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28" d="100"/>
          <a:sy n="28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6" y="2348880"/>
            <a:ext cx="5544616" cy="36724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600"/>
            </a:lvl3pPr>
            <a:lvl4pPr>
              <a:defRPr sz="2400"/>
            </a:lvl4pPr>
            <a:lvl5pPr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A163CB4-0426-40EF-A272-3CC28FB999D3}" type="datetimeFigureOut">
              <a:rPr lang="zh-CN" altLang="en-US" smtClean="0"/>
              <a:t>2013/12/22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8AB98CA-76E6-42E9-BB95-67D607FA61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如何制作教学课件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62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</a:p>
          <a:p>
            <a:r>
              <a:rPr lang="zh-CN" altLang="en-US" dirty="0" smtClean="0"/>
              <a:t>课件制作的一般步骤</a:t>
            </a:r>
          </a:p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499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结构要清晰</a:t>
            </a:r>
          </a:p>
          <a:p>
            <a:r>
              <a:rPr lang="zh-CN" altLang="en-US" dirty="0" smtClean="0"/>
              <a:t>内容要突出</a:t>
            </a:r>
          </a:p>
          <a:p>
            <a:r>
              <a:rPr lang="zh-CN" altLang="en-US" dirty="0" smtClean="0"/>
              <a:t>节奏要合理</a:t>
            </a:r>
          </a:p>
          <a:p>
            <a:r>
              <a:rPr lang="zh-CN" altLang="en-US" dirty="0" smtClean="0"/>
              <a:t>搭配要和谐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课件制作的一般原则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076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准备素材</a:t>
            </a:r>
          </a:p>
          <a:p>
            <a:r>
              <a:rPr lang="zh-CN" altLang="en-US" dirty="0" smtClean="0"/>
              <a:t>确定方案</a:t>
            </a:r>
          </a:p>
          <a:p>
            <a:r>
              <a:rPr lang="zh-CN" altLang="en-US" dirty="0" smtClean="0"/>
              <a:t>初步制作</a:t>
            </a:r>
          </a:p>
          <a:p>
            <a:r>
              <a:rPr lang="zh-CN" altLang="en-US" dirty="0" smtClean="0"/>
              <a:t>装饰处理</a:t>
            </a:r>
          </a:p>
          <a:p>
            <a:r>
              <a:rPr lang="zh-CN" altLang="en-US" smtClean="0"/>
              <a:t>预演放映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课件制作的一般步骤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799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2348880"/>
            <a:ext cx="5544616" cy="417646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dirty="0"/>
              <a:t>应用幻灯片版式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应用设计主题</a:t>
            </a:r>
            <a:endParaRPr lang="en-US" altLang="zh-CN" dirty="0"/>
          </a:p>
          <a:p>
            <a:pPr>
              <a:lnSpc>
                <a:spcPct val="90000"/>
              </a:lnSpc>
            </a:pPr>
            <a:r>
              <a:rPr lang="zh-CN" altLang="en-US" dirty="0"/>
              <a:t>应用幻灯片母版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设置背景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插入多媒体对象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插入超链接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设置动画效果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设置幻灯片放映方式</a:t>
            </a:r>
          </a:p>
          <a:p>
            <a:pPr>
              <a:lnSpc>
                <a:spcPct val="90000"/>
              </a:lnSpc>
            </a:pP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课件制作的基本方法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751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7377" y="2967335"/>
            <a:ext cx="5189242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谢谢大家！再见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40" name="Picture 16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47" y="5301208"/>
            <a:ext cx="1383887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971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255</TotalTime>
  <Words>86</Words>
  <Application>Microsoft Office PowerPoint</Application>
  <PresentationFormat>全屏显示(4:3)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波形</vt:lpstr>
      <vt:lpstr>如何制作教学课件</vt:lpstr>
      <vt:lpstr>目录页</vt:lpstr>
      <vt:lpstr>课件制作的一般原则</vt:lpstr>
      <vt:lpstr>课件制作的一般步骤</vt:lpstr>
      <vt:lpstr>课件制作的基本方法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如何制作教学课件</dc:title>
  <dc:creator>china</dc:creator>
  <cp:lastModifiedBy>china</cp:lastModifiedBy>
  <cp:revision>16</cp:revision>
  <dcterms:created xsi:type="dcterms:W3CDTF">2013-08-15T01:37:02Z</dcterms:created>
  <dcterms:modified xsi:type="dcterms:W3CDTF">2013-12-22T08:21:28Z</dcterms:modified>
</cp:coreProperties>
</file>