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1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1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3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1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15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theme/theme16.xml" ContentType="application/vnd.openxmlformats-officedocument.theme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theme/theme17.xml" ContentType="application/vnd.openxmlformats-officedocument.theme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theme/theme18.xml" ContentType="application/vnd.openxmlformats-officedocument.theme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theme/theme19.xml" ContentType="application/vnd.openxmlformats-officedocument.theme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theme/theme20.xml" ContentType="application/vnd.openxmlformats-officedocument.theme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slideLayouts/slideLayout573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  <p:sldMasterId id="2147483723" r:id="rId3"/>
    <p:sldMasterId id="2147483758" r:id="rId4"/>
    <p:sldMasterId id="2147483805" r:id="rId5"/>
    <p:sldMasterId id="2147483813" r:id="rId6"/>
    <p:sldMasterId id="2147483885" r:id="rId7"/>
    <p:sldMasterId id="2147483958" r:id="rId8"/>
    <p:sldMasterId id="2147484035" r:id="rId9"/>
    <p:sldMasterId id="2147484044" r:id="rId10"/>
    <p:sldMasterId id="2147484356" r:id="rId11"/>
    <p:sldMasterId id="2147484816" r:id="rId12"/>
    <p:sldMasterId id="2147484894" r:id="rId13"/>
    <p:sldMasterId id="2147486003" r:id="rId14"/>
    <p:sldMasterId id="2147486081" r:id="rId15"/>
    <p:sldMasterId id="2147486804" r:id="rId16"/>
    <p:sldMasterId id="2147487744" r:id="rId17"/>
    <p:sldMasterId id="2147487822" r:id="rId18"/>
    <p:sldMasterId id="2147491914" r:id="rId19"/>
    <p:sldMasterId id="2147492937" r:id="rId20"/>
    <p:sldMasterId id="2147492948" r:id="rId21"/>
  </p:sldMasterIdLst>
  <p:notesMasterIdLst>
    <p:notesMasterId r:id="rId48"/>
  </p:notesMasterIdLst>
  <p:sldIdLst>
    <p:sldId id="457" r:id="rId22"/>
    <p:sldId id="524" r:id="rId23"/>
    <p:sldId id="295" r:id="rId24"/>
    <p:sldId id="1024" r:id="rId25"/>
    <p:sldId id="1025" r:id="rId26"/>
    <p:sldId id="1026" r:id="rId27"/>
    <p:sldId id="834" r:id="rId28"/>
    <p:sldId id="985" r:id="rId29"/>
    <p:sldId id="1028" r:id="rId30"/>
    <p:sldId id="1029" r:id="rId31"/>
    <p:sldId id="990" r:id="rId32"/>
    <p:sldId id="991" r:id="rId33"/>
    <p:sldId id="993" r:id="rId34"/>
    <p:sldId id="994" r:id="rId35"/>
    <p:sldId id="1030" r:id="rId36"/>
    <p:sldId id="1031" r:id="rId37"/>
    <p:sldId id="1032" r:id="rId38"/>
    <p:sldId id="970" r:id="rId39"/>
    <p:sldId id="971" r:id="rId40"/>
    <p:sldId id="1033" r:id="rId41"/>
    <p:sldId id="1034" r:id="rId42"/>
    <p:sldId id="1035" r:id="rId43"/>
    <p:sldId id="1036" r:id="rId44"/>
    <p:sldId id="1037" r:id="rId45"/>
    <p:sldId id="1038" r:id="rId46"/>
    <p:sldId id="973" r:id="rId4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E4636"/>
    <a:srgbClr val="FFCCCC"/>
    <a:srgbClr val="FF9999"/>
    <a:srgbClr val="A567A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88126" autoAdjust="0"/>
  </p:normalViewPr>
  <p:slideViewPr>
    <p:cSldViewPr>
      <p:cViewPr>
        <p:scale>
          <a:sx n="60" d="100"/>
          <a:sy n="60" d="100"/>
        </p:scale>
        <p:origin x="-2100" y="-582"/>
      </p:cViewPr>
      <p:guideLst>
        <p:guide orient="horz" pos="2051"/>
        <p:guide pos="279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8.xml"/><Relationship Id="rId41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D00E061A-BE39-4DD5-A31D-20DB0BEBF287}" type="datetimeFigureOut">
              <a:rPr lang="zh-CN" altLang="en-US"/>
              <a:pPr>
                <a:defRPr/>
              </a:pPr>
              <a:t>2016/10/14</a:t>
            </a:fld>
            <a:endParaRPr lang="en-US"/>
          </a:p>
        </p:txBody>
      </p:sp>
      <p:sp>
        <p:nvSpPr>
          <p:cNvPr id="5929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CD5D42AA-FD78-41C8-9873-A23ADA5ACE6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1966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494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9494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9F9DAE-7307-469B-A07A-634884786DFE}" type="slidenum">
              <a:rPr lang="zh-CN" altLang="en-US" smtClean="0">
                <a:latin typeface="Arial" charset="0"/>
              </a:rPr>
              <a:pPr/>
              <a:t>1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latin typeface="Arial" charset="0"/>
              </a:rPr>
              <a:pPr/>
              <a:t>19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40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40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3E0F7-E042-440C-AE1A-155F991D8EF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6626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66627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ABCBB9-598B-4EAD-BAC7-D135C8CD3561}" type="slidenum">
              <a:rPr lang="zh-CN" altLang="en-US" smtClean="0">
                <a:latin typeface="Arial" charset="0"/>
              </a:rPr>
              <a:pPr/>
              <a:t>26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211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Word 2010</a:t>
            </a:r>
            <a:r>
              <a:rPr lang="zh-CN" altLang="zh-CN" smtClean="0"/>
              <a:t>的操作界面包括【文件】选项卡、快速访问工具栏、标题栏、功能区、状态栏和文档编辑区等内容</a:t>
            </a:r>
            <a:r>
              <a:rPr lang="zh-CN" altLang="en-US" smtClean="0"/>
              <a:t>。</a:t>
            </a:r>
          </a:p>
        </p:txBody>
      </p:sp>
      <p:sp>
        <p:nvSpPr>
          <p:cNvPr id="60211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A668B-A0D6-496C-BA8A-E07A1DC533F2}" type="slidenum">
              <a:rPr lang="zh-CN" altLang="en-US" smtClean="0">
                <a:latin typeface="Arial" charset="0"/>
              </a:rPr>
              <a:pPr/>
              <a:t>7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416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0416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0CDB5-0155-4443-8ADC-39E03843D97F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8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416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0416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0CDB5-0155-4443-8ADC-39E03843D97F}" type="slidenum">
              <a:rPr lang="zh-CN" altLang="en-US" smtClean="0">
                <a:solidFill>
                  <a:srgbClr val="000000"/>
                </a:solidFill>
              </a:rPr>
              <a:pPr/>
              <a:t>9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416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04163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0CDB5-0155-4443-8ADC-39E03843D97F}" type="slidenum">
              <a:rPr lang="zh-CN" altLang="en-US" smtClean="0">
                <a:solidFill>
                  <a:srgbClr val="000000"/>
                </a:solidFill>
              </a:rPr>
              <a:pPr/>
              <a:t>10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645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16451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97B7A2-C884-41F7-8692-89C6D4F2C9E2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11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849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18499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81A7E0-210B-4A18-9202-8E4BC9F9BD99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12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259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2259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B54EF2-2B63-40F7-85E5-817411EE53EB}" type="slidenum">
              <a:rPr lang="zh-CN" altLang="en-US" smtClean="0">
                <a:solidFill>
                  <a:srgbClr val="000000"/>
                </a:solidFill>
                <a:latin typeface="Arial" charset="0"/>
              </a:rPr>
              <a:pPr/>
              <a:t>13</a:t>
            </a:fld>
            <a:endParaRPr lang="en-US" altLang="zh-CN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4205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42051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17AC4E-82EB-47EB-BAA7-9125DF1899EA}" type="slidenum">
              <a:rPr lang="zh-CN" altLang="en-US" smtClean="0">
                <a:latin typeface="Arial" charset="0"/>
              </a:rPr>
              <a:pPr/>
              <a:t>18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2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5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5.xml"/></Relationships>
</file>

<file path=ppt/slideLayouts/_rels/slideLayout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5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6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6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6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6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4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7.xml"/></Relationships>
</file>

<file path=ppt/slideLayouts/_rels/slideLayout4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4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4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7.xml"/></Relationships>
</file>

<file path=ppt/slideLayouts/_rels/slideLayout5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9.xml"/></Relationships>
</file>

<file path=ppt/slideLayouts/_rels/slideLayout5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9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0.xml"/></Relationships>
</file>

<file path=ppt/slideLayouts/_rels/slideLayout5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0.xml"/></Relationships>
</file>

<file path=ppt/slideLayouts/_rels/slideLayout5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0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0.xml"/></Relationships>
</file>

<file path=ppt/slideLayouts/_rels/slideLayout5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0.xml"/></Relationships>
</file>

<file path=ppt/slideLayouts/_rels/slideLayout5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0.xml"/></Relationships>
</file>

<file path=ppt/slideLayouts/_rels/slideLayout5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0.xml"/></Relationships>
</file>

<file path=ppt/slideLayouts/_rels/slideLayout5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0.xml"/></Relationships>
</file>

<file path=ppt/slideLayouts/_rels/slideLayout5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1.xml"/></Relationships>
</file>

<file path=ppt/slideLayouts/_rels/slideLayout5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1.xml"/></Relationships>
</file>

<file path=ppt/slideLayouts/_rels/slideLayout5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1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86072F5-E8C2-408B-BEA3-4800EE5E0CF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A4CAAF-C679-4477-9E23-A4D450CE3FC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337E726-3780-4434-9F18-9D9F1EDD3CC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068C7BF-1BE1-45C2-93DB-1DAECE9FF19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661F815-339E-4C7D-AFB4-64F71AD9EEA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C813F79-1114-42A9-A7CC-47DBDEB45E2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E42EB73-5BCA-40B0-BD61-67060BFB30D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359775-D431-48A2-9593-5ADBAF50C4C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16DD6A63-33FC-49ED-88AF-DF3DA974A4D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43016789-AE33-43F4-912B-C9CC75931EB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CBFC32-0431-4D8A-88B6-E9142FBD1E8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09918E-2FF4-4582-B795-3D4D4B541BC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4675C4-7390-4F75-9AE8-10BCDC6448C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1CFE2C7-A1E9-4338-AE02-02D15EE37B1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9EAD31-710A-44FF-B0F1-BFAB349A91E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B58C7C5-9DD8-4819-B23F-BD7542B1D0C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6A32EA-45FD-43E5-86E1-2CD18508FC5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B3390E-5DB6-41D3-B85A-5E7369FDC78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F769060-FE40-44EF-8104-C03488770859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1BFAF66-152A-4B6A-AFF1-D0B450AB17D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71C7D83-8BD4-4491-9675-367869F8332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DEF9E3-290F-4015-A5D3-A169224DFBC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FD616DB-0ACC-4446-A1AB-A0267406B50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940324B-FD09-4417-85A1-FB69D493ED8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F79886A-C369-4620-9D21-C96B2F8F463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45981F8-018E-480E-8640-59236822A82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EBEC8A7-E1A4-42D0-BBEB-ADCE5634798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4EF86BE-1CFF-46A1-9ABF-6B80149ED52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59678F7-AA4E-4993-AD9A-54CA11BDC05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0FFCAA1-D8C2-498A-AE00-E1CA4E21662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048D165-008F-44DC-AEDF-E1470CA5A6A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A15F8EC-5DDA-4EC4-A330-946618FEF18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98211B4-C8CE-4B72-8794-DC9825DEFB6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E8F8E3A-91FA-4007-B092-74E9299CE96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0BD3BE0-9BD3-498A-9B0F-21A712B499D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86D2421-5255-470A-9115-4002EF5574B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802BF9-B103-4D10-ACBB-0382AC830E6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F6FBFE7-A93B-4186-BB19-C94F0E83396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A4EB8FB-6702-4A5C-A84D-1B0732BE5AB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B838E6A-46FC-400C-A743-6C9A7DA0B0D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5EAAE8D-124A-44DC-ABBB-3D83B38D6873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6E771364-6BC8-4BB1-B7DC-C5A61422931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D8C1732-2C4C-4F82-9433-2DFE37E9908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ECBF2BE-027C-4787-9C49-B60786C0CFC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8B72FE-86FC-4CE6-858A-B0FF03592822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E6E3AF5-1287-45F8-9EA6-4F2B1AF902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B62681-0D63-4992-8D40-3CFC6EDE7C1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5FA94FE-E1B6-4D15-A1E8-9B170C9F6BD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28339F-4A24-45D8-8A04-5A64871FAF8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CD8AE6E-9E88-4F34-B182-98014BA4483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ED2BFC6-F3C8-4F3B-8C39-6EB79D531FCD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AA8C9E-408D-46E3-8919-4B82D0B0E55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5CE7F89-FF46-4B0F-8F93-9C8E1C930FE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7A7B0A-1131-43C3-9F68-96CB5994998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90931A-06BB-4865-9A27-08147BC1183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0356F81-FF55-4C0B-84E7-3F8BC2D44AB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5EDE706-9B04-4F79-AC4E-39916D4D83F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D13B715-53C0-41DB-A7F2-070C1CBC4CA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830DE4F-8426-47CC-8D09-AF76F635FE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D87A990-F344-4C90-86DB-5845842788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F831519-9EFC-4360-9EF8-7A0C1D4FA42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D616F61-E521-48BF-B592-C1DC61A6B07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456E634-6796-4929-9A25-EC8A505F859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F3024F0-E387-4A05-A44A-132D7D55635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C0244FB-CCA8-46EB-9402-2399A3BA8A1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E852BB-D40F-4E45-A83F-89BD26BDC2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8EB53F-4926-4D13-A565-E4E48F86EE9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26B2B82-E102-4789-AC39-C65082C0259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64A8F12-F404-45B7-AB1D-AE3A36EEAE1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CB668E1-1476-4EE7-AA38-C65837D473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F33A6D5-0D3D-44F5-B32F-DCAA19E2415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409C30D-7B79-4C61-BAAC-66E965F21A6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FA4095F9-76DF-4561-ABCD-B18827EF72D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BECF37A9-8CE3-4E61-936B-9258744962A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02AA66E-85A3-44B8-88D1-869FA2F2421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C52214D-9AAE-40F8-89A2-A6ECE1D259A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E965D90-1FA8-408C-92F6-7E5DB3169D8E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94F207F-7FB6-4F08-9FD4-539341DEB14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BBBA14C-1B50-465E-9A01-726AECA0A89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AA1C1F3-6201-4600-A226-75F8EB6E3D9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6E38E60-F72A-446D-924B-A43234C7612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6E9A8F6-D572-4319-B936-EB6AA3F42AD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9815B74-4A7C-42B0-AB65-8CE2341E0A7C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96AC12E-2F2E-4E68-83CC-C6C741FAC54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7DF9F54-8C39-458B-96AE-E69607A72D1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FFC24CA-1253-4503-9E02-5F88DE6C42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7366E4A-05AE-4CEF-BC92-BF00E716059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4D02A5-57E4-4FDB-8B4C-BB2B0BA5B7F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B7BB108-CBD4-41D5-B1C3-87E2DA87963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CF17D51-2085-4260-A7C0-5F60DC2EFFC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F173394-8959-44AC-99EC-AC1865496023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59D8F27-98A4-40E1-B59F-CD40ADDA9BB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DA790C6-CC25-4ADB-9290-D346270202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CDB953D-FD1E-48E0-A10D-1F3F96D1390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9561728-F137-41D5-9FE4-A089DF49739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9E9A50B-9177-4A2E-91DB-77263D5D90D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/>
          <a:srcRect t="7623" b="3705"/>
          <a:stretch>
            <a:fillRect/>
          </a:stretch>
        </p:blipFill>
        <p:spPr bwMode="auto">
          <a:xfrm>
            <a:off x="34925" y="1268413"/>
            <a:ext cx="23923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1908175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 l="22498"/>
          <a:stretch>
            <a:fillRect/>
          </a:stretch>
        </p:blipFill>
        <p:spPr bwMode="auto">
          <a:xfrm>
            <a:off x="0" y="458788"/>
            <a:ext cx="190817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1908175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84EECFC-3CA7-4019-B8D6-1864A2EF18F5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0CB4F20-B56D-4142-8C3D-A5C4E1B182E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2156560-BBC3-4B67-8211-DE381DE2EE3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23CD95F-61CD-4FD4-8160-E025DF73FC4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206A6EE-83C4-4A5F-BF85-C2674321857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672B812-DF16-46CC-9336-5C46E31F3EC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EE66D3-73A0-4E31-B58D-20B53D65748A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90B87E-5FE1-4FB4-99D9-B7D8DE45E80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97C941F0-FF41-42D1-9306-C6F795C95D8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50FAAD63-1E05-41BE-822D-6AA9789436E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EC17E95-78BA-4D22-887E-7BFAB2E7BD4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95BA6BE-1F62-4A93-A75F-E0D54B0867D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F9DC539-2379-4211-98C1-551D8928FD9C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114416C-FE21-416B-8C5B-F602E5E3D50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5878D21-DFB2-4974-8B35-4D79D79C4CE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2726013-7248-4A1A-A161-83B4644B2E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B59BAD0-68F0-4FD8-8DA0-569FB0215DB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665E975-DA44-48D1-9688-005AAF0289C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7AF7B79-DEEE-4D6D-AA56-44D34F077DA4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882181E-7D98-4526-ADD5-8244211138D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CB5F960-E17C-4C77-B6A7-F135A6D6DE8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43B438C-B842-4214-8510-C05711EAF85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6B72D16-C7E1-4306-9C0E-B9201167F12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F1C0F7B-68CB-4365-AD3E-885F94A4725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2C5328-B727-4CB0-A20D-297C6627E575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DFC5DD7-8B70-44E2-B677-D7E026C19BE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0D06134-C9B1-4C67-93D1-8EFFC54A12A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32C2542-616F-4BC5-926B-D7155B59843B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F8E710B-FE4C-4E04-9BD8-0548C8A94A9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5A5BCBC-B1D0-42F8-A979-4A2F56BA043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B4653D8-2C4E-4751-A81B-C5788A67CD1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FE4DAD4-807C-43F4-9C89-94CEEE7B6E6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A561E10-C7DA-4EA2-818D-0DCA7CE1BE5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9A9ECAE-BF29-4A80-A11E-85B1D0ADA1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F850992-1C17-4858-A4C9-0E9C7ECAE4B0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22A5A1-D7AB-4183-8574-A026E884B0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B41CD4B-5EA1-4ACB-B772-148CA15B16C3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ED4A6E2-A3DC-4F39-A95F-22DC7C2720B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39077EA-BDD1-40CE-876F-5A1C4240821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15769AD-74DC-4D45-941F-18FB3357A5E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05EDDC2C-3F66-4D05-A757-AFC3DD0EC88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A596CA71-A5B8-4654-9037-E9761123C63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953A3F8-5D2C-47C3-9A9B-4DB069E9F8B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BC4F50C-49C0-4F20-BE0A-27F3DB44AB4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A9B4F4B-EA42-45DA-927A-DA99FA2C209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4EC496E-1817-426D-ADFA-400EA41F5C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CA1B1FE-338F-4C5C-B55E-163D48603BBD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811DD3-9344-498E-AB4F-BC8D9F4869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CC9DF20-90AC-4ACE-ABBC-A339B9439ECF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7460A93-1705-47B5-8302-E6C071C50DA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8849543-095C-4D7E-8E3E-532106F770CB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488BD16-B3A5-4A29-B15A-EC56589219E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440643E-FE3F-4AF2-9304-BAF4E4B4322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A99228-4879-4F53-95ED-8D15050EB2C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625DEDB-331A-49D0-B13B-990A6D9F7218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BFAF3A7-F1B2-45B5-B250-894A7EA5EAB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1F7EB3E-BB26-4813-9909-056F65CF9E2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9A15412-2E13-4E42-83D5-95311C3BCE76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9A4DBE2-0491-4EF4-9956-9719082D429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5C02FEE-FA3B-477E-A093-8C456393568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E3FF937-4F97-4D3F-98E3-6F0A632BDBF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1D5CC78-DA0F-40C1-AC37-53B1EDCEB45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F45033E-52F1-4133-8376-C0D56D3AE0D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32094A2-8222-48BE-B44E-1EFA4F1465AF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1908175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7826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new-0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420938"/>
            <a:ext cx="7772400" cy="96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44900"/>
            <a:ext cx="64008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69AF5-BF89-419C-A42E-0231F698F9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1EB86-774D-4402-93D5-5436DE1B7C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4021C-70A4-4589-88F9-3713C49FAE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FF0A8-9B66-47EC-A1E2-C1FB19D2AB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80993-E26D-4A25-A0FF-ADEA5CD4EE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7CA8D-0846-4352-87A8-0E242A2240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4783A-7DCA-44BA-AF2B-92546DBFC1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B88F-6A48-49E0-A4E0-836384AD61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1124C-D45B-41D4-A1E6-61CEBC1220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A4B18-A1D3-4A34-8C0E-996E3B3F41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908050"/>
            <a:ext cx="2058988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08050"/>
            <a:ext cx="6029325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419A1-7980-4FDB-9562-79CD3FD039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2428860" y="2571744"/>
            <a:ext cx="6143668" cy="1357322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8659180"/>
      </p:ext>
    </p:extLst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78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/>
          <a:stretch/>
        </p:blipFill>
        <p:spPr>
          <a:xfrm>
            <a:off x="0" y="458784"/>
            <a:ext cx="1907704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075690"/>
      </p:ext>
    </p:extLst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83922"/>
      </p:ext>
    </p:extLst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504841"/>
      </p:ext>
    </p:extLst>
  </p:cSld>
  <p:clrMapOvr>
    <a:masterClrMapping/>
  </p:clrMapOvr>
  <p:transition>
    <p:wipe dir="d"/>
  </p:transition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1015簡報內頁2_B鼎捷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794785"/>
      </p:ext>
    </p:extLst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4" descr="1015簡報首頁_B鼎捷A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4482412"/>
      </p:ext>
    </p:extLst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5408881"/>
      </p:ext>
    </p:extLst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895608"/>
      </p:ext>
    </p:extLst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3467469"/>
      </p:ext>
    </p:extLst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57909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8129927"/>
      </p:ext>
    </p:extLst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4059"/>
      </p:ext>
    </p:extLst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1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907704" cy="5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06415"/>
      </p:ext>
    </p:extLst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0144708"/>
      </p:ext>
    </p:extLst>
  </p:cSld>
  <p:clrMapOvr>
    <a:masterClrMapping/>
  </p:clrMapOvr>
  <p:transition>
    <p:wipe dir="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首頁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483768" y="3140968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內頁1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609674"/>
            <a:ext cx="9144000" cy="655568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800">
                <a:latin typeface="微软雅黑" pitchFamily="34" charset="-122"/>
                <a:ea typeface="微软雅黑" pitchFamily="34" charset="-122"/>
              </a:defRPr>
            </a:lvl1pPr>
            <a:lvl2pPr algn="l">
              <a:defRPr sz="2400">
                <a:latin typeface="微软雅黑" pitchFamily="34" charset="-122"/>
                <a:ea typeface="微软雅黑" pitchFamily="34" charset="-122"/>
              </a:defRPr>
            </a:lvl2pPr>
            <a:lvl3pPr algn="l">
              <a:defRPr sz="2400">
                <a:latin typeface="微软雅黑" pitchFamily="34" charset="-122"/>
                <a:ea typeface="微软雅黑" pitchFamily="34" charset="-122"/>
              </a:defRPr>
            </a:lvl3pPr>
            <a:lvl4pPr algn="l">
              <a:defRPr sz="2400">
                <a:latin typeface="微软雅黑" pitchFamily="34" charset="-122"/>
                <a:ea typeface="微软雅黑" pitchFamily="34" charset="-122"/>
              </a:defRPr>
            </a:lvl4pPr>
            <a:lvl5pPr algn="l">
              <a:defRPr sz="2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R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1425"/>
            <a:ext cx="8229600" cy="524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10301簡報首頁_鼎捷軟件P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>
          <a:xfrm>
            <a:off x="2411760" y="2213992"/>
            <a:ext cx="6480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0" name="文字版面配置區 2"/>
          <p:cNvSpPr>
            <a:spLocks noGrp="1"/>
          </p:cNvSpPr>
          <p:nvPr>
            <p:ph idx="1"/>
          </p:nvPr>
        </p:nvSpPr>
        <p:spPr>
          <a:xfrm>
            <a:off x="2483768" y="4581128"/>
            <a:ext cx="53285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0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6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32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endParaRPr lang="zh-TW" altLang="en-US" noProof="0" dirty="0" smtClean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1DFC75F-22B9-4CFE-82DF-0CF18705D53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EBFF414-AF09-43F7-87E2-E4E9B2B3DF8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C1A2C2-075C-4956-9F09-5E2D0F3F23D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D29704C-3EDC-45A7-8093-B3CA5D56F0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3600"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3200"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800"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2400"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2000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A69D338-2AAD-460E-A1B4-0C0359262773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4E6C0922-BF02-4D46-97B9-9AF2BD3001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5F063470-B6B2-4022-A4F1-5EE0E2CE7021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39A09CC-B58B-41F1-B4CF-644C29885CB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3934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n-ea"/>
                <a:ea typeface="+mn-ea"/>
              </a:defRPr>
            </a:lvl1pPr>
            <a:lvl2pPr>
              <a:defRPr sz="2400">
                <a:latin typeface="+mn-ea"/>
                <a:ea typeface="+mn-ea"/>
              </a:defRPr>
            </a:lvl2pPr>
            <a:lvl3pPr>
              <a:defRPr sz="20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F63E027A-6C1A-430E-96CF-77F3BD9B9F37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1E4045FC-BA8C-42AC-AB05-63DA12C421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7425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74254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21401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3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53E3831-E148-43E7-A64F-0A385F2975D8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9" name="頁尾版面配置區 7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8"/>
          <p:cNvSpPr>
            <a:spLocks noGrp="1"/>
          </p:cNvSpPr>
          <p:nvPr>
            <p:ph type="sldNum" sz="quarter" idx="16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7A3EB4F-CF83-4A2C-9C70-F89A4AA7B8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3008313" cy="1069577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548680"/>
            <a:ext cx="5111750" cy="576064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618257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BC1E39-8D84-493B-BC83-4C3CE554C2BB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7100766-468C-4003-A13D-2663E8B98F0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7B26D2B-258E-443C-B00A-2E550F3B57F6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D86E898-5C9F-49A3-BC7C-B188A99F45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669F8D0F-5CB6-4D16-89D8-999D04CB0394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0F9ECDA-0053-498C-808E-578538C6A38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gray">
          <a:xfrm rot="120000">
            <a:off x="3451225" y="22574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 rot="185582">
            <a:off x="1060450" y="2279650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4" name="矩形 13"/>
          <p:cNvSpPr/>
          <p:nvPr userDrawn="1"/>
        </p:nvSpPr>
        <p:spPr bwMode="gray">
          <a:xfrm rot="21480000">
            <a:off x="5832475" y="2244725"/>
            <a:ext cx="2211388" cy="36845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8F93BA3-9256-4752-A332-0DB1245C2D03}" type="slidenum">
              <a:rPr lang="en-US" altLang="zh-TW" sz="1400" smtClean="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TW" altLang="en-US" sz="1400">
              <a:solidFill>
                <a:prstClr val="black">
                  <a:lumMod val="50000"/>
                  <a:lumOff val="5000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圖片版面配置區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 dirty="0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2435476"/>
            <a:ext cx="1944797" cy="33147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2" name="圖片版面配置區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2435477"/>
            <a:ext cx="1944797" cy="3314701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>
            <a:normAutofit/>
          </a:bodyPr>
          <a:lstStyle>
            <a:lvl1pPr marL="45720" indent="0" algn="ctr" latinLnBrk="0">
              <a:buNone/>
              <a:defRPr lang="zh-TW" sz="1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13" name="副標題 2"/>
          <p:cNvSpPr>
            <a:spLocks noGrp="1"/>
          </p:cNvSpPr>
          <p:nvPr>
            <p:ph type="subTitle" idx="16"/>
          </p:nvPr>
        </p:nvSpPr>
        <p:spPr>
          <a:xfrm>
            <a:off x="1115616" y="1603648"/>
            <a:ext cx="6859786" cy="457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TW" sz="2400">
                <a:solidFill>
                  <a:schemeClr val="tx1">
                    <a:lumMod val="90000"/>
                    <a:lumOff val="1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dirty="0"/>
          </a:p>
        </p:txBody>
      </p:sp>
      <p:sp>
        <p:nvSpPr>
          <p:cNvPr id="19" name="文字版面配置區 11"/>
          <p:cNvSpPr>
            <a:spLocks noGrp="1"/>
          </p:cNvSpPr>
          <p:nvPr>
            <p:ph type="body" sz="quarter" idx="20"/>
          </p:nvPr>
        </p:nvSpPr>
        <p:spPr>
          <a:xfrm>
            <a:off x="1907704" y="404664"/>
            <a:ext cx="6984776" cy="1152128"/>
          </a:xfrm>
          <a:prstGeom prst="rect">
            <a:avLst/>
          </a:prstGeom>
        </p:spPr>
        <p:txBody>
          <a:bodyPr anchor="ctr" anchorCtr="0"/>
          <a:lstStyle>
            <a:lvl1pPr>
              <a:buNone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2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B844F2E-977D-49CE-9691-B429904D51B9}" type="datetimeFigureOut">
              <a:rPr lang="zh-TW" altLang="en-US"/>
              <a:pPr>
                <a:defRPr/>
              </a:pPr>
              <a:t>2016/10/14</a:t>
            </a:fld>
            <a:endParaRPr lang="zh-TW" altLang="en-US"/>
          </a:p>
        </p:txBody>
      </p:sp>
      <p:sp>
        <p:nvSpPr>
          <p:cNvPr id="17" name="頁尾版面配置區 4"/>
          <p:cNvSpPr>
            <a:spLocks noGrp="1"/>
          </p:cNvSpPr>
          <p:nvPr>
            <p:ph type="ftr" sz="quarter" idx="2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5"/>
          <p:cNvSpPr>
            <a:spLocks noGrp="1"/>
          </p:cNvSpPr>
          <p:nvPr>
            <p:ph type="sldNum" sz="quarter" idx="2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3A1F2045-4A8E-4A8B-9C0C-6E8DD7B22DD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462088"/>
            <a:ext cx="2343761" cy="19669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6283" y="685800"/>
            <a:ext cx="4859015" cy="5486400"/>
          </a:xfrm>
          <a:prstGeom prst="rect">
            <a:avLst/>
          </a:prstGeom>
        </p:spPr>
        <p:txBody>
          <a:bodyPr>
            <a:normAutofit/>
          </a:bodyPr>
          <a:lstStyle>
            <a:lvl1pPr latinLnBrk="0">
              <a:defRPr lang="zh-TW" sz="2000">
                <a:latin typeface="微軟正黑體" pitchFamily="34" charset="-120"/>
                <a:ea typeface="微軟正黑體" pitchFamily="34" charset="-120"/>
              </a:defRPr>
            </a:lvl1pPr>
            <a:lvl2pPr latinLnBrk="0">
              <a:defRPr lang="zh-TW" sz="1800">
                <a:latin typeface="微軟正黑體" pitchFamily="34" charset="-120"/>
                <a:ea typeface="微軟正黑體" pitchFamily="34" charset="-120"/>
              </a:defRPr>
            </a:lvl2pPr>
            <a:lvl3pPr latinLnBrk="0">
              <a:defRPr lang="zh-TW" sz="1600">
                <a:latin typeface="微軟正黑體" pitchFamily="34" charset="-120"/>
                <a:ea typeface="微軟正黑體" pitchFamily="34" charset="-120"/>
              </a:defRPr>
            </a:lvl3pPr>
            <a:lvl4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4pPr>
            <a:lvl5pPr latinLnBrk="0">
              <a:defRPr lang="zh-TW" sz="1400">
                <a:latin typeface="微軟正黑體" pitchFamily="34" charset="-120"/>
                <a:ea typeface="微軟正黑體" pitchFamily="34" charset="-120"/>
              </a:defRPr>
            </a:lvl5pPr>
            <a:lvl6pPr latinLnBrk="0">
              <a:defRPr lang="zh-TW" sz="1400"/>
            </a:lvl6pPr>
            <a:lvl7pPr latinLnBrk="0">
              <a:defRPr lang="zh-TW" sz="1400"/>
            </a:lvl7pPr>
            <a:lvl8pPr latinLnBrk="0">
              <a:defRPr lang="zh-TW" sz="1400"/>
            </a:lvl8pPr>
            <a:lvl9pPr latinLnBrk="0">
              <a:defRPr lang="zh-TW"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3429000"/>
            <a:ext cx="2343761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B9FB4DDC-6992-4E0B-9BC8-029341AB78B0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9" name="矩形 8"/>
          <p:cNvSpPr/>
          <p:nvPr userDrawn="1"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10" name="直線接點 4"/>
          <p:cNvCxnSpPr/>
          <p:nvPr userDrawn="1"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接點 5"/>
          <p:cNvCxnSpPr/>
          <p:nvPr userDrawn="1"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8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5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369E098-3C56-45F7-BF76-610C7707EC9C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gray">
          <a:xfrm rot="120000">
            <a:off x="490538" y="531813"/>
            <a:ext cx="4579937" cy="5716587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 bwMode="gray">
          <a:xfrm>
            <a:off x="5486400" y="0"/>
            <a:ext cx="3144838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  <a:latin typeface="微軟正黑體" pitchFamily="34" charset="-120"/>
            </a:endParaRPr>
          </a:p>
        </p:txBody>
      </p:sp>
      <p:cxnSp>
        <p:nvCxnSpPr>
          <p:cNvPr id="7" name="直線接點 4"/>
          <p:cNvCxnSpPr/>
          <p:nvPr/>
        </p:nvCxnSpPr>
        <p:spPr>
          <a:xfrm>
            <a:off x="5600700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接點 5"/>
          <p:cNvCxnSpPr/>
          <p:nvPr/>
        </p:nvCxnSpPr>
        <p:spPr>
          <a:xfrm>
            <a:off x="8516938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43957" y="1643063"/>
            <a:ext cx="2343761" cy="27765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defRPr lang="zh-TW" sz="3600" b="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 bwMode="gray">
          <a:xfrm>
            <a:off x="559335" y="609600"/>
            <a:ext cx="4437154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43957" y="4423914"/>
            <a:ext cx="2343761" cy="17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頁尾版面配置區 12"/>
          <p:cNvSpPr>
            <a:spLocks noGrp="1"/>
          </p:cNvSpPr>
          <p:nvPr>
            <p:ph type="ftr" sz="quarter" idx="11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9BBE64-FEED-4013-98EB-7D2396C1B7D9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圖片與標題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682609" y="620688"/>
            <a:ext cx="4537463" cy="56388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4088" y="2348880"/>
            <a:ext cx="3298513" cy="3888432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5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AA0A714-E2B1-4498-81BB-4B1BAC0C6072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圖片版面配置區 8"/>
          <p:cNvSpPr>
            <a:spLocks noGrp="1"/>
          </p:cNvSpPr>
          <p:nvPr>
            <p:ph type="pic" sz="quarter" idx="10"/>
          </p:nvPr>
        </p:nvSpPr>
        <p:spPr>
          <a:xfrm>
            <a:off x="4316605" y="836712"/>
            <a:ext cx="4287843" cy="5328592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51107" y="2241376"/>
            <a:ext cx="3488845" cy="3923928"/>
          </a:xfrm>
          <a:prstGeom prst="rect">
            <a:avLst/>
          </a:prstGeo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360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6" name="日期版面配置區 11"/>
          <p:cNvSpPr>
            <a:spLocks noGrp="1"/>
          </p:cNvSpPr>
          <p:nvPr>
            <p:ph type="dt" sz="half" idx="11"/>
          </p:nvPr>
        </p:nvSpPr>
        <p:spPr>
          <a:xfrm>
            <a:off x="6343650" y="6400800"/>
            <a:ext cx="87630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12"/>
          <p:cNvSpPr>
            <a:spLocks noGrp="1"/>
          </p:cNvSpPr>
          <p:nvPr>
            <p:ph type="ftr" sz="quarter" idx="12"/>
          </p:nvPr>
        </p:nvSpPr>
        <p:spPr>
          <a:xfrm>
            <a:off x="1131888" y="6400800"/>
            <a:ext cx="5097462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13"/>
          <p:cNvSpPr>
            <a:spLocks noGrp="1"/>
          </p:cNvSpPr>
          <p:nvPr>
            <p:ph type="sldNum" sz="quarter" idx="13"/>
          </p:nvPr>
        </p:nvSpPr>
        <p:spPr>
          <a:xfrm>
            <a:off x="7315200" y="6400800"/>
            <a:ext cx="6873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EF7125C1-3A36-40DD-83A3-89BEE4A48E07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左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80547" y="836712"/>
            <a:ext cx="5647637" cy="5256584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0192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0192" y="4264496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85D811AD-42EF-4986-848D-89AD7B01EE5E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右側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2"/>
          <p:cNvSpPr>
            <a:spLocks noEditPoints="1"/>
          </p:cNvSpPr>
          <p:nvPr/>
        </p:nvSpPr>
        <p:spPr bwMode="black">
          <a:xfrm>
            <a:off x="0" y="93663"/>
            <a:ext cx="3259138" cy="6764337"/>
          </a:xfrm>
          <a:custGeom>
            <a:avLst/>
            <a:gdLst>
              <a:gd name="T0" fmla="*/ 2147483647 w 11400"/>
              <a:gd name="T1" fmla="*/ 2147483647 h 17756"/>
              <a:gd name="T2" fmla="*/ 2147483647 w 11400"/>
              <a:gd name="T3" fmla="*/ 2147483647 h 17756"/>
              <a:gd name="T4" fmla="*/ 2147483647 w 11400"/>
              <a:gd name="T5" fmla="*/ 2147483647 h 17756"/>
              <a:gd name="T6" fmla="*/ 2147483647 w 11400"/>
              <a:gd name="T7" fmla="*/ 2147483647 h 17756"/>
              <a:gd name="T8" fmla="*/ 2147483647 w 11400"/>
              <a:gd name="T9" fmla="*/ 2147483647 h 17756"/>
              <a:gd name="T10" fmla="*/ 2147483647 w 11400"/>
              <a:gd name="T11" fmla="*/ 2147483647 h 17756"/>
              <a:gd name="T12" fmla="*/ 2147483647 w 11400"/>
              <a:gd name="T13" fmla="*/ 2147483647 h 17756"/>
              <a:gd name="T14" fmla="*/ 2147483647 w 11400"/>
              <a:gd name="T15" fmla="*/ 2147483647 h 17756"/>
              <a:gd name="T16" fmla="*/ 2147483647 w 11400"/>
              <a:gd name="T17" fmla="*/ 2147483647 h 17756"/>
              <a:gd name="T18" fmla="*/ 2147483647 w 11400"/>
              <a:gd name="T19" fmla="*/ 2147483647 h 17756"/>
              <a:gd name="T20" fmla="*/ 2147483647 w 11400"/>
              <a:gd name="T21" fmla="*/ 2147483647 h 17756"/>
              <a:gd name="T22" fmla="*/ 2147483647 w 11400"/>
              <a:gd name="T23" fmla="*/ 2147483647 h 17756"/>
              <a:gd name="T24" fmla="*/ 2147483647 w 11400"/>
              <a:gd name="T25" fmla="*/ 2147483647 h 17756"/>
              <a:gd name="T26" fmla="*/ 2147483647 w 11400"/>
              <a:gd name="T27" fmla="*/ 2147483647 h 17756"/>
              <a:gd name="T28" fmla="*/ 2147483647 w 11400"/>
              <a:gd name="T29" fmla="*/ 2147483647 h 17756"/>
              <a:gd name="T30" fmla="*/ 2147483647 w 11400"/>
              <a:gd name="T31" fmla="*/ 2147483647 h 17756"/>
              <a:gd name="T32" fmla="*/ 2147483647 w 11400"/>
              <a:gd name="T33" fmla="*/ 2147483647 h 17756"/>
              <a:gd name="T34" fmla="*/ 2147483647 w 11400"/>
              <a:gd name="T35" fmla="*/ 2147483647 h 17756"/>
              <a:gd name="T36" fmla="*/ 2147483647 w 11400"/>
              <a:gd name="T37" fmla="*/ 2147483647 h 17756"/>
              <a:gd name="T38" fmla="*/ 2147483647 w 11400"/>
              <a:gd name="T39" fmla="*/ 2147483647 h 17756"/>
              <a:gd name="T40" fmla="*/ 0 w 11400"/>
              <a:gd name="T41" fmla="*/ 2147483647 h 17756"/>
              <a:gd name="T42" fmla="*/ 2147483647 w 11400"/>
              <a:gd name="T43" fmla="*/ 2147483647 h 17756"/>
              <a:gd name="T44" fmla="*/ 2147483647 w 11400"/>
              <a:gd name="T45" fmla="*/ 2147483647 h 17756"/>
              <a:gd name="T46" fmla="*/ 2147483647 w 11400"/>
              <a:gd name="T47" fmla="*/ 2147483647 h 17756"/>
              <a:gd name="T48" fmla="*/ 2147483647 w 11400"/>
              <a:gd name="T49" fmla="*/ 2147483647 h 17756"/>
              <a:gd name="T50" fmla="*/ 2147483647 w 11400"/>
              <a:gd name="T51" fmla="*/ 2147483647 h 17756"/>
              <a:gd name="T52" fmla="*/ 2147483647 w 11400"/>
              <a:gd name="T53" fmla="*/ 2147483647 h 17756"/>
              <a:gd name="T54" fmla="*/ 2147483647 w 11400"/>
              <a:gd name="T55" fmla="*/ 2147483647 h 17756"/>
              <a:gd name="T56" fmla="*/ 2147483647 w 11400"/>
              <a:gd name="T57" fmla="*/ 2147483647 h 17756"/>
              <a:gd name="T58" fmla="*/ 2147483647 w 11400"/>
              <a:gd name="T59" fmla="*/ 2147483647 h 17756"/>
              <a:gd name="T60" fmla="*/ 2147483647 w 11400"/>
              <a:gd name="T61" fmla="*/ 2147483647 h 17756"/>
              <a:gd name="T62" fmla="*/ 2147483647 w 11400"/>
              <a:gd name="T63" fmla="*/ 2147483647 h 17756"/>
              <a:gd name="T64" fmla="*/ 2147483647 w 11400"/>
              <a:gd name="T65" fmla="*/ 2147483647 h 17756"/>
              <a:gd name="T66" fmla="*/ 2147483647 w 11400"/>
              <a:gd name="T67" fmla="*/ 2147483647 h 17756"/>
              <a:gd name="T68" fmla="*/ 2147483647 w 11400"/>
              <a:gd name="T69" fmla="*/ 2147483647 h 17756"/>
              <a:gd name="T70" fmla="*/ 2147483647 w 11400"/>
              <a:gd name="T71" fmla="*/ 2147483647 h 17756"/>
              <a:gd name="T72" fmla="*/ 2147483647 w 11400"/>
              <a:gd name="T73" fmla="*/ 2147483647 h 17756"/>
              <a:gd name="T74" fmla="*/ 2147483647 w 11400"/>
              <a:gd name="T75" fmla="*/ 2147483647 h 17756"/>
              <a:gd name="T76" fmla="*/ 2147483647 w 11400"/>
              <a:gd name="T77" fmla="*/ 2147483647 h 17756"/>
              <a:gd name="T78" fmla="*/ 2147483647 w 11400"/>
              <a:gd name="T79" fmla="*/ 2147483647 h 17756"/>
              <a:gd name="T80" fmla="*/ 2147483647 w 11400"/>
              <a:gd name="T81" fmla="*/ 2147483647 h 17756"/>
              <a:gd name="T82" fmla="*/ 2147483647 w 11400"/>
              <a:gd name="T83" fmla="*/ 2147483647 h 17756"/>
              <a:gd name="T84" fmla="*/ 2147483647 w 11400"/>
              <a:gd name="T85" fmla="*/ 2147483647 h 17756"/>
              <a:gd name="T86" fmla="*/ 2147483647 w 11400"/>
              <a:gd name="T87" fmla="*/ 2147483647 h 17756"/>
              <a:gd name="T88" fmla="*/ 2147483647 w 11400"/>
              <a:gd name="T89" fmla="*/ 2147483647 h 17756"/>
              <a:gd name="T90" fmla="*/ 2147483647 w 11400"/>
              <a:gd name="T91" fmla="*/ 2147483647 h 17756"/>
              <a:gd name="T92" fmla="*/ 2147483647 w 11400"/>
              <a:gd name="T93" fmla="*/ 2147483647 h 17756"/>
              <a:gd name="T94" fmla="*/ 2147483647 w 11400"/>
              <a:gd name="T95" fmla="*/ 2147483647 h 17756"/>
              <a:gd name="T96" fmla="*/ 2147483647 w 11400"/>
              <a:gd name="T97" fmla="*/ 2147483647 h 17756"/>
              <a:gd name="T98" fmla="*/ 2147483647 w 11400"/>
              <a:gd name="T99" fmla="*/ 2147483647 h 17756"/>
              <a:gd name="T100" fmla="*/ 2147483647 w 11400"/>
              <a:gd name="T101" fmla="*/ 2147483647 h 17756"/>
              <a:gd name="T102" fmla="*/ 2147483647 w 11400"/>
              <a:gd name="T103" fmla="*/ 2147483647 h 17756"/>
              <a:gd name="T104" fmla="*/ 2147483647 w 11400"/>
              <a:gd name="T105" fmla="*/ 2147483647 h 17756"/>
              <a:gd name="T106" fmla="*/ 2147483647 w 11400"/>
              <a:gd name="T107" fmla="*/ 2147483647 h 17756"/>
              <a:gd name="T108" fmla="*/ 2147483647 w 11400"/>
              <a:gd name="T109" fmla="*/ 2147483647 h 17756"/>
              <a:gd name="T110" fmla="*/ 2147483647 w 11400"/>
              <a:gd name="T111" fmla="*/ 2147483647 h 17756"/>
              <a:gd name="T112" fmla="*/ 2147483647 w 11400"/>
              <a:gd name="T113" fmla="*/ 2147483647 h 17756"/>
              <a:gd name="T114" fmla="*/ 2147483647 w 11400"/>
              <a:gd name="T115" fmla="*/ 2147483647 h 17756"/>
              <a:gd name="T116" fmla="*/ 2147483647 w 11400"/>
              <a:gd name="T117" fmla="*/ 2147483647 h 17756"/>
              <a:gd name="T118" fmla="*/ 2147483647 w 11400"/>
              <a:gd name="T119" fmla="*/ 2147483647 h 17756"/>
              <a:gd name="T120" fmla="*/ 2147483647 w 11400"/>
              <a:gd name="T121" fmla="*/ 2147483647 h 17756"/>
              <a:gd name="T122" fmla="*/ 2147483647 w 11400"/>
              <a:gd name="T123" fmla="*/ 2147483647 h 17756"/>
              <a:gd name="T124" fmla="*/ 0 w 11400"/>
              <a:gd name="T125" fmla="*/ 2147483647 h 177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39542" y="681608"/>
            <a:ext cx="5736914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176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76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D8C8637E-7E2C-450B-896A-9EC0D1FCB81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左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497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621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516216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544825" y="685776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592497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3544825" y="3494088"/>
            <a:ext cx="2827375" cy="2599208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C224C175-853A-436D-83DB-7D4D60C79064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右側四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1581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4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004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796136" y="901800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1"/>
          </p:nvPr>
        </p:nvSpPr>
        <p:spPr>
          <a:xfrm>
            <a:off x="291581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圖片版面配置區 2"/>
          <p:cNvSpPr>
            <a:spLocks noGrp="1"/>
          </p:cNvSpPr>
          <p:nvPr>
            <p:ph type="pic" idx="12"/>
          </p:nvPr>
        </p:nvSpPr>
        <p:spPr>
          <a:xfrm>
            <a:off x="5796136" y="3645024"/>
            <a:ext cx="2749046" cy="252720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9" name="日期版面配置區 7"/>
          <p:cNvSpPr>
            <a:spLocks noGrp="1"/>
          </p:cNvSpPr>
          <p:nvPr>
            <p:ph type="dt" sz="half" idx="13"/>
          </p:nvPr>
        </p:nvSpPr>
        <p:spPr>
          <a:xfrm>
            <a:off x="5627688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頁尾版面配置區 8"/>
          <p:cNvSpPr>
            <a:spLocks noGrp="1"/>
          </p:cNvSpPr>
          <p:nvPr>
            <p:ph type="ftr" sz="quarter" idx="14"/>
          </p:nvPr>
        </p:nvSpPr>
        <p:spPr>
          <a:xfrm>
            <a:off x="939800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投影片編號版面配置區 9"/>
          <p:cNvSpPr>
            <a:spLocks noGrp="1"/>
          </p:cNvSpPr>
          <p:nvPr>
            <p:ph type="sldNum" sz="quarter" idx="15"/>
          </p:nvPr>
        </p:nvSpPr>
        <p:spPr>
          <a:xfrm>
            <a:off x="6999288" y="6400800"/>
            <a:ext cx="801687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2D796C9D-AA18-4CD1-B169-01C0BDA4D6CA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左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22149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44208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444208" y="4114800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3486358" y="908720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6073775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385888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E39C2CD-9C0A-4D70-96DA-595F7825BB71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右側兩張圖片與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898413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600200"/>
            <a:ext cx="2343760" cy="2438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TW" sz="3600" b="0" baseline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95536" y="4192488"/>
            <a:ext cx="234376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TW" sz="16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1200"/>
            </a:lvl2pPr>
            <a:lvl3pPr marL="914400" indent="0" latinLnBrk="0">
              <a:buNone/>
              <a:defRPr lang="zh-TW" sz="1000"/>
            </a:lvl3pPr>
            <a:lvl4pPr marL="1371600" indent="0" latinLnBrk="0">
              <a:buNone/>
              <a:defRPr lang="zh-TW" sz="900"/>
            </a:lvl4pPr>
            <a:lvl5pPr marL="1828800" indent="0" latinLnBrk="0">
              <a:buNone/>
              <a:defRPr lang="zh-TW" sz="900"/>
            </a:lvl5pPr>
            <a:lvl6pPr marL="2286000" indent="0" latinLnBrk="0">
              <a:buNone/>
              <a:defRPr lang="zh-TW" sz="900"/>
            </a:lvl6pPr>
            <a:lvl7pPr marL="2743200" indent="0" latinLnBrk="0">
              <a:buNone/>
              <a:defRPr lang="zh-TW" sz="900"/>
            </a:lvl7pPr>
            <a:lvl8pPr marL="3200400" indent="0" latinLnBrk="0">
              <a:buNone/>
              <a:defRPr lang="zh-TW" sz="900"/>
            </a:lvl8pPr>
            <a:lvl9pPr marL="3657600" indent="0" latinLnBrk="0">
              <a:buNone/>
              <a:defRPr lang="zh-TW"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圖片版面配置區 2"/>
          <p:cNvSpPr>
            <a:spLocks noGrp="1"/>
          </p:cNvSpPr>
          <p:nvPr>
            <p:ph type="pic" idx="10"/>
          </p:nvPr>
        </p:nvSpPr>
        <p:spPr>
          <a:xfrm>
            <a:off x="5868144" y="681608"/>
            <a:ext cx="2825715" cy="5339680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TW" sz="2400">
                <a:latin typeface="微軟正黑體" pitchFamily="34" charset="-120"/>
                <a:ea typeface="微軟正黑體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noProof="0"/>
          </a:p>
        </p:txBody>
      </p:sp>
      <p:sp>
        <p:nvSpPr>
          <p:cNvPr id="7" name="日期版面配置區 7"/>
          <p:cNvSpPr>
            <a:spLocks noGrp="1"/>
          </p:cNvSpPr>
          <p:nvPr>
            <p:ph type="dt" sz="half" idx="11"/>
          </p:nvPr>
        </p:nvSpPr>
        <p:spPr>
          <a:xfrm>
            <a:off x="5829300" y="6400800"/>
            <a:ext cx="1162050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頁尾版面配置區 8"/>
          <p:cNvSpPr>
            <a:spLocks noGrp="1"/>
          </p:cNvSpPr>
          <p:nvPr>
            <p:ph type="ftr" sz="quarter" idx="12"/>
          </p:nvPr>
        </p:nvSpPr>
        <p:spPr>
          <a:xfrm>
            <a:off x="1141413" y="6400800"/>
            <a:ext cx="4467225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9"/>
          <p:cNvSpPr>
            <a:spLocks noGrp="1"/>
          </p:cNvSpPr>
          <p:nvPr>
            <p:ph type="sldNum" sz="quarter" idx="13"/>
          </p:nvPr>
        </p:nvSpPr>
        <p:spPr>
          <a:xfrm>
            <a:off x="7200900" y="6400800"/>
            <a:ext cx="801688" cy="2762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C426509-0C39-40D1-BEAA-9149DA13858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1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 descr="20120409簡報首頁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01鼎捷软件\DIGIWIN品牌\Digiwin logo\map_03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4844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483768" y="2852936"/>
            <a:ext cx="6660232" cy="1087616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20120409簡報內頁2_鼎捷軟件G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74" Type="http://schemas.openxmlformats.org/officeDocument/2006/relationships/slideLayout" Target="../slideLayouts/slideLayout1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71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9" Type="http://schemas.openxmlformats.org/officeDocument/2006/relationships/slideLayout" Target="../slideLayouts/slideLayout182.xml"/><Relationship Id="rId21" Type="http://schemas.openxmlformats.org/officeDocument/2006/relationships/slideLayout" Target="../slideLayouts/slideLayout164.xml"/><Relationship Id="rId34" Type="http://schemas.openxmlformats.org/officeDocument/2006/relationships/slideLayout" Target="../slideLayouts/slideLayout177.xml"/><Relationship Id="rId42" Type="http://schemas.openxmlformats.org/officeDocument/2006/relationships/slideLayout" Target="../slideLayouts/slideLayout185.xml"/><Relationship Id="rId47" Type="http://schemas.openxmlformats.org/officeDocument/2006/relationships/slideLayout" Target="../slideLayouts/slideLayout190.xml"/><Relationship Id="rId50" Type="http://schemas.openxmlformats.org/officeDocument/2006/relationships/slideLayout" Target="../slideLayouts/slideLayout193.xml"/><Relationship Id="rId55" Type="http://schemas.openxmlformats.org/officeDocument/2006/relationships/slideLayout" Target="../slideLayouts/slideLayout198.xml"/><Relationship Id="rId63" Type="http://schemas.openxmlformats.org/officeDocument/2006/relationships/slideLayout" Target="../slideLayouts/slideLayout206.xml"/><Relationship Id="rId68" Type="http://schemas.openxmlformats.org/officeDocument/2006/relationships/slideLayout" Target="../slideLayouts/slideLayout211.xml"/><Relationship Id="rId7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150.xml"/><Relationship Id="rId7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slideLayout" Target="../slideLayouts/slideLayout175.xml"/><Relationship Id="rId37" Type="http://schemas.openxmlformats.org/officeDocument/2006/relationships/slideLayout" Target="../slideLayouts/slideLayout180.xml"/><Relationship Id="rId40" Type="http://schemas.openxmlformats.org/officeDocument/2006/relationships/slideLayout" Target="../slideLayouts/slideLayout183.xml"/><Relationship Id="rId45" Type="http://schemas.openxmlformats.org/officeDocument/2006/relationships/slideLayout" Target="../slideLayouts/slideLayout188.xml"/><Relationship Id="rId53" Type="http://schemas.openxmlformats.org/officeDocument/2006/relationships/slideLayout" Target="../slideLayouts/slideLayout196.xml"/><Relationship Id="rId58" Type="http://schemas.openxmlformats.org/officeDocument/2006/relationships/slideLayout" Target="../slideLayouts/slideLayout201.xml"/><Relationship Id="rId66" Type="http://schemas.openxmlformats.org/officeDocument/2006/relationships/slideLayout" Target="../slideLayouts/slideLayout209.xml"/><Relationship Id="rId7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36" Type="http://schemas.openxmlformats.org/officeDocument/2006/relationships/slideLayout" Target="../slideLayouts/slideLayout179.xml"/><Relationship Id="rId49" Type="http://schemas.openxmlformats.org/officeDocument/2006/relationships/slideLayout" Target="../slideLayouts/slideLayout192.xml"/><Relationship Id="rId57" Type="http://schemas.openxmlformats.org/officeDocument/2006/relationships/slideLayout" Target="../slideLayouts/slideLayout200.xml"/><Relationship Id="rId6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slideLayout" Target="../slideLayouts/slideLayout174.xml"/><Relationship Id="rId44" Type="http://schemas.openxmlformats.org/officeDocument/2006/relationships/slideLayout" Target="../slideLayouts/slideLayout187.xml"/><Relationship Id="rId52" Type="http://schemas.openxmlformats.org/officeDocument/2006/relationships/slideLayout" Target="../slideLayouts/slideLayout195.xml"/><Relationship Id="rId60" Type="http://schemas.openxmlformats.org/officeDocument/2006/relationships/slideLayout" Target="../slideLayouts/slideLayout203.xml"/><Relationship Id="rId65" Type="http://schemas.openxmlformats.org/officeDocument/2006/relationships/slideLayout" Target="../slideLayouts/slideLayout208.xml"/><Relationship Id="rId73" Type="http://schemas.openxmlformats.org/officeDocument/2006/relationships/slideLayout" Target="../slideLayouts/slideLayout216.xml"/><Relationship Id="rId78" Type="http://schemas.openxmlformats.org/officeDocument/2006/relationships/image" Target="../media/image1.jpe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slideLayout" Target="../slideLayouts/slideLayout173.xml"/><Relationship Id="rId35" Type="http://schemas.openxmlformats.org/officeDocument/2006/relationships/slideLayout" Target="../slideLayouts/slideLayout178.xml"/><Relationship Id="rId43" Type="http://schemas.openxmlformats.org/officeDocument/2006/relationships/slideLayout" Target="../slideLayouts/slideLayout186.xml"/><Relationship Id="rId48" Type="http://schemas.openxmlformats.org/officeDocument/2006/relationships/slideLayout" Target="../slideLayouts/slideLayout191.xml"/><Relationship Id="rId56" Type="http://schemas.openxmlformats.org/officeDocument/2006/relationships/slideLayout" Target="../slideLayouts/slideLayout199.xml"/><Relationship Id="rId64" Type="http://schemas.openxmlformats.org/officeDocument/2006/relationships/slideLayout" Target="../slideLayouts/slideLayout207.xml"/><Relationship Id="rId69" Type="http://schemas.openxmlformats.org/officeDocument/2006/relationships/slideLayout" Target="../slideLayouts/slideLayout212.xml"/><Relationship Id="rId77" Type="http://schemas.openxmlformats.org/officeDocument/2006/relationships/theme" Target="../theme/theme11.xml"/><Relationship Id="rId8" Type="http://schemas.openxmlformats.org/officeDocument/2006/relationships/slideLayout" Target="../slideLayouts/slideLayout151.xml"/><Relationship Id="rId51" Type="http://schemas.openxmlformats.org/officeDocument/2006/relationships/slideLayout" Target="../slideLayouts/slideLayout194.xml"/><Relationship Id="rId7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slideLayout" Target="../slideLayouts/slideLayout176.xml"/><Relationship Id="rId38" Type="http://schemas.openxmlformats.org/officeDocument/2006/relationships/slideLayout" Target="../slideLayouts/slideLayout181.xml"/><Relationship Id="rId46" Type="http://schemas.openxmlformats.org/officeDocument/2006/relationships/slideLayout" Target="../slideLayouts/slideLayout189.xml"/><Relationship Id="rId59" Type="http://schemas.openxmlformats.org/officeDocument/2006/relationships/slideLayout" Target="../slideLayouts/slideLayout202.xml"/><Relationship Id="rId67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163.xml"/><Relationship Id="rId41" Type="http://schemas.openxmlformats.org/officeDocument/2006/relationships/slideLayout" Target="../slideLayouts/slideLayout184.xml"/><Relationship Id="rId54" Type="http://schemas.openxmlformats.org/officeDocument/2006/relationships/slideLayout" Target="../slideLayouts/slideLayout197.xml"/><Relationship Id="rId62" Type="http://schemas.openxmlformats.org/officeDocument/2006/relationships/slideLayout" Target="../slideLayouts/slideLayout205.xml"/><Relationship Id="rId70" Type="http://schemas.openxmlformats.org/officeDocument/2006/relationships/slideLayout" Target="../slideLayouts/slideLayout213.xml"/><Relationship Id="rId75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237.xml"/><Relationship Id="rId26" Type="http://schemas.openxmlformats.org/officeDocument/2006/relationships/slideLayout" Target="../slideLayouts/slideLayout245.xml"/><Relationship Id="rId39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40.xml"/><Relationship Id="rId34" Type="http://schemas.openxmlformats.org/officeDocument/2006/relationships/slideLayout" Target="../slideLayouts/slideLayout253.xml"/><Relationship Id="rId42" Type="http://schemas.openxmlformats.org/officeDocument/2006/relationships/slideLayout" Target="../slideLayouts/slideLayout261.xml"/><Relationship Id="rId47" Type="http://schemas.openxmlformats.org/officeDocument/2006/relationships/slideLayout" Target="../slideLayouts/slideLayout266.xml"/><Relationship Id="rId50" Type="http://schemas.openxmlformats.org/officeDocument/2006/relationships/slideLayout" Target="../slideLayouts/slideLayout269.xml"/><Relationship Id="rId55" Type="http://schemas.openxmlformats.org/officeDocument/2006/relationships/slideLayout" Target="../slideLayouts/slideLayout274.xml"/><Relationship Id="rId63" Type="http://schemas.openxmlformats.org/officeDocument/2006/relationships/slideLayout" Target="../slideLayouts/slideLayout282.xml"/><Relationship Id="rId68" Type="http://schemas.openxmlformats.org/officeDocument/2006/relationships/slideLayout" Target="../slideLayouts/slideLayout287.xml"/><Relationship Id="rId76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26.xml"/><Relationship Id="rId71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29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30.xml"/><Relationship Id="rId24" Type="http://schemas.openxmlformats.org/officeDocument/2006/relationships/slideLayout" Target="../slideLayouts/slideLayout243.xml"/><Relationship Id="rId32" Type="http://schemas.openxmlformats.org/officeDocument/2006/relationships/slideLayout" Target="../slideLayouts/slideLayout251.xml"/><Relationship Id="rId37" Type="http://schemas.openxmlformats.org/officeDocument/2006/relationships/slideLayout" Target="../slideLayouts/slideLayout256.xml"/><Relationship Id="rId40" Type="http://schemas.openxmlformats.org/officeDocument/2006/relationships/slideLayout" Target="../slideLayouts/slideLayout259.xml"/><Relationship Id="rId45" Type="http://schemas.openxmlformats.org/officeDocument/2006/relationships/slideLayout" Target="../slideLayouts/slideLayout264.xml"/><Relationship Id="rId53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277.xml"/><Relationship Id="rId66" Type="http://schemas.openxmlformats.org/officeDocument/2006/relationships/slideLayout" Target="../slideLayouts/slideLayout285.xml"/><Relationship Id="rId74" Type="http://schemas.openxmlformats.org/officeDocument/2006/relationships/slideLayout" Target="../slideLayouts/slideLayout29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224.xml"/><Relationship Id="rId61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238.xml"/><Relationship Id="rId31" Type="http://schemas.openxmlformats.org/officeDocument/2006/relationships/slideLayout" Target="../slideLayouts/slideLayout250.xml"/><Relationship Id="rId44" Type="http://schemas.openxmlformats.org/officeDocument/2006/relationships/slideLayout" Target="../slideLayouts/slideLayout263.xml"/><Relationship Id="rId52" Type="http://schemas.openxmlformats.org/officeDocument/2006/relationships/slideLayout" Target="../slideLayouts/slideLayout271.xml"/><Relationship Id="rId60" Type="http://schemas.openxmlformats.org/officeDocument/2006/relationships/slideLayout" Target="../slideLayouts/slideLayout279.xml"/><Relationship Id="rId65" Type="http://schemas.openxmlformats.org/officeDocument/2006/relationships/slideLayout" Target="../slideLayouts/slideLayout284.xml"/><Relationship Id="rId73" Type="http://schemas.openxmlformats.org/officeDocument/2006/relationships/slideLayout" Target="../slideLayouts/slideLayout292.xml"/><Relationship Id="rId78" Type="http://schemas.openxmlformats.org/officeDocument/2006/relationships/theme" Target="../theme/theme12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Relationship Id="rId22" Type="http://schemas.openxmlformats.org/officeDocument/2006/relationships/slideLayout" Target="../slideLayouts/slideLayout241.xml"/><Relationship Id="rId27" Type="http://schemas.openxmlformats.org/officeDocument/2006/relationships/slideLayout" Target="../slideLayouts/slideLayout246.xml"/><Relationship Id="rId30" Type="http://schemas.openxmlformats.org/officeDocument/2006/relationships/slideLayout" Target="../slideLayouts/slideLayout249.xml"/><Relationship Id="rId35" Type="http://schemas.openxmlformats.org/officeDocument/2006/relationships/slideLayout" Target="../slideLayouts/slideLayout254.xml"/><Relationship Id="rId43" Type="http://schemas.openxmlformats.org/officeDocument/2006/relationships/slideLayout" Target="../slideLayouts/slideLayout262.xml"/><Relationship Id="rId48" Type="http://schemas.openxmlformats.org/officeDocument/2006/relationships/slideLayout" Target="../slideLayouts/slideLayout267.xml"/><Relationship Id="rId56" Type="http://schemas.openxmlformats.org/officeDocument/2006/relationships/slideLayout" Target="../slideLayouts/slideLayout275.xml"/><Relationship Id="rId64" Type="http://schemas.openxmlformats.org/officeDocument/2006/relationships/slideLayout" Target="../slideLayouts/slideLayout283.xml"/><Relationship Id="rId69" Type="http://schemas.openxmlformats.org/officeDocument/2006/relationships/slideLayout" Target="../slideLayouts/slideLayout288.xml"/><Relationship Id="rId77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27.xml"/><Relationship Id="rId51" Type="http://schemas.openxmlformats.org/officeDocument/2006/relationships/slideLayout" Target="../slideLayouts/slideLayout270.xml"/><Relationship Id="rId72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31.xml"/><Relationship Id="rId17" Type="http://schemas.openxmlformats.org/officeDocument/2006/relationships/slideLayout" Target="../slideLayouts/slideLayout236.xml"/><Relationship Id="rId25" Type="http://schemas.openxmlformats.org/officeDocument/2006/relationships/slideLayout" Target="../slideLayouts/slideLayout244.xml"/><Relationship Id="rId33" Type="http://schemas.openxmlformats.org/officeDocument/2006/relationships/slideLayout" Target="../slideLayouts/slideLayout252.xml"/><Relationship Id="rId38" Type="http://schemas.openxmlformats.org/officeDocument/2006/relationships/slideLayout" Target="../slideLayouts/slideLayout257.xml"/><Relationship Id="rId46" Type="http://schemas.openxmlformats.org/officeDocument/2006/relationships/slideLayout" Target="../slideLayouts/slideLayout265.xml"/><Relationship Id="rId59" Type="http://schemas.openxmlformats.org/officeDocument/2006/relationships/slideLayout" Target="../slideLayouts/slideLayout278.xml"/><Relationship Id="rId67" Type="http://schemas.openxmlformats.org/officeDocument/2006/relationships/slideLayout" Target="../slideLayouts/slideLayout286.xml"/><Relationship Id="rId20" Type="http://schemas.openxmlformats.org/officeDocument/2006/relationships/slideLayout" Target="../slideLayouts/slideLayout239.xml"/><Relationship Id="rId41" Type="http://schemas.openxmlformats.org/officeDocument/2006/relationships/slideLayout" Target="../slideLayouts/slideLayout260.xml"/><Relationship Id="rId54" Type="http://schemas.openxmlformats.org/officeDocument/2006/relationships/slideLayout" Target="../slideLayouts/slideLayout273.xml"/><Relationship Id="rId62" Type="http://schemas.openxmlformats.org/officeDocument/2006/relationships/slideLayout" Target="../slideLayouts/slideLayout281.xml"/><Relationship Id="rId70" Type="http://schemas.openxmlformats.org/officeDocument/2006/relationships/slideLayout" Target="../slideLayouts/slideLayout289.xml"/><Relationship Id="rId75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4.xml"/><Relationship Id="rId23" Type="http://schemas.openxmlformats.org/officeDocument/2006/relationships/slideLayout" Target="../slideLayouts/slideLayout242.xml"/><Relationship Id="rId28" Type="http://schemas.openxmlformats.org/officeDocument/2006/relationships/slideLayout" Target="../slideLayouts/slideLayout247.xml"/><Relationship Id="rId36" Type="http://schemas.openxmlformats.org/officeDocument/2006/relationships/slideLayout" Target="../slideLayouts/slideLayout255.xml"/><Relationship Id="rId49" Type="http://schemas.openxmlformats.org/officeDocument/2006/relationships/slideLayout" Target="../slideLayouts/slideLayout268.xml"/><Relationship Id="rId57" Type="http://schemas.openxmlformats.org/officeDocument/2006/relationships/slideLayout" Target="../slideLayouts/slideLayout2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3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0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slideLayout" Target="../slideLayouts/slideLayout330.xml"/><Relationship Id="rId39" Type="http://schemas.openxmlformats.org/officeDocument/2006/relationships/slideLayout" Target="../slideLayouts/slideLayout343.xml"/><Relationship Id="rId21" Type="http://schemas.openxmlformats.org/officeDocument/2006/relationships/slideLayout" Target="../slideLayouts/slideLayout325.xml"/><Relationship Id="rId34" Type="http://schemas.openxmlformats.org/officeDocument/2006/relationships/slideLayout" Target="../slideLayouts/slideLayout338.xml"/><Relationship Id="rId42" Type="http://schemas.openxmlformats.org/officeDocument/2006/relationships/slideLayout" Target="../slideLayouts/slideLayout346.xml"/><Relationship Id="rId47" Type="http://schemas.openxmlformats.org/officeDocument/2006/relationships/slideLayout" Target="../slideLayouts/slideLayout351.xml"/><Relationship Id="rId50" Type="http://schemas.openxmlformats.org/officeDocument/2006/relationships/slideLayout" Target="../slideLayouts/slideLayout354.xml"/><Relationship Id="rId55" Type="http://schemas.openxmlformats.org/officeDocument/2006/relationships/slideLayout" Target="../slideLayouts/slideLayout359.xml"/><Relationship Id="rId63" Type="http://schemas.openxmlformats.org/officeDocument/2006/relationships/slideLayout" Target="../slideLayouts/slideLayout367.xml"/><Relationship Id="rId68" Type="http://schemas.openxmlformats.org/officeDocument/2006/relationships/slideLayout" Target="../slideLayouts/slideLayout372.xml"/><Relationship Id="rId7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11.xml"/><Relationship Id="rId7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9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32" Type="http://schemas.openxmlformats.org/officeDocument/2006/relationships/slideLayout" Target="../slideLayouts/slideLayout336.xml"/><Relationship Id="rId37" Type="http://schemas.openxmlformats.org/officeDocument/2006/relationships/slideLayout" Target="../slideLayouts/slideLayout341.xml"/><Relationship Id="rId40" Type="http://schemas.openxmlformats.org/officeDocument/2006/relationships/slideLayout" Target="../slideLayouts/slideLayout344.xml"/><Relationship Id="rId45" Type="http://schemas.openxmlformats.org/officeDocument/2006/relationships/slideLayout" Target="../slideLayouts/slideLayout349.xml"/><Relationship Id="rId53" Type="http://schemas.openxmlformats.org/officeDocument/2006/relationships/slideLayout" Target="../slideLayouts/slideLayout357.xml"/><Relationship Id="rId58" Type="http://schemas.openxmlformats.org/officeDocument/2006/relationships/slideLayout" Target="../slideLayouts/slideLayout362.xml"/><Relationship Id="rId66" Type="http://schemas.openxmlformats.org/officeDocument/2006/relationships/slideLayout" Target="../slideLayouts/slideLayout370.xml"/><Relationship Id="rId74" Type="http://schemas.openxmlformats.org/officeDocument/2006/relationships/slideLayout" Target="../slideLayouts/slideLayout378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09.xml"/><Relationship Id="rId61" Type="http://schemas.openxmlformats.org/officeDocument/2006/relationships/slideLayout" Target="../slideLayouts/slideLayout365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31" Type="http://schemas.openxmlformats.org/officeDocument/2006/relationships/slideLayout" Target="../slideLayouts/slideLayout335.xml"/><Relationship Id="rId44" Type="http://schemas.openxmlformats.org/officeDocument/2006/relationships/slideLayout" Target="../slideLayouts/slideLayout348.xml"/><Relationship Id="rId52" Type="http://schemas.openxmlformats.org/officeDocument/2006/relationships/slideLayout" Target="../slideLayouts/slideLayout356.xml"/><Relationship Id="rId60" Type="http://schemas.openxmlformats.org/officeDocument/2006/relationships/slideLayout" Target="../slideLayouts/slideLayout364.xml"/><Relationship Id="rId65" Type="http://schemas.openxmlformats.org/officeDocument/2006/relationships/slideLayout" Target="../slideLayouts/slideLayout369.xml"/><Relationship Id="rId73" Type="http://schemas.openxmlformats.org/officeDocument/2006/relationships/slideLayout" Target="../slideLayouts/slideLayout377.xml"/><Relationship Id="rId78" Type="http://schemas.openxmlformats.org/officeDocument/2006/relationships/theme" Target="../theme/theme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Relationship Id="rId27" Type="http://schemas.openxmlformats.org/officeDocument/2006/relationships/slideLayout" Target="../slideLayouts/slideLayout331.xml"/><Relationship Id="rId30" Type="http://schemas.openxmlformats.org/officeDocument/2006/relationships/slideLayout" Target="../slideLayouts/slideLayout334.xml"/><Relationship Id="rId35" Type="http://schemas.openxmlformats.org/officeDocument/2006/relationships/slideLayout" Target="../slideLayouts/slideLayout339.xml"/><Relationship Id="rId43" Type="http://schemas.openxmlformats.org/officeDocument/2006/relationships/slideLayout" Target="../slideLayouts/slideLayout347.xml"/><Relationship Id="rId48" Type="http://schemas.openxmlformats.org/officeDocument/2006/relationships/slideLayout" Target="../slideLayouts/slideLayout352.xml"/><Relationship Id="rId56" Type="http://schemas.openxmlformats.org/officeDocument/2006/relationships/slideLayout" Target="../slideLayouts/slideLayout360.xml"/><Relationship Id="rId64" Type="http://schemas.openxmlformats.org/officeDocument/2006/relationships/slideLayout" Target="../slideLayouts/slideLayout368.xml"/><Relationship Id="rId69" Type="http://schemas.openxmlformats.org/officeDocument/2006/relationships/slideLayout" Target="../slideLayouts/slideLayout373.xml"/><Relationship Id="rId7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12.xml"/><Relationship Id="rId51" Type="http://schemas.openxmlformats.org/officeDocument/2006/relationships/slideLayout" Target="../slideLayouts/slideLayout355.xml"/><Relationship Id="rId7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slideLayout" Target="../slideLayouts/slideLayout329.xml"/><Relationship Id="rId33" Type="http://schemas.openxmlformats.org/officeDocument/2006/relationships/slideLayout" Target="../slideLayouts/slideLayout337.xml"/><Relationship Id="rId38" Type="http://schemas.openxmlformats.org/officeDocument/2006/relationships/slideLayout" Target="../slideLayouts/slideLayout342.xml"/><Relationship Id="rId46" Type="http://schemas.openxmlformats.org/officeDocument/2006/relationships/slideLayout" Target="../slideLayouts/slideLayout350.xml"/><Relationship Id="rId59" Type="http://schemas.openxmlformats.org/officeDocument/2006/relationships/slideLayout" Target="../slideLayouts/slideLayout363.xml"/><Relationship Id="rId67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324.xml"/><Relationship Id="rId41" Type="http://schemas.openxmlformats.org/officeDocument/2006/relationships/slideLayout" Target="../slideLayouts/slideLayout345.xml"/><Relationship Id="rId54" Type="http://schemas.openxmlformats.org/officeDocument/2006/relationships/slideLayout" Target="../slideLayouts/slideLayout358.xml"/><Relationship Id="rId62" Type="http://schemas.openxmlformats.org/officeDocument/2006/relationships/slideLayout" Target="../slideLayouts/slideLayout366.xml"/><Relationship Id="rId70" Type="http://schemas.openxmlformats.org/officeDocument/2006/relationships/slideLayout" Target="../slideLayouts/slideLayout374.xml"/><Relationship Id="rId75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28" Type="http://schemas.openxmlformats.org/officeDocument/2006/relationships/slideLayout" Target="../slideLayouts/slideLayout332.xml"/><Relationship Id="rId36" Type="http://schemas.openxmlformats.org/officeDocument/2006/relationships/slideLayout" Target="../slideLayouts/slideLayout340.xml"/><Relationship Id="rId49" Type="http://schemas.openxmlformats.org/officeDocument/2006/relationships/slideLayout" Target="../slideLayouts/slideLayout353.xml"/><Relationship Id="rId57" Type="http://schemas.openxmlformats.org/officeDocument/2006/relationships/slideLayout" Target="../slideLayouts/slideLayout3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85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2.xml"/><Relationship Id="rId18" Type="http://schemas.openxmlformats.org/officeDocument/2006/relationships/slideLayout" Target="../slideLayouts/slideLayout407.xml"/><Relationship Id="rId26" Type="http://schemas.openxmlformats.org/officeDocument/2006/relationships/slideLayout" Target="../slideLayouts/slideLayout415.xml"/><Relationship Id="rId39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10.xml"/><Relationship Id="rId34" Type="http://schemas.openxmlformats.org/officeDocument/2006/relationships/slideLayout" Target="../slideLayouts/slideLayout423.xml"/><Relationship Id="rId42" Type="http://schemas.openxmlformats.org/officeDocument/2006/relationships/slideLayout" Target="../slideLayouts/slideLayout431.xml"/><Relationship Id="rId47" Type="http://schemas.openxmlformats.org/officeDocument/2006/relationships/slideLayout" Target="../slideLayouts/slideLayout436.xml"/><Relationship Id="rId50" Type="http://schemas.openxmlformats.org/officeDocument/2006/relationships/slideLayout" Target="../slideLayouts/slideLayout439.xml"/><Relationship Id="rId55" Type="http://schemas.openxmlformats.org/officeDocument/2006/relationships/slideLayout" Target="../slideLayouts/slideLayout444.xml"/><Relationship Id="rId63" Type="http://schemas.openxmlformats.org/officeDocument/2006/relationships/slideLayout" Target="../slideLayouts/slideLayout452.xml"/><Relationship Id="rId68" Type="http://schemas.openxmlformats.org/officeDocument/2006/relationships/slideLayout" Target="../slideLayouts/slideLayout457.xml"/><Relationship Id="rId76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396.xml"/><Relationship Id="rId71" Type="http://schemas.openxmlformats.org/officeDocument/2006/relationships/slideLayout" Target="../slideLayouts/slideLayout460.xml"/><Relationship Id="rId2" Type="http://schemas.openxmlformats.org/officeDocument/2006/relationships/slideLayout" Target="../slideLayouts/slideLayout391.xml"/><Relationship Id="rId16" Type="http://schemas.openxmlformats.org/officeDocument/2006/relationships/slideLayout" Target="../slideLayouts/slideLayout405.xml"/><Relationship Id="rId29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00.xml"/><Relationship Id="rId24" Type="http://schemas.openxmlformats.org/officeDocument/2006/relationships/slideLayout" Target="../slideLayouts/slideLayout413.xml"/><Relationship Id="rId32" Type="http://schemas.openxmlformats.org/officeDocument/2006/relationships/slideLayout" Target="../slideLayouts/slideLayout421.xml"/><Relationship Id="rId37" Type="http://schemas.openxmlformats.org/officeDocument/2006/relationships/slideLayout" Target="../slideLayouts/slideLayout426.xml"/><Relationship Id="rId40" Type="http://schemas.openxmlformats.org/officeDocument/2006/relationships/slideLayout" Target="../slideLayouts/slideLayout429.xml"/><Relationship Id="rId45" Type="http://schemas.openxmlformats.org/officeDocument/2006/relationships/slideLayout" Target="../slideLayouts/slideLayout434.xml"/><Relationship Id="rId53" Type="http://schemas.openxmlformats.org/officeDocument/2006/relationships/slideLayout" Target="../slideLayouts/slideLayout442.xml"/><Relationship Id="rId58" Type="http://schemas.openxmlformats.org/officeDocument/2006/relationships/slideLayout" Target="../slideLayouts/slideLayout447.xml"/><Relationship Id="rId66" Type="http://schemas.openxmlformats.org/officeDocument/2006/relationships/slideLayout" Target="../slideLayouts/slideLayout455.xml"/><Relationship Id="rId74" Type="http://schemas.openxmlformats.org/officeDocument/2006/relationships/slideLayout" Target="../slideLayouts/slideLayout463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394.xml"/><Relationship Id="rId61" Type="http://schemas.openxmlformats.org/officeDocument/2006/relationships/slideLayout" Target="../slideLayouts/slideLayout450.xml"/><Relationship Id="rId10" Type="http://schemas.openxmlformats.org/officeDocument/2006/relationships/slideLayout" Target="../slideLayouts/slideLayout399.xml"/><Relationship Id="rId19" Type="http://schemas.openxmlformats.org/officeDocument/2006/relationships/slideLayout" Target="../slideLayouts/slideLayout408.xml"/><Relationship Id="rId31" Type="http://schemas.openxmlformats.org/officeDocument/2006/relationships/slideLayout" Target="../slideLayouts/slideLayout420.xml"/><Relationship Id="rId44" Type="http://schemas.openxmlformats.org/officeDocument/2006/relationships/slideLayout" Target="../slideLayouts/slideLayout433.xml"/><Relationship Id="rId52" Type="http://schemas.openxmlformats.org/officeDocument/2006/relationships/slideLayout" Target="../slideLayouts/slideLayout441.xml"/><Relationship Id="rId60" Type="http://schemas.openxmlformats.org/officeDocument/2006/relationships/slideLayout" Target="../slideLayouts/slideLayout449.xml"/><Relationship Id="rId65" Type="http://schemas.openxmlformats.org/officeDocument/2006/relationships/slideLayout" Target="../slideLayouts/slideLayout454.xml"/><Relationship Id="rId73" Type="http://schemas.openxmlformats.org/officeDocument/2006/relationships/slideLayout" Target="../slideLayouts/slideLayout462.xml"/><Relationship Id="rId78" Type="http://schemas.openxmlformats.org/officeDocument/2006/relationships/theme" Target="../theme/theme16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Relationship Id="rId14" Type="http://schemas.openxmlformats.org/officeDocument/2006/relationships/slideLayout" Target="../slideLayouts/slideLayout403.xml"/><Relationship Id="rId22" Type="http://schemas.openxmlformats.org/officeDocument/2006/relationships/slideLayout" Target="../slideLayouts/slideLayout411.xml"/><Relationship Id="rId27" Type="http://schemas.openxmlformats.org/officeDocument/2006/relationships/slideLayout" Target="../slideLayouts/slideLayout416.xml"/><Relationship Id="rId30" Type="http://schemas.openxmlformats.org/officeDocument/2006/relationships/slideLayout" Target="../slideLayouts/slideLayout419.xml"/><Relationship Id="rId35" Type="http://schemas.openxmlformats.org/officeDocument/2006/relationships/slideLayout" Target="../slideLayouts/slideLayout424.xml"/><Relationship Id="rId43" Type="http://schemas.openxmlformats.org/officeDocument/2006/relationships/slideLayout" Target="../slideLayouts/slideLayout432.xml"/><Relationship Id="rId48" Type="http://schemas.openxmlformats.org/officeDocument/2006/relationships/slideLayout" Target="../slideLayouts/slideLayout437.xml"/><Relationship Id="rId56" Type="http://schemas.openxmlformats.org/officeDocument/2006/relationships/slideLayout" Target="../slideLayouts/slideLayout445.xml"/><Relationship Id="rId64" Type="http://schemas.openxmlformats.org/officeDocument/2006/relationships/slideLayout" Target="../slideLayouts/slideLayout453.xml"/><Relationship Id="rId69" Type="http://schemas.openxmlformats.org/officeDocument/2006/relationships/slideLayout" Target="../slideLayouts/slideLayout458.xml"/><Relationship Id="rId77" Type="http://schemas.openxmlformats.org/officeDocument/2006/relationships/slideLayout" Target="../slideLayouts/slideLayout466.xml"/><Relationship Id="rId8" Type="http://schemas.openxmlformats.org/officeDocument/2006/relationships/slideLayout" Target="../slideLayouts/slideLayout397.xml"/><Relationship Id="rId51" Type="http://schemas.openxmlformats.org/officeDocument/2006/relationships/slideLayout" Target="../slideLayouts/slideLayout440.xml"/><Relationship Id="rId72" Type="http://schemas.openxmlformats.org/officeDocument/2006/relationships/slideLayout" Target="../slideLayouts/slideLayout461.xml"/><Relationship Id="rId3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401.xml"/><Relationship Id="rId17" Type="http://schemas.openxmlformats.org/officeDocument/2006/relationships/slideLayout" Target="../slideLayouts/slideLayout406.xml"/><Relationship Id="rId25" Type="http://schemas.openxmlformats.org/officeDocument/2006/relationships/slideLayout" Target="../slideLayouts/slideLayout414.xml"/><Relationship Id="rId33" Type="http://schemas.openxmlformats.org/officeDocument/2006/relationships/slideLayout" Target="../slideLayouts/slideLayout422.xml"/><Relationship Id="rId38" Type="http://schemas.openxmlformats.org/officeDocument/2006/relationships/slideLayout" Target="../slideLayouts/slideLayout427.xml"/><Relationship Id="rId46" Type="http://schemas.openxmlformats.org/officeDocument/2006/relationships/slideLayout" Target="../slideLayouts/slideLayout435.xml"/><Relationship Id="rId59" Type="http://schemas.openxmlformats.org/officeDocument/2006/relationships/slideLayout" Target="../slideLayouts/slideLayout448.xml"/><Relationship Id="rId67" Type="http://schemas.openxmlformats.org/officeDocument/2006/relationships/slideLayout" Target="../slideLayouts/slideLayout456.xml"/><Relationship Id="rId20" Type="http://schemas.openxmlformats.org/officeDocument/2006/relationships/slideLayout" Target="../slideLayouts/slideLayout409.xml"/><Relationship Id="rId41" Type="http://schemas.openxmlformats.org/officeDocument/2006/relationships/slideLayout" Target="../slideLayouts/slideLayout430.xml"/><Relationship Id="rId54" Type="http://schemas.openxmlformats.org/officeDocument/2006/relationships/slideLayout" Target="../slideLayouts/slideLayout443.xml"/><Relationship Id="rId62" Type="http://schemas.openxmlformats.org/officeDocument/2006/relationships/slideLayout" Target="../slideLayouts/slideLayout451.xml"/><Relationship Id="rId70" Type="http://schemas.openxmlformats.org/officeDocument/2006/relationships/slideLayout" Target="../slideLayouts/slideLayout459.xml"/><Relationship Id="rId75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5" Type="http://schemas.openxmlformats.org/officeDocument/2006/relationships/slideLayout" Target="../slideLayouts/slideLayout404.xml"/><Relationship Id="rId23" Type="http://schemas.openxmlformats.org/officeDocument/2006/relationships/slideLayout" Target="../slideLayouts/slideLayout412.xml"/><Relationship Id="rId28" Type="http://schemas.openxmlformats.org/officeDocument/2006/relationships/slideLayout" Target="../slideLayouts/slideLayout417.xml"/><Relationship Id="rId36" Type="http://schemas.openxmlformats.org/officeDocument/2006/relationships/slideLayout" Target="../slideLayouts/slideLayout425.xml"/><Relationship Id="rId49" Type="http://schemas.openxmlformats.org/officeDocument/2006/relationships/slideLayout" Target="../slideLayouts/slideLayout438.xml"/><Relationship Id="rId57" Type="http://schemas.openxmlformats.org/officeDocument/2006/relationships/slideLayout" Target="../slideLayouts/slideLayout44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79.xml"/><Relationship Id="rId18" Type="http://schemas.openxmlformats.org/officeDocument/2006/relationships/slideLayout" Target="../slideLayouts/slideLayout484.xml"/><Relationship Id="rId26" Type="http://schemas.openxmlformats.org/officeDocument/2006/relationships/slideLayout" Target="../slideLayouts/slideLayout492.xml"/><Relationship Id="rId39" Type="http://schemas.openxmlformats.org/officeDocument/2006/relationships/slideLayout" Target="../slideLayouts/slideLayout505.xml"/><Relationship Id="rId21" Type="http://schemas.openxmlformats.org/officeDocument/2006/relationships/slideLayout" Target="../slideLayouts/slideLayout487.xml"/><Relationship Id="rId34" Type="http://schemas.openxmlformats.org/officeDocument/2006/relationships/slideLayout" Target="../slideLayouts/slideLayout500.xml"/><Relationship Id="rId42" Type="http://schemas.openxmlformats.org/officeDocument/2006/relationships/slideLayout" Target="../slideLayouts/slideLayout508.xml"/><Relationship Id="rId47" Type="http://schemas.openxmlformats.org/officeDocument/2006/relationships/slideLayout" Target="../slideLayouts/slideLayout513.xml"/><Relationship Id="rId50" Type="http://schemas.openxmlformats.org/officeDocument/2006/relationships/slideLayout" Target="../slideLayouts/slideLayout516.xml"/><Relationship Id="rId55" Type="http://schemas.openxmlformats.org/officeDocument/2006/relationships/slideLayout" Target="../slideLayouts/slideLayout521.xml"/><Relationship Id="rId63" Type="http://schemas.openxmlformats.org/officeDocument/2006/relationships/slideLayout" Target="../slideLayouts/slideLayout529.xml"/><Relationship Id="rId68" Type="http://schemas.openxmlformats.org/officeDocument/2006/relationships/slideLayout" Target="../slideLayouts/slideLayout534.xml"/><Relationship Id="rId76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473.xml"/><Relationship Id="rId71" Type="http://schemas.openxmlformats.org/officeDocument/2006/relationships/slideLayout" Target="../slideLayouts/slideLayout537.xml"/><Relationship Id="rId2" Type="http://schemas.openxmlformats.org/officeDocument/2006/relationships/slideLayout" Target="../slideLayouts/slideLayout468.xml"/><Relationship Id="rId16" Type="http://schemas.openxmlformats.org/officeDocument/2006/relationships/slideLayout" Target="../slideLayouts/slideLayout482.xml"/><Relationship Id="rId29" Type="http://schemas.openxmlformats.org/officeDocument/2006/relationships/slideLayout" Target="../slideLayouts/slideLayout495.xml"/><Relationship Id="rId11" Type="http://schemas.openxmlformats.org/officeDocument/2006/relationships/slideLayout" Target="../slideLayouts/slideLayout477.xml"/><Relationship Id="rId24" Type="http://schemas.openxmlformats.org/officeDocument/2006/relationships/slideLayout" Target="../slideLayouts/slideLayout490.xml"/><Relationship Id="rId32" Type="http://schemas.openxmlformats.org/officeDocument/2006/relationships/slideLayout" Target="../slideLayouts/slideLayout498.xml"/><Relationship Id="rId37" Type="http://schemas.openxmlformats.org/officeDocument/2006/relationships/slideLayout" Target="../slideLayouts/slideLayout503.xml"/><Relationship Id="rId40" Type="http://schemas.openxmlformats.org/officeDocument/2006/relationships/slideLayout" Target="../slideLayouts/slideLayout506.xml"/><Relationship Id="rId45" Type="http://schemas.openxmlformats.org/officeDocument/2006/relationships/slideLayout" Target="../slideLayouts/slideLayout511.xml"/><Relationship Id="rId53" Type="http://schemas.openxmlformats.org/officeDocument/2006/relationships/slideLayout" Target="../slideLayouts/slideLayout519.xml"/><Relationship Id="rId58" Type="http://schemas.openxmlformats.org/officeDocument/2006/relationships/slideLayout" Target="../slideLayouts/slideLayout524.xml"/><Relationship Id="rId66" Type="http://schemas.openxmlformats.org/officeDocument/2006/relationships/slideLayout" Target="../slideLayouts/slideLayout532.xml"/><Relationship Id="rId74" Type="http://schemas.openxmlformats.org/officeDocument/2006/relationships/slideLayout" Target="../slideLayouts/slideLayout540.xml"/><Relationship Id="rId79" Type="http://schemas.openxmlformats.org/officeDocument/2006/relationships/image" Target="../media/image1.jpeg"/><Relationship Id="rId5" Type="http://schemas.openxmlformats.org/officeDocument/2006/relationships/slideLayout" Target="../slideLayouts/slideLayout471.xml"/><Relationship Id="rId61" Type="http://schemas.openxmlformats.org/officeDocument/2006/relationships/slideLayout" Target="../slideLayouts/slideLayout527.xml"/><Relationship Id="rId10" Type="http://schemas.openxmlformats.org/officeDocument/2006/relationships/slideLayout" Target="../slideLayouts/slideLayout476.xml"/><Relationship Id="rId19" Type="http://schemas.openxmlformats.org/officeDocument/2006/relationships/slideLayout" Target="../slideLayouts/slideLayout485.xml"/><Relationship Id="rId31" Type="http://schemas.openxmlformats.org/officeDocument/2006/relationships/slideLayout" Target="../slideLayouts/slideLayout497.xml"/><Relationship Id="rId44" Type="http://schemas.openxmlformats.org/officeDocument/2006/relationships/slideLayout" Target="../slideLayouts/slideLayout510.xml"/><Relationship Id="rId52" Type="http://schemas.openxmlformats.org/officeDocument/2006/relationships/slideLayout" Target="../slideLayouts/slideLayout518.xml"/><Relationship Id="rId60" Type="http://schemas.openxmlformats.org/officeDocument/2006/relationships/slideLayout" Target="../slideLayouts/slideLayout526.xml"/><Relationship Id="rId65" Type="http://schemas.openxmlformats.org/officeDocument/2006/relationships/slideLayout" Target="../slideLayouts/slideLayout531.xml"/><Relationship Id="rId73" Type="http://schemas.openxmlformats.org/officeDocument/2006/relationships/slideLayout" Target="../slideLayouts/slideLayout539.xml"/><Relationship Id="rId78" Type="http://schemas.openxmlformats.org/officeDocument/2006/relationships/theme" Target="../theme/theme17.xml"/><Relationship Id="rId4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5.xml"/><Relationship Id="rId14" Type="http://schemas.openxmlformats.org/officeDocument/2006/relationships/slideLayout" Target="../slideLayouts/slideLayout480.xml"/><Relationship Id="rId22" Type="http://schemas.openxmlformats.org/officeDocument/2006/relationships/slideLayout" Target="../slideLayouts/slideLayout488.xml"/><Relationship Id="rId27" Type="http://schemas.openxmlformats.org/officeDocument/2006/relationships/slideLayout" Target="../slideLayouts/slideLayout493.xml"/><Relationship Id="rId30" Type="http://schemas.openxmlformats.org/officeDocument/2006/relationships/slideLayout" Target="../slideLayouts/slideLayout496.xml"/><Relationship Id="rId35" Type="http://schemas.openxmlformats.org/officeDocument/2006/relationships/slideLayout" Target="../slideLayouts/slideLayout501.xml"/><Relationship Id="rId43" Type="http://schemas.openxmlformats.org/officeDocument/2006/relationships/slideLayout" Target="../slideLayouts/slideLayout509.xml"/><Relationship Id="rId48" Type="http://schemas.openxmlformats.org/officeDocument/2006/relationships/slideLayout" Target="../slideLayouts/slideLayout514.xml"/><Relationship Id="rId56" Type="http://schemas.openxmlformats.org/officeDocument/2006/relationships/slideLayout" Target="../slideLayouts/slideLayout522.xml"/><Relationship Id="rId64" Type="http://schemas.openxmlformats.org/officeDocument/2006/relationships/slideLayout" Target="../slideLayouts/slideLayout530.xml"/><Relationship Id="rId69" Type="http://schemas.openxmlformats.org/officeDocument/2006/relationships/slideLayout" Target="../slideLayouts/slideLayout535.xml"/><Relationship Id="rId77" Type="http://schemas.openxmlformats.org/officeDocument/2006/relationships/slideLayout" Target="../slideLayouts/slideLayout543.xml"/><Relationship Id="rId8" Type="http://schemas.openxmlformats.org/officeDocument/2006/relationships/slideLayout" Target="../slideLayouts/slideLayout474.xml"/><Relationship Id="rId51" Type="http://schemas.openxmlformats.org/officeDocument/2006/relationships/slideLayout" Target="../slideLayouts/slideLayout517.xml"/><Relationship Id="rId72" Type="http://schemas.openxmlformats.org/officeDocument/2006/relationships/slideLayout" Target="../slideLayouts/slideLayout538.xml"/><Relationship Id="rId3" Type="http://schemas.openxmlformats.org/officeDocument/2006/relationships/slideLayout" Target="../slideLayouts/slideLayout469.xml"/><Relationship Id="rId12" Type="http://schemas.openxmlformats.org/officeDocument/2006/relationships/slideLayout" Target="../slideLayouts/slideLayout478.xml"/><Relationship Id="rId17" Type="http://schemas.openxmlformats.org/officeDocument/2006/relationships/slideLayout" Target="../slideLayouts/slideLayout483.xml"/><Relationship Id="rId25" Type="http://schemas.openxmlformats.org/officeDocument/2006/relationships/slideLayout" Target="../slideLayouts/slideLayout491.xml"/><Relationship Id="rId33" Type="http://schemas.openxmlformats.org/officeDocument/2006/relationships/slideLayout" Target="../slideLayouts/slideLayout499.xml"/><Relationship Id="rId38" Type="http://schemas.openxmlformats.org/officeDocument/2006/relationships/slideLayout" Target="../slideLayouts/slideLayout504.xml"/><Relationship Id="rId46" Type="http://schemas.openxmlformats.org/officeDocument/2006/relationships/slideLayout" Target="../slideLayouts/slideLayout512.xml"/><Relationship Id="rId59" Type="http://schemas.openxmlformats.org/officeDocument/2006/relationships/slideLayout" Target="../slideLayouts/slideLayout525.xml"/><Relationship Id="rId67" Type="http://schemas.openxmlformats.org/officeDocument/2006/relationships/slideLayout" Target="../slideLayouts/slideLayout533.xml"/><Relationship Id="rId20" Type="http://schemas.openxmlformats.org/officeDocument/2006/relationships/slideLayout" Target="../slideLayouts/slideLayout486.xml"/><Relationship Id="rId41" Type="http://schemas.openxmlformats.org/officeDocument/2006/relationships/slideLayout" Target="../slideLayouts/slideLayout507.xml"/><Relationship Id="rId54" Type="http://schemas.openxmlformats.org/officeDocument/2006/relationships/slideLayout" Target="../slideLayouts/slideLayout520.xml"/><Relationship Id="rId62" Type="http://schemas.openxmlformats.org/officeDocument/2006/relationships/slideLayout" Target="../slideLayouts/slideLayout528.xml"/><Relationship Id="rId70" Type="http://schemas.openxmlformats.org/officeDocument/2006/relationships/slideLayout" Target="../slideLayouts/slideLayout536.xml"/><Relationship Id="rId75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72.xml"/><Relationship Id="rId15" Type="http://schemas.openxmlformats.org/officeDocument/2006/relationships/slideLayout" Target="../slideLayouts/slideLayout481.xml"/><Relationship Id="rId23" Type="http://schemas.openxmlformats.org/officeDocument/2006/relationships/slideLayout" Target="../slideLayouts/slideLayout489.xml"/><Relationship Id="rId28" Type="http://schemas.openxmlformats.org/officeDocument/2006/relationships/slideLayout" Target="../slideLayouts/slideLayout494.xml"/><Relationship Id="rId36" Type="http://schemas.openxmlformats.org/officeDocument/2006/relationships/slideLayout" Target="../slideLayouts/slideLayout502.xml"/><Relationship Id="rId49" Type="http://schemas.openxmlformats.org/officeDocument/2006/relationships/slideLayout" Target="../slideLayouts/slideLayout515.xml"/><Relationship Id="rId57" Type="http://schemas.openxmlformats.org/officeDocument/2006/relationships/slideLayout" Target="../slideLayouts/slideLayout52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1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546.xml"/><Relationship Id="rId7" Type="http://schemas.openxmlformats.org/officeDocument/2006/relationships/slideLayout" Target="../slideLayouts/slideLayout55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545.xml"/><Relationship Id="rId1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9.xml"/><Relationship Id="rId11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52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6.xml"/><Relationship Id="rId1" Type="http://schemas.openxmlformats.org/officeDocument/2006/relationships/slideLayout" Target="../slideLayouts/slideLayout555.xml"/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7.xml"/><Relationship Id="rId3" Type="http://schemas.openxmlformats.org/officeDocument/2006/relationships/slideLayout" Target="../slideLayouts/slideLayout562.xml"/><Relationship Id="rId7" Type="http://schemas.openxmlformats.org/officeDocument/2006/relationships/slideLayout" Target="../slideLayouts/slideLayout566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561.xml"/><Relationship Id="rId1" Type="http://schemas.openxmlformats.org/officeDocument/2006/relationships/slideLayout" Target="../slideLayouts/slideLayout560.xml"/><Relationship Id="rId6" Type="http://schemas.openxmlformats.org/officeDocument/2006/relationships/slideLayout" Target="../slideLayouts/slideLayout565.xml"/><Relationship Id="rId11" Type="http://schemas.openxmlformats.org/officeDocument/2006/relationships/theme" Target="../theme/theme20.xml"/><Relationship Id="rId5" Type="http://schemas.openxmlformats.org/officeDocument/2006/relationships/slideLayout" Target="../slideLayouts/slideLayout564.xml"/><Relationship Id="rId10" Type="http://schemas.openxmlformats.org/officeDocument/2006/relationships/slideLayout" Target="../slideLayouts/slideLayout569.xml"/><Relationship Id="rId4" Type="http://schemas.openxmlformats.org/officeDocument/2006/relationships/slideLayout" Target="../slideLayouts/slideLayout563.xml"/><Relationship Id="rId9" Type="http://schemas.openxmlformats.org/officeDocument/2006/relationships/slideLayout" Target="../slideLayouts/slideLayout568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2.xml"/><Relationship Id="rId2" Type="http://schemas.openxmlformats.org/officeDocument/2006/relationships/slideLayout" Target="../slideLayouts/slideLayout571.xml"/><Relationship Id="rId1" Type="http://schemas.openxmlformats.org/officeDocument/2006/relationships/slideLayout" Target="../slideLayouts/slideLayout570.xml"/><Relationship Id="rId6" Type="http://schemas.openxmlformats.org/officeDocument/2006/relationships/image" Target="../media/image1.jpeg"/><Relationship Id="rId5" Type="http://schemas.openxmlformats.org/officeDocument/2006/relationships/theme" Target="../theme/theme21.xml"/><Relationship Id="rId4" Type="http://schemas.openxmlformats.org/officeDocument/2006/relationships/slideLayout" Target="../slideLayouts/slideLayout57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2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6" descr="1007簡報內頁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圖片 2" descr="20110301簡報首頁_鼎捷軟件P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388" r:id="rId1"/>
    <p:sldLayoutId id="2147492387" r:id="rId2"/>
    <p:sldLayoutId id="2147492386" r:id="rId3"/>
    <p:sldLayoutId id="2147492385" r:id="rId4"/>
    <p:sldLayoutId id="2147492384" r:id="rId5"/>
    <p:sldLayoutId id="2147492383" r:id="rId6"/>
    <p:sldLayoutId id="2147492382" r:id="rId7"/>
    <p:sldLayoutId id="2147492381" r:id="rId8"/>
    <p:sldLayoutId id="2147492380" r:id="rId9"/>
    <p:sldLayoutId id="2147492379" r:id="rId10"/>
    <p:sldLayoutId id="214749237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96" r:id="rId1"/>
    <p:sldLayoutId id="2147492497" r:id="rId2"/>
    <p:sldLayoutId id="2147492498" r:id="rId3"/>
    <p:sldLayoutId id="2147492499" r:id="rId4"/>
    <p:sldLayoutId id="2147492500" r:id="rId5"/>
    <p:sldLayoutId id="2147492501" r:id="rId6"/>
    <p:sldLayoutId id="2147492502" r:id="rId7"/>
    <p:sldLayoutId id="2147492503" r:id="rId8"/>
    <p:sldLayoutId id="2147492504" r:id="rId9"/>
    <p:sldLayoutId id="2147492505" r:id="rId10"/>
    <p:sldLayoutId id="2147492506" r:id="rId11"/>
    <p:sldLayoutId id="2147492507" r:id="rId12"/>
    <p:sldLayoutId id="2147492508" r:id="rId13"/>
    <p:sldLayoutId id="2147492509" r:id="rId14"/>
    <p:sldLayoutId id="2147492510" r:id="rId15"/>
    <p:sldLayoutId id="2147492511" r:id="rId16"/>
    <p:sldLayoutId id="2147492512" r:id="rId17"/>
    <p:sldLayoutId id="2147492513" r:id="rId18"/>
    <p:sldLayoutId id="2147492514" r:id="rId19"/>
    <p:sldLayoutId id="2147492515" r:id="rId20"/>
    <p:sldLayoutId id="2147492516" r:id="rId21"/>
    <p:sldLayoutId id="2147492517" r:id="rId22"/>
    <p:sldLayoutId id="2147492518" r:id="rId23"/>
    <p:sldLayoutId id="2147492519" r:id="rId24"/>
    <p:sldLayoutId id="2147492520" r:id="rId25"/>
    <p:sldLayoutId id="2147492427" r:id="rId26"/>
    <p:sldLayoutId id="2147492426" r:id="rId27"/>
    <p:sldLayoutId id="2147492521" r:id="rId28"/>
    <p:sldLayoutId id="2147492522" r:id="rId29"/>
    <p:sldLayoutId id="2147492523" r:id="rId30"/>
    <p:sldLayoutId id="2147492524" r:id="rId31"/>
    <p:sldLayoutId id="2147492525" r:id="rId32"/>
    <p:sldLayoutId id="2147492526" r:id="rId33"/>
    <p:sldLayoutId id="2147492527" r:id="rId34"/>
    <p:sldLayoutId id="2147492528" r:id="rId35"/>
    <p:sldLayoutId id="2147492529" r:id="rId36"/>
    <p:sldLayoutId id="2147492530" r:id="rId37"/>
    <p:sldLayoutId id="2147492531" r:id="rId38"/>
    <p:sldLayoutId id="2147492532" r:id="rId39"/>
    <p:sldLayoutId id="2147492533" r:id="rId40"/>
    <p:sldLayoutId id="2147492534" r:id="rId41"/>
    <p:sldLayoutId id="2147492535" r:id="rId42"/>
    <p:sldLayoutId id="2147492536" r:id="rId43"/>
    <p:sldLayoutId id="2147492537" r:id="rId44"/>
    <p:sldLayoutId id="2147492538" r:id="rId45"/>
    <p:sldLayoutId id="2147492539" r:id="rId46"/>
    <p:sldLayoutId id="2147492540" r:id="rId47"/>
    <p:sldLayoutId id="2147492541" r:id="rId48"/>
    <p:sldLayoutId id="2147492542" r:id="rId49"/>
    <p:sldLayoutId id="2147492543" r:id="rId50"/>
    <p:sldLayoutId id="2147492544" r:id="rId51"/>
    <p:sldLayoutId id="2147492545" r:id="rId52"/>
    <p:sldLayoutId id="2147492546" r:id="rId53"/>
    <p:sldLayoutId id="2147492547" r:id="rId54"/>
    <p:sldLayoutId id="2147492548" r:id="rId55"/>
    <p:sldLayoutId id="2147492549" r:id="rId56"/>
    <p:sldLayoutId id="2147492550" r:id="rId57"/>
    <p:sldLayoutId id="2147492551" r:id="rId58"/>
    <p:sldLayoutId id="2147492552" r:id="rId59"/>
    <p:sldLayoutId id="2147492553" r:id="rId60"/>
    <p:sldLayoutId id="2147492554" r:id="rId61"/>
    <p:sldLayoutId id="2147492555" r:id="rId62"/>
    <p:sldLayoutId id="2147492556" r:id="rId63"/>
    <p:sldLayoutId id="2147492557" r:id="rId64"/>
    <p:sldLayoutId id="2147492558" r:id="rId65"/>
    <p:sldLayoutId id="2147492559" r:id="rId66"/>
    <p:sldLayoutId id="2147492560" r:id="rId67"/>
    <p:sldLayoutId id="2147492561" r:id="rId68"/>
    <p:sldLayoutId id="2147492562" r:id="rId69"/>
    <p:sldLayoutId id="2147492563" r:id="rId70"/>
    <p:sldLayoutId id="2147492564" r:id="rId71"/>
    <p:sldLayoutId id="2147492565" r:id="rId72"/>
    <p:sldLayoutId id="2147492566" r:id="rId73"/>
    <p:sldLayoutId id="2147492425" r:id="rId74"/>
    <p:sldLayoutId id="2147492424" r:id="rId75"/>
    <p:sldLayoutId id="2147492423" r:id="rId76"/>
    <p:sldLayoutId id="2147492422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圖片 6" descr="1007簡報內頁.jpg"/>
          <p:cNvPicPr>
            <a:picLocks noChangeAspect="1"/>
          </p:cNvPicPr>
          <p:nvPr userDrawn="1"/>
        </p:nvPicPr>
        <p:blipFill>
          <a:blip r:embed="rId78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567" r:id="rId1"/>
    <p:sldLayoutId id="2147492568" r:id="rId2"/>
    <p:sldLayoutId id="2147492569" r:id="rId3"/>
    <p:sldLayoutId id="2147492570" r:id="rId4"/>
    <p:sldLayoutId id="2147492571" r:id="rId5"/>
    <p:sldLayoutId id="2147492572" r:id="rId6"/>
    <p:sldLayoutId id="2147492573" r:id="rId7"/>
    <p:sldLayoutId id="2147492574" r:id="rId8"/>
    <p:sldLayoutId id="2147492575" r:id="rId9"/>
    <p:sldLayoutId id="2147492576" r:id="rId10"/>
    <p:sldLayoutId id="2147492577" r:id="rId11"/>
    <p:sldLayoutId id="2147492578" r:id="rId12"/>
    <p:sldLayoutId id="2147492579" r:id="rId13"/>
    <p:sldLayoutId id="2147492580" r:id="rId14"/>
    <p:sldLayoutId id="2147492581" r:id="rId15"/>
    <p:sldLayoutId id="2147492582" r:id="rId16"/>
    <p:sldLayoutId id="2147492583" r:id="rId17"/>
    <p:sldLayoutId id="2147492584" r:id="rId18"/>
    <p:sldLayoutId id="2147492585" r:id="rId19"/>
    <p:sldLayoutId id="2147492586" r:id="rId20"/>
    <p:sldLayoutId id="2147492587" r:id="rId21"/>
    <p:sldLayoutId id="2147492588" r:id="rId22"/>
    <p:sldLayoutId id="2147492589" r:id="rId23"/>
    <p:sldLayoutId id="2147492590" r:id="rId24"/>
    <p:sldLayoutId id="2147492591" r:id="rId25"/>
    <p:sldLayoutId id="2147492433" r:id="rId26"/>
    <p:sldLayoutId id="2147492432" r:id="rId27"/>
    <p:sldLayoutId id="2147492592" r:id="rId28"/>
    <p:sldLayoutId id="2147492593" r:id="rId29"/>
    <p:sldLayoutId id="2147492594" r:id="rId30"/>
    <p:sldLayoutId id="2147492595" r:id="rId31"/>
    <p:sldLayoutId id="2147492596" r:id="rId32"/>
    <p:sldLayoutId id="2147492597" r:id="rId33"/>
    <p:sldLayoutId id="2147492598" r:id="rId34"/>
    <p:sldLayoutId id="2147492599" r:id="rId35"/>
    <p:sldLayoutId id="2147492600" r:id="rId36"/>
    <p:sldLayoutId id="2147492601" r:id="rId37"/>
    <p:sldLayoutId id="2147492602" r:id="rId38"/>
    <p:sldLayoutId id="2147492603" r:id="rId39"/>
    <p:sldLayoutId id="2147492604" r:id="rId40"/>
    <p:sldLayoutId id="2147492605" r:id="rId41"/>
    <p:sldLayoutId id="2147492606" r:id="rId42"/>
    <p:sldLayoutId id="2147492607" r:id="rId43"/>
    <p:sldLayoutId id="2147492608" r:id="rId44"/>
    <p:sldLayoutId id="2147492609" r:id="rId45"/>
    <p:sldLayoutId id="2147492610" r:id="rId46"/>
    <p:sldLayoutId id="2147492611" r:id="rId47"/>
    <p:sldLayoutId id="2147492612" r:id="rId48"/>
    <p:sldLayoutId id="2147492613" r:id="rId49"/>
    <p:sldLayoutId id="2147492614" r:id="rId50"/>
    <p:sldLayoutId id="2147492615" r:id="rId51"/>
    <p:sldLayoutId id="2147492616" r:id="rId52"/>
    <p:sldLayoutId id="2147492617" r:id="rId53"/>
    <p:sldLayoutId id="2147492618" r:id="rId54"/>
    <p:sldLayoutId id="2147492619" r:id="rId55"/>
    <p:sldLayoutId id="2147492620" r:id="rId56"/>
    <p:sldLayoutId id="2147492621" r:id="rId57"/>
    <p:sldLayoutId id="2147492622" r:id="rId58"/>
    <p:sldLayoutId id="2147492623" r:id="rId59"/>
    <p:sldLayoutId id="2147492624" r:id="rId60"/>
    <p:sldLayoutId id="2147492625" r:id="rId61"/>
    <p:sldLayoutId id="2147492626" r:id="rId62"/>
    <p:sldLayoutId id="2147492627" r:id="rId63"/>
    <p:sldLayoutId id="2147492628" r:id="rId64"/>
    <p:sldLayoutId id="2147492629" r:id="rId65"/>
    <p:sldLayoutId id="2147492630" r:id="rId66"/>
    <p:sldLayoutId id="2147492631" r:id="rId67"/>
    <p:sldLayoutId id="2147492632" r:id="rId68"/>
    <p:sldLayoutId id="2147492633" r:id="rId69"/>
    <p:sldLayoutId id="2147492634" r:id="rId70"/>
    <p:sldLayoutId id="2147492635" r:id="rId71"/>
    <p:sldLayoutId id="2147492636" r:id="rId72"/>
    <p:sldLayoutId id="2147492431" r:id="rId73"/>
    <p:sldLayoutId id="2147492430" r:id="rId74"/>
    <p:sldLayoutId id="2147492429" r:id="rId75"/>
    <p:sldLayoutId id="2147492428" r:id="rId7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637" r:id="rId1"/>
    <p:sldLayoutId id="2147492638" r:id="rId2"/>
    <p:sldLayoutId id="2147492639" r:id="rId3"/>
    <p:sldLayoutId id="2147492640" r:id="rId4"/>
    <p:sldLayoutId id="2147492641" r:id="rId5"/>
    <p:sldLayoutId id="2147492642" r:id="rId6"/>
    <p:sldLayoutId id="2147492643" r:id="rId7"/>
    <p:sldLayoutId id="2147492644" r:id="rId8"/>
    <p:sldLayoutId id="2147492645" r:id="rId9"/>
    <p:sldLayoutId id="2147492646" r:id="rId10"/>
    <p:sldLayoutId id="2147492647" r:id="rId11"/>
    <p:sldLayoutId id="2147492648" r:id="rId12"/>
    <p:sldLayoutId id="2147492649" r:id="rId13"/>
    <p:sldLayoutId id="2147492650" r:id="rId14"/>
    <p:sldLayoutId id="2147492651" r:id="rId15"/>
    <p:sldLayoutId id="2147492652" r:id="rId16"/>
    <p:sldLayoutId id="2147492653" r:id="rId17"/>
    <p:sldLayoutId id="2147492654" r:id="rId18"/>
    <p:sldLayoutId id="2147492655" r:id="rId19"/>
    <p:sldLayoutId id="2147492656" r:id="rId20"/>
    <p:sldLayoutId id="2147492657" r:id="rId21"/>
    <p:sldLayoutId id="2147492658" r:id="rId22"/>
    <p:sldLayoutId id="2147492659" r:id="rId23"/>
    <p:sldLayoutId id="2147492660" r:id="rId24"/>
    <p:sldLayoutId id="2147492661" r:id="rId25"/>
    <p:sldLayoutId id="2147492439" r:id="rId26"/>
    <p:sldLayoutId id="2147492438" r:id="rId27"/>
    <p:sldLayoutId id="2147492662" r:id="rId28"/>
    <p:sldLayoutId id="2147492663" r:id="rId29"/>
    <p:sldLayoutId id="2147492664" r:id="rId30"/>
    <p:sldLayoutId id="2147492665" r:id="rId31"/>
    <p:sldLayoutId id="2147492666" r:id="rId32"/>
    <p:sldLayoutId id="2147492667" r:id="rId33"/>
    <p:sldLayoutId id="2147492668" r:id="rId34"/>
    <p:sldLayoutId id="2147492669" r:id="rId35"/>
    <p:sldLayoutId id="2147492670" r:id="rId36"/>
    <p:sldLayoutId id="2147492671" r:id="rId37"/>
    <p:sldLayoutId id="2147492672" r:id="rId38"/>
    <p:sldLayoutId id="2147492673" r:id="rId39"/>
    <p:sldLayoutId id="2147492674" r:id="rId40"/>
    <p:sldLayoutId id="2147492675" r:id="rId41"/>
    <p:sldLayoutId id="2147492676" r:id="rId42"/>
    <p:sldLayoutId id="2147492677" r:id="rId43"/>
    <p:sldLayoutId id="2147492678" r:id="rId44"/>
    <p:sldLayoutId id="2147492679" r:id="rId45"/>
    <p:sldLayoutId id="2147492680" r:id="rId46"/>
    <p:sldLayoutId id="2147492681" r:id="rId47"/>
    <p:sldLayoutId id="2147492682" r:id="rId48"/>
    <p:sldLayoutId id="2147492683" r:id="rId49"/>
    <p:sldLayoutId id="2147492684" r:id="rId50"/>
    <p:sldLayoutId id="2147492685" r:id="rId51"/>
    <p:sldLayoutId id="2147492686" r:id="rId52"/>
    <p:sldLayoutId id="2147492687" r:id="rId53"/>
    <p:sldLayoutId id="2147492688" r:id="rId54"/>
    <p:sldLayoutId id="2147492689" r:id="rId55"/>
    <p:sldLayoutId id="2147492690" r:id="rId56"/>
    <p:sldLayoutId id="2147492691" r:id="rId57"/>
    <p:sldLayoutId id="2147492692" r:id="rId58"/>
    <p:sldLayoutId id="2147492693" r:id="rId59"/>
    <p:sldLayoutId id="2147492694" r:id="rId60"/>
    <p:sldLayoutId id="2147492695" r:id="rId61"/>
    <p:sldLayoutId id="2147492696" r:id="rId62"/>
    <p:sldLayoutId id="2147492697" r:id="rId63"/>
    <p:sldLayoutId id="2147492698" r:id="rId64"/>
    <p:sldLayoutId id="2147492699" r:id="rId65"/>
    <p:sldLayoutId id="2147492700" r:id="rId66"/>
    <p:sldLayoutId id="2147492701" r:id="rId67"/>
    <p:sldLayoutId id="2147492702" r:id="rId68"/>
    <p:sldLayoutId id="2147492703" r:id="rId69"/>
    <p:sldLayoutId id="2147492704" r:id="rId70"/>
    <p:sldLayoutId id="2147492705" r:id="rId71"/>
    <p:sldLayoutId id="2147492706" r:id="rId72"/>
    <p:sldLayoutId id="2147492707" r:id="rId73"/>
    <p:sldLayoutId id="2147492437" r:id="rId74"/>
    <p:sldLayoutId id="2147492436" r:id="rId75"/>
    <p:sldLayoutId id="2147492435" r:id="rId76"/>
    <p:sldLayoutId id="2147492434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8" name="圖片 6" descr="1007簡報內頁.jp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08" r:id="rId1"/>
    <p:sldLayoutId id="2147492709" r:id="rId2"/>
    <p:sldLayoutId id="2147492710" r:id="rId3"/>
    <p:sldLayoutId id="2147492711" r:id="rId4"/>
    <p:sldLayoutId id="2147492712" r:id="rId5"/>
    <p:sldLayoutId id="2147492441" r:id="rId6"/>
    <p:sldLayoutId id="2147492440" r:id="rId7"/>
    <p:sldLayoutId id="2147492713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34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14" r:id="rId1"/>
    <p:sldLayoutId id="2147492715" r:id="rId2"/>
    <p:sldLayoutId id="2147492716" r:id="rId3"/>
    <p:sldLayoutId id="2147492717" r:id="rId4"/>
    <p:sldLayoutId id="2147492718" r:id="rId5"/>
    <p:sldLayoutId id="2147492719" r:id="rId6"/>
    <p:sldLayoutId id="2147492720" r:id="rId7"/>
    <p:sldLayoutId id="2147492721" r:id="rId8"/>
    <p:sldLayoutId id="2147492722" r:id="rId9"/>
    <p:sldLayoutId id="2147492723" r:id="rId10"/>
    <p:sldLayoutId id="2147492724" r:id="rId11"/>
    <p:sldLayoutId id="2147492725" r:id="rId12"/>
    <p:sldLayoutId id="2147492726" r:id="rId13"/>
    <p:sldLayoutId id="2147492727" r:id="rId14"/>
    <p:sldLayoutId id="2147492728" r:id="rId15"/>
    <p:sldLayoutId id="2147492729" r:id="rId16"/>
    <p:sldLayoutId id="2147492730" r:id="rId17"/>
    <p:sldLayoutId id="2147492731" r:id="rId18"/>
    <p:sldLayoutId id="2147492732" r:id="rId19"/>
    <p:sldLayoutId id="2147492733" r:id="rId20"/>
    <p:sldLayoutId id="2147492734" r:id="rId21"/>
    <p:sldLayoutId id="2147492735" r:id="rId22"/>
    <p:sldLayoutId id="2147492736" r:id="rId23"/>
    <p:sldLayoutId id="2147492737" r:id="rId24"/>
    <p:sldLayoutId id="2147492738" r:id="rId25"/>
    <p:sldLayoutId id="2147492447" r:id="rId26"/>
    <p:sldLayoutId id="2147492446" r:id="rId27"/>
    <p:sldLayoutId id="2147492739" r:id="rId28"/>
    <p:sldLayoutId id="2147492740" r:id="rId29"/>
    <p:sldLayoutId id="2147492741" r:id="rId30"/>
    <p:sldLayoutId id="2147492742" r:id="rId31"/>
    <p:sldLayoutId id="2147492743" r:id="rId32"/>
    <p:sldLayoutId id="2147492744" r:id="rId33"/>
    <p:sldLayoutId id="2147492745" r:id="rId34"/>
    <p:sldLayoutId id="2147492746" r:id="rId35"/>
    <p:sldLayoutId id="2147492747" r:id="rId36"/>
    <p:sldLayoutId id="2147492748" r:id="rId37"/>
    <p:sldLayoutId id="2147492749" r:id="rId38"/>
    <p:sldLayoutId id="2147492750" r:id="rId39"/>
    <p:sldLayoutId id="2147492751" r:id="rId40"/>
    <p:sldLayoutId id="2147492752" r:id="rId41"/>
    <p:sldLayoutId id="2147492753" r:id="rId42"/>
    <p:sldLayoutId id="2147492754" r:id="rId43"/>
    <p:sldLayoutId id="2147492755" r:id="rId44"/>
    <p:sldLayoutId id="2147492756" r:id="rId45"/>
    <p:sldLayoutId id="2147492757" r:id="rId46"/>
    <p:sldLayoutId id="2147492758" r:id="rId47"/>
    <p:sldLayoutId id="2147492759" r:id="rId48"/>
    <p:sldLayoutId id="2147492760" r:id="rId49"/>
    <p:sldLayoutId id="2147492761" r:id="rId50"/>
    <p:sldLayoutId id="2147492762" r:id="rId51"/>
    <p:sldLayoutId id="2147492763" r:id="rId52"/>
    <p:sldLayoutId id="2147492764" r:id="rId53"/>
    <p:sldLayoutId id="2147492765" r:id="rId54"/>
    <p:sldLayoutId id="2147492766" r:id="rId55"/>
    <p:sldLayoutId id="2147492767" r:id="rId56"/>
    <p:sldLayoutId id="2147492768" r:id="rId57"/>
    <p:sldLayoutId id="2147492769" r:id="rId58"/>
    <p:sldLayoutId id="2147492770" r:id="rId59"/>
    <p:sldLayoutId id="2147492771" r:id="rId60"/>
    <p:sldLayoutId id="2147492772" r:id="rId61"/>
    <p:sldLayoutId id="2147492773" r:id="rId62"/>
    <p:sldLayoutId id="2147492774" r:id="rId63"/>
    <p:sldLayoutId id="2147492775" r:id="rId64"/>
    <p:sldLayoutId id="2147492776" r:id="rId65"/>
    <p:sldLayoutId id="2147492777" r:id="rId66"/>
    <p:sldLayoutId id="2147492778" r:id="rId67"/>
    <p:sldLayoutId id="2147492779" r:id="rId68"/>
    <p:sldLayoutId id="2147492780" r:id="rId69"/>
    <p:sldLayoutId id="2147492781" r:id="rId70"/>
    <p:sldLayoutId id="2147492782" r:id="rId71"/>
    <p:sldLayoutId id="2147492783" r:id="rId72"/>
    <p:sldLayoutId id="2147492784" r:id="rId73"/>
    <p:sldLayoutId id="2147492445" r:id="rId74"/>
    <p:sldLayoutId id="2147492444" r:id="rId75"/>
    <p:sldLayoutId id="2147492443" r:id="rId76"/>
    <p:sldLayoutId id="2147492442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506" name="圖片 6" descr="1007簡報內頁.jp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85" r:id="rId1"/>
    <p:sldLayoutId id="2147492786" r:id="rId2"/>
    <p:sldLayoutId id="2147492787" r:id="rId3"/>
    <p:sldLayoutId id="2147492788" r:id="rId4"/>
    <p:sldLayoutId id="2147492789" r:id="rId5"/>
    <p:sldLayoutId id="2147492449" r:id="rId6"/>
    <p:sldLayoutId id="2147492448" r:id="rId7"/>
    <p:sldLayoutId id="2147492790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722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791" r:id="rId1"/>
    <p:sldLayoutId id="2147492792" r:id="rId2"/>
    <p:sldLayoutId id="2147492793" r:id="rId3"/>
    <p:sldLayoutId id="2147492794" r:id="rId4"/>
    <p:sldLayoutId id="2147492795" r:id="rId5"/>
    <p:sldLayoutId id="2147492796" r:id="rId6"/>
    <p:sldLayoutId id="2147492797" r:id="rId7"/>
    <p:sldLayoutId id="2147492798" r:id="rId8"/>
    <p:sldLayoutId id="2147492799" r:id="rId9"/>
    <p:sldLayoutId id="2147492800" r:id="rId10"/>
    <p:sldLayoutId id="2147492801" r:id="rId11"/>
    <p:sldLayoutId id="2147492802" r:id="rId12"/>
    <p:sldLayoutId id="2147492803" r:id="rId13"/>
    <p:sldLayoutId id="2147492804" r:id="rId14"/>
    <p:sldLayoutId id="2147492805" r:id="rId15"/>
    <p:sldLayoutId id="2147492806" r:id="rId16"/>
    <p:sldLayoutId id="2147492807" r:id="rId17"/>
    <p:sldLayoutId id="2147492808" r:id="rId18"/>
    <p:sldLayoutId id="2147492809" r:id="rId19"/>
    <p:sldLayoutId id="2147492810" r:id="rId20"/>
    <p:sldLayoutId id="2147492811" r:id="rId21"/>
    <p:sldLayoutId id="2147492812" r:id="rId22"/>
    <p:sldLayoutId id="2147492813" r:id="rId23"/>
    <p:sldLayoutId id="2147492814" r:id="rId24"/>
    <p:sldLayoutId id="2147492815" r:id="rId25"/>
    <p:sldLayoutId id="2147492455" r:id="rId26"/>
    <p:sldLayoutId id="2147492454" r:id="rId27"/>
    <p:sldLayoutId id="2147492816" r:id="rId28"/>
    <p:sldLayoutId id="2147492817" r:id="rId29"/>
    <p:sldLayoutId id="2147492818" r:id="rId30"/>
    <p:sldLayoutId id="2147492819" r:id="rId31"/>
    <p:sldLayoutId id="2147492820" r:id="rId32"/>
    <p:sldLayoutId id="2147492821" r:id="rId33"/>
    <p:sldLayoutId id="2147492822" r:id="rId34"/>
    <p:sldLayoutId id="2147492823" r:id="rId35"/>
    <p:sldLayoutId id="2147492824" r:id="rId36"/>
    <p:sldLayoutId id="2147492825" r:id="rId37"/>
    <p:sldLayoutId id="2147492826" r:id="rId38"/>
    <p:sldLayoutId id="2147492827" r:id="rId39"/>
    <p:sldLayoutId id="2147492828" r:id="rId40"/>
    <p:sldLayoutId id="2147492829" r:id="rId41"/>
    <p:sldLayoutId id="2147492830" r:id="rId42"/>
    <p:sldLayoutId id="2147492831" r:id="rId43"/>
    <p:sldLayoutId id="2147492832" r:id="rId44"/>
    <p:sldLayoutId id="2147492833" r:id="rId45"/>
    <p:sldLayoutId id="2147492834" r:id="rId46"/>
    <p:sldLayoutId id="2147492835" r:id="rId47"/>
    <p:sldLayoutId id="2147492836" r:id="rId48"/>
    <p:sldLayoutId id="2147492837" r:id="rId49"/>
    <p:sldLayoutId id="2147492838" r:id="rId50"/>
    <p:sldLayoutId id="2147492839" r:id="rId51"/>
    <p:sldLayoutId id="2147492840" r:id="rId52"/>
    <p:sldLayoutId id="2147492841" r:id="rId53"/>
    <p:sldLayoutId id="2147492842" r:id="rId54"/>
    <p:sldLayoutId id="2147492843" r:id="rId55"/>
    <p:sldLayoutId id="2147492844" r:id="rId56"/>
    <p:sldLayoutId id="2147492845" r:id="rId57"/>
    <p:sldLayoutId id="2147492846" r:id="rId58"/>
    <p:sldLayoutId id="2147492847" r:id="rId59"/>
    <p:sldLayoutId id="2147492848" r:id="rId60"/>
    <p:sldLayoutId id="2147492849" r:id="rId61"/>
    <p:sldLayoutId id="2147492850" r:id="rId62"/>
    <p:sldLayoutId id="2147492851" r:id="rId63"/>
    <p:sldLayoutId id="2147492852" r:id="rId64"/>
    <p:sldLayoutId id="2147492853" r:id="rId65"/>
    <p:sldLayoutId id="2147492854" r:id="rId66"/>
    <p:sldLayoutId id="2147492855" r:id="rId67"/>
    <p:sldLayoutId id="2147492856" r:id="rId68"/>
    <p:sldLayoutId id="2147492857" r:id="rId69"/>
    <p:sldLayoutId id="2147492858" r:id="rId70"/>
    <p:sldLayoutId id="2147492859" r:id="rId71"/>
    <p:sldLayoutId id="2147492860" r:id="rId72"/>
    <p:sldLayoutId id="2147492861" r:id="rId73"/>
    <p:sldLayoutId id="2147492453" r:id="rId74"/>
    <p:sldLayoutId id="2147492452" r:id="rId75"/>
    <p:sldLayoutId id="2147492451" r:id="rId76"/>
    <p:sldLayoutId id="2147492450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594" name="圖片 6" descr="1007簡報內頁.jpg"/>
          <p:cNvPicPr>
            <a:picLocks noChangeAspect="1"/>
          </p:cNvPicPr>
          <p:nvPr userDrawn="1"/>
        </p:nvPicPr>
        <p:blipFill>
          <a:blip r:embed="rId79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862" r:id="rId1"/>
    <p:sldLayoutId id="2147492863" r:id="rId2"/>
    <p:sldLayoutId id="2147492864" r:id="rId3"/>
    <p:sldLayoutId id="2147492865" r:id="rId4"/>
    <p:sldLayoutId id="2147492866" r:id="rId5"/>
    <p:sldLayoutId id="2147492867" r:id="rId6"/>
    <p:sldLayoutId id="2147492868" r:id="rId7"/>
    <p:sldLayoutId id="2147492869" r:id="rId8"/>
    <p:sldLayoutId id="2147492870" r:id="rId9"/>
    <p:sldLayoutId id="2147492871" r:id="rId10"/>
    <p:sldLayoutId id="2147492872" r:id="rId11"/>
    <p:sldLayoutId id="2147492873" r:id="rId12"/>
    <p:sldLayoutId id="2147492874" r:id="rId13"/>
    <p:sldLayoutId id="2147492875" r:id="rId14"/>
    <p:sldLayoutId id="2147492876" r:id="rId15"/>
    <p:sldLayoutId id="2147492877" r:id="rId16"/>
    <p:sldLayoutId id="2147492878" r:id="rId17"/>
    <p:sldLayoutId id="2147492879" r:id="rId18"/>
    <p:sldLayoutId id="2147492880" r:id="rId19"/>
    <p:sldLayoutId id="2147492881" r:id="rId20"/>
    <p:sldLayoutId id="2147492882" r:id="rId21"/>
    <p:sldLayoutId id="2147492883" r:id="rId22"/>
    <p:sldLayoutId id="2147492884" r:id="rId23"/>
    <p:sldLayoutId id="2147492885" r:id="rId24"/>
    <p:sldLayoutId id="2147492886" r:id="rId25"/>
    <p:sldLayoutId id="2147492461" r:id="rId26"/>
    <p:sldLayoutId id="2147492460" r:id="rId27"/>
    <p:sldLayoutId id="2147492887" r:id="rId28"/>
    <p:sldLayoutId id="2147492888" r:id="rId29"/>
    <p:sldLayoutId id="2147492889" r:id="rId30"/>
    <p:sldLayoutId id="2147492890" r:id="rId31"/>
    <p:sldLayoutId id="2147492891" r:id="rId32"/>
    <p:sldLayoutId id="2147492892" r:id="rId33"/>
    <p:sldLayoutId id="2147492893" r:id="rId34"/>
    <p:sldLayoutId id="2147492894" r:id="rId35"/>
    <p:sldLayoutId id="2147492895" r:id="rId36"/>
    <p:sldLayoutId id="2147492896" r:id="rId37"/>
    <p:sldLayoutId id="2147492897" r:id="rId38"/>
    <p:sldLayoutId id="2147492898" r:id="rId39"/>
    <p:sldLayoutId id="2147492899" r:id="rId40"/>
    <p:sldLayoutId id="2147492900" r:id="rId41"/>
    <p:sldLayoutId id="2147492901" r:id="rId42"/>
    <p:sldLayoutId id="2147492902" r:id="rId43"/>
    <p:sldLayoutId id="2147492903" r:id="rId44"/>
    <p:sldLayoutId id="2147492904" r:id="rId45"/>
    <p:sldLayoutId id="2147492905" r:id="rId46"/>
    <p:sldLayoutId id="2147492906" r:id="rId47"/>
    <p:sldLayoutId id="2147492907" r:id="rId48"/>
    <p:sldLayoutId id="2147492908" r:id="rId49"/>
    <p:sldLayoutId id="2147492909" r:id="rId50"/>
    <p:sldLayoutId id="2147492910" r:id="rId51"/>
    <p:sldLayoutId id="2147492911" r:id="rId52"/>
    <p:sldLayoutId id="2147492912" r:id="rId53"/>
    <p:sldLayoutId id="2147492913" r:id="rId54"/>
    <p:sldLayoutId id="2147492914" r:id="rId55"/>
    <p:sldLayoutId id="2147492915" r:id="rId56"/>
    <p:sldLayoutId id="2147492916" r:id="rId57"/>
    <p:sldLayoutId id="2147492917" r:id="rId58"/>
    <p:sldLayoutId id="2147492918" r:id="rId59"/>
    <p:sldLayoutId id="2147492919" r:id="rId60"/>
    <p:sldLayoutId id="2147492920" r:id="rId61"/>
    <p:sldLayoutId id="2147492921" r:id="rId62"/>
    <p:sldLayoutId id="2147492922" r:id="rId63"/>
    <p:sldLayoutId id="2147492923" r:id="rId64"/>
    <p:sldLayoutId id="2147492924" r:id="rId65"/>
    <p:sldLayoutId id="2147492925" r:id="rId66"/>
    <p:sldLayoutId id="2147492926" r:id="rId67"/>
    <p:sldLayoutId id="2147492927" r:id="rId68"/>
    <p:sldLayoutId id="2147492928" r:id="rId69"/>
    <p:sldLayoutId id="2147492929" r:id="rId70"/>
    <p:sldLayoutId id="2147492930" r:id="rId71"/>
    <p:sldLayoutId id="2147492931" r:id="rId72"/>
    <p:sldLayoutId id="2147492932" r:id="rId73"/>
    <p:sldLayoutId id="2147492459" r:id="rId74"/>
    <p:sldLayoutId id="2147492458" r:id="rId75"/>
    <p:sldLayoutId id="2147492457" r:id="rId76"/>
    <p:sldLayoutId id="2147492456" r:id="rId7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466" name="Picture 11" descr="new-03内容页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44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744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F5A9F6F6-B7A4-4CE8-BA2F-1F12E7E691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2933" r:id="rId1"/>
    <p:sldLayoutId id="2147492471" r:id="rId2"/>
    <p:sldLayoutId id="2147492470" r:id="rId3"/>
    <p:sldLayoutId id="2147492469" r:id="rId4"/>
    <p:sldLayoutId id="2147492468" r:id="rId5"/>
    <p:sldLayoutId id="2147492467" r:id="rId6"/>
    <p:sldLayoutId id="2147492466" r:id="rId7"/>
    <p:sldLayoutId id="2147492465" r:id="rId8"/>
    <p:sldLayoutId id="2147492464" r:id="rId9"/>
    <p:sldLayoutId id="2147492463" r:id="rId10"/>
    <p:sldLayoutId id="21474924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754" name="圖片 6" descr="1007簡報內頁.jp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934" r:id="rId1"/>
    <p:sldLayoutId id="2147492935" r:id="rId2"/>
    <p:sldLayoutId id="2147492936" r:id="rId3"/>
    <p:sldLayoutId id="2147492473" r:id="rId4"/>
    <p:sldLayoutId id="2147492472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圖片 6" descr="1007簡報內頁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00" r:id="rId1"/>
    <p:sldLayoutId id="2147492399" r:id="rId2"/>
    <p:sldLayoutId id="2147492398" r:id="rId3"/>
    <p:sldLayoutId id="2147492397" r:id="rId4"/>
    <p:sldLayoutId id="2147492396" r:id="rId5"/>
    <p:sldLayoutId id="2147492395" r:id="rId6"/>
    <p:sldLayoutId id="2147492394" r:id="rId7"/>
    <p:sldLayoutId id="2147492393" r:id="rId8"/>
    <p:sldLayoutId id="2147492392" r:id="rId9"/>
    <p:sldLayoutId id="2147492391" r:id="rId10"/>
    <p:sldLayoutId id="2147492390" r:id="rId11"/>
    <p:sldLayoutId id="2147492389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圖片 6" descr="1007簡報內頁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2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2938" r:id="rId1"/>
    <p:sldLayoutId id="2147492939" r:id="rId2"/>
    <p:sldLayoutId id="2147492940" r:id="rId3"/>
    <p:sldLayoutId id="2147492941" r:id="rId4"/>
    <p:sldLayoutId id="2147492942" r:id="rId5"/>
    <p:sldLayoutId id="2147492943" r:id="rId6"/>
    <p:sldLayoutId id="2147492944" r:id="rId7"/>
    <p:sldLayoutId id="2147492945" r:id="rId8"/>
    <p:sldLayoutId id="2147492946" r:id="rId9"/>
    <p:sldLayoutId id="2147492947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圖片 6" descr="1007簡報內頁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868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2949" r:id="rId1"/>
    <p:sldLayoutId id="2147492950" r:id="rId2"/>
    <p:sldLayoutId id="2147492951" r:id="rId3"/>
    <p:sldLayoutId id="2147492952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圖片 6" descr="1007簡報內頁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11" r:id="rId1"/>
    <p:sldLayoutId id="2147492410" r:id="rId2"/>
    <p:sldLayoutId id="2147492409" r:id="rId3"/>
    <p:sldLayoutId id="2147492408" r:id="rId4"/>
    <p:sldLayoutId id="2147492407" r:id="rId5"/>
    <p:sldLayoutId id="2147492406" r:id="rId6"/>
    <p:sldLayoutId id="2147492405" r:id="rId7"/>
    <p:sldLayoutId id="2147492404" r:id="rId8"/>
    <p:sldLayoutId id="2147492403" r:id="rId9"/>
    <p:sldLayoutId id="2147492402" r:id="rId10"/>
    <p:sldLayoutId id="214749240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圖片 6" descr="1007簡報內頁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74" r:id="rId1"/>
    <p:sldLayoutId id="214749247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圖片 6" descr="1007簡報內頁.jpg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76" r:id="rId1"/>
    <p:sldLayoutId id="2147492477" r:id="rId2"/>
    <p:sldLayoutId id="2147492478" r:id="rId3"/>
    <p:sldLayoutId id="2147492479" r:id="rId4"/>
    <p:sldLayoutId id="2147492480" r:id="rId5"/>
    <p:sldLayoutId id="2147492481" r:id="rId6"/>
    <p:sldLayoutId id="2147492482" r:id="rId7"/>
    <p:sldLayoutId id="2147492483" r:id="rId8"/>
    <p:sldLayoutId id="2147492484" r:id="rId9"/>
    <p:sldLayoutId id="214749248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圖片 6" descr="1007簡報內頁.jp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86" r:id="rId1"/>
    <p:sldLayoutId id="2147492487" r:id="rId2"/>
    <p:sldLayoutId id="2147492488" r:id="rId3"/>
    <p:sldLayoutId id="214749248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icrosoft JhengHei" pitchFamily="34" charset="-120"/>
          <a:cs typeface="Microsoft JhengHe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icrosoft JhengHei" pitchFamily="34" charset="-120"/>
          <a:cs typeface="Microsoft JhengHe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icrosoft JhengHei" pitchFamily="34" charset="-120"/>
          <a:cs typeface="Microsoft JhengHe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圖片 6" descr="1007簡報內頁.jp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圖片 2" descr="20110301簡報內頁1_鼎捷軟件P.jpg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15" r:id="rId1"/>
    <p:sldLayoutId id="2147492414" r:id="rId2"/>
    <p:sldLayoutId id="2147492413" r:id="rId3"/>
    <p:sldLayoutId id="2147492412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圖片 6" descr="1007簡報內頁.jp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圖片 2" descr="20110301簡報內頁2_鼎捷軟件P.jpg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19" r:id="rId1"/>
    <p:sldLayoutId id="2147492418" r:id="rId2"/>
    <p:sldLayoutId id="2147492417" r:id="rId3"/>
    <p:sldLayoutId id="2147492416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圖片 6" descr="1007簡報內頁.jp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490" r:id="rId1"/>
    <p:sldLayoutId id="2147492491" r:id="rId2"/>
    <p:sldLayoutId id="2147492492" r:id="rId3"/>
    <p:sldLayoutId id="2147492493" r:id="rId4"/>
    <p:sldLayoutId id="2147492494" r:id="rId5"/>
    <p:sldLayoutId id="2147492421" r:id="rId6"/>
    <p:sldLayoutId id="2147492420" r:id="rId7"/>
    <p:sldLayoutId id="2147492495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6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7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411413" y="1989138"/>
            <a:ext cx="6227762" cy="1871662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  <a:extLst/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WORD </a:t>
            </a:r>
            <a:r>
              <a:rPr kumimoji="1" lang="en-US" altLang="zh-CN" sz="6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2010</a:t>
            </a:r>
            <a:br>
              <a:rPr kumimoji="1" lang="en-US" altLang="zh-CN" sz="6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</a:br>
            <a:r>
              <a:rPr kumimoji="1" lang="zh-CN" altLang="en-US" sz="6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文字处理</a:t>
            </a:r>
            <a:endParaRPr kumimoji="1"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593922" name="TextBox 1"/>
          <p:cNvSpPr txBox="1">
            <a:spLocks noChangeArrowheads="1"/>
          </p:cNvSpPr>
          <p:nvPr/>
        </p:nvSpPr>
        <p:spPr bwMode="auto">
          <a:xfrm>
            <a:off x="4643438" y="5940425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隶书"/>
                <a:ea typeface="华文隶书"/>
                <a:cs typeface="华文隶书"/>
              </a:rPr>
              <a:t>XXXXXX</a:t>
            </a:r>
            <a:endParaRPr lang="zh-CN" altLang="en-US" sz="3200">
              <a:latin typeface="华文隶书"/>
              <a:ea typeface="华文隶书"/>
              <a:cs typeface="华文隶书"/>
            </a:endParaRPr>
          </a:p>
        </p:txBody>
      </p:sp>
      <p:sp>
        <p:nvSpPr>
          <p:cNvPr id="593923" name="文字方塊 4"/>
          <p:cNvSpPr txBox="1">
            <a:spLocks noChangeArrowheads="1"/>
          </p:cNvSpPr>
          <p:nvPr/>
        </p:nvSpPr>
        <p:spPr bwMode="auto">
          <a:xfrm>
            <a:off x="7308850" y="6403975"/>
            <a:ext cx="16557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300"/>
              </a:spcBef>
            </a:pPr>
            <a:fld id="{F40B96E2-58CA-416A-A798-A7172B18C054}" type="datetime2">
              <a:rPr kumimoji="1" lang="zh-CN" altLang="en-US" sz="1600">
                <a:latin typeface="华文隶书"/>
                <a:ea typeface="华文隶书"/>
                <a:cs typeface="MV Boli" pitchFamily="2"/>
              </a:rPr>
              <a:pPr>
                <a:spcBef>
                  <a:spcPts val="300"/>
                </a:spcBef>
              </a:pPr>
              <a:t>2016年10月14日</a:t>
            </a:fld>
            <a:endParaRPr kumimoji="1" lang="zh-TW" altLang="zh-TW" sz="1600">
              <a:latin typeface="华文隶书"/>
              <a:ea typeface="华文隶书"/>
              <a:cs typeface="MV Boli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9348" y="1412776"/>
            <a:ext cx="8352928" cy="196026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3563" y="1484969"/>
            <a:ext cx="755967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 smtClean="0">
                <a:solidFill>
                  <a:prstClr val="black"/>
                </a:solidFill>
              </a:rPr>
              <a:t>页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码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：</a:t>
            </a:r>
            <a:r>
              <a:rPr lang="zh-CN" altLang="zh-CN" sz="2800" dirty="0">
                <a:solidFill>
                  <a:prstClr val="black"/>
                </a:solidFill>
              </a:rPr>
              <a:t>单击【插入】选项卡，选择【页眉和页脚】</a:t>
            </a:r>
            <a:r>
              <a:rPr lang="zh-CN" altLang="zh-CN" sz="2800" dirty="0" smtClean="0">
                <a:solidFill>
                  <a:prstClr val="black"/>
                </a:solidFill>
              </a:rPr>
              <a:t>功能组</a:t>
            </a:r>
            <a:r>
              <a:rPr lang="zh-CN" altLang="en-US" sz="2800" dirty="0">
                <a:solidFill>
                  <a:prstClr val="black"/>
                </a:solidFill>
              </a:rPr>
              <a:t>，单击页码按钮，选择</a:t>
            </a:r>
            <a:r>
              <a:rPr lang="en-US" altLang="zh-CN" sz="2800" dirty="0">
                <a:solidFill>
                  <a:prstClr val="black"/>
                </a:solidFill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</a:rPr>
              <a:t>设置页码格式</a:t>
            </a:r>
            <a:r>
              <a:rPr lang="en-US" altLang="zh-CN" sz="2800" dirty="0">
                <a:solidFill>
                  <a:prstClr val="black"/>
                </a:solidFill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</a:rPr>
              <a:t>，弹出</a:t>
            </a:r>
            <a:r>
              <a:rPr lang="en-US" altLang="zh-CN" sz="2800" dirty="0">
                <a:solidFill>
                  <a:prstClr val="black"/>
                </a:solidFill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</a:rPr>
              <a:t>页码格式</a:t>
            </a:r>
            <a:r>
              <a:rPr lang="en-US" altLang="zh-CN" sz="2800" dirty="0">
                <a:solidFill>
                  <a:prstClr val="black"/>
                </a:solidFill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</a:rPr>
              <a:t>对话框，在对话框中可选择页码的编号格式，</a:t>
            </a:r>
            <a:endParaRPr lang="zh-CN" altLang="zh-CN" sz="2800" b="1" dirty="0">
              <a:solidFill>
                <a:srgbClr val="000000"/>
              </a:solidFill>
              <a:latin typeface="仿宋"/>
              <a:ea typeface="仿宋"/>
              <a:cs typeface="仿宋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文档页面设置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图片 148" descr="页码对话框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20" y="2700895"/>
            <a:ext cx="4211960" cy="4165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10719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250"/>
            <a:ext cx="3821113" cy="57626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266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3-3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26654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2125" y="3224213"/>
            <a:ext cx="8143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 smtClean="0"/>
              <a:t>     </a:t>
            </a:r>
            <a:r>
              <a:rPr lang="en-US" altLang="zh-CN" sz="2800" dirty="0"/>
              <a:t>IT</a:t>
            </a:r>
            <a:r>
              <a:rPr lang="zh-CN" altLang="en-US" sz="2800" dirty="0"/>
              <a:t>文化节的实施方案页面设置</a:t>
            </a:r>
            <a:endParaRPr lang="zh-CN" altLang="zh-CN" sz="2800" dirty="0">
              <a:solidFill>
                <a:srgbClr val="000000"/>
              </a:solidFill>
            </a:endParaRPr>
          </a:p>
        </p:txBody>
      </p:sp>
      <p:sp>
        <p:nvSpPr>
          <p:cNvPr id="615429" name="TextBox 1"/>
          <p:cNvSpPr txBox="1">
            <a:spLocks noChangeArrowheads="1"/>
          </p:cNvSpPr>
          <p:nvPr/>
        </p:nvSpPr>
        <p:spPr bwMode="auto">
          <a:xfrm>
            <a:off x="827088" y="2092325"/>
            <a:ext cx="22320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子任务</a:t>
            </a:r>
            <a:r>
              <a:rPr lang="en-US" altLang="zh-CN" sz="3600" b="1"/>
              <a:t>1</a:t>
            </a:r>
            <a:endParaRPr lang="zh-CN" altLang="en-US" sz="36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38481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4050" y="2655888"/>
            <a:ext cx="7777163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/>
              <a:t>      </a:t>
            </a:r>
            <a:r>
              <a:rPr lang="zh-CN" altLang="zh-CN" sz="2800" dirty="0" smtClean="0"/>
              <a:t>当</a:t>
            </a:r>
            <a:r>
              <a:rPr lang="zh-CN" altLang="zh-CN" sz="2800" dirty="0"/>
              <a:t>文本被分为若干个节之后，设置页眉页脚时就会有不同的节之分，如果还设置了奇偶页不同，那么每节又分为奇数页与偶数</a:t>
            </a:r>
            <a:r>
              <a:rPr lang="zh-CN" altLang="zh-CN" sz="2800" dirty="0" smtClean="0"/>
              <a:t>页</a:t>
            </a:r>
            <a:r>
              <a:rPr lang="zh-CN" altLang="en-US" sz="2800" dirty="0" smtClean="0"/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133600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srgbClr val="000000"/>
                </a:solidFill>
              </a:rPr>
              <a:t>分节</a:t>
            </a:r>
            <a:r>
              <a:rPr lang="zh-CN" altLang="en-US" sz="2800" b="1" dirty="0">
                <a:solidFill>
                  <a:srgbClr val="000000"/>
                </a:solidFill>
              </a:rPr>
              <a:t>后的页眉页脚</a:t>
            </a:r>
            <a:endParaRPr lang="zh-CN" altLang="zh-CN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422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3-5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7504" y="1916113"/>
            <a:ext cx="8512175" cy="38481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试着将运动会的竞赛规程文档设置为分节不同页眉，偶数为“第九届学校运动会”，奇数页为当页内容的比赛项目名称。如第三页内容是乒乓球比赛规程，那么第三页的页眉为“乒乓球比赛规程”</a:t>
            </a:r>
            <a:r>
              <a:rPr lang="zh-CN" altLang="zh-CN" sz="2400" kern="1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2400" kern="100" dirty="0" smtClean="0">
              <a:latin typeface="Calibri"/>
              <a:ea typeface="宋体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endParaRPr lang="zh-CN" altLang="zh-CN" sz="2400" kern="100" dirty="0">
              <a:latin typeface="Calibri"/>
              <a:ea typeface="宋体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对“毕业论文”文档进行页面排版：设置首页不要页眉页脚，正文起，奇数页页眉为章标题，偶数页页眉为“××学院毕业论文”。页脚为</a:t>
            </a:r>
            <a:r>
              <a:rPr lang="en-US" altLang="zh-CN" sz="2400" kern="100" dirty="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，</a:t>
            </a:r>
            <a:r>
              <a:rPr lang="en-US" altLang="zh-CN" sz="2400" kern="100" dirty="0">
                <a:latin typeface="Calibri"/>
                <a:ea typeface="宋体"/>
                <a:cs typeface="Times New Roman"/>
              </a:rPr>
              <a:t>2</a:t>
            </a: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……。</a:t>
            </a:r>
            <a:endParaRPr lang="zh-CN" altLang="zh-CN" sz="2400" kern="100" dirty="0">
              <a:effectLst/>
              <a:latin typeface="Calibri"/>
              <a:ea typeface="宋体"/>
              <a:cs typeface="Times New Roman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48600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06388" y="2060574"/>
            <a:ext cx="8455025" cy="19897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37545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文档目录设置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1013" y="2111375"/>
            <a:ext cx="8280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/>
              <a:t>样式</a:t>
            </a:r>
            <a:r>
              <a:rPr lang="zh-CN" altLang="en-US" sz="2400" dirty="0" smtClean="0"/>
              <a:t>：</a:t>
            </a:r>
            <a:r>
              <a:rPr lang="zh-CN" altLang="zh-CN" sz="2400" dirty="0" smtClean="0"/>
              <a:t>每次</a:t>
            </a:r>
            <a:r>
              <a:rPr lang="zh-CN" altLang="zh-CN" sz="2400" dirty="0"/>
              <a:t>设置格式，都需要选择某一种格式，如果文字的格式比较复杂，就需要多次进行不同的格式设置。而样式作为格式的集合，它可以包含几乎所有的格式，设置时只需选择一下某个样式，就能把其中包含的各种格式一次性设置到文字和段落上。</a:t>
            </a:r>
            <a:endParaRPr lang="zh-CN" altLang="zh-CN" sz="2400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48600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06388" y="2060574"/>
            <a:ext cx="8455025" cy="19897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37545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文档目录设置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1013" y="2111375"/>
            <a:ext cx="828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）已有样式</a:t>
            </a:r>
            <a:r>
              <a:rPr lang="zh-CN" altLang="en-US" sz="2400" b="1" dirty="0">
                <a:solidFill>
                  <a:prstClr val="black"/>
                </a:solidFill>
              </a:rPr>
              <a:t>介绍</a:t>
            </a:r>
            <a:r>
              <a:rPr lang="zh-CN" altLang="en-US" sz="2400" dirty="0" smtClean="0">
                <a:solidFill>
                  <a:prstClr val="black"/>
                </a:solidFill>
              </a:rPr>
              <a:t>：</a:t>
            </a:r>
            <a:r>
              <a:rPr lang="zh-CN" altLang="en-US" sz="2400" dirty="0">
                <a:solidFill>
                  <a:prstClr val="black"/>
                </a:solidFill>
              </a:rPr>
              <a:t>单击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开始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选项卡中的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样式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</a:rPr>
              <a:t>功能组右下角的</a:t>
            </a:r>
            <a:r>
              <a:rPr lang="zh-CN" altLang="en-US" sz="2400" dirty="0" smtClean="0">
                <a:solidFill>
                  <a:prstClr val="black"/>
                </a:solidFill>
              </a:rPr>
              <a:t>“ ”</a:t>
            </a:r>
            <a:r>
              <a:rPr lang="zh-CN" altLang="en-US" sz="2400" dirty="0">
                <a:solidFill>
                  <a:prstClr val="black"/>
                </a:solidFill>
              </a:rPr>
              <a:t>按钮，在右侧的任务窗格中即可设置或应用格式或</a:t>
            </a:r>
            <a:r>
              <a:rPr lang="zh-CN" altLang="en-US" sz="2400" dirty="0" smtClean="0">
                <a:solidFill>
                  <a:prstClr val="black"/>
                </a:solidFill>
              </a:rPr>
              <a:t>样式。</a:t>
            </a:r>
            <a:endParaRPr lang="zh-CN" altLang="zh-CN" sz="2400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780" y="2636912"/>
            <a:ext cx="324036" cy="216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878" y="589592"/>
            <a:ext cx="2445618" cy="623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6345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48600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06388" y="2060574"/>
            <a:ext cx="8455025" cy="19897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37545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文档目录设置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1013" y="2111375"/>
            <a:ext cx="828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</a:rPr>
              <a:t>）	已有样式的修改</a:t>
            </a:r>
            <a:r>
              <a:rPr lang="zh-CN" altLang="en-US" sz="2400" dirty="0">
                <a:solidFill>
                  <a:prstClr val="black"/>
                </a:solidFill>
              </a:rPr>
              <a:t>：如果预设的样式不能满足要求，只需略加修改即可。将鼠标指针移动到任务窗格中的“标题</a:t>
            </a:r>
            <a:r>
              <a:rPr lang="en-US" altLang="zh-CN" sz="2400" dirty="0">
                <a:solidFill>
                  <a:prstClr val="black"/>
                </a:solidFill>
              </a:rPr>
              <a:t>1”</a:t>
            </a:r>
            <a:r>
              <a:rPr lang="zh-CN" altLang="en-US" sz="2400" dirty="0">
                <a:solidFill>
                  <a:prstClr val="black"/>
                </a:solidFill>
              </a:rPr>
              <a:t>样式右侧，单击下拉箭头，单击</a:t>
            </a:r>
            <a:r>
              <a:rPr lang="en-US" altLang="zh-CN" sz="2400" dirty="0">
                <a:solidFill>
                  <a:prstClr val="black"/>
                </a:solidFill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</a:rPr>
              <a:t>修改</a:t>
            </a:r>
            <a:r>
              <a:rPr lang="en-US" altLang="zh-CN" sz="2400" dirty="0">
                <a:solidFill>
                  <a:prstClr val="black"/>
                </a:solidFill>
              </a:rPr>
              <a:t>】</a:t>
            </a:r>
            <a:r>
              <a:rPr lang="zh-CN" altLang="en-US" sz="2400" dirty="0" smtClean="0">
                <a:solidFill>
                  <a:prstClr val="black"/>
                </a:solidFill>
              </a:rPr>
              <a:t>命令。</a:t>
            </a:r>
            <a:endParaRPr lang="zh-CN" altLang="zh-CN" sz="2400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122" name="图片 169" descr="修改样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675" y="25624"/>
            <a:ext cx="3347864" cy="6832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70" descr="修改样式对话框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9789"/>
            <a:ext cx="6401749" cy="583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212129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4860032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06388" y="2060575"/>
            <a:ext cx="8455025" cy="125113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18" y="476672"/>
            <a:ext cx="375455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文档目录设置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1013" y="2111375"/>
            <a:ext cx="828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）添加</a:t>
            </a:r>
            <a:r>
              <a:rPr lang="zh-CN" altLang="en-US" sz="2400" b="1" dirty="0">
                <a:solidFill>
                  <a:prstClr val="black"/>
                </a:solidFill>
              </a:rPr>
              <a:t>新样式</a:t>
            </a:r>
            <a:r>
              <a:rPr lang="zh-CN" altLang="en-US" sz="2400" dirty="0" smtClean="0">
                <a:solidFill>
                  <a:prstClr val="black"/>
                </a:solidFill>
              </a:rPr>
              <a:t>：</a:t>
            </a:r>
            <a:r>
              <a:rPr lang="zh-CN" altLang="zh-CN" sz="2400" dirty="0"/>
              <a:t>单击【格式】选项卡，选择【样式与格式】功能组，在右侧的【样式与格式】任务窗格中选择【新样式】，这时打开了【新建样式】</a:t>
            </a:r>
            <a:r>
              <a:rPr lang="zh-CN" altLang="zh-CN" sz="2400" dirty="0" smtClean="0"/>
              <a:t>对话框</a:t>
            </a:r>
            <a:r>
              <a:rPr lang="zh-CN" altLang="en-US" sz="2400" dirty="0" smtClean="0"/>
              <a:t>。</a:t>
            </a:r>
            <a:endParaRPr lang="zh-CN" altLang="zh-CN" sz="2400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6146" name="图片 172" descr="新建样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430" y="808447"/>
            <a:ext cx="6616939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69398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254428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3-3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7975" y="1916113"/>
            <a:ext cx="8512175" cy="26654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76275" y="3252788"/>
            <a:ext cx="7777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/>
              <a:t>为</a:t>
            </a:r>
            <a:r>
              <a:rPr lang="en-US" altLang="zh-CN" sz="2800" b="1" dirty="0"/>
              <a:t>IT</a:t>
            </a:r>
            <a:r>
              <a:rPr lang="zh-CN" altLang="en-US" sz="2800" b="1" dirty="0"/>
              <a:t>文化节实施方案文档添加目录</a:t>
            </a:r>
            <a:endParaRPr lang="zh-CN" altLang="zh-CN" sz="2800" dirty="0"/>
          </a:p>
        </p:txBody>
      </p:sp>
      <p:sp>
        <p:nvSpPr>
          <p:cNvPr id="641029" name="TextBox 1"/>
          <p:cNvSpPr txBox="1">
            <a:spLocks noChangeArrowheads="1"/>
          </p:cNvSpPr>
          <p:nvPr/>
        </p:nvSpPr>
        <p:spPr bwMode="auto">
          <a:xfrm>
            <a:off x="623888" y="2209800"/>
            <a:ext cx="2590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子任务</a:t>
            </a:r>
            <a:r>
              <a:rPr lang="en-US" altLang="zh-CN" sz="3200" b="1"/>
              <a:t>2</a:t>
            </a:r>
            <a:endParaRPr lang="zh-CN" altLang="en-US" sz="32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30257" y="1296311"/>
            <a:ext cx="8512175" cy="16554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92795" y="1997644"/>
            <a:ext cx="777557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/>
              <a:t>       </a:t>
            </a:r>
            <a:r>
              <a:rPr lang="zh-CN" altLang="zh-CN" sz="2800" dirty="0" smtClean="0"/>
              <a:t>单击</a:t>
            </a:r>
            <a:r>
              <a:rPr lang="zh-CN" altLang="zh-CN" sz="2800" dirty="0"/>
              <a:t>【文件】选项卡，选择【打印】右侧出现打印预览的</a:t>
            </a:r>
            <a:r>
              <a:rPr lang="zh-CN" altLang="zh-CN" sz="2800" dirty="0" smtClean="0"/>
              <a:t>内容</a:t>
            </a:r>
            <a:r>
              <a:rPr lang="zh-CN" altLang="en-US" sz="2800" dirty="0" smtClean="0"/>
              <a:t>。</a:t>
            </a:r>
            <a:endParaRPr lang="zh-CN" altLang="zh-CN" sz="28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412776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/>
              <a:t>打印</a:t>
            </a:r>
            <a:r>
              <a:rPr lang="zh-CN" altLang="en-US" sz="2800" b="1" dirty="0"/>
              <a:t>预</a:t>
            </a:r>
            <a:r>
              <a:rPr lang="zh-CN" altLang="en-US" sz="2800" b="1" dirty="0" smtClean="0"/>
              <a:t>览</a:t>
            </a:r>
            <a:endParaRPr lang="zh-CN" altLang="zh-CN" sz="2800" b="1" dirty="0"/>
          </a:p>
        </p:txBody>
      </p:sp>
      <p:pic>
        <p:nvPicPr>
          <p:cNvPr id="7170" name="图片 181" descr="打印设置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05" y="1692461"/>
            <a:ext cx="8044455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969" name="Group 3"/>
          <p:cNvGrpSpPr>
            <a:grpSpLocks/>
          </p:cNvGrpSpPr>
          <p:nvPr/>
        </p:nvGrpSpPr>
        <p:grpSpPr bwMode="auto">
          <a:xfrm>
            <a:off x="1258888" y="3141663"/>
            <a:ext cx="5410200" cy="665162"/>
            <a:chOff x="0" y="0"/>
            <a:chExt cx="3408" cy="419"/>
          </a:xfrm>
        </p:grpSpPr>
        <p:grpSp>
          <p:nvGrpSpPr>
            <p:cNvPr id="595996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6000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6001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4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5997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98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16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Word 2010</a:t>
              </a:r>
              <a:r>
                <a:rPr lang="zh-CN" altLang="en-US" sz="2800" b="1">
                  <a:ea typeface="黑体" pitchFamily="2" charset="-122"/>
                </a:rPr>
                <a:t>文档排版</a:t>
              </a:r>
            </a:p>
          </p:txBody>
        </p:sp>
        <p:sp>
          <p:nvSpPr>
            <p:cNvPr id="595999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2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595970" name="Group 36"/>
          <p:cNvGrpSpPr>
            <a:grpSpLocks/>
          </p:cNvGrpSpPr>
          <p:nvPr/>
        </p:nvGrpSpPr>
        <p:grpSpPr bwMode="auto">
          <a:xfrm>
            <a:off x="1258888" y="2060575"/>
            <a:ext cx="5411787" cy="665163"/>
            <a:chOff x="0" y="0"/>
            <a:chExt cx="3409" cy="419"/>
          </a:xfrm>
        </p:grpSpPr>
        <p:grpSp>
          <p:nvGrpSpPr>
            <p:cNvPr id="595989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5993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5994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595995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</p:grpSp>
        <p:sp>
          <p:nvSpPr>
            <p:cNvPr id="595990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91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2683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 Word 2010</a:t>
              </a:r>
              <a:r>
                <a:rPr lang="zh-CN" altLang="en-US" sz="2800" b="1">
                  <a:ea typeface="黑体" pitchFamily="2" charset="-122"/>
                </a:rPr>
                <a:t>文档基本操作</a:t>
              </a:r>
            </a:p>
          </p:txBody>
        </p:sp>
        <p:sp>
          <p:nvSpPr>
            <p:cNvPr id="595992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zh-TW" sz="2400" b="1">
                  <a:solidFill>
                    <a:schemeClr val="bg1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1720" y="548680"/>
            <a:ext cx="39226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课程内容</a:t>
            </a:r>
          </a:p>
        </p:txBody>
      </p:sp>
      <p:pic>
        <p:nvPicPr>
          <p:cNvPr id="595972" name="图片 6" descr="未标题-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5973" name="Group 3"/>
          <p:cNvGrpSpPr>
            <a:grpSpLocks/>
          </p:cNvGrpSpPr>
          <p:nvPr/>
        </p:nvGrpSpPr>
        <p:grpSpPr bwMode="auto">
          <a:xfrm>
            <a:off x="1212850" y="4151313"/>
            <a:ext cx="5457825" cy="665162"/>
            <a:chOff x="0" y="0"/>
            <a:chExt cx="3438" cy="419"/>
          </a:xfrm>
        </p:grpSpPr>
        <p:grpSp>
          <p:nvGrpSpPr>
            <p:cNvPr id="595982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5986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5987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27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3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5983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84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62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Word 2010</a:t>
              </a:r>
              <a:r>
                <a:rPr lang="zh-CN" altLang="en-US" sz="2800" b="1">
                  <a:ea typeface="黑体" pitchFamily="2" charset="-122"/>
                </a:rPr>
                <a:t>文档页面排版</a:t>
              </a:r>
            </a:p>
          </p:txBody>
        </p:sp>
        <p:sp>
          <p:nvSpPr>
            <p:cNvPr id="595985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3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  <p:grpSp>
        <p:nvGrpSpPr>
          <p:cNvPr id="595974" name="Group 3"/>
          <p:cNvGrpSpPr>
            <a:grpSpLocks/>
          </p:cNvGrpSpPr>
          <p:nvPr/>
        </p:nvGrpSpPr>
        <p:grpSpPr bwMode="auto">
          <a:xfrm>
            <a:off x="1211263" y="5149850"/>
            <a:ext cx="5457825" cy="665163"/>
            <a:chOff x="0" y="0"/>
            <a:chExt cx="3438" cy="419"/>
          </a:xfrm>
        </p:grpSpPr>
        <p:grpSp>
          <p:nvGrpSpPr>
            <p:cNvPr id="595975" name="Group 4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595979" name="AutoShape 5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595980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PMingLiU" pitchFamily="18" charset="-120"/>
                </a:endParaRPr>
              </a:p>
            </p:txBody>
          </p:sp>
          <p:sp>
            <p:nvSpPr>
              <p:cNvPr id="35" name="AutoShape 7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595976" name="Line 8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5977" name="Text Box 9"/>
            <p:cNvSpPr txBox="1">
              <a:spLocks noChangeArrowheads="1"/>
            </p:cNvSpPr>
            <p:nvPr/>
          </p:nvSpPr>
          <p:spPr bwMode="auto">
            <a:xfrm>
              <a:off x="817" y="48"/>
              <a:ext cx="262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ea typeface="黑体" pitchFamily="2" charset="-122"/>
                </a:rPr>
                <a:t>Word 2010</a:t>
              </a:r>
              <a:r>
                <a:rPr lang="zh-CN" altLang="en-US" sz="2800" b="1">
                  <a:ea typeface="黑体" pitchFamily="2" charset="-122"/>
                </a:rPr>
                <a:t>文档表格处理</a:t>
              </a:r>
            </a:p>
          </p:txBody>
        </p:sp>
        <p:sp>
          <p:nvSpPr>
            <p:cNvPr id="595978" name="Text Box 10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PMingLiU" pitchFamily="18" charset="-120"/>
                </a:rPr>
                <a:t>4</a:t>
              </a:r>
              <a:endParaRPr lang="zh-CN" altLang="zh-TW" sz="2400" b="1">
                <a:solidFill>
                  <a:schemeClr val="bg1"/>
                </a:solidFill>
                <a:ea typeface="PMingLiU" pitchFamily="18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30257" y="1296311"/>
            <a:ext cx="8512175" cy="20863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2795" y="1997644"/>
            <a:ext cx="777557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打印</a:t>
            </a:r>
            <a:r>
              <a:rPr lang="zh-CN" altLang="zh-CN" sz="2800" dirty="0"/>
              <a:t>对话框可以在打印时对一些参数来设置。单击【文件】选项卡，选择【打印】命令，打开【打印】</a:t>
            </a:r>
            <a:r>
              <a:rPr lang="zh-CN" altLang="zh-CN" sz="2800" dirty="0" smtClean="0"/>
              <a:t>对话框</a:t>
            </a:r>
            <a:r>
              <a:rPr lang="zh-CN" altLang="en-US" sz="2800" dirty="0" smtClean="0"/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412776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</a:rPr>
              <a:t>文档</a:t>
            </a:r>
            <a:r>
              <a:rPr lang="zh-CN" altLang="en-US" sz="2800" b="1" dirty="0">
                <a:solidFill>
                  <a:prstClr val="black"/>
                </a:solidFill>
              </a:rPr>
              <a:t>的打印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  <p:pic>
        <p:nvPicPr>
          <p:cNvPr id="8194" name="图片 182" descr="打印属性设置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92620"/>
            <a:ext cx="5004048" cy="6083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9597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30257" y="1296310"/>
            <a:ext cx="8734231" cy="251721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2795" y="1997644"/>
            <a:ext cx="7775575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单击</a:t>
            </a:r>
            <a:r>
              <a:rPr lang="zh-CN" altLang="zh-CN" sz="2800" dirty="0"/>
              <a:t>【页面布局】选项卡，选择【页面设置】功能组中的【文字方向】按钮，在下拉列表中的选择【垂直】，整篇文档的文字就变成了竖排的了，再单击这个按钮，文字方向又恢复</a:t>
            </a:r>
            <a:r>
              <a:rPr lang="zh-CN" altLang="zh-CN" sz="2800" dirty="0" smtClean="0"/>
              <a:t>水平</a:t>
            </a:r>
            <a:r>
              <a:rPr lang="zh-CN" altLang="en-US" sz="2800" dirty="0" smtClean="0"/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412776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</a:rPr>
              <a:t>竖</a:t>
            </a:r>
            <a:r>
              <a:rPr lang="zh-CN" altLang="en-US" sz="2800" b="1" dirty="0">
                <a:solidFill>
                  <a:prstClr val="black"/>
                </a:solidFill>
              </a:rPr>
              <a:t>排文字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  <p:pic>
        <p:nvPicPr>
          <p:cNvPr id="9218" name="图片 183" descr="页面设置对话框文档网络选项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546" y="476672"/>
            <a:ext cx="5292080" cy="6407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7398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30257" y="1296310"/>
            <a:ext cx="8734231" cy="294810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2795" y="1997644"/>
            <a:ext cx="7775575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kern="1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Calibri"/>
                <a:ea typeface="宋体"/>
                <a:cs typeface="Times New Roman"/>
              </a:rPr>
              <a:t>单击</a:t>
            </a:r>
            <a:r>
              <a:rPr lang="zh-CN" altLang="zh-CN" sz="2800" kern="100" dirty="0">
                <a:latin typeface="Calibri"/>
                <a:ea typeface="宋体"/>
                <a:cs typeface="Times New Roman"/>
              </a:rPr>
              <a:t>【开始】选项卡，选择【字体】功能组中的【带圈字符】按钮，弹出【带圈字符】对话框，在【字符】输入框中输入“</a:t>
            </a:r>
            <a:r>
              <a:rPr lang="en-US" altLang="zh-CN" sz="2800" kern="100" dirty="0">
                <a:latin typeface="Calibri"/>
                <a:ea typeface="宋体"/>
                <a:cs typeface="Times New Roman"/>
              </a:rPr>
              <a:t>A</a:t>
            </a:r>
            <a:r>
              <a:rPr lang="zh-CN" altLang="zh-CN" sz="2800" kern="100" dirty="0">
                <a:latin typeface="Calibri"/>
                <a:ea typeface="宋体"/>
                <a:cs typeface="Times New Roman"/>
              </a:rPr>
              <a:t>”，然后单击【确定】，文档中就插入了一个带圈的“</a:t>
            </a:r>
            <a:r>
              <a:rPr lang="en-US" altLang="zh-CN" sz="2800" kern="100" dirty="0">
                <a:latin typeface="Calibri"/>
                <a:ea typeface="宋体"/>
                <a:cs typeface="Times New Roman"/>
              </a:rPr>
              <a:t>A</a:t>
            </a:r>
            <a:r>
              <a:rPr lang="zh-CN" altLang="zh-CN" sz="2800" kern="100" dirty="0">
                <a:latin typeface="Calibri"/>
                <a:ea typeface="宋体"/>
                <a:cs typeface="Times New Roman"/>
              </a:rPr>
              <a:t>”字“</a:t>
            </a:r>
            <a:r>
              <a:rPr lang="en-US" altLang="zh-CN" sz="2800" kern="100" dirty="0">
                <a:latin typeface="Calibri"/>
                <a:ea typeface="宋体"/>
                <a:cs typeface="Times New Roman"/>
              </a:rPr>
              <a:t>A</a:t>
            </a:r>
            <a:r>
              <a:rPr lang="zh-CN" altLang="zh-CN" sz="2800" kern="100" dirty="0" smtClean="0">
                <a:latin typeface="Calibri"/>
                <a:ea typeface="宋体"/>
                <a:cs typeface="Times New Roman"/>
              </a:rPr>
              <a:t>”</a:t>
            </a:r>
            <a:r>
              <a:rPr lang="zh-CN" altLang="en-US" sz="2800" kern="1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412776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</a:rPr>
              <a:t>带</a:t>
            </a:r>
            <a:r>
              <a:rPr lang="zh-CN" altLang="en-US" sz="2800" b="1" dirty="0">
                <a:solidFill>
                  <a:prstClr val="black"/>
                </a:solidFill>
              </a:rPr>
              <a:t>圈字符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  <p:pic>
        <p:nvPicPr>
          <p:cNvPr id="10242" name="图片 184" descr="带圈字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419" y="1266359"/>
            <a:ext cx="4791783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81612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249" y="1715459"/>
            <a:ext cx="8734231" cy="33789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584" y="2420888"/>
            <a:ext cx="7775575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en-US" altLang="zh-CN" sz="2800" dirty="0" smtClean="0"/>
              <a:t>       </a:t>
            </a:r>
            <a:r>
              <a:rPr lang="zh-CN" altLang="zh-CN" sz="2800" dirty="0" smtClean="0"/>
              <a:t>批注</a:t>
            </a:r>
            <a:r>
              <a:rPr lang="zh-CN" altLang="zh-CN" sz="2800" dirty="0"/>
              <a:t>是对文档的特殊说明</a:t>
            </a:r>
            <a:r>
              <a:rPr lang="zh-CN" altLang="zh-CN" sz="2800" dirty="0" smtClean="0"/>
              <a:t>，</a:t>
            </a:r>
            <a:r>
              <a:rPr lang="zh-CN" altLang="zh-CN" sz="2800" dirty="0"/>
              <a:t>脚注和尾注也是文档的一部分，用于文档正文的补充说明，帮助读者理解全文的内容</a:t>
            </a:r>
            <a:r>
              <a:rPr lang="zh-CN" altLang="zh-CN" sz="2800" dirty="0" smtClean="0"/>
              <a:t>。</a:t>
            </a:r>
            <a:r>
              <a:rPr lang="zh-CN" altLang="zh-CN" sz="2800" dirty="0"/>
              <a:t>脚注所解释的是本页中的内容，一般用于对文档中较难理解的内容进行说明；尾注是在一篇文档的最后所加的注释，一般用于表明所引用的文献来源。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09584" y="1673920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</a:rPr>
              <a:t>批注</a:t>
            </a:r>
            <a:r>
              <a:rPr lang="zh-CN" altLang="en-US" sz="2800" b="1" dirty="0">
                <a:solidFill>
                  <a:prstClr val="black"/>
                </a:solidFill>
              </a:rPr>
              <a:t>、脚注和尾注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0923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30257" y="1296310"/>
            <a:ext cx="8734231" cy="53730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2795" y="1997644"/>
            <a:ext cx="777557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选中</a:t>
            </a:r>
            <a:r>
              <a:rPr lang="zh-CN" altLang="zh-CN" sz="2800" dirty="0"/>
              <a:t>要添加批注的文字，单击【审阅】选项卡，选择【新建批注】按钮，即可输入批注的内容。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412776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）添加</a:t>
            </a:r>
            <a:r>
              <a:rPr lang="zh-CN" altLang="en-US" sz="2800" b="1" dirty="0">
                <a:solidFill>
                  <a:prstClr val="black"/>
                </a:solidFill>
              </a:rPr>
              <a:t>批注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36613" y="4018756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</a:rPr>
              <a:t>）添加脚注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584" y="4653136"/>
            <a:ext cx="7775575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800" dirty="0" smtClean="0"/>
              <a:t>        把</a:t>
            </a:r>
            <a:r>
              <a:rPr lang="zh-CN" altLang="en-US" sz="2800" dirty="0"/>
              <a:t>光标插入点置于放置注释引用标记的位置。单击</a:t>
            </a:r>
            <a:r>
              <a:rPr lang="en-US" altLang="zh-CN" sz="2800" dirty="0"/>
              <a:t>【</a:t>
            </a:r>
            <a:r>
              <a:rPr lang="zh-CN" altLang="en-US" sz="2800" dirty="0"/>
              <a:t>引用</a:t>
            </a:r>
            <a:r>
              <a:rPr lang="en-US" altLang="zh-CN" sz="2800" dirty="0"/>
              <a:t>】</a:t>
            </a:r>
            <a:r>
              <a:rPr lang="zh-CN" altLang="en-US" sz="2800" dirty="0"/>
              <a:t>选项卡，选择</a:t>
            </a:r>
            <a:r>
              <a:rPr lang="en-US" altLang="zh-CN" sz="2800" dirty="0"/>
              <a:t>【</a:t>
            </a:r>
            <a:r>
              <a:rPr lang="zh-CN" altLang="en-US" sz="2800" dirty="0"/>
              <a:t>插入脚注</a:t>
            </a:r>
            <a:r>
              <a:rPr lang="en-US" altLang="zh-CN" sz="2800" dirty="0"/>
              <a:t>】</a:t>
            </a:r>
            <a:r>
              <a:rPr lang="zh-CN" altLang="en-US" sz="2800" dirty="0"/>
              <a:t>按钮，光标自动跳转到页面的底端，一般脚注的默认位置是页的</a:t>
            </a:r>
            <a:r>
              <a:rPr lang="zh-CN" altLang="en-US" sz="2800" dirty="0" smtClean="0"/>
              <a:t>底端。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300097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14157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拓展知识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30257" y="1296310"/>
            <a:ext cx="8734231" cy="28527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2795" y="1997644"/>
            <a:ext cx="777557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495300" algn="l"/>
              </a:tabLst>
              <a:defRPr/>
            </a:pPr>
            <a:r>
              <a:rPr lang="zh-CN" altLang="en-US" sz="2800" dirty="0" smtClean="0">
                <a:solidFill>
                  <a:prstClr val="black"/>
                </a:solidFill>
              </a:rPr>
              <a:t>     添加</a:t>
            </a:r>
            <a:r>
              <a:rPr lang="zh-CN" altLang="en-US" sz="2800" dirty="0">
                <a:solidFill>
                  <a:prstClr val="black"/>
                </a:solidFill>
              </a:rPr>
              <a:t>尾注的方法与添加脚注类似，只是在添加尾注的时候，需要单击对话框中的</a:t>
            </a:r>
            <a:r>
              <a:rPr lang="en-US" altLang="zh-CN" sz="2800" dirty="0">
                <a:solidFill>
                  <a:prstClr val="black"/>
                </a:solidFill>
              </a:rPr>
              <a:t>【</a:t>
            </a:r>
            <a:r>
              <a:rPr lang="zh-CN" altLang="en-US" sz="2800" dirty="0">
                <a:solidFill>
                  <a:prstClr val="black"/>
                </a:solidFill>
              </a:rPr>
              <a:t>尾注</a:t>
            </a:r>
            <a:r>
              <a:rPr lang="en-US" altLang="zh-CN" sz="2800" dirty="0">
                <a:solidFill>
                  <a:prstClr val="black"/>
                </a:solidFill>
              </a:rPr>
              <a:t>】</a:t>
            </a:r>
            <a:r>
              <a:rPr lang="zh-CN" altLang="en-US" sz="2800" dirty="0">
                <a:solidFill>
                  <a:prstClr val="black"/>
                </a:solidFill>
              </a:rPr>
              <a:t>按钮。</a:t>
            </a:r>
            <a:endParaRPr lang="zh-CN" altLang="zh-CN" sz="28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1412776"/>
            <a:ext cx="5903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800" b="1" dirty="0" smtClean="0">
                <a:solidFill>
                  <a:prstClr val="black"/>
                </a:solidFill>
              </a:rPr>
              <a:t>添加</a:t>
            </a:r>
            <a:r>
              <a:rPr lang="zh-CN" altLang="en-US" sz="2800" b="1" dirty="0">
                <a:solidFill>
                  <a:prstClr val="black"/>
                </a:solidFill>
              </a:rPr>
              <a:t>尾注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1317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0" y="476672"/>
            <a:ext cx="3821728" cy="576064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1520" y="476672"/>
            <a:ext cx="31422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学生操作拓展任务</a:t>
            </a: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3-6</a:t>
            </a:r>
            <a:endParaRPr lang="zh-CN" altLang="zh-CN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25450" y="1792288"/>
            <a:ext cx="8244408" cy="33649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71600" y="2060574"/>
            <a:ext cx="7352109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为</a:t>
            </a:r>
            <a:r>
              <a:rPr lang="zh-CN" altLang="en-US" sz="2800" dirty="0"/>
              <a:t>毕业论文文档添加目录。</a:t>
            </a:r>
          </a:p>
          <a:p>
            <a:r>
              <a:rPr lang="zh-CN" altLang="en-US" sz="2800" dirty="0"/>
              <a:t>要求：每章另起一页，章标题与摘要、绪论、结论都为一级标题，居中；小节标题为二级标题。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720" y="563563"/>
            <a:ext cx="6923088" cy="777875"/>
          </a:xfrm>
          <a:prstGeom prst="rect">
            <a:avLst/>
          </a:prstGeom>
          <a:extLst/>
        </p:spPr>
        <p:txBody>
          <a:bodyPr anchor="ctr"/>
          <a:lstStyle/>
          <a:p>
            <a:pPr algn="l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+mn-cs"/>
              </a:rPr>
              <a:t>学习目标</a:t>
            </a:r>
          </a:p>
        </p:txBody>
      </p:sp>
      <p:sp>
        <p:nvSpPr>
          <p:cNvPr id="59699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2143125"/>
            <a:ext cx="7402513" cy="409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</a:rPr>
              <a:t>掌握文档的创建和保存；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</a:rPr>
              <a:t>熟练掌握文档的基本编辑和格式化；</a:t>
            </a: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  <a:sym typeface="Arial" charset="0"/>
              </a:rPr>
              <a:t>掌握文档的页面设置、页眉和页脚的设置以及打印的方法；</a:t>
            </a:r>
            <a:endParaRPr lang="en-US" altLang="zh-CN" sz="2400" smtClean="0">
              <a:latin typeface="黑体" pitchFamily="2" charset="-122"/>
              <a:ea typeface="黑体" pitchFamily="2" charset="-122"/>
              <a:sym typeface="Arial" charset="0"/>
            </a:endParaRPr>
          </a:p>
          <a:p>
            <a:pPr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400" smtClean="0">
                <a:latin typeface="黑体" pitchFamily="2" charset="-122"/>
                <a:ea typeface="黑体" pitchFamily="2" charset="-122"/>
                <a:sym typeface="Arial" charset="0"/>
              </a:rPr>
              <a:t>熟练掌握应用</a:t>
            </a:r>
            <a:r>
              <a:rPr lang="en-US" altLang="zh-CN" sz="2400" smtClean="0">
                <a:latin typeface="黑体" pitchFamily="2" charset="-122"/>
                <a:ea typeface="黑体" pitchFamily="2" charset="-122"/>
                <a:sym typeface="Arial" charset="0"/>
              </a:rPr>
              <a:t>Word</a:t>
            </a:r>
            <a:r>
              <a:rPr lang="zh-CN" altLang="en-US" sz="2400" smtClean="0">
                <a:latin typeface="黑体" pitchFamily="2" charset="-122"/>
                <a:ea typeface="黑体" pitchFamily="2" charset="-122"/>
                <a:sym typeface="Arial" charset="0"/>
              </a:rPr>
              <a:t>文档中的表格的创建和编辑。</a:t>
            </a:r>
            <a:r>
              <a:rPr lang="zh-CN" altLang="en-US" sz="2000" smtClean="0">
                <a:latin typeface="黑体" pitchFamily="2" charset="-122"/>
                <a:ea typeface="黑体" pitchFamily="2" charset="-122"/>
              </a:rPr>
              <a:t>		</a:t>
            </a:r>
          </a:p>
          <a:p>
            <a:pPr>
              <a:spcBef>
                <a:spcPts val="2000"/>
              </a:spcBef>
              <a:buFont typeface="Arial" charset="0"/>
              <a:buNone/>
            </a:pPr>
            <a:r>
              <a:rPr lang="zh-CN" altLang="en-US" sz="2000" smtClean="0">
                <a:latin typeface="黑体" pitchFamily="2" charset="-122"/>
                <a:ea typeface="黑体" pitchFamily="2" charset="-122"/>
              </a:rPr>
              <a:t>				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691" name="Group 11"/>
          <p:cNvGrpSpPr>
            <a:grpSpLocks/>
          </p:cNvGrpSpPr>
          <p:nvPr/>
        </p:nvGrpSpPr>
        <p:grpSpPr bwMode="auto">
          <a:xfrm>
            <a:off x="1043608" y="3627934"/>
            <a:ext cx="5410200" cy="665162"/>
            <a:chOff x="0" y="0"/>
            <a:chExt cx="3408" cy="419"/>
          </a:xfrm>
        </p:grpSpPr>
        <p:grpSp>
          <p:nvGrpSpPr>
            <p:cNvPr id="498714" name="Group 12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8" name="AutoShape 13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</a:endParaRPr>
              </a:p>
            </p:txBody>
          </p:sp>
          <p:sp>
            <p:nvSpPr>
              <p:cNvPr id="498719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</a:endParaRPr>
              </a:p>
            </p:txBody>
          </p:sp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90" y="81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6">
                  <a:lumMod val="75000"/>
                </a:schemeClr>
              </a:solidFill>
              <a:ln w="9525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Arial" pitchFamily="34" charset="0"/>
                  <a:ea typeface="PMingLiU" pitchFamily="18" charset="-120"/>
                </a:endParaRPr>
              </a:p>
            </p:txBody>
          </p:sp>
        </p:grpSp>
        <p:sp>
          <p:nvSpPr>
            <p:cNvPr id="498715" name="Line 16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498716" name="Text Box 17"/>
            <p:cNvSpPr txBox="1">
              <a:spLocks noChangeArrowheads="1"/>
            </p:cNvSpPr>
            <p:nvPr/>
          </p:nvSpPr>
          <p:spPr bwMode="auto">
            <a:xfrm>
              <a:off x="862" y="48"/>
              <a:ext cx="14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 smtClean="0">
                  <a:solidFill>
                    <a:prstClr val="black"/>
                  </a:solidFill>
                  <a:ea typeface="黑体" pitchFamily="49" charset="-122"/>
                  <a:sym typeface="Arial" charset="0"/>
                </a:rPr>
                <a:t>文档添加目录</a:t>
              </a:r>
              <a:endParaRPr lang="zh-CN" altLang="en-US" sz="2800" b="1" dirty="0">
                <a:solidFill>
                  <a:prstClr val="black"/>
                </a:solidFill>
                <a:ea typeface="黑体" pitchFamily="49" charset="-122"/>
                <a:sym typeface="Arial" charset="0"/>
              </a:endParaRPr>
            </a:p>
          </p:txBody>
        </p:sp>
        <p:sp>
          <p:nvSpPr>
            <p:cNvPr id="498717" name="Text Box 18"/>
            <p:cNvSpPr txBox="1">
              <a:spLocks noChangeArrowheads="1"/>
            </p:cNvSpPr>
            <p:nvPr/>
          </p:nvSpPr>
          <p:spPr bwMode="auto">
            <a:xfrm>
              <a:off x="123" y="62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prstClr val="white"/>
                  </a:solidFill>
                  <a:ea typeface="PMingLiU" pitchFamily="18" charset="-120"/>
                </a:rPr>
                <a:t>2</a:t>
              </a:r>
              <a:endParaRPr lang="zh-CN" altLang="zh-TW" sz="2400" b="1" dirty="0">
                <a:solidFill>
                  <a:prstClr val="white"/>
                </a:solidFill>
                <a:ea typeface="PMingLiU" pitchFamily="18" charset="-120"/>
              </a:endParaRPr>
            </a:p>
          </p:txBody>
        </p:sp>
      </p:grpSp>
      <p:grpSp>
        <p:nvGrpSpPr>
          <p:cNvPr id="498698" name="Group 36"/>
          <p:cNvGrpSpPr>
            <a:grpSpLocks/>
          </p:cNvGrpSpPr>
          <p:nvPr/>
        </p:nvGrpSpPr>
        <p:grpSpPr bwMode="auto">
          <a:xfrm>
            <a:off x="1043608" y="2259781"/>
            <a:ext cx="5410200" cy="665163"/>
            <a:chOff x="0" y="0"/>
            <a:chExt cx="3408" cy="419"/>
          </a:xfrm>
        </p:grpSpPr>
        <p:grpSp>
          <p:nvGrpSpPr>
            <p:cNvPr id="498707" name="Group 37"/>
            <p:cNvGrpSpPr>
              <a:grpSpLocks/>
            </p:cNvGrpSpPr>
            <p:nvPr/>
          </p:nvGrpSpPr>
          <p:grpSpPr bwMode="auto">
            <a:xfrm>
              <a:off x="0" y="0"/>
              <a:ext cx="480" cy="419"/>
              <a:chOff x="0" y="0"/>
              <a:chExt cx="1549" cy="1351"/>
            </a:xfrm>
          </p:grpSpPr>
          <p:sp>
            <p:nvSpPr>
              <p:cNvPr id="498711" name="AutoShape 38"/>
              <p:cNvSpPr>
                <a:spLocks noChangeArrowheads="1"/>
              </p:cNvSpPr>
              <p:nvPr/>
            </p:nvSpPr>
            <p:spPr bwMode="auto">
              <a:xfrm>
                <a:off x="13" y="23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</a:endParaRPr>
              </a:p>
            </p:txBody>
          </p:sp>
          <p:sp>
            <p:nvSpPr>
              <p:cNvPr id="498712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  <a:cs typeface="Arial" charset="0"/>
                </a:endParaRPr>
              </a:p>
            </p:txBody>
          </p:sp>
          <p:sp>
            <p:nvSpPr>
              <p:cNvPr id="498713" name="AutoShape 40"/>
              <p:cNvSpPr>
                <a:spLocks noChangeArrowheads="1"/>
              </p:cNvSpPr>
              <p:nvPr/>
            </p:nvSpPr>
            <p:spPr bwMode="auto">
              <a:xfrm>
                <a:off x="90" y="80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  <a:ea typeface="PMingLiU" pitchFamily="18" charset="-120"/>
                </a:endParaRPr>
              </a:p>
            </p:txBody>
          </p:sp>
        </p:grpSp>
        <p:sp>
          <p:nvSpPr>
            <p:cNvPr id="498708" name="Line 41"/>
            <p:cNvSpPr>
              <a:spLocks noChangeShapeType="1"/>
            </p:cNvSpPr>
            <p:nvPr/>
          </p:nvSpPr>
          <p:spPr bwMode="auto">
            <a:xfrm>
              <a:off x="384" y="384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498709" name="Text Box 42"/>
            <p:cNvSpPr txBox="1">
              <a:spLocks noChangeArrowheads="1"/>
            </p:cNvSpPr>
            <p:nvPr/>
          </p:nvSpPr>
          <p:spPr bwMode="auto">
            <a:xfrm>
              <a:off x="726" y="57"/>
              <a:ext cx="160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sz="2800" b="1" dirty="0" smtClean="0">
                  <a:solidFill>
                    <a:prstClr val="black"/>
                  </a:solidFill>
                  <a:ea typeface="黑体" pitchFamily="49" charset="-122"/>
                </a:rPr>
                <a:t>  </a:t>
              </a:r>
              <a:r>
                <a:rPr lang="zh-CN" altLang="en-US" sz="2800" b="1" dirty="0" smtClean="0">
                  <a:solidFill>
                    <a:prstClr val="black"/>
                  </a:solidFill>
                  <a:ea typeface="黑体" pitchFamily="49" charset="-122"/>
                </a:rPr>
                <a:t>文档页面设置</a:t>
              </a:r>
              <a:endParaRPr lang="zh-CN" altLang="en-US" sz="2800" b="1" dirty="0">
                <a:solidFill>
                  <a:prstClr val="black"/>
                </a:solidFill>
                <a:ea typeface="黑体" pitchFamily="49" charset="-122"/>
              </a:endParaRPr>
            </a:p>
          </p:txBody>
        </p:sp>
        <p:sp>
          <p:nvSpPr>
            <p:cNvPr id="498710" name="Text Box 43"/>
            <p:cNvSpPr txBox="1">
              <a:spLocks noChangeArrowheads="1"/>
            </p:cNvSpPr>
            <p:nvPr/>
          </p:nvSpPr>
          <p:spPr bwMode="auto">
            <a:xfrm>
              <a:off x="124" y="6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zh-TW" sz="2400" b="1">
                  <a:solidFill>
                    <a:prstClr val="white"/>
                  </a:solidFill>
                  <a:ea typeface="PMingLiU" pitchFamily="18" charset="-120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2950" y="548680"/>
            <a:ext cx="71675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/>
                <a:ea typeface="黑体"/>
              </a:rPr>
              <a:t>Word 2010</a:t>
            </a:r>
            <a:r>
              <a:rPr lang="zh-CN" altLang="en-US" sz="4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/>
                <a:ea typeface="黑体"/>
              </a:rPr>
              <a:t>文档页面</a:t>
            </a:r>
            <a:r>
              <a:rPr lang="zh-CN" altLang="en-US" sz="4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/>
                <a:ea typeface="黑体"/>
              </a:rPr>
              <a:t>排版</a:t>
            </a:r>
            <a:endParaRPr lang="zh-CN" altLang="en-US" sz="4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/>
              <a:ea typeface="黑体"/>
            </a:endParaRPr>
          </a:p>
        </p:txBody>
      </p:sp>
      <p:pic>
        <p:nvPicPr>
          <p:cNvPr id="498706" name="图片 6" descr="未标题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221163"/>
            <a:ext cx="20145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7894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图片 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163" y="5811838"/>
            <a:ext cx="1552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0739" name="组合 13"/>
          <p:cNvGrpSpPr>
            <a:grpSpLocks/>
          </p:cNvGrpSpPr>
          <p:nvPr/>
        </p:nvGrpSpPr>
        <p:grpSpPr bwMode="auto">
          <a:xfrm>
            <a:off x="35496" y="1056037"/>
            <a:ext cx="8886254" cy="5492401"/>
            <a:chOff x="35496" y="1056037"/>
            <a:chExt cx="8886254" cy="5492401"/>
          </a:xfrm>
        </p:grpSpPr>
        <p:sp>
          <p:nvSpPr>
            <p:cNvPr id="15" name="矩形 14"/>
            <p:cNvSpPr/>
            <p:nvPr/>
          </p:nvSpPr>
          <p:spPr bwMode="auto">
            <a:xfrm>
              <a:off x="35496" y="1056037"/>
              <a:ext cx="4752529" cy="1004811"/>
            </a:xfrm>
            <a:prstGeom prst="rect">
              <a:avLst/>
            </a:prstGeom>
            <a:gradFill flip="none" rotWithShape="0">
              <a:gsLst>
                <a:gs pos="30000">
                  <a:schemeClr val="accent1">
                    <a:lumMod val="0"/>
                    <a:lumOff val="100000"/>
                    <a:alpha val="50000"/>
                  </a:schemeClr>
                </a:gs>
                <a:gs pos="99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kumimoji="1" lang="zh-CN" altLang="en-US" sz="60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任务描述</a:t>
              </a:r>
              <a:endParaRPr kumimoji="1"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 rot="19183547">
              <a:off x="6031344" y="2063265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 rot="20501207">
              <a:off x="5579849" y="3784970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800" dirty="0">
                  <a:solidFill>
                    <a:srgbClr val="C00000"/>
                  </a:solidFill>
                </a:rPr>
                <a:t>￥</a:t>
              </a:r>
            </a:p>
          </p:txBody>
        </p:sp>
        <p:sp>
          <p:nvSpPr>
            <p:cNvPr id="18" name="立方体 17"/>
            <p:cNvSpPr/>
            <p:nvPr/>
          </p:nvSpPr>
          <p:spPr bwMode="auto">
            <a:xfrm rot="20362491">
              <a:off x="4660730" y="2314298"/>
              <a:ext cx="732746" cy="57606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dirty="0">
                  <a:solidFill>
                    <a:srgbClr val="C00000"/>
                  </a:solidFill>
                </a:rPr>
                <a:t>#</a:t>
              </a:r>
              <a:endParaRPr kumimoji="1"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 rot="20141435">
              <a:off x="7277360" y="1972218"/>
              <a:ext cx="1177113" cy="1149366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@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 rot="20822501">
              <a:off x="7531964" y="5369251"/>
              <a:ext cx="1389786" cy="1179187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$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5818048" y="494379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7043894" y="3932306"/>
              <a:ext cx="1080092" cy="864090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#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 rot="20305491">
              <a:off x="6455122" y="1112838"/>
              <a:ext cx="856286" cy="677989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&amp;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 rot="19183547">
              <a:off x="5198670" y="1114118"/>
              <a:ext cx="998894" cy="870283"/>
            </a:xfrm>
            <a:prstGeom prst="cube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en-US" altLang="zh-CN" sz="2800" dirty="0">
                  <a:solidFill>
                    <a:srgbClr val="C00000"/>
                  </a:solidFill>
                </a:rPr>
                <a:t>%</a:t>
              </a:r>
              <a:endParaRPr kumimoji="1"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68758" y="2453360"/>
            <a:ext cx="4331233" cy="2957891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kumimoji="1" lang="en-US" altLang="zh-CN" sz="2400" b="1" spc="50" dirty="0" smtClean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    IT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文化节准备就绪了，我们将要为</a:t>
            </a:r>
            <a:r>
              <a:rPr kumimoji="1" lang="en-US" altLang="zh-CN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IT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文化节实施方案进行排版，要求有封面、目录、页眉和页脚，通过对文档的页面排版，掌握</a:t>
            </a:r>
            <a:r>
              <a:rPr kumimoji="1" lang="en-US" altLang="zh-CN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Word 2010</a:t>
            </a:r>
            <a:r>
              <a:rPr kumimoji="1" lang="zh-CN" altLang="en-US" sz="2400" b="1" spc="50" dirty="0">
                <a:ln w="11430"/>
                <a:solidFill>
                  <a:srgbClr val="1F497D">
                    <a:lumMod val="75000"/>
                  </a:srgbClr>
                </a:solidFill>
                <a:latin typeface="仿宋" pitchFamily="49" charset="-122"/>
                <a:ea typeface="仿宋" pitchFamily="49" charset="-122"/>
              </a:rPr>
              <a:t>的页面设置。</a:t>
            </a:r>
          </a:p>
        </p:txBody>
      </p:sp>
    </p:spTree>
    <p:extLst>
      <p:ext uri="{BB962C8B-B14F-4D97-AF65-F5344CB8AC3E}">
        <p14:creationId xmlns:p14="http://schemas.microsoft.com/office/powerpoint/2010/main" val="258864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16" y="764704"/>
            <a:ext cx="2771800" cy="720080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59711"/>
            <a:ext cx="2304256" cy="5810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任务展示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1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1484784"/>
            <a:ext cx="5688633" cy="2651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4153599"/>
            <a:ext cx="5688633" cy="2651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529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页面设置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0" y="1097360"/>
            <a:ext cx="9143999" cy="57606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1412875"/>
            <a:ext cx="81359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/>
              <a:t>页面设置</a:t>
            </a:r>
            <a:r>
              <a:rPr lang="zh-CN" altLang="zh-CN" sz="2400" b="1" dirty="0" smtClean="0"/>
              <a:t>对话框</a:t>
            </a:r>
            <a:r>
              <a:rPr lang="zh-CN" altLang="en-US" sz="2400" b="1" dirty="0" smtClean="0"/>
              <a:t>：</a:t>
            </a:r>
            <a:r>
              <a:rPr lang="zh-CN" altLang="zh-CN" sz="2400" dirty="0"/>
              <a:t>页面设置主要是对文档的页边距、纸型和版式等方面进行设置。页边距是指正文文档到页面的边缘的距离</a:t>
            </a:r>
            <a:r>
              <a:rPr lang="zh-CN" altLang="zh-CN" sz="2400" dirty="0" smtClean="0"/>
              <a:t>。</a:t>
            </a:r>
            <a:r>
              <a:rPr lang="zh-CN" altLang="zh-CN" sz="2400" dirty="0"/>
              <a:t>单击【页面布局】右下角的“</a:t>
            </a:r>
            <a:r>
              <a:rPr lang="en-US" altLang="zh-CN" sz="2400" dirty="0"/>
              <a:t> </a:t>
            </a:r>
            <a:r>
              <a:rPr lang="zh-CN" altLang="zh-CN" sz="2400" dirty="0"/>
              <a:t>”按钮，打开【页面设置】</a:t>
            </a:r>
            <a:r>
              <a:rPr lang="zh-CN" altLang="zh-CN" sz="2400" dirty="0" smtClean="0"/>
              <a:t>对话框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pic>
        <p:nvPicPr>
          <p:cNvPr id="1026" name="图片 142" descr="页边距选项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431" y="482428"/>
            <a:ext cx="5184576" cy="628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988840"/>
            <a:ext cx="8352928" cy="167377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3563" y="2133227"/>
            <a:ext cx="75596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 smtClean="0"/>
              <a:t>页眉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：</a:t>
            </a:r>
            <a:r>
              <a:rPr lang="zh-CN" altLang="zh-CN" sz="2800" dirty="0"/>
              <a:t>单击【插入】选项卡，选择【页眉和页脚】</a:t>
            </a:r>
            <a:r>
              <a:rPr lang="zh-CN" altLang="zh-CN" sz="2800" dirty="0" smtClean="0"/>
              <a:t>功能组</a:t>
            </a:r>
            <a:r>
              <a:rPr lang="zh-CN" altLang="en-US" sz="2800" dirty="0" smtClean="0"/>
              <a:t>，</a:t>
            </a:r>
            <a:r>
              <a:rPr lang="zh-CN" altLang="zh-CN" sz="2800" dirty="0"/>
              <a:t>单击页眉按钮，选择内置空白，正文出现输入页眉的</a:t>
            </a:r>
            <a:r>
              <a:rPr lang="zh-CN" altLang="zh-CN" sz="2800" dirty="0" smtClean="0"/>
              <a:t>内容</a:t>
            </a:r>
            <a:r>
              <a:rPr lang="zh-CN" altLang="en-US" sz="2800" dirty="0" smtClean="0"/>
              <a:t>。</a:t>
            </a:r>
            <a:endParaRPr lang="zh-CN" altLang="zh-CN" sz="2800" b="1" dirty="0">
              <a:solidFill>
                <a:srgbClr val="000000"/>
              </a:solidFill>
              <a:latin typeface="仿宋"/>
              <a:ea typeface="仿宋"/>
              <a:cs typeface="仿宋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文档页面设置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图片 146" descr="页眉和页脚工具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293096"/>
            <a:ext cx="9144000" cy="992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1988840"/>
            <a:ext cx="8352928" cy="167377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3563" y="2133227"/>
            <a:ext cx="75596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zh-CN" sz="2800" b="1" dirty="0" smtClean="0">
                <a:solidFill>
                  <a:prstClr val="black"/>
                </a:solidFill>
              </a:rPr>
              <a:t>页</a:t>
            </a:r>
            <a:r>
              <a:rPr lang="zh-CN" altLang="en-US" sz="2800" b="1" dirty="0">
                <a:solidFill>
                  <a:prstClr val="black"/>
                </a:solidFill>
              </a:rPr>
              <a:t>脚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/>
                <a:ea typeface="仿宋"/>
                <a:cs typeface="仿宋"/>
              </a:rPr>
              <a:t>：</a:t>
            </a:r>
            <a:r>
              <a:rPr lang="zh-CN" altLang="zh-CN" sz="2800" dirty="0">
                <a:solidFill>
                  <a:prstClr val="black"/>
                </a:solidFill>
              </a:rPr>
              <a:t>单击【插入】选项卡，选择【页眉和页脚】</a:t>
            </a:r>
            <a:r>
              <a:rPr lang="zh-CN" altLang="zh-CN" sz="2800" dirty="0" smtClean="0">
                <a:solidFill>
                  <a:prstClr val="black"/>
                </a:solidFill>
              </a:rPr>
              <a:t>功能组</a:t>
            </a:r>
            <a:r>
              <a:rPr lang="zh-CN" altLang="en-US" sz="2800" dirty="0" smtClean="0">
                <a:solidFill>
                  <a:prstClr val="black"/>
                </a:solidFill>
              </a:rPr>
              <a:t>，</a:t>
            </a:r>
            <a:r>
              <a:rPr lang="zh-CN" altLang="zh-CN" sz="2800" dirty="0"/>
              <a:t>单击页脚按钮，选择内置空白，正文出现输入页脚的内容。</a:t>
            </a:r>
            <a:endParaRPr lang="zh-CN" altLang="zh-CN" sz="2800" b="1" dirty="0">
              <a:solidFill>
                <a:srgbClr val="000000"/>
              </a:solidFill>
              <a:latin typeface="仿宋"/>
              <a:ea typeface="仿宋"/>
              <a:cs typeface="仿宋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476672"/>
            <a:ext cx="6300192" cy="648072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591071"/>
            <a:ext cx="6120680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4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word2010</a:t>
            </a:r>
            <a:r>
              <a:rPr lang="zh-CN" altLang="en-US" sz="2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文档页面设置</a:t>
            </a:r>
            <a:endParaRPr lang="zh-CN" altLang="en-US" sz="2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7627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佈景主題">
  <a:themeElements>
    <a:clrScheme name="2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佈景主題">
  <a:themeElements>
    <a:clrScheme name="3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佈景主題">
      <a:majorFont>
        <a:latin typeface="Calibri"/>
        <a:ea typeface="PMingLiU"/>
        <a:cs typeface=""/>
      </a:majorFont>
      <a:minorFont>
        <a:latin typeface="Calibri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7748</TotalTime>
  <Pages>0</Pages>
  <Words>1073</Words>
  <Characters>0</Characters>
  <Application>Microsoft Office PowerPoint</Application>
  <DocSecurity>0</DocSecurity>
  <PresentationFormat>全屏显示(4:3)</PresentationFormat>
  <Lines>0</Lines>
  <Paragraphs>108</Paragraphs>
  <Slides>26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21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1_Office 佈景主題</vt:lpstr>
      <vt:lpstr>2_Office 佈景主題</vt:lpstr>
      <vt:lpstr>3_Office 佈景主題</vt:lpstr>
      <vt:lpstr>4_Office 佈景主題</vt:lpstr>
      <vt:lpstr>11_Office 佈景主題</vt:lpstr>
      <vt:lpstr>5_Office 佈景主題</vt:lpstr>
      <vt:lpstr>6_Office 佈景主題</vt:lpstr>
      <vt:lpstr>7_Office 佈景主題</vt:lpstr>
      <vt:lpstr>8_Office 佈景主題</vt:lpstr>
      <vt:lpstr>9_Office 佈景主題</vt:lpstr>
      <vt:lpstr>10_Office 佈景主題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默认设计模板</vt:lpstr>
      <vt:lpstr>18_Office 佈景主題</vt:lpstr>
      <vt:lpstr>19_Office 佈景主題</vt:lpstr>
      <vt:lpstr>20_Office 佈景主題</vt:lpstr>
      <vt:lpstr>WORD 2010 文字处理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eve</dc:creator>
  <cp:lastModifiedBy>ly</cp:lastModifiedBy>
  <cp:revision>170</cp:revision>
  <cp:lastPrinted>1899-12-30T00:00:00Z</cp:lastPrinted>
  <dcterms:created xsi:type="dcterms:W3CDTF">2011-03-01T07:14:01Z</dcterms:created>
  <dcterms:modified xsi:type="dcterms:W3CDTF">2016-10-14T02:38:36Z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