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4.44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654144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4.45  </a:t>
            </a:r>
            <a:r>
              <a:rPr lang="zh-CN" altLang="zh-CN" sz="4100" b="1" dirty="0" smtClean="0"/>
              <a:t>输入</a:t>
            </a:r>
            <a:r>
              <a:rPr lang="zh-CN" altLang="zh-CN" sz="4100" b="1" dirty="0"/>
              <a:t>参数值对话框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420888"/>
            <a:ext cx="444053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4.46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6048672" cy="233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</TotalTime>
  <Words>15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相邻</vt:lpstr>
      <vt:lpstr>图4.44  查询设计视图</vt:lpstr>
      <vt:lpstr>图4.45  输入参数值对话框</vt:lpstr>
      <vt:lpstr>图4.46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109</cp:revision>
  <dcterms:modified xsi:type="dcterms:W3CDTF">2014-03-04T16:33:22Z</dcterms:modified>
</cp:coreProperties>
</file>