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3"/>
  </p:notesMasterIdLst>
  <p:handoutMasterIdLst>
    <p:handoutMasterId r:id="rId14"/>
  </p:handoutMasterIdLst>
  <p:sldIdLst>
    <p:sldId id="370" r:id="rId3"/>
    <p:sldId id="371" r:id="rId4"/>
    <p:sldId id="379" r:id="rId5"/>
    <p:sldId id="386" r:id="rId6"/>
    <p:sldId id="380" r:id="rId7"/>
    <p:sldId id="387" r:id="rId8"/>
    <p:sldId id="389" r:id="rId9"/>
    <p:sldId id="383" r:id="rId10"/>
    <p:sldId id="385" r:id="rId11"/>
    <p:sldId id="384" r:id="rId12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6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57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76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94466" y="3552761"/>
            <a:ext cx="619910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文字标注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通过文字标注命令的学习，在施工图纸上正确进行文字标注。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单行文字标注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在一个命令下，可以录入单行文字，也可录入多行文字，若录入的是多行文字，则每行文字是一个对象。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多行文字标注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869954"/>
            <a:ext cx="525658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在一个命令下，录入的多行文字为一个对象整体。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文字标注样式</a:t>
            </a:r>
          </a:p>
        </p:txBody>
      </p: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559003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18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文字样式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在菜单栏中选择“格式”→“文字样式”命令。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style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st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单行文字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在菜单栏中选择“绘图”→“文字” →“单行文字”命令。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dtext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368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多行文字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在菜单栏中选择“绘图”→“文字” →“多行文字”命令。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在命令行中输入“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mtext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mt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）”，按“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”键。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34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76083"/>
              </p:ext>
            </p:extLst>
          </p:nvPr>
        </p:nvGraphicFramePr>
        <p:xfrm>
          <a:off x="2378441" y="1819028"/>
          <a:ext cx="6840760" cy="4485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AutoCAD Drawing" r:id="rId5" imgW="8448675" imgH="4972050" progId="AutoCAD.Drawing.18">
                  <p:embed/>
                </p:oleObj>
              </mc:Choice>
              <mc:Fallback>
                <p:oleObj name="AutoCAD Drawing" r:id="rId5" imgW="8448675" imgH="4972050" progId="AutoCAD.Drawing.18">
                  <p:embed/>
                  <p:pic>
                    <p:nvPicPr>
                      <p:cNvPr id="4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4577" t="19261" r="19843" b="7216"/>
                      <a:stretch>
                        <a:fillRect/>
                      </a:stretch>
                    </p:blipFill>
                    <p:spPr bwMode="auto">
                      <a:xfrm>
                        <a:off x="2378441" y="1819028"/>
                        <a:ext cx="6840760" cy="448528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工程图样上所用的国家标准大字体矢量字体是</a:t>
            </a:r>
            <a:r>
              <a:rPr lang="en-US" altLang="zh-CN" sz="1600" kern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gbcbig.shx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若图形较大，文字部分较多，应尽量采用</a:t>
            </a:r>
            <a:r>
              <a:rPr lang="en-US" altLang="zh-CN" sz="1600" kern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gbcbig.shx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字体，可提高文件打开速度。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字体大小应结合工程图国家标注进行设置。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1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272</Words>
  <Application>Microsoft Office PowerPoint</Application>
  <PresentationFormat>自定义</PresentationFormat>
  <Paragraphs>46</Paragraphs>
  <Slides>10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Times New Roman</vt:lpstr>
      <vt:lpstr>Office 主题</vt:lpstr>
      <vt:lpstr>Office 主题​​</vt:lpstr>
      <vt:lpstr>AutoCAD Drawing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271</cp:revision>
  <dcterms:created xsi:type="dcterms:W3CDTF">2015-04-23T03:04:00Z</dcterms:created>
  <dcterms:modified xsi:type="dcterms:W3CDTF">2018-08-20T08:08:43Z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