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diagrams/colors22.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diagrams/quickStyle17.xml" ContentType="application/vnd.openxmlformats-officedocument.drawingml.diagramStyl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quickStyle24.xml" ContentType="application/vnd.openxmlformats-officedocument.drawingml.diagramStyle+xml"/>
  <Override PartName="/ppt/diagrams/layout28.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quickStyle20.xml" ContentType="application/vnd.openxmlformats-officedocument.drawingml.diagramStyle+xml"/>
  <Override PartName="/ppt/diagrams/layout24.xml" ContentType="application/vnd.openxmlformats-officedocument.drawingml.diagramLayout+xml"/>
  <Override PartName="/ppt/diagrams/colors27.xml" ContentType="application/vnd.openxmlformats-officedocument.drawingml.diagramColor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layout25.xml" ContentType="application/vnd.openxmlformats-officedocument.drawingml.diagramLayout+xml"/>
  <Override PartName="/ppt/diagrams/colors28.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slides/slide49.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23.xml" ContentType="application/vnd.openxmlformats-officedocument.drawingml.diagramLayout+xml"/>
  <Override PartName="/ppt/diagrams/colors26.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slides/slide29.xml" ContentType="application/vnd.openxmlformats-officedocument.presentationml.slide+xml"/>
  <Override PartName="/ppt/diagrams/data17.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F1A36B-576D-4C3C-8900-22AE3C8FE512}" type="doc">
      <dgm:prSet loTypeId="urn:microsoft.com/office/officeart/2005/8/layout/process1" loCatId="process" qsTypeId="urn:microsoft.com/office/officeart/2005/8/quickstyle/3d3" qsCatId="3D" csTypeId="urn:microsoft.com/office/officeart/2005/8/colors/accent1_2" csCatId="accent1" phldr="1"/>
      <dgm:spPr/>
    </dgm:pt>
    <dgm:pt modelId="{ED957CC1-D423-435B-A41D-5BC4C566FBFA}">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9688774F-AF57-480B-A383-DC547B0CF4F1}" type="parTrans" cxnId="{A1AFF0D1-2798-49F1-AE08-353734F5BCA1}">
      <dgm:prSet/>
      <dgm:spPr/>
      <dgm:t>
        <a:bodyPr/>
        <a:lstStyle/>
        <a:p>
          <a:endParaRPr lang="zh-CN" altLang="en-US"/>
        </a:p>
      </dgm:t>
    </dgm:pt>
    <dgm:pt modelId="{53F9C09F-1144-4B80-960F-376BF7DAC3CC}" type="sibTrans" cxnId="{A1AFF0D1-2798-49F1-AE08-353734F5BCA1}">
      <dgm:prSet/>
      <dgm:spPr/>
      <dgm:t>
        <a:bodyPr/>
        <a:lstStyle/>
        <a:p>
          <a:endParaRPr lang="zh-CN" altLang="en-US"/>
        </a:p>
      </dgm:t>
    </dgm:pt>
    <dgm:pt modelId="{B8FEDFD8-E8E2-4DAE-BCF0-925D7980D938}">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A8D599B8-5075-48BA-8635-849108620B77}" type="parTrans" cxnId="{9A0A2BE2-B589-4488-A9AE-76E2F9C715DF}">
      <dgm:prSet/>
      <dgm:spPr/>
      <dgm:t>
        <a:bodyPr/>
        <a:lstStyle/>
        <a:p>
          <a:endParaRPr lang="zh-CN" altLang="en-US"/>
        </a:p>
      </dgm:t>
    </dgm:pt>
    <dgm:pt modelId="{5D5C6FAA-CC2F-46A9-9131-E976E31DC526}" type="sibTrans" cxnId="{9A0A2BE2-B589-4488-A9AE-76E2F9C715DF}">
      <dgm:prSet/>
      <dgm:spPr/>
      <dgm:t>
        <a:bodyPr/>
        <a:lstStyle/>
        <a:p>
          <a:endParaRPr lang="zh-CN" altLang="en-US"/>
        </a:p>
      </dgm:t>
    </dgm:pt>
    <dgm:pt modelId="{749C962C-4E5A-4091-90D4-CDEE122AFD6A}">
      <dgm:prSet phldrT="[文本]"/>
      <dgm:spPr/>
      <dgm:t>
        <a:bodyPr/>
        <a:lstStyle/>
        <a:p>
          <a:r>
            <a:rPr lang="en-US" altLang="zh-CN" dirty="0" smtClean="0"/>
            <a:t>【</a:t>
          </a:r>
          <a:r>
            <a:rPr lang="zh-CN" altLang="en-US" dirty="0" smtClean="0"/>
            <a:t>约束类型</a:t>
          </a:r>
          <a:r>
            <a:rPr lang="en-US" altLang="zh-CN" dirty="0" smtClean="0"/>
            <a:t>】</a:t>
          </a:r>
          <a:endParaRPr lang="zh-CN" altLang="en-US" dirty="0"/>
        </a:p>
      </dgm:t>
    </dgm:pt>
    <dgm:pt modelId="{37F64858-EBB0-4DD3-88AC-20DA1235B5B4}" type="parTrans" cxnId="{6D14E980-6CFB-4FBD-936C-257B180E18FC}">
      <dgm:prSet/>
      <dgm:spPr/>
      <dgm:t>
        <a:bodyPr/>
        <a:lstStyle/>
        <a:p>
          <a:endParaRPr lang="zh-CN" altLang="en-US"/>
        </a:p>
      </dgm:t>
    </dgm:pt>
    <dgm:pt modelId="{F804CC8C-57FA-450F-B07F-3299C9BAEE94}" type="sibTrans" cxnId="{6D14E980-6CFB-4FBD-936C-257B180E18FC}">
      <dgm:prSet/>
      <dgm:spPr/>
      <dgm:t>
        <a:bodyPr/>
        <a:lstStyle/>
        <a:p>
          <a:endParaRPr lang="zh-CN" altLang="en-US"/>
        </a:p>
      </dgm:t>
    </dgm:pt>
    <dgm:pt modelId="{019318E6-EE71-41AC-9E7C-767F86F52CFF}" type="pres">
      <dgm:prSet presAssocID="{6FF1A36B-576D-4C3C-8900-22AE3C8FE512}" presName="Name0" presStyleCnt="0">
        <dgm:presLayoutVars>
          <dgm:dir/>
          <dgm:resizeHandles val="exact"/>
        </dgm:presLayoutVars>
      </dgm:prSet>
      <dgm:spPr/>
    </dgm:pt>
    <dgm:pt modelId="{D2C7FE5F-CDF5-45C7-91E6-82B6F02898CB}" type="pres">
      <dgm:prSet presAssocID="{ED957CC1-D423-435B-A41D-5BC4C566FBFA}" presName="node" presStyleLbl="node1" presStyleIdx="0" presStyleCnt="3">
        <dgm:presLayoutVars>
          <dgm:bulletEnabled val="1"/>
        </dgm:presLayoutVars>
      </dgm:prSet>
      <dgm:spPr/>
      <dgm:t>
        <a:bodyPr/>
        <a:lstStyle/>
        <a:p>
          <a:endParaRPr lang="zh-CN" altLang="en-US"/>
        </a:p>
      </dgm:t>
    </dgm:pt>
    <dgm:pt modelId="{F8E750FF-CD0E-4D7C-B30F-40E8B861C700}" type="pres">
      <dgm:prSet presAssocID="{53F9C09F-1144-4B80-960F-376BF7DAC3CC}" presName="sibTrans" presStyleLbl="sibTrans2D1" presStyleIdx="0" presStyleCnt="2"/>
      <dgm:spPr/>
      <dgm:t>
        <a:bodyPr/>
        <a:lstStyle/>
        <a:p>
          <a:endParaRPr lang="zh-CN" altLang="en-US"/>
        </a:p>
      </dgm:t>
    </dgm:pt>
    <dgm:pt modelId="{3E3A5E04-BDFA-43E6-AB64-5C81219ED5CF}" type="pres">
      <dgm:prSet presAssocID="{53F9C09F-1144-4B80-960F-376BF7DAC3CC}" presName="connectorText" presStyleLbl="sibTrans2D1" presStyleIdx="0" presStyleCnt="2"/>
      <dgm:spPr/>
      <dgm:t>
        <a:bodyPr/>
        <a:lstStyle/>
        <a:p>
          <a:endParaRPr lang="zh-CN" altLang="en-US"/>
        </a:p>
      </dgm:t>
    </dgm:pt>
    <dgm:pt modelId="{ABF7FEFF-63FA-4292-AC34-3BFF983462C1}" type="pres">
      <dgm:prSet presAssocID="{B8FEDFD8-E8E2-4DAE-BCF0-925D7980D938}" presName="node" presStyleLbl="node1" presStyleIdx="1" presStyleCnt="3">
        <dgm:presLayoutVars>
          <dgm:bulletEnabled val="1"/>
        </dgm:presLayoutVars>
      </dgm:prSet>
      <dgm:spPr/>
      <dgm:t>
        <a:bodyPr/>
        <a:lstStyle/>
        <a:p>
          <a:endParaRPr lang="zh-CN" altLang="en-US"/>
        </a:p>
      </dgm:t>
    </dgm:pt>
    <dgm:pt modelId="{E6EA7DDC-6F91-4A89-880D-5B3435141D9D}" type="pres">
      <dgm:prSet presAssocID="{5D5C6FAA-CC2F-46A9-9131-E976E31DC526}" presName="sibTrans" presStyleLbl="sibTrans2D1" presStyleIdx="1" presStyleCnt="2"/>
      <dgm:spPr/>
      <dgm:t>
        <a:bodyPr/>
        <a:lstStyle/>
        <a:p>
          <a:endParaRPr lang="zh-CN" altLang="en-US"/>
        </a:p>
      </dgm:t>
    </dgm:pt>
    <dgm:pt modelId="{7BA9B4E8-1CA4-4C03-965C-31AA81F8B1F5}" type="pres">
      <dgm:prSet presAssocID="{5D5C6FAA-CC2F-46A9-9131-E976E31DC526}" presName="connectorText" presStyleLbl="sibTrans2D1" presStyleIdx="1" presStyleCnt="2"/>
      <dgm:spPr/>
      <dgm:t>
        <a:bodyPr/>
        <a:lstStyle/>
        <a:p>
          <a:endParaRPr lang="zh-CN" altLang="en-US"/>
        </a:p>
      </dgm:t>
    </dgm:pt>
    <dgm:pt modelId="{09C9FFB7-7DBC-4ED1-B90D-5FBD5EF7B7D6}" type="pres">
      <dgm:prSet presAssocID="{749C962C-4E5A-4091-90D4-CDEE122AFD6A}" presName="node" presStyleLbl="node1" presStyleIdx="2" presStyleCnt="3">
        <dgm:presLayoutVars>
          <dgm:bulletEnabled val="1"/>
        </dgm:presLayoutVars>
      </dgm:prSet>
      <dgm:spPr/>
      <dgm:t>
        <a:bodyPr/>
        <a:lstStyle/>
        <a:p>
          <a:endParaRPr lang="zh-CN" altLang="en-US"/>
        </a:p>
      </dgm:t>
    </dgm:pt>
  </dgm:ptLst>
  <dgm:cxnLst>
    <dgm:cxn modelId="{53745A22-D830-4DC9-A1FA-F089EEEB95FC}" type="presOf" srcId="{6FF1A36B-576D-4C3C-8900-22AE3C8FE512}" destId="{019318E6-EE71-41AC-9E7C-767F86F52CFF}" srcOrd="0" destOrd="0" presId="urn:microsoft.com/office/officeart/2005/8/layout/process1"/>
    <dgm:cxn modelId="{9A0A2BE2-B589-4488-A9AE-76E2F9C715DF}" srcId="{6FF1A36B-576D-4C3C-8900-22AE3C8FE512}" destId="{B8FEDFD8-E8E2-4DAE-BCF0-925D7980D938}" srcOrd="1" destOrd="0" parTransId="{A8D599B8-5075-48BA-8635-849108620B77}" sibTransId="{5D5C6FAA-CC2F-46A9-9131-E976E31DC526}"/>
    <dgm:cxn modelId="{51A32CAF-3B46-4037-B701-081926DCDD11}" type="presOf" srcId="{B8FEDFD8-E8E2-4DAE-BCF0-925D7980D938}" destId="{ABF7FEFF-63FA-4292-AC34-3BFF983462C1}" srcOrd="0" destOrd="0" presId="urn:microsoft.com/office/officeart/2005/8/layout/process1"/>
    <dgm:cxn modelId="{16D1F024-BAFE-4F16-B64A-C86376D5DE94}" type="presOf" srcId="{5D5C6FAA-CC2F-46A9-9131-E976E31DC526}" destId="{7BA9B4E8-1CA4-4C03-965C-31AA81F8B1F5}" srcOrd="1" destOrd="0" presId="urn:microsoft.com/office/officeart/2005/8/layout/process1"/>
    <dgm:cxn modelId="{DBEB9A08-C0E0-4238-BBEC-8023521A09BC}" type="presOf" srcId="{ED957CC1-D423-435B-A41D-5BC4C566FBFA}" destId="{D2C7FE5F-CDF5-45C7-91E6-82B6F02898CB}" srcOrd="0" destOrd="0" presId="urn:microsoft.com/office/officeart/2005/8/layout/process1"/>
    <dgm:cxn modelId="{30315305-BF1A-4329-B33D-9EE06D15564E}" type="presOf" srcId="{53F9C09F-1144-4B80-960F-376BF7DAC3CC}" destId="{3E3A5E04-BDFA-43E6-AB64-5C81219ED5CF}" srcOrd="1" destOrd="0" presId="urn:microsoft.com/office/officeart/2005/8/layout/process1"/>
    <dgm:cxn modelId="{01970DF6-C567-42D1-9A36-C40AFC13EDDF}" type="presOf" srcId="{53F9C09F-1144-4B80-960F-376BF7DAC3CC}" destId="{F8E750FF-CD0E-4D7C-B30F-40E8B861C700}" srcOrd="0" destOrd="0" presId="urn:microsoft.com/office/officeart/2005/8/layout/process1"/>
    <dgm:cxn modelId="{D55DD384-167B-44B8-9447-56BD3B372370}" type="presOf" srcId="{5D5C6FAA-CC2F-46A9-9131-E976E31DC526}" destId="{E6EA7DDC-6F91-4A89-880D-5B3435141D9D}" srcOrd="0" destOrd="0" presId="urn:microsoft.com/office/officeart/2005/8/layout/process1"/>
    <dgm:cxn modelId="{2473E386-1033-4905-BFFC-BF4BC83E0CF9}" type="presOf" srcId="{749C962C-4E5A-4091-90D4-CDEE122AFD6A}" destId="{09C9FFB7-7DBC-4ED1-B90D-5FBD5EF7B7D6}" srcOrd="0" destOrd="0" presId="urn:microsoft.com/office/officeart/2005/8/layout/process1"/>
    <dgm:cxn modelId="{6D14E980-6CFB-4FBD-936C-257B180E18FC}" srcId="{6FF1A36B-576D-4C3C-8900-22AE3C8FE512}" destId="{749C962C-4E5A-4091-90D4-CDEE122AFD6A}" srcOrd="2" destOrd="0" parTransId="{37F64858-EBB0-4DD3-88AC-20DA1235B5B4}" sibTransId="{F804CC8C-57FA-450F-B07F-3299C9BAEE94}"/>
    <dgm:cxn modelId="{A1AFF0D1-2798-49F1-AE08-353734F5BCA1}" srcId="{6FF1A36B-576D-4C3C-8900-22AE3C8FE512}" destId="{ED957CC1-D423-435B-A41D-5BC4C566FBFA}" srcOrd="0" destOrd="0" parTransId="{9688774F-AF57-480B-A383-DC547B0CF4F1}" sibTransId="{53F9C09F-1144-4B80-960F-376BF7DAC3CC}"/>
    <dgm:cxn modelId="{50CA36F6-0186-4333-A68A-5CB37F33A0B7}" type="presParOf" srcId="{019318E6-EE71-41AC-9E7C-767F86F52CFF}" destId="{D2C7FE5F-CDF5-45C7-91E6-82B6F02898CB}" srcOrd="0" destOrd="0" presId="urn:microsoft.com/office/officeart/2005/8/layout/process1"/>
    <dgm:cxn modelId="{32D41D67-2986-414B-9EDC-6491CB77D8EF}" type="presParOf" srcId="{019318E6-EE71-41AC-9E7C-767F86F52CFF}" destId="{F8E750FF-CD0E-4D7C-B30F-40E8B861C700}" srcOrd="1" destOrd="0" presId="urn:microsoft.com/office/officeart/2005/8/layout/process1"/>
    <dgm:cxn modelId="{0BA3F1C2-ED70-4843-B237-0FE79DD34E71}" type="presParOf" srcId="{F8E750FF-CD0E-4D7C-B30F-40E8B861C700}" destId="{3E3A5E04-BDFA-43E6-AB64-5C81219ED5CF}" srcOrd="0" destOrd="0" presId="urn:microsoft.com/office/officeart/2005/8/layout/process1"/>
    <dgm:cxn modelId="{0CAF6BCE-2C2C-41C3-B1DC-37FFA2FB36D4}" type="presParOf" srcId="{019318E6-EE71-41AC-9E7C-767F86F52CFF}" destId="{ABF7FEFF-63FA-4292-AC34-3BFF983462C1}" srcOrd="2" destOrd="0" presId="urn:microsoft.com/office/officeart/2005/8/layout/process1"/>
    <dgm:cxn modelId="{F7153716-EDAA-4A9D-A142-65645882E33A}" type="presParOf" srcId="{019318E6-EE71-41AC-9E7C-767F86F52CFF}" destId="{E6EA7DDC-6F91-4A89-880D-5B3435141D9D}" srcOrd="3" destOrd="0" presId="urn:microsoft.com/office/officeart/2005/8/layout/process1"/>
    <dgm:cxn modelId="{9D681072-1EB1-439C-BB94-5CBD49B4A1A2}" type="presParOf" srcId="{E6EA7DDC-6F91-4A89-880D-5B3435141D9D}" destId="{7BA9B4E8-1CA4-4C03-965C-31AA81F8B1F5}" srcOrd="0" destOrd="0" presId="urn:microsoft.com/office/officeart/2005/8/layout/process1"/>
    <dgm:cxn modelId="{85818DA4-2CEE-4556-8BEA-7EA8C401C6DF}" type="presParOf" srcId="{019318E6-EE71-41AC-9E7C-767F86F52CFF}" destId="{09C9FFB7-7DBC-4ED1-B90D-5FBD5EF7B7D6}" srcOrd="4" destOrd="0" presId="urn:microsoft.com/office/officeart/2005/8/layout/process1"/>
  </dgm:cxnLst>
  <dgm:bg/>
  <dgm:whole/>
</dgm:dataModel>
</file>

<file path=ppt/diagrams/data10.xml><?xml version="1.0" encoding="utf-8"?>
<dgm:dataModel xmlns:dgm="http://schemas.openxmlformats.org/drawingml/2006/diagram" xmlns:a="http://schemas.openxmlformats.org/drawingml/2006/main">
  <dgm:ptLst>
    <dgm:pt modelId="{363082DF-5C02-420C-993F-DC0F1846B691}" type="doc">
      <dgm:prSet loTypeId="urn:microsoft.com/office/officeart/2005/8/layout/process1" loCatId="process" qsTypeId="urn:microsoft.com/office/officeart/2005/8/quickstyle/3d3" qsCatId="3D" csTypeId="urn:microsoft.com/office/officeart/2005/8/colors/accent1_2" csCatId="accent1" phldr="1"/>
      <dgm:spPr/>
    </dgm:pt>
    <dgm:pt modelId="{553B6CBF-525A-45B6-AA70-EB3EACCAEB31}">
      <dgm:prSet phldrT="[文本]"/>
      <dgm:spPr/>
      <dgm:t>
        <a:bodyPr/>
        <a:lstStyle/>
        <a:p>
          <a:r>
            <a:rPr lang="en-US" altLang="zh-CN" dirty="0" smtClean="0"/>
            <a:t>【</a:t>
          </a:r>
          <a:r>
            <a:rPr lang="zh-CN" altLang="en-US" dirty="0" smtClean="0"/>
            <a:t>创建方法</a:t>
          </a:r>
          <a:r>
            <a:rPr lang="en-US" altLang="zh-CN" dirty="0" smtClean="0"/>
            <a:t>】</a:t>
          </a:r>
          <a:endParaRPr lang="zh-CN" altLang="en-US" dirty="0"/>
        </a:p>
      </dgm:t>
    </dgm:pt>
    <dgm:pt modelId="{AFE99DE9-94A5-4D6A-A4F5-342440F2DC9D}" type="parTrans" cxnId="{E4A53A27-5643-4622-B9B0-4C0274513FB6}">
      <dgm:prSet/>
      <dgm:spPr/>
      <dgm:t>
        <a:bodyPr/>
        <a:lstStyle/>
        <a:p>
          <a:endParaRPr lang="zh-CN" altLang="en-US"/>
        </a:p>
      </dgm:t>
    </dgm:pt>
    <dgm:pt modelId="{90C5FE1F-067F-4951-AC4D-302F36D2AF5A}" type="sibTrans" cxnId="{E4A53A27-5643-4622-B9B0-4C0274513FB6}">
      <dgm:prSet/>
      <dgm:spPr/>
      <dgm:t>
        <a:bodyPr/>
        <a:lstStyle/>
        <a:p>
          <a:endParaRPr lang="zh-CN" altLang="en-US"/>
        </a:p>
      </dgm:t>
    </dgm:pt>
    <dgm:pt modelId="{D5EA83C4-DA28-4945-97A4-88B3123C0BDC}">
      <dgm:prSet phldrT="[文本]"/>
      <dgm:spPr/>
      <dgm:t>
        <a:bodyPr/>
        <a:lstStyle/>
        <a:p>
          <a:r>
            <a:rPr lang="en-US" altLang="zh-CN" dirty="0" smtClean="0"/>
            <a:t>【</a:t>
          </a:r>
          <a:r>
            <a:rPr lang="zh-CN" altLang="en-US" dirty="0" smtClean="0"/>
            <a:t>空</a:t>
          </a:r>
          <a:r>
            <a:rPr lang="en-US" altLang="zh-CN" dirty="0" smtClean="0"/>
            <a:t>】</a:t>
          </a:r>
          <a:endParaRPr lang="zh-CN" altLang="en-US" dirty="0"/>
        </a:p>
      </dgm:t>
    </dgm:pt>
    <dgm:pt modelId="{F1EDA88D-8BA8-429C-A80E-7099250968C2}" type="parTrans" cxnId="{4A632189-A7D4-4DF6-AB17-898792FB769E}">
      <dgm:prSet/>
      <dgm:spPr/>
      <dgm:t>
        <a:bodyPr/>
        <a:lstStyle/>
        <a:p>
          <a:endParaRPr lang="zh-CN" altLang="en-US"/>
        </a:p>
      </dgm:t>
    </dgm:pt>
    <dgm:pt modelId="{A5FE45FE-4DF6-44B5-BA03-7F8546089203}" type="sibTrans" cxnId="{4A632189-A7D4-4DF6-AB17-898792FB769E}">
      <dgm:prSet/>
      <dgm:spPr/>
      <dgm:t>
        <a:bodyPr/>
        <a:lstStyle/>
        <a:p>
          <a:endParaRPr lang="zh-CN" altLang="en-US"/>
        </a:p>
      </dgm:t>
    </dgm:pt>
    <dgm:pt modelId="{17BE3BA4-CA62-42E6-B3A5-20A0006433F5}" type="pres">
      <dgm:prSet presAssocID="{363082DF-5C02-420C-993F-DC0F1846B691}" presName="Name0" presStyleCnt="0">
        <dgm:presLayoutVars>
          <dgm:dir/>
          <dgm:resizeHandles val="exact"/>
        </dgm:presLayoutVars>
      </dgm:prSet>
      <dgm:spPr/>
    </dgm:pt>
    <dgm:pt modelId="{78225A80-6887-4DF4-8FBF-8DB41EF9EAB2}" type="pres">
      <dgm:prSet presAssocID="{553B6CBF-525A-45B6-AA70-EB3EACCAEB31}" presName="node" presStyleLbl="node1" presStyleIdx="0" presStyleCnt="2">
        <dgm:presLayoutVars>
          <dgm:bulletEnabled val="1"/>
        </dgm:presLayoutVars>
      </dgm:prSet>
      <dgm:spPr/>
      <dgm:t>
        <a:bodyPr/>
        <a:lstStyle/>
        <a:p>
          <a:endParaRPr lang="zh-CN" altLang="en-US"/>
        </a:p>
      </dgm:t>
    </dgm:pt>
    <dgm:pt modelId="{4083FB17-6120-4BE8-950B-D931BCB36764}" type="pres">
      <dgm:prSet presAssocID="{90C5FE1F-067F-4951-AC4D-302F36D2AF5A}" presName="sibTrans" presStyleLbl="sibTrans2D1" presStyleIdx="0" presStyleCnt="1"/>
      <dgm:spPr/>
      <dgm:t>
        <a:bodyPr/>
        <a:lstStyle/>
        <a:p>
          <a:endParaRPr lang="zh-CN" altLang="en-US"/>
        </a:p>
      </dgm:t>
    </dgm:pt>
    <dgm:pt modelId="{3707B032-FEFE-48B6-B7E5-C74AE007547C}" type="pres">
      <dgm:prSet presAssocID="{90C5FE1F-067F-4951-AC4D-302F36D2AF5A}" presName="connectorText" presStyleLbl="sibTrans2D1" presStyleIdx="0" presStyleCnt="1"/>
      <dgm:spPr/>
      <dgm:t>
        <a:bodyPr/>
        <a:lstStyle/>
        <a:p>
          <a:endParaRPr lang="zh-CN" altLang="en-US"/>
        </a:p>
      </dgm:t>
    </dgm:pt>
    <dgm:pt modelId="{B938A747-79B2-449F-9A4D-699FAD99F1E0}" type="pres">
      <dgm:prSet presAssocID="{D5EA83C4-DA28-4945-97A4-88B3123C0BDC}" presName="node" presStyleLbl="node1" presStyleIdx="1" presStyleCnt="2">
        <dgm:presLayoutVars>
          <dgm:bulletEnabled val="1"/>
        </dgm:presLayoutVars>
      </dgm:prSet>
      <dgm:spPr/>
      <dgm:t>
        <a:bodyPr/>
        <a:lstStyle/>
        <a:p>
          <a:endParaRPr lang="zh-CN" altLang="en-US"/>
        </a:p>
      </dgm:t>
    </dgm:pt>
  </dgm:ptLst>
  <dgm:cxnLst>
    <dgm:cxn modelId="{C20DCC70-4032-4EE6-8BE2-C6B4E1334C5E}" type="presOf" srcId="{553B6CBF-525A-45B6-AA70-EB3EACCAEB31}" destId="{78225A80-6887-4DF4-8FBF-8DB41EF9EAB2}" srcOrd="0" destOrd="0" presId="urn:microsoft.com/office/officeart/2005/8/layout/process1"/>
    <dgm:cxn modelId="{6E135737-AC5C-42EB-AB13-C31F64F2DABC}" type="presOf" srcId="{90C5FE1F-067F-4951-AC4D-302F36D2AF5A}" destId="{4083FB17-6120-4BE8-950B-D931BCB36764}" srcOrd="0" destOrd="0" presId="urn:microsoft.com/office/officeart/2005/8/layout/process1"/>
    <dgm:cxn modelId="{CB4BEBB9-FFA8-4AD1-97D9-44FDE118BBD1}" type="presOf" srcId="{D5EA83C4-DA28-4945-97A4-88B3123C0BDC}" destId="{B938A747-79B2-449F-9A4D-699FAD99F1E0}" srcOrd="0" destOrd="0" presId="urn:microsoft.com/office/officeart/2005/8/layout/process1"/>
    <dgm:cxn modelId="{E4A53A27-5643-4622-B9B0-4C0274513FB6}" srcId="{363082DF-5C02-420C-993F-DC0F1846B691}" destId="{553B6CBF-525A-45B6-AA70-EB3EACCAEB31}" srcOrd="0" destOrd="0" parTransId="{AFE99DE9-94A5-4D6A-A4F5-342440F2DC9D}" sibTransId="{90C5FE1F-067F-4951-AC4D-302F36D2AF5A}"/>
    <dgm:cxn modelId="{0B25E43B-7FCB-4B15-BF8D-57D72CBBABC6}" type="presOf" srcId="{363082DF-5C02-420C-993F-DC0F1846B691}" destId="{17BE3BA4-CA62-42E6-B3A5-20A0006433F5}" srcOrd="0" destOrd="0" presId="urn:microsoft.com/office/officeart/2005/8/layout/process1"/>
    <dgm:cxn modelId="{4A632189-A7D4-4DF6-AB17-898792FB769E}" srcId="{363082DF-5C02-420C-993F-DC0F1846B691}" destId="{D5EA83C4-DA28-4945-97A4-88B3123C0BDC}" srcOrd="1" destOrd="0" parTransId="{F1EDA88D-8BA8-429C-A80E-7099250968C2}" sibTransId="{A5FE45FE-4DF6-44B5-BA03-7F8546089203}"/>
    <dgm:cxn modelId="{690D6212-EBDD-4EB9-81D9-6A9C7CBC3E88}" type="presOf" srcId="{90C5FE1F-067F-4951-AC4D-302F36D2AF5A}" destId="{3707B032-FEFE-48B6-B7E5-C74AE007547C}" srcOrd="1" destOrd="0" presId="urn:microsoft.com/office/officeart/2005/8/layout/process1"/>
    <dgm:cxn modelId="{AA466092-8C84-4799-8A45-869BF99B7FDE}" type="presParOf" srcId="{17BE3BA4-CA62-42E6-B3A5-20A0006433F5}" destId="{78225A80-6887-4DF4-8FBF-8DB41EF9EAB2}" srcOrd="0" destOrd="0" presId="urn:microsoft.com/office/officeart/2005/8/layout/process1"/>
    <dgm:cxn modelId="{30DEB2EB-59B5-4C1C-A7FE-6015DFDDA3E0}" type="presParOf" srcId="{17BE3BA4-CA62-42E6-B3A5-20A0006433F5}" destId="{4083FB17-6120-4BE8-950B-D931BCB36764}" srcOrd="1" destOrd="0" presId="urn:microsoft.com/office/officeart/2005/8/layout/process1"/>
    <dgm:cxn modelId="{6C88A94D-B9A4-4136-892A-78C2E380D02C}" type="presParOf" srcId="{4083FB17-6120-4BE8-950B-D931BCB36764}" destId="{3707B032-FEFE-48B6-B7E5-C74AE007547C}" srcOrd="0" destOrd="0" presId="urn:microsoft.com/office/officeart/2005/8/layout/process1"/>
    <dgm:cxn modelId="{A90B10C4-C730-4DC6-92B3-E925CC1010E8}" type="presParOf" srcId="{17BE3BA4-CA62-42E6-B3A5-20A0006433F5}" destId="{B938A747-79B2-449F-9A4D-699FAD99F1E0}" srcOrd="2" destOrd="0" presId="urn:microsoft.com/office/officeart/2005/8/layout/process1"/>
  </dgm:cxnLst>
  <dgm:bg/>
  <dgm:whole/>
</dgm:dataModel>
</file>

<file path=ppt/diagrams/data11.xml><?xml version="1.0" encoding="utf-8"?>
<dgm:dataModel xmlns:dgm="http://schemas.openxmlformats.org/drawingml/2006/diagram" xmlns:a="http://schemas.openxmlformats.org/drawingml/2006/main">
  <dgm:ptLst>
    <dgm:pt modelId="{AC2C1295-251B-40A4-AD78-83F2E49935D1}"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964277A1-1351-4A43-9F7A-85B6D1CDB864}">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5A97B4FE-36C9-4ABF-A8B0-8D1C0CC326E6}" type="parTrans" cxnId="{41D6FD96-E9B2-4D8F-994B-F0557993C25C}">
      <dgm:prSet/>
      <dgm:spPr/>
      <dgm:t>
        <a:bodyPr/>
        <a:lstStyle/>
        <a:p>
          <a:endParaRPr lang="zh-CN" altLang="en-US"/>
        </a:p>
      </dgm:t>
    </dgm:pt>
    <dgm:pt modelId="{648E2B8C-2316-485A-8DDF-89D60B535D6C}" type="sibTrans" cxnId="{41D6FD96-E9B2-4D8F-994B-F0557993C25C}">
      <dgm:prSet/>
      <dgm:spPr/>
      <dgm:t>
        <a:bodyPr/>
        <a:lstStyle/>
        <a:p>
          <a:endParaRPr lang="zh-CN" altLang="en-US"/>
        </a:p>
      </dgm:t>
    </dgm:pt>
    <dgm:pt modelId="{E6729BD0-EBA5-45E4-A6D0-72CE89CCA6CE}">
      <dgm:prSet phldrT="[文本]"/>
      <dgm:spPr/>
      <dgm:t>
        <a:bodyPr/>
        <a:lstStyle/>
        <a:p>
          <a:r>
            <a:rPr lang="en-US" altLang="zh-CN" dirty="0" smtClean="0"/>
            <a:t>【</a:t>
          </a:r>
          <a:r>
            <a:rPr lang="zh-CN" altLang="en-US" dirty="0" smtClean="0"/>
            <a:t>选取</a:t>
          </a:r>
          <a:r>
            <a:rPr lang="en-US" altLang="zh-CN" dirty="0" smtClean="0"/>
            <a:t>】</a:t>
          </a:r>
          <a:endParaRPr lang="zh-CN" altLang="en-US" dirty="0"/>
        </a:p>
      </dgm:t>
    </dgm:pt>
    <dgm:pt modelId="{38187E06-DFFC-4F61-B9CE-B6F4FEEAC837}" type="parTrans" cxnId="{A4A26DA6-F37A-43E5-8260-61F0B1852A3A}">
      <dgm:prSet/>
      <dgm:spPr/>
      <dgm:t>
        <a:bodyPr/>
        <a:lstStyle/>
        <a:p>
          <a:endParaRPr lang="zh-CN" altLang="en-US"/>
        </a:p>
      </dgm:t>
    </dgm:pt>
    <dgm:pt modelId="{03BC95F0-8741-4AE1-AD16-E358668860F5}" type="sibTrans" cxnId="{A4A26DA6-F37A-43E5-8260-61F0B1852A3A}">
      <dgm:prSet/>
      <dgm:spPr/>
      <dgm:t>
        <a:bodyPr/>
        <a:lstStyle/>
        <a:p>
          <a:endParaRPr lang="zh-CN" altLang="en-US"/>
        </a:p>
      </dgm:t>
    </dgm:pt>
    <dgm:pt modelId="{588970FC-B69A-455F-97B6-7323F768A1BC}">
      <dgm:prSet phldrT="[文本]"/>
      <dgm:spPr/>
      <dgm:t>
        <a:bodyPr/>
        <a:lstStyle/>
        <a:p>
          <a:r>
            <a:rPr lang="en-US" altLang="zh-CN" dirty="0" smtClean="0"/>
            <a:t>【</a:t>
          </a:r>
          <a:r>
            <a:rPr lang="zh-CN" altLang="en-US" dirty="0" smtClean="0"/>
            <a:t>合并</a:t>
          </a:r>
          <a:r>
            <a:rPr lang="en-US" altLang="zh-CN" dirty="0" smtClean="0"/>
            <a:t>】</a:t>
          </a:r>
          <a:endParaRPr lang="zh-CN" altLang="en-US" dirty="0"/>
        </a:p>
      </dgm:t>
    </dgm:pt>
    <dgm:pt modelId="{F0F7B134-EF12-45BA-9117-F5A169452761}" type="parTrans" cxnId="{0885C295-438D-4887-B5B4-2941FE1C1D22}">
      <dgm:prSet/>
      <dgm:spPr/>
      <dgm:t>
        <a:bodyPr/>
        <a:lstStyle/>
        <a:p>
          <a:endParaRPr lang="zh-CN" altLang="en-US"/>
        </a:p>
      </dgm:t>
    </dgm:pt>
    <dgm:pt modelId="{EFA6AE94-4791-4C96-B03E-C01462C34723}" type="sibTrans" cxnId="{0885C295-438D-4887-B5B4-2941FE1C1D22}">
      <dgm:prSet/>
      <dgm:spPr/>
      <dgm:t>
        <a:bodyPr/>
        <a:lstStyle/>
        <a:p>
          <a:endParaRPr lang="zh-CN" altLang="en-US"/>
        </a:p>
      </dgm:t>
    </dgm:pt>
    <dgm:pt modelId="{15E954E5-E904-4A8B-B069-B4F8355F4ED8}">
      <dgm:prSet phldrT="[文本]"/>
      <dgm:spPr/>
      <dgm:t>
        <a:bodyPr/>
        <a:lstStyle/>
        <a:p>
          <a:r>
            <a:rPr lang="en-US" altLang="zh-CN" dirty="0" smtClean="0"/>
            <a:t>【</a:t>
          </a:r>
          <a:r>
            <a:rPr lang="zh-CN" altLang="en-US" dirty="0" smtClean="0"/>
            <a:t>元件</a:t>
          </a:r>
          <a:r>
            <a:rPr lang="en-US" altLang="zh-CN" dirty="0" smtClean="0"/>
            <a:t>】</a:t>
          </a:r>
          <a:endParaRPr lang="zh-CN" altLang="en-US" dirty="0"/>
        </a:p>
      </dgm:t>
    </dgm:pt>
    <dgm:pt modelId="{D09246B8-C4EE-4090-B24B-B31B6B93D8DE}" type="parTrans" cxnId="{ABC5DADA-46E8-40F2-9C0D-9C7A4DC7C2D1}">
      <dgm:prSet/>
      <dgm:spPr/>
      <dgm:t>
        <a:bodyPr/>
        <a:lstStyle/>
        <a:p>
          <a:endParaRPr lang="zh-CN" altLang="en-US"/>
        </a:p>
      </dgm:t>
    </dgm:pt>
    <dgm:pt modelId="{15ACF493-002A-4811-A2E8-F4AB68410AFC}" type="sibTrans" cxnId="{ABC5DADA-46E8-40F2-9C0D-9C7A4DC7C2D1}">
      <dgm:prSet/>
      <dgm:spPr/>
      <dgm:t>
        <a:bodyPr/>
        <a:lstStyle/>
        <a:p>
          <a:endParaRPr lang="zh-CN" altLang="en-US"/>
        </a:p>
      </dgm:t>
    </dgm:pt>
    <dgm:pt modelId="{3300E533-CD19-45FC-9564-4D8E6DC81530}" type="pres">
      <dgm:prSet presAssocID="{AC2C1295-251B-40A4-AD78-83F2E49935D1}" presName="Name0" presStyleCnt="0">
        <dgm:presLayoutVars>
          <dgm:dir/>
          <dgm:resizeHandles val="exact"/>
        </dgm:presLayoutVars>
      </dgm:prSet>
      <dgm:spPr/>
    </dgm:pt>
    <dgm:pt modelId="{6FC60F71-E8F8-49E2-98C8-6F414D21DE62}" type="pres">
      <dgm:prSet presAssocID="{964277A1-1351-4A43-9F7A-85B6D1CDB864}" presName="node" presStyleLbl="node1" presStyleIdx="0" presStyleCnt="4">
        <dgm:presLayoutVars>
          <dgm:bulletEnabled val="1"/>
        </dgm:presLayoutVars>
      </dgm:prSet>
      <dgm:spPr/>
      <dgm:t>
        <a:bodyPr/>
        <a:lstStyle/>
        <a:p>
          <a:endParaRPr lang="zh-CN" altLang="en-US"/>
        </a:p>
      </dgm:t>
    </dgm:pt>
    <dgm:pt modelId="{762BEAFC-E914-4EB0-BCBE-6A06D66E68AB}" type="pres">
      <dgm:prSet presAssocID="{648E2B8C-2316-485A-8DDF-89D60B535D6C}" presName="sibTrans" presStyleLbl="sibTrans2D1" presStyleIdx="0" presStyleCnt="3" custFlipVert="0" custFlipHor="1" custScaleX="145140" custScaleY="71037"/>
      <dgm:spPr/>
    </dgm:pt>
    <dgm:pt modelId="{BB4FD4E7-F283-4C5C-B0A2-A1F07A421D22}" type="pres">
      <dgm:prSet presAssocID="{648E2B8C-2316-485A-8DDF-89D60B535D6C}" presName="connectorText" presStyleLbl="sibTrans2D1" presStyleIdx="0" presStyleCnt="3"/>
      <dgm:spPr/>
    </dgm:pt>
    <dgm:pt modelId="{24D7E033-9C16-4B7F-BE63-D6427EE7A503}" type="pres">
      <dgm:prSet presAssocID="{E6729BD0-EBA5-45E4-A6D0-72CE89CCA6CE}" presName="node" presStyleLbl="node1" presStyleIdx="1" presStyleCnt="4">
        <dgm:presLayoutVars>
          <dgm:bulletEnabled val="1"/>
        </dgm:presLayoutVars>
      </dgm:prSet>
      <dgm:spPr/>
      <dgm:t>
        <a:bodyPr/>
        <a:lstStyle/>
        <a:p>
          <a:endParaRPr lang="zh-CN" altLang="en-US"/>
        </a:p>
      </dgm:t>
    </dgm:pt>
    <dgm:pt modelId="{36E3A2A8-C892-4206-8BF8-96954601505C}" type="pres">
      <dgm:prSet presAssocID="{03BC95F0-8741-4AE1-AD16-E358668860F5}" presName="sibTrans" presStyleLbl="sibTrans2D1" presStyleIdx="1" presStyleCnt="3" custFlipVert="1" custFlipHor="1" custScaleX="147787" custScaleY="71038" custLinFactNeighborX="3939" custLinFactNeighborY="0"/>
      <dgm:spPr/>
    </dgm:pt>
    <dgm:pt modelId="{75E11025-46CA-48D7-BD85-CB9B7BAF4C8A}" type="pres">
      <dgm:prSet presAssocID="{03BC95F0-8741-4AE1-AD16-E358668860F5}" presName="connectorText" presStyleLbl="sibTrans2D1" presStyleIdx="1" presStyleCnt="3"/>
      <dgm:spPr/>
    </dgm:pt>
    <dgm:pt modelId="{FAB79EE6-635C-425D-B64E-AE7ADE99CA3D}" type="pres">
      <dgm:prSet presAssocID="{588970FC-B69A-455F-97B6-7323F768A1BC}" presName="node" presStyleLbl="node1" presStyleIdx="2" presStyleCnt="4">
        <dgm:presLayoutVars>
          <dgm:bulletEnabled val="1"/>
        </dgm:presLayoutVars>
      </dgm:prSet>
      <dgm:spPr/>
    </dgm:pt>
    <dgm:pt modelId="{B729B37C-B49A-4DAC-9950-90629BB32718}" type="pres">
      <dgm:prSet presAssocID="{EFA6AE94-4791-4C96-B03E-C01462C34723}" presName="sibTrans" presStyleLbl="sibTrans2D1" presStyleIdx="2" presStyleCnt="3" custFlipHor="1" custScaleX="150433" custScaleY="71037"/>
      <dgm:spPr/>
    </dgm:pt>
    <dgm:pt modelId="{7741E58D-7530-4A7F-B4AE-FA11BF4E886C}" type="pres">
      <dgm:prSet presAssocID="{EFA6AE94-4791-4C96-B03E-C01462C34723}" presName="connectorText" presStyleLbl="sibTrans2D1" presStyleIdx="2" presStyleCnt="3"/>
      <dgm:spPr/>
    </dgm:pt>
    <dgm:pt modelId="{BF0C2B3C-1938-4FA4-BBD0-D3F8622E7C33}" type="pres">
      <dgm:prSet presAssocID="{15E954E5-E904-4A8B-B069-B4F8355F4ED8}" presName="node" presStyleLbl="node1" presStyleIdx="3" presStyleCnt="4">
        <dgm:presLayoutVars>
          <dgm:bulletEnabled val="1"/>
        </dgm:presLayoutVars>
      </dgm:prSet>
      <dgm:spPr/>
    </dgm:pt>
  </dgm:ptLst>
  <dgm:cxnLst>
    <dgm:cxn modelId="{BAD848F9-4778-4316-A3FF-72D55E6354D4}" type="presOf" srcId="{E6729BD0-EBA5-45E4-A6D0-72CE89CCA6CE}" destId="{24D7E033-9C16-4B7F-BE63-D6427EE7A503}" srcOrd="0" destOrd="0" presId="urn:microsoft.com/office/officeart/2005/8/layout/process1"/>
    <dgm:cxn modelId="{08C5A547-FF9C-4CBE-8041-B4D5857AE1E2}" type="presOf" srcId="{588970FC-B69A-455F-97B6-7323F768A1BC}" destId="{FAB79EE6-635C-425D-B64E-AE7ADE99CA3D}" srcOrd="0" destOrd="0" presId="urn:microsoft.com/office/officeart/2005/8/layout/process1"/>
    <dgm:cxn modelId="{0885C295-438D-4887-B5B4-2941FE1C1D22}" srcId="{AC2C1295-251B-40A4-AD78-83F2E49935D1}" destId="{588970FC-B69A-455F-97B6-7323F768A1BC}" srcOrd="2" destOrd="0" parTransId="{F0F7B134-EF12-45BA-9117-F5A169452761}" sibTransId="{EFA6AE94-4791-4C96-B03E-C01462C34723}"/>
    <dgm:cxn modelId="{C637DE4D-291C-4C63-8F5C-1ACEB43FF68B}" type="presOf" srcId="{964277A1-1351-4A43-9F7A-85B6D1CDB864}" destId="{6FC60F71-E8F8-49E2-98C8-6F414D21DE62}" srcOrd="0" destOrd="0" presId="urn:microsoft.com/office/officeart/2005/8/layout/process1"/>
    <dgm:cxn modelId="{059B47F2-DB53-47FF-9954-8BBDACD47112}" type="presOf" srcId="{EFA6AE94-4791-4C96-B03E-C01462C34723}" destId="{B729B37C-B49A-4DAC-9950-90629BB32718}" srcOrd="0" destOrd="0" presId="urn:microsoft.com/office/officeart/2005/8/layout/process1"/>
    <dgm:cxn modelId="{A4A26DA6-F37A-43E5-8260-61F0B1852A3A}" srcId="{AC2C1295-251B-40A4-AD78-83F2E49935D1}" destId="{E6729BD0-EBA5-45E4-A6D0-72CE89CCA6CE}" srcOrd="1" destOrd="0" parTransId="{38187E06-DFFC-4F61-B9CE-B6F4FEEAC837}" sibTransId="{03BC95F0-8741-4AE1-AD16-E358668860F5}"/>
    <dgm:cxn modelId="{3303A489-523D-4864-98CB-B63E5448B066}" type="presOf" srcId="{03BC95F0-8741-4AE1-AD16-E358668860F5}" destId="{36E3A2A8-C892-4206-8BF8-96954601505C}" srcOrd="0" destOrd="0" presId="urn:microsoft.com/office/officeart/2005/8/layout/process1"/>
    <dgm:cxn modelId="{AA1DB4FD-B6B3-415C-BE96-25FD53758187}" type="presOf" srcId="{03BC95F0-8741-4AE1-AD16-E358668860F5}" destId="{75E11025-46CA-48D7-BD85-CB9B7BAF4C8A}" srcOrd="1" destOrd="0" presId="urn:microsoft.com/office/officeart/2005/8/layout/process1"/>
    <dgm:cxn modelId="{106F9D86-B586-4AEE-95F2-1526AEE55DDB}" type="presOf" srcId="{AC2C1295-251B-40A4-AD78-83F2E49935D1}" destId="{3300E533-CD19-45FC-9564-4D8E6DC81530}" srcOrd="0" destOrd="0" presId="urn:microsoft.com/office/officeart/2005/8/layout/process1"/>
    <dgm:cxn modelId="{41D6FD96-E9B2-4D8F-994B-F0557993C25C}" srcId="{AC2C1295-251B-40A4-AD78-83F2E49935D1}" destId="{964277A1-1351-4A43-9F7A-85B6D1CDB864}" srcOrd="0" destOrd="0" parTransId="{5A97B4FE-36C9-4ABF-A8B0-8D1C0CC326E6}" sibTransId="{648E2B8C-2316-485A-8DDF-89D60B535D6C}"/>
    <dgm:cxn modelId="{65C40C11-E646-4972-8C44-449F552B25AE}" type="presOf" srcId="{15E954E5-E904-4A8B-B069-B4F8355F4ED8}" destId="{BF0C2B3C-1938-4FA4-BBD0-D3F8622E7C33}" srcOrd="0" destOrd="0" presId="urn:microsoft.com/office/officeart/2005/8/layout/process1"/>
    <dgm:cxn modelId="{ABC5DADA-46E8-40F2-9C0D-9C7A4DC7C2D1}" srcId="{AC2C1295-251B-40A4-AD78-83F2E49935D1}" destId="{15E954E5-E904-4A8B-B069-B4F8355F4ED8}" srcOrd="3" destOrd="0" parTransId="{D09246B8-C4EE-4090-B24B-B31B6B93D8DE}" sibTransId="{15ACF493-002A-4811-A2E8-F4AB68410AFC}"/>
    <dgm:cxn modelId="{F9BAC9AC-AAA5-4139-A807-36C3EC4C1D00}" type="presOf" srcId="{648E2B8C-2316-485A-8DDF-89D60B535D6C}" destId="{762BEAFC-E914-4EB0-BCBE-6A06D66E68AB}" srcOrd="0" destOrd="0" presId="urn:microsoft.com/office/officeart/2005/8/layout/process1"/>
    <dgm:cxn modelId="{41B8F650-6DCB-475C-BC43-6BC5D8547E45}" type="presOf" srcId="{648E2B8C-2316-485A-8DDF-89D60B535D6C}" destId="{BB4FD4E7-F283-4C5C-B0A2-A1F07A421D22}" srcOrd="1" destOrd="0" presId="urn:microsoft.com/office/officeart/2005/8/layout/process1"/>
    <dgm:cxn modelId="{9FFE497C-EEF0-4323-BB40-8FDF9A2DEFBB}" type="presOf" srcId="{EFA6AE94-4791-4C96-B03E-C01462C34723}" destId="{7741E58D-7530-4A7F-B4AE-FA11BF4E886C}" srcOrd="1" destOrd="0" presId="urn:microsoft.com/office/officeart/2005/8/layout/process1"/>
    <dgm:cxn modelId="{F13B93B5-1000-4078-9980-F867AF8B1AEC}" type="presParOf" srcId="{3300E533-CD19-45FC-9564-4D8E6DC81530}" destId="{6FC60F71-E8F8-49E2-98C8-6F414D21DE62}" srcOrd="0" destOrd="0" presId="urn:microsoft.com/office/officeart/2005/8/layout/process1"/>
    <dgm:cxn modelId="{ED6FBAFD-EF97-4AE6-8377-5A68CA2A79FF}" type="presParOf" srcId="{3300E533-CD19-45FC-9564-4D8E6DC81530}" destId="{762BEAFC-E914-4EB0-BCBE-6A06D66E68AB}" srcOrd="1" destOrd="0" presId="urn:microsoft.com/office/officeart/2005/8/layout/process1"/>
    <dgm:cxn modelId="{958D4A19-295B-4407-A2BD-D3774199170B}" type="presParOf" srcId="{762BEAFC-E914-4EB0-BCBE-6A06D66E68AB}" destId="{BB4FD4E7-F283-4C5C-B0A2-A1F07A421D22}" srcOrd="0" destOrd="0" presId="urn:microsoft.com/office/officeart/2005/8/layout/process1"/>
    <dgm:cxn modelId="{2B007AB6-FEE1-44D8-8AD8-A663CDC5BE32}" type="presParOf" srcId="{3300E533-CD19-45FC-9564-4D8E6DC81530}" destId="{24D7E033-9C16-4B7F-BE63-D6427EE7A503}" srcOrd="2" destOrd="0" presId="urn:microsoft.com/office/officeart/2005/8/layout/process1"/>
    <dgm:cxn modelId="{B34077A1-7333-435E-A05F-3925B02282F8}" type="presParOf" srcId="{3300E533-CD19-45FC-9564-4D8E6DC81530}" destId="{36E3A2A8-C892-4206-8BF8-96954601505C}" srcOrd="3" destOrd="0" presId="urn:microsoft.com/office/officeart/2005/8/layout/process1"/>
    <dgm:cxn modelId="{F8FA3CB7-9CB5-4746-B149-26E3EB176412}" type="presParOf" srcId="{36E3A2A8-C892-4206-8BF8-96954601505C}" destId="{75E11025-46CA-48D7-BD85-CB9B7BAF4C8A}" srcOrd="0" destOrd="0" presId="urn:microsoft.com/office/officeart/2005/8/layout/process1"/>
    <dgm:cxn modelId="{E2A07639-8D3E-4502-9D81-86434351F0A2}" type="presParOf" srcId="{3300E533-CD19-45FC-9564-4D8E6DC81530}" destId="{FAB79EE6-635C-425D-B64E-AE7ADE99CA3D}" srcOrd="4" destOrd="0" presId="urn:microsoft.com/office/officeart/2005/8/layout/process1"/>
    <dgm:cxn modelId="{5821C54B-5DF1-46A2-A17C-5B5954FA1AED}" type="presParOf" srcId="{3300E533-CD19-45FC-9564-4D8E6DC81530}" destId="{B729B37C-B49A-4DAC-9950-90629BB32718}" srcOrd="5" destOrd="0" presId="urn:microsoft.com/office/officeart/2005/8/layout/process1"/>
    <dgm:cxn modelId="{A158EE84-943D-4D8A-B1EA-B7DFC71639C0}" type="presParOf" srcId="{B729B37C-B49A-4DAC-9950-90629BB32718}" destId="{7741E58D-7530-4A7F-B4AE-FA11BF4E886C}" srcOrd="0" destOrd="0" presId="urn:microsoft.com/office/officeart/2005/8/layout/process1"/>
    <dgm:cxn modelId="{FF74A761-46D5-46C0-9E38-5F3421BD9510}" type="presParOf" srcId="{3300E533-CD19-45FC-9564-4D8E6DC81530}" destId="{BF0C2B3C-1938-4FA4-BBD0-D3F8622E7C33}" srcOrd="6" destOrd="0" presId="urn:microsoft.com/office/officeart/2005/8/layout/process1"/>
  </dgm:cxnLst>
  <dgm:bg/>
  <dgm:whole/>
</dgm:dataModel>
</file>

<file path=ppt/diagrams/data12.xml><?xml version="1.0" encoding="utf-8"?>
<dgm:dataModel xmlns:dgm="http://schemas.openxmlformats.org/drawingml/2006/diagram" xmlns:a="http://schemas.openxmlformats.org/drawingml/2006/main">
  <dgm:ptLst>
    <dgm:pt modelId="{E2B80282-79BC-4126-89D8-CF86486916A8}"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EAC75645-9BE3-48AD-8FD1-D018E5B88D02}">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11ACFD09-A6BE-4B86-B64C-563E7D992A77}" type="parTrans" cxnId="{B42CC741-34CE-456C-97A8-A4F6CCC3FAD2}">
      <dgm:prSet/>
      <dgm:spPr/>
      <dgm:t>
        <a:bodyPr/>
        <a:lstStyle/>
        <a:p>
          <a:endParaRPr lang="zh-CN" altLang="en-US"/>
        </a:p>
      </dgm:t>
    </dgm:pt>
    <dgm:pt modelId="{33B72B78-A02A-4AE2-A627-1A09D85B4668}" type="sibTrans" cxnId="{B42CC741-34CE-456C-97A8-A4F6CCC3FAD2}">
      <dgm:prSet/>
      <dgm:spPr/>
      <dgm:t>
        <a:bodyPr/>
        <a:lstStyle/>
        <a:p>
          <a:endParaRPr lang="zh-CN" altLang="en-US"/>
        </a:p>
      </dgm:t>
    </dgm:pt>
    <dgm:pt modelId="{1C69BD37-5755-482E-BD7B-41A6F7F1D61E}">
      <dgm:prSet phldrT="[文本]"/>
      <dgm:spPr/>
      <dgm:t>
        <a:bodyPr/>
        <a:lstStyle/>
        <a:p>
          <a:r>
            <a:rPr lang="en-US" altLang="zh-CN" dirty="0" smtClean="0"/>
            <a:t>【</a:t>
          </a:r>
          <a:r>
            <a:rPr lang="zh-CN" altLang="en-US" dirty="0" smtClean="0"/>
            <a:t>选取</a:t>
          </a:r>
          <a:r>
            <a:rPr lang="en-US" altLang="zh-CN" dirty="0" smtClean="0"/>
            <a:t>】</a:t>
          </a:r>
          <a:endParaRPr lang="zh-CN" altLang="en-US" dirty="0"/>
        </a:p>
      </dgm:t>
    </dgm:pt>
    <dgm:pt modelId="{1A89B830-77DA-4A27-A8FA-9ECA03156D2B}" type="parTrans" cxnId="{EA84C306-F951-425D-AB95-1B2782599734}">
      <dgm:prSet/>
      <dgm:spPr/>
      <dgm:t>
        <a:bodyPr/>
        <a:lstStyle/>
        <a:p>
          <a:endParaRPr lang="zh-CN" altLang="en-US"/>
        </a:p>
      </dgm:t>
    </dgm:pt>
    <dgm:pt modelId="{AAFC747B-CFB5-42A0-BD88-2135640D1902}" type="sibTrans" cxnId="{EA84C306-F951-425D-AB95-1B2782599734}">
      <dgm:prSet/>
      <dgm:spPr/>
      <dgm:t>
        <a:bodyPr/>
        <a:lstStyle/>
        <a:p>
          <a:endParaRPr lang="zh-CN" altLang="en-US"/>
        </a:p>
      </dgm:t>
    </dgm:pt>
    <dgm:pt modelId="{3ABF6747-A9F8-45C7-8C7B-4625B62C008D}">
      <dgm:prSet phldrT="[文本]"/>
      <dgm:spPr/>
      <dgm:t>
        <a:bodyPr/>
        <a:lstStyle/>
        <a:p>
          <a:r>
            <a:rPr lang="en-US" altLang="zh-CN" dirty="0" smtClean="0"/>
            <a:t>【</a:t>
          </a:r>
          <a:r>
            <a:rPr lang="zh-CN" altLang="en-US" dirty="0" smtClean="0"/>
            <a:t>切除</a:t>
          </a:r>
          <a:r>
            <a:rPr lang="en-US" altLang="zh-CN" dirty="0" smtClean="0"/>
            <a:t>】</a:t>
          </a:r>
          <a:endParaRPr lang="zh-CN" altLang="en-US" dirty="0"/>
        </a:p>
      </dgm:t>
    </dgm:pt>
    <dgm:pt modelId="{61115D04-913C-4758-A83F-EF489246A4EA}" type="parTrans" cxnId="{6FD369F7-6F15-421A-8514-58586D1A2587}">
      <dgm:prSet/>
      <dgm:spPr/>
      <dgm:t>
        <a:bodyPr/>
        <a:lstStyle/>
        <a:p>
          <a:endParaRPr lang="zh-CN" altLang="en-US"/>
        </a:p>
      </dgm:t>
    </dgm:pt>
    <dgm:pt modelId="{83920212-3D93-4C2F-A8B9-F794C7E832D5}" type="sibTrans" cxnId="{6FD369F7-6F15-421A-8514-58586D1A2587}">
      <dgm:prSet/>
      <dgm:spPr/>
      <dgm:t>
        <a:bodyPr/>
        <a:lstStyle/>
        <a:p>
          <a:endParaRPr lang="zh-CN" altLang="en-US"/>
        </a:p>
      </dgm:t>
    </dgm:pt>
    <dgm:pt modelId="{1AE55ED2-F730-4F39-8BE4-8B63702BEC3D}">
      <dgm:prSet phldrT="[文本]"/>
      <dgm:spPr/>
      <dgm:t>
        <a:bodyPr/>
        <a:lstStyle/>
        <a:p>
          <a:r>
            <a:rPr lang="en-US" altLang="zh-CN" dirty="0" smtClean="0"/>
            <a:t>【</a:t>
          </a:r>
          <a:r>
            <a:rPr lang="zh-CN" altLang="en-US" dirty="0" smtClean="0"/>
            <a:t>元件</a:t>
          </a:r>
          <a:r>
            <a:rPr lang="en-US" altLang="zh-CN" dirty="0" smtClean="0"/>
            <a:t>】</a:t>
          </a:r>
          <a:endParaRPr lang="zh-CN" altLang="en-US" dirty="0"/>
        </a:p>
      </dgm:t>
    </dgm:pt>
    <dgm:pt modelId="{03C0C833-8440-405E-AD1C-1349AF20DF6F}" type="parTrans" cxnId="{7CCD918D-B224-4BE5-A8FD-D4BE7AFB1DF0}">
      <dgm:prSet/>
      <dgm:spPr/>
      <dgm:t>
        <a:bodyPr/>
        <a:lstStyle/>
        <a:p>
          <a:endParaRPr lang="zh-CN" altLang="en-US"/>
        </a:p>
      </dgm:t>
    </dgm:pt>
    <dgm:pt modelId="{7B02795F-793B-434A-AA04-B059F9F9FC31}" type="sibTrans" cxnId="{7CCD918D-B224-4BE5-A8FD-D4BE7AFB1DF0}">
      <dgm:prSet/>
      <dgm:spPr/>
      <dgm:t>
        <a:bodyPr/>
        <a:lstStyle/>
        <a:p>
          <a:endParaRPr lang="zh-CN" altLang="en-US"/>
        </a:p>
      </dgm:t>
    </dgm:pt>
    <dgm:pt modelId="{9E5D201B-8CFC-405C-822B-DFBB8BB335E6}" type="pres">
      <dgm:prSet presAssocID="{E2B80282-79BC-4126-89D8-CF86486916A8}" presName="Name0" presStyleCnt="0">
        <dgm:presLayoutVars>
          <dgm:dir/>
          <dgm:resizeHandles val="exact"/>
        </dgm:presLayoutVars>
      </dgm:prSet>
      <dgm:spPr/>
    </dgm:pt>
    <dgm:pt modelId="{2536E11E-44E7-4E91-90A8-95568C0015A1}" type="pres">
      <dgm:prSet presAssocID="{EAC75645-9BE3-48AD-8FD1-D018E5B88D02}" presName="node" presStyleLbl="node1" presStyleIdx="0" presStyleCnt="4">
        <dgm:presLayoutVars>
          <dgm:bulletEnabled val="1"/>
        </dgm:presLayoutVars>
      </dgm:prSet>
      <dgm:spPr/>
    </dgm:pt>
    <dgm:pt modelId="{E1640531-33C7-4458-A73E-0642AD178B5A}" type="pres">
      <dgm:prSet presAssocID="{33B72B78-A02A-4AE2-A627-1A09D85B4668}" presName="sibTrans" presStyleLbl="sibTrans2D1" presStyleIdx="0" presStyleCnt="3" custFlipHor="1" custScaleX="125969" custScaleY="125692" custLinFactNeighborX="-17879"/>
      <dgm:spPr/>
    </dgm:pt>
    <dgm:pt modelId="{E023D63C-8427-4C0F-8A90-FB1B874E92AB}" type="pres">
      <dgm:prSet presAssocID="{33B72B78-A02A-4AE2-A627-1A09D85B4668}" presName="connectorText" presStyleLbl="sibTrans2D1" presStyleIdx="0" presStyleCnt="3"/>
      <dgm:spPr/>
    </dgm:pt>
    <dgm:pt modelId="{44DF7B8B-C892-4FE3-BD8C-AC2F89BAF064}" type="pres">
      <dgm:prSet presAssocID="{1C69BD37-5755-482E-BD7B-41A6F7F1D61E}" presName="node" presStyleLbl="node1" presStyleIdx="1" presStyleCnt="4">
        <dgm:presLayoutVars>
          <dgm:bulletEnabled val="1"/>
        </dgm:presLayoutVars>
      </dgm:prSet>
      <dgm:spPr/>
    </dgm:pt>
    <dgm:pt modelId="{741F98A0-CB8A-42A1-90D8-0B1516E114C8}" type="pres">
      <dgm:prSet presAssocID="{AAFC747B-CFB5-42A0-BD88-2135640D1902}" presName="sibTrans" presStyleLbl="sibTrans2D1" presStyleIdx="1" presStyleCnt="3" custFlipVert="1" custFlipHor="1" custScaleX="128616" custScaleY="125693"/>
      <dgm:spPr/>
    </dgm:pt>
    <dgm:pt modelId="{531C49A5-A21A-40B8-90CE-FF97C992B343}" type="pres">
      <dgm:prSet presAssocID="{AAFC747B-CFB5-42A0-BD88-2135640D1902}" presName="connectorText" presStyleLbl="sibTrans2D1" presStyleIdx="1" presStyleCnt="3"/>
      <dgm:spPr/>
    </dgm:pt>
    <dgm:pt modelId="{25CDBCE1-7837-495F-812C-6E5FC1553964}" type="pres">
      <dgm:prSet presAssocID="{3ABF6747-A9F8-45C7-8C7B-4625B62C008D}" presName="node" presStyleLbl="node1" presStyleIdx="2" presStyleCnt="4">
        <dgm:presLayoutVars>
          <dgm:bulletEnabled val="1"/>
        </dgm:presLayoutVars>
      </dgm:prSet>
      <dgm:spPr/>
    </dgm:pt>
    <dgm:pt modelId="{1D095ED8-419B-4783-8D65-777CBE29CD17}" type="pres">
      <dgm:prSet presAssocID="{83920212-3D93-4C2F-A8B9-F794C7E832D5}" presName="sibTrans" presStyleLbl="sibTrans2D1" presStyleIdx="2" presStyleCnt="3" custAng="10800000" custFlipVert="1" custScaleX="91999" custScaleY="117772" custLinFactNeighborX="-3448" custLinFactNeighborY="-3960"/>
      <dgm:spPr/>
    </dgm:pt>
    <dgm:pt modelId="{E96E53A9-E85F-459D-BBF2-5DEE272D5991}" type="pres">
      <dgm:prSet presAssocID="{83920212-3D93-4C2F-A8B9-F794C7E832D5}" presName="connectorText" presStyleLbl="sibTrans2D1" presStyleIdx="2" presStyleCnt="3"/>
      <dgm:spPr/>
    </dgm:pt>
    <dgm:pt modelId="{5843D51A-581E-4239-9651-5E433085DA69}" type="pres">
      <dgm:prSet presAssocID="{1AE55ED2-F730-4F39-8BE4-8B63702BEC3D}" presName="node" presStyleLbl="node1" presStyleIdx="3" presStyleCnt="4">
        <dgm:presLayoutVars>
          <dgm:bulletEnabled val="1"/>
        </dgm:presLayoutVars>
      </dgm:prSet>
      <dgm:spPr/>
    </dgm:pt>
  </dgm:ptLst>
  <dgm:cxnLst>
    <dgm:cxn modelId="{57439014-88EE-4132-BCAE-E789DF6E729A}" type="presOf" srcId="{33B72B78-A02A-4AE2-A627-1A09D85B4668}" destId="{E023D63C-8427-4C0F-8A90-FB1B874E92AB}" srcOrd="1" destOrd="0" presId="urn:microsoft.com/office/officeart/2005/8/layout/process1"/>
    <dgm:cxn modelId="{EA84C306-F951-425D-AB95-1B2782599734}" srcId="{E2B80282-79BC-4126-89D8-CF86486916A8}" destId="{1C69BD37-5755-482E-BD7B-41A6F7F1D61E}" srcOrd="1" destOrd="0" parTransId="{1A89B830-77DA-4A27-A8FA-9ECA03156D2B}" sibTransId="{AAFC747B-CFB5-42A0-BD88-2135640D1902}"/>
    <dgm:cxn modelId="{31E3CDE7-8711-4EEC-A140-B3C49E8EA492}" type="presOf" srcId="{AAFC747B-CFB5-42A0-BD88-2135640D1902}" destId="{531C49A5-A21A-40B8-90CE-FF97C992B343}" srcOrd="1" destOrd="0" presId="urn:microsoft.com/office/officeart/2005/8/layout/process1"/>
    <dgm:cxn modelId="{2EE0F56A-F0D3-4DDC-9233-1CB739FD1C71}" type="presOf" srcId="{83920212-3D93-4C2F-A8B9-F794C7E832D5}" destId="{1D095ED8-419B-4783-8D65-777CBE29CD17}" srcOrd="0" destOrd="0" presId="urn:microsoft.com/office/officeart/2005/8/layout/process1"/>
    <dgm:cxn modelId="{EAFF978C-3D21-49FE-8A07-88B3384E513F}" type="presOf" srcId="{AAFC747B-CFB5-42A0-BD88-2135640D1902}" destId="{741F98A0-CB8A-42A1-90D8-0B1516E114C8}" srcOrd="0" destOrd="0" presId="urn:microsoft.com/office/officeart/2005/8/layout/process1"/>
    <dgm:cxn modelId="{B42CC741-34CE-456C-97A8-A4F6CCC3FAD2}" srcId="{E2B80282-79BC-4126-89D8-CF86486916A8}" destId="{EAC75645-9BE3-48AD-8FD1-D018E5B88D02}" srcOrd="0" destOrd="0" parTransId="{11ACFD09-A6BE-4B86-B64C-563E7D992A77}" sibTransId="{33B72B78-A02A-4AE2-A627-1A09D85B4668}"/>
    <dgm:cxn modelId="{6FD369F7-6F15-421A-8514-58586D1A2587}" srcId="{E2B80282-79BC-4126-89D8-CF86486916A8}" destId="{3ABF6747-A9F8-45C7-8C7B-4625B62C008D}" srcOrd="2" destOrd="0" parTransId="{61115D04-913C-4758-A83F-EF489246A4EA}" sibTransId="{83920212-3D93-4C2F-A8B9-F794C7E832D5}"/>
    <dgm:cxn modelId="{7D39B583-7663-42F6-ABAD-B54D6CA2A404}" type="presOf" srcId="{EAC75645-9BE3-48AD-8FD1-D018E5B88D02}" destId="{2536E11E-44E7-4E91-90A8-95568C0015A1}" srcOrd="0" destOrd="0" presId="urn:microsoft.com/office/officeart/2005/8/layout/process1"/>
    <dgm:cxn modelId="{236D5F92-42BA-448C-B9FC-0537289DB764}" type="presOf" srcId="{E2B80282-79BC-4126-89D8-CF86486916A8}" destId="{9E5D201B-8CFC-405C-822B-DFBB8BB335E6}" srcOrd="0" destOrd="0" presId="urn:microsoft.com/office/officeart/2005/8/layout/process1"/>
    <dgm:cxn modelId="{CC8C0F4E-5A8E-4D05-A375-AFB57AA71C41}" type="presOf" srcId="{33B72B78-A02A-4AE2-A627-1A09D85B4668}" destId="{E1640531-33C7-4458-A73E-0642AD178B5A}" srcOrd="0" destOrd="0" presId="urn:microsoft.com/office/officeart/2005/8/layout/process1"/>
    <dgm:cxn modelId="{51827848-5E45-44DB-A43C-5DF71C4C4B06}" type="presOf" srcId="{3ABF6747-A9F8-45C7-8C7B-4625B62C008D}" destId="{25CDBCE1-7837-495F-812C-6E5FC1553964}" srcOrd="0" destOrd="0" presId="urn:microsoft.com/office/officeart/2005/8/layout/process1"/>
    <dgm:cxn modelId="{7A15340D-AF0D-4C3A-B897-0CD62BB8FA61}" type="presOf" srcId="{83920212-3D93-4C2F-A8B9-F794C7E832D5}" destId="{E96E53A9-E85F-459D-BBF2-5DEE272D5991}" srcOrd="1" destOrd="0" presId="urn:microsoft.com/office/officeart/2005/8/layout/process1"/>
    <dgm:cxn modelId="{0798537A-23FA-4E11-93F4-4C29EC7175E0}" type="presOf" srcId="{1C69BD37-5755-482E-BD7B-41A6F7F1D61E}" destId="{44DF7B8B-C892-4FE3-BD8C-AC2F89BAF064}" srcOrd="0" destOrd="0" presId="urn:microsoft.com/office/officeart/2005/8/layout/process1"/>
    <dgm:cxn modelId="{7CCD918D-B224-4BE5-A8FD-D4BE7AFB1DF0}" srcId="{E2B80282-79BC-4126-89D8-CF86486916A8}" destId="{1AE55ED2-F730-4F39-8BE4-8B63702BEC3D}" srcOrd="3" destOrd="0" parTransId="{03C0C833-8440-405E-AD1C-1349AF20DF6F}" sibTransId="{7B02795F-793B-434A-AA04-B059F9F9FC31}"/>
    <dgm:cxn modelId="{636BBFCC-C3CD-4C0C-A399-1B85FB27F033}" type="presOf" srcId="{1AE55ED2-F730-4F39-8BE4-8B63702BEC3D}" destId="{5843D51A-581E-4239-9651-5E433085DA69}" srcOrd="0" destOrd="0" presId="urn:microsoft.com/office/officeart/2005/8/layout/process1"/>
    <dgm:cxn modelId="{00D9D452-8FB1-4CA0-9D40-B0AF9406E998}" type="presParOf" srcId="{9E5D201B-8CFC-405C-822B-DFBB8BB335E6}" destId="{2536E11E-44E7-4E91-90A8-95568C0015A1}" srcOrd="0" destOrd="0" presId="urn:microsoft.com/office/officeart/2005/8/layout/process1"/>
    <dgm:cxn modelId="{71DC3F00-CB78-4D6E-9164-A52B548F8FAE}" type="presParOf" srcId="{9E5D201B-8CFC-405C-822B-DFBB8BB335E6}" destId="{E1640531-33C7-4458-A73E-0642AD178B5A}" srcOrd="1" destOrd="0" presId="urn:microsoft.com/office/officeart/2005/8/layout/process1"/>
    <dgm:cxn modelId="{76AC8A0C-3703-4FF6-8B33-7867695D1D6B}" type="presParOf" srcId="{E1640531-33C7-4458-A73E-0642AD178B5A}" destId="{E023D63C-8427-4C0F-8A90-FB1B874E92AB}" srcOrd="0" destOrd="0" presId="urn:microsoft.com/office/officeart/2005/8/layout/process1"/>
    <dgm:cxn modelId="{1C206A6C-9B17-4ACD-9ECD-AB294A82D9DD}" type="presParOf" srcId="{9E5D201B-8CFC-405C-822B-DFBB8BB335E6}" destId="{44DF7B8B-C892-4FE3-BD8C-AC2F89BAF064}" srcOrd="2" destOrd="0" presId="urn:microsoft.com/office/officeart/2005/8/layout/process1"/>
    <dgm:cxn modelId="{A904D81F-8C5A-400E-AAEE-9A1198D308E3}" type="presParOf" srcId="{9E5D201B-8CFC-405C-822B-DFBB8BB335E6}" destId="{741F98A0-CB8A-42A1-90D8-0B1516E114C8}" srcOrd="3" destOrd="0" presId="urn:microsoft.com/office/officeart/2005/8/layout/process1"/>
    <dgm:cxn modelId="{58E51336-0DEF-4BD6-98D5-0CCDC6BACD2E}" type="presParOf" srcId="{741F98A0-CB8A-42A1-90D8-0B1516E114C8}" destId="{531C49A5-A21A-40B8-90CE-FF97C992B343}" srcOrd="0" destOrd="0" presId="urn:microsoft.com/office/officeart/2005/8/layout/process1"/>
    <dgm:cxn modelId="{A5C36077-700E-42E0-BDA8-A3B23EFDB6E5}" type="presParOf" srcId="{9E5D201B-8CFC-405C-822B-DFBB8BB335E6}" destId="{25CDBCE1-7837-495F-812C-6E5FC1553964}" srcOrd="4" destOrd="0" presId="urn:microsoft.com/office/officeart/2005/8/layout/process1"/>
    <dgm:cxn modelId="{FC2D20C4-B6E1-46A0-B302-D4AB2F23FB4F}" type="presParOf" srcId="{9E5D201B-8CFC-405C-822B-DFBB8BB335E6}" destId="{1D095ED8-419B-4783-8D65-777CBE29CD17}" srcOrd="5" destOrd="0" presId="urn:microsoft.com/office/officeart/2005/8/layout/process1"/>
    <dgm:cxn modelId="{A4F4CCE8-C065-4169-BD3D-7C8A07F7253A}" type="presParOf" srcId="{1D095ED8-419B-4783-8D65-777CBE29CD17}" destId="{E96E53A9-E85F-459D-BBF2-5DEE272D5991}" srcOrd="0" destOrd="0" presId="urn:microsoft.com/office/officeart/2005/8/layout/process1"/>
    <dgm:cxn modelId="{2FE6FEE7-B4DB-409D-8BC9-34695BE0E7D2}" type="presParOf" srcId="{9E5D201B-8CFC-405C-822B-DFBB8BB335E6}" destId="{5843D51A-581E-4239-9651-5E433085DA69}" srcOrd="6" destOrd="0" presId="urn:microsoft.com/office/officeart/2005/8/layout/process1"/>
  </dgm:cxnLst>
  <dgm:bg/>
  <dgm:whole/>
</dgm:dataModel>
</file>

<file path=ppt/diagrams/data13.xml><?xml version="1.0" encoding="utf-8"?>
<dgm:dataModel xmlns:dgm="http://schemas.openxmlformats.org/drawingml/2006/diagram" xmlns:a="http://schemas.openxmlformats.org/drawingml/2006/main">
  <dgm:ptLst>
    <dgm:pt modelId="{C8542AB1-2BC8-4895-A83F-C4EE2BEF17A5}" type="doc">
      <dgm:prSet loTypeId="urn:microsoft.com/office/officeart/2005/8/layout/process1" loCatId="process" qsTypeId="urn:microsoft.com/office/officeart/2005/8/quickstyle/3d3" qsCatId="3D" csTypeId="urn:microsoft.com/office/officeart/2005/8/colors/accent1_2" csCatId="accent1" phldr="1"/>
      <dgm:spPr/>
    </dgm:pt>
    <dgm:pt modelId="{C2B94B53-DD65-45A7-82E4-101AA772D7C0}">
      <dgm:prSet phldrT="[文本]"/>
      <dgm:spPr/>
      <dgm:t>
        <a:bodyPr/>
        <a:lstStyle/>
        <a:p>
          <a:r>
            <a:rPr lang="en-US" altLang="zh-CN" dirty="0" smtClean="0"/>
            <a:t>【</a:t>
          </a:r>
          <a:r>
            <a:rPr lang="zh-CN" altLang="en-US" dirty="0" smtClean="0"/>
            <a:t>模型意图</a:t>
          </a:r>
          <a:r>
            <a:rPr lang="en-US" altLang="zh-CN" dirty="0" smtClean="0"/>
            <a:t>】</a:t>
          </a:r>
          <a:endParaRPr lang="zh-CN" altLang="en-US" dirty="0"/>
        </a:p>
      </dgm:t>
    </dgm:pt>
    <dgm:pt modelId="{1692D0F9-DB08-4F3D-8911-E14B5D10B517}" type="parTrans" cxnId="{4A252650-8C40-4069-9EEB-E27096B4DE60}">
      <dgm:prSet/>
      <dgm:spPr/>
      <dgm:t>
        <a:bodyPr/>
        <a:lstStyle/>
        <a:p>
          <a:endParaRPr lang="zh-CN" altLang="en-US"/>
        </a:p>
      </dgm:t>
    </dgm:pt>
    <dgm:pt modelId="{0ABE2792-AAE2-4B7D-B3EA-D849921F3E00}" type="sibTrans" cxnId="{4A252650-8C40-4069-9EEB-E27096B4DE60}">
      <dgm:prSet/>
      <dgm:spPr/>
      <dgm:t>
        <a:bodyPr/>
        <a:lstStyle/>
        <a:p>
          <a:endParaRPr lang="zh-CN" altLang="en-US"/>
        </a:p>
      </dgm:t>
    </dgm:pt>
    <dgm:pt modelId="{7125D8B2-F188-4AD2-8C23-57BEFDBC6C6F}">
      <dgm:prSet phldrT="[文本]"/>
      <dgm:spPr/>
      <dgm:t>
        <a:bodyPr/>
        <a:lstStyle/>
        <a:p>
          <a:r>
            <a:rPr lang="en-US" altLang="zh-CN" dirty="0" smtClean="0"/>
            <a:t>【</a:t>
          </a:r>
          <a:r>
            <a:rPr lang="zh-CN" altLang="en-US" dirty="0" smtClean="0"/>
            <a:t>分解图</a:t>
          </a:r>
          <a:r>
            <a:rPr lang="en-US" altLang="zh-CN" dirty="0" smtClean="0"/>
            <a:t>】</a:t>
          </a:r>
          <a:endParaRPr lang="zh-CN" altLang="en-US" dirty="0"/>
        </a:p>
      </dgm:t>
    </dgm:pt>
    <dgm:pt modelId="{FCE0F254-D0FF-43B6-A3F8-BBEEC16D2022}" type="parTrans" cxnId="{16BFA4F4-E89A-4C81-9029-BC6048AF7272}">
      <dgm:prSet/>
      <dgm:spPr/>
      <dgm:t>
        <a:bodyPr/>
        <a:lstStyle/>
        <a:p>
          <a:endParaRPr lang="zh-CN" altLang="en-US"/>
        </a:p>
      </dgm:t>
    </dgm:pt>
    <dgm:pt modelId="{EB7A450F-E7CB-44CB-8AD8-C55400FE39E8}" type="sibTrans" cxnId="{16BFA4F4-E89A-4C81-9029-BC6048AF7272}">
      <dgm:prSet/>
      <dgm:spPr/>
      <dgm:t>
        <a:bodyPr/>
        <a:lstStyle/>
        <a:p>
          <a:endParaRPr lang="zh-CN" altLang="en-US"/>
        </a:p>
      </dgm:t>
    </dgm:pt>
    <dgm:pt modelId="{7FAE619D-C156-42B7-94F0-E165A7140AEE}" type="pres">
      <dgm:prSet presAssocID="{C8542AB1-2BC8-4895-A83F-C4EE2BEF17A5}" presName="Name0" presStyleCnt="0">
        <dgm:presLayoutVars>
          <dgm:dir/>
          <dgm:resizeHandles val="exact"/>
        </dgm:presLayoutVars>
      </dgm:prSet>
      <dgm:spPr/>
    </dgm:pt>
    <dgm:pt modelId="{0FBDF451-BEE9-4511-B804-4FE0E7D7E46F}" type="pres">
      <dgm:prSet presAssocID="{C2B94B53-DD65-45A7-82E4-101AA772D7C0}" presName="node" presStyleLbl="node1" presStyleIdx="0" presStyleCnt="2">
        <dgm:presLayoutVars>
          <dgm:bulletEnabled val="1"/>
        </dgm:presLayoutVars>
      </dgm:prSet>
      <dgm:spPr/>
    </dgm:pt>
    <dgm:pt modelId="{C0FC5276-5BCA-4A11-9014-CCB4A5E32A1E}" type="pres">
      <dgm:prSet presAssocID="{0ABE2792-AAE2-4B7D-B3EA-D849921F3E00}" presName="sibTrans" presStyleLbl="sibTrans2D1" presStyleIdx="0" presStyleCnt="1"/>
      <dgm:spPr/>
    </dgm:pt>
    <dgm:pt modelId="{3F99C5A7-13AB-4A2D-8589-6B52EAB614FB}" type="pres">
      <dgm:prSet presAssocID="{0ABE2792-AAE2-4B7D-B3EA-D849921F3E00}" presName="connectorText" presStyleLbl="sibTrans2D1" presStyleIdx="0" presStyleCnt="1"/>
      <dgm:spPr/>
    </dgm:pt>
    <dgm:pt modelId="{D797941E-BB3B-4374-881A-0C7E1E4155F9}" type="pres">
      <dgm:prSet presAssocID="{7125D8B2-F188-4AD2-8C23-57BEFDBC6C6F}" presName="node" presStyleLbl="node1" presStyleIdx="1" presStyleCnt="2">
        <dgm:presLayoutVars>
          <dgm:bulletEnabled val="1"/>
        </dgm:presLayoutVars>
      </dgm:prSet>
      <dgm:spPr/>
    </dgm:pt>
  </dgm:ptLst>
  <dgm:cxnLst>
    <dgm:cxn modelId="{DB64029F-175C-4FE0-BA77-95A23910C7DD}" type="presOf" srcId="{C2B94B53-DD65-45A7-82E4-101AA772D7C0}" destId="{0FBDF451-BEE9-4511-B804-4FE0E7D7E46F}" srcOrd="0" destOrd="0" presId="urn:microsoft.com/office/officeart/2005/8/layout/process1"/>
    <dgm:cxn modelId="{722E3CF8-5828-499D-B1C4-A5DADCF453AF}" type="presOf" srcId="{7125D8B2-F188-4AD2-8C23-57BEFDBC6C6F}" destId="{D797941E-BB3B-4374-881A-0C7E1E4155F9}" srcOrd="0" destOrd="0" presId="urn:microsoft.com/office/officeart/2005/8/layout/process1"/>
    <dgm:cxn modelId="{5044E785-54FF-4BC0-B640-0BE79D600FF6}" type="presOf" srcId="{0ABE2792-AAE2-4B7D-B3EA-D849921F3E00}" destId="{C0FC5276-5BCA-4A11-9014-CCB4A5E32A1E}" srcOrd="0" destOrd="0" presId="urn:microsoft.com/office/officeart/2005/8/layout/process1"/>
    <dgm:cxn modelId="{11FBDBB2-AA93-4EB6-8103-A59101DF66DF}" type="presOf" srcId="{0ABE2792-AAE2-4B7D-B3EA-D849921F3E00}" destId="{3F99C5A7-13AB-4A2D-8589-6B52EAB614FB}" srcOrd="1" destOrd="0" presId="urn:microsoft.com/office/officeart/2005/8/layout/process1"/>
    <dgm:cxn modelId="{16BFA4F4-E89A-4C81-9029-BC6048AF7272}" srcId="{C8542AB1-2BC8-4895-A83F-C4EE2BEF17A5}" destId="{7125D8B2-F188-4AD2-8C23-57BEFDBC6C6F}" srcOrd="1" destOrd="0" parTransId="{FCE0F254-D0FF-43B6-A3F8-BBEEC16D2022}" sibTransId="{EB7A450F-E7CB-44CB-8AD8-C55400FE39E8}"/>
    <dgm:cxn modelId="{433C3CE0-F3C7-436A-9878-8F02E5AD4AA0}" type="presOf" srcId="{C8542AB1-2BC8-4895-A83F-C4EE2BEF17A5}" destId="{7FAE619D-C156-42B7-94F0-E165A7140AEE}" srcOrd="0" destOrd="0" presId="urn:microsoft.com/office/officeart/2005/8/layout/process1"/>
    <dgm:cxn modelId="{4A252650-8C40-4069-9EEB-E27096B4DE60}" srcId="{C8542AB1-2BC8-4895-A83F-C4EE2BEF17A5}" destId="{C2B94B53-DD65-45A7-82E4-101AA772D7C0}" srcOrd="0" destOrd="0" parTransId="{1692D0F9-DB08-4F3D-8911-E14B5D10B517}" sibTransId="{0ABE2792-AAE2-4B7D-B3EA-D849921F3E00}"/>
    <dgm:cxn modelId="{F2108A80-BB0A-40A5-918B-EF26B466F386}" type="presParOf" srcId="{7FAE619D-C156-42B7-94F0-E165A7140AEE}" destId="{0FBDF451-BEE9-4511-B804-4FE0E7D7E46F}" srcOrd="0" destOrd="0" presId="urn:microsoft.com/office/officeart/2005/8/layout/process1"/>
    <dgm:cxn modelId="{EA3C57BE-7432-4697-A1A8-0CBCFF9E3821}" type="presParOf" srcId="{7FAE619D-C156-42B7-94F0-E165A7140AEE}" destId="{C0FC5276-5BCA-4A11-9014-CCB4A5E32A1E}" srcOrd="1" destOrd="0" presId="urn:microsoft.com/office/officeart/2005/8/layout/process1"/>
    <dgm:cxn modelId="{D7DE7DC7-AC3F-45BE-BF3A-F794FB80F25C}" type="presParOf" srcId="{C0FC5276-5BCA-4A11-9014-CCB4A5E32A1E}" destId="{3F99C5A7-13AB-4A2D-8589-6B52EAB614FB}" srcOrd="0" destOrd="0" presId="urn:microsoft.com/office/officeart/2005/8/layout/process1"/>
    <dgm:cxn modelId="{E577C50F-CE7A-4343-B683-40DC34548D2C}" type="presParOf" srcId="{7FAE619D-C156-42B7-94F0-E165A7140AEE}" destId="{D797941E-BB3B-4374-881A-0C7E1E4155F9}" srcOrd="2" destOrd="0" presId="urn:microsoft.com/office/officeart/2005/8/layout/process1"/>
  </dgm:cxnLst>
  <dgm:bg/>
  <dgm:whole/>
</dgm:dataModel>
</file>

<file path=ppt/diagrams/data14.xml><?xml version="1.0" encoding="utf-8"?>
<dgm:dataModel xmlns:dgm="http://schemas.openxmlformats.org/drawingml/2006/diagram" xmlns:a="http://schemas.openxmlformats.org/drawingml/2006/main">
  <dgm:ptLst>
    <dgm:pt modelId="{5C11E504-F445-4E76-80F2-5836AA84FBDA}" type="doc">
      <dgm:prSet loTypeId="urn:microsoft.com/office/officeart/2005/8/layout/hProcess3" loCatId="process" qsTypeId="urn:microsoft.com/office/officeart/2005/8/quickstyle/3d3" qsCatId="3D" csTypeId="urn:microsoft.com/office/officeart/2005/8/colors/accent1_2" csCatId="accent1" phldr="1"/>
      <dgm:spPr/>
    </dgm:pt>
    <dgm:pt modelId="{2B99DC1A-6AF4-428B-A0E4-2109EE657BBE}">
      <dgm:prSet phldrT="[文本]"/>
      <dgm:spPr/>
      <dgm:t>
        <a:bodyPr/>
        <a:lstStyle/>
        <a:p>
          <a:r>
            <a:rPr lang="en-US" altLang="zh-CN" dirty="0" smtClean="0"/>
            <a:t>【</a:t>
          </a:r>
          <a:r>
            <a:rPr lang="zh-CN" altLang="en-US" dirty="0" smtClean="0"/>
            <a:t>切除</a:t>
          </a:r>
          <a:r>
            <a:rPr lang="en-US" altLang="zh-CN" dirty="0" smtClean="0"/>
            <a:t>】</a:t>
          </a:r>
          <a:endParaRPr lang="zh-CN" altLang="en-US" dirty="0"/>
        </a:p>
      </dgm:t>
    </dgm:pt>
    <dgm:pt modelId="{DB363A6A-6421-4F01-A3A7-B71B314BCA44}" type="parTrans" cxnId="{9ED61282-2B75-4751-99A1-8272F569319A}">
      <dgm:prSet/>
      <dgm:spPr/>
      <dgm:t>
        <a:bodyPr/>
        <a:lstStyle/>
        <a:p>
          <a:endParaRPr lang="zh-CN" altLang="en-US"/>
        </a:p>
      </dgm:t>
    </dgm:pt>
    <dgm:pt modelId="{961A8B2F-BAEB-4A35-A848-80888222575F}" type="sibTrans" cxnId="{9ED61282-2B75-4751-99A1-8272F569319A}">
      <dgm:prSet/>
      <dgm:spPr/>
      <dgm:t>
        <a:bodyPr/>
        <a:lstStyle/>
        <a:p>
          <a:endParaRPr lang="zh-CN" altLang="en-US"/>
        </a:p>
      </dgm:t>
    </dgm:pt>
    <dgm:pt modelId="{0EDA6AFD-2839-49C5-8AF8-0C5A118B5FC1}" type="pres">
      <dgm:prSet presAssocID="{5C11E504-F445-4E76-80F2-5836AA84FBDA}" presName="Name0" presStyleCnt="0">
        <dgm:presLayoutVars>
          <dgm:dir/>
          <dgm:animLvl val="lvl"/>
          <dgm:resizeHandles val="exact"/>
        </dgm:presLayoutVars>
      </dgm:prSet>
      <dgm:spPr/>
    </dgm:pt>
    <dgm:pt modelId="{9A1BAF7F-25DE-484B-AF4C-1AD5738B8CAF}" type="pres">
      <dgm:prSet presAssocID="{5C11E504-F445-4E76-80F2-5836AA84FBDA}" presName="dummy" presStyleCnt="0"/>
      <dgm:spPr/>
    </dgm:pt>
    <dgm:pt modelId="{786DA708-2AB9-4FD3-B7B9-4167DC529A65}" type="pres">
      <dgm:prSet presAssocID="{5C11E504-F445-4E76-80F2-5836AA84FBDA}" presName="linH" presStyleCnt="0"/>
      <dgm:spPr/>
    </dgm:pt>
    <dgm:pt modelId="{F13861E7-31BB-4D20-AF3F-3D5E5500AC86}" type="pres">
      <dgm:prSet presAssocID="{5C11E504-F445-4E76-80F2-5836AA84FBDA}" presName="padding1" presStyleCnt="0"/>
      <dgm:spPr/>
    </dgm:pt>
    <dgm:pt modelId="{24C801BE-F81A-42A8-B1C3-88D41363236D}" type="pres">
      <dgm:prSet presAssocID="{2B99DC1A-6AF4-428B-A0E4-2109EE657BBE}" presName="linV" presStyleCnt="0"/>
      <dgm:spPr/>
    </dgm:pt>
    <dgm:pt modelId="{8A1E0FAA-2945-4C75-97BB-FE2A20D0EC00}" type="pres">
      <dgm:prSet presAssocID="{2B99DC1A-6AF4-428B-A0E4-2109EE657BBE}" presName="spVertical1" presStyleCnt="0"/>
      <dgm:spPr/>
    </dgm:pt>
    <dgm:pt modelId="{5416F63A-F53E-48A5-92AC-1557DEF79C8A}" type="pres">
      <dgm:prSet presAssocID="{2B99DC1A-6AF4-428B-A0E4-2109EE657BBE}" presName="parTx" presStyleLbl="revTx" presStyleIdx="0" presStyleCnt="1">
        <dgm:presLayoutVars>
          <dgm:chMax val="0"/>
          <dgm:chPref val="0"/>
          <dgm:bulletEnabled val="1"/>
        </dgm:presLayoutVars>
      </dgm:prSet>
      <dgm:spPr/>
    </dgm:pt>
    <dgm:pt modelId="{D5E5E250-1791-436B-A261-EB2D25F074A3}" type="pres">
      <dgm:prSet presAssocID="{2B99DC1A-6AF4-428B-A0E4-2109EE657BBE}" presName="spVertical2" presStyleCnt="0"/>
      <dgm:spPr/>
    </dgm:pt>
    <dgm:pt modelId="{A229D763-4F3E-4099-A7FD-1826693E9562}" type="pres">
      <dgm:prSet presAssocID="{2B99DC1A-6AF4-428B-A0E4-2109EE657BBE}" presName="spVertical3" presStyleCnt="0"/>
      <dgm:spPr/>
    </dgm:pt>
    <dgm:pt modelId="{49C79B7D-F3FD-4CDE-8ED4-4ED854559882}" type="pres">
      <dgm:prSet presAssocID="{5C11E504-F445-4E76-80F2-5836AA84FBDA}" presName="padding2" presStyleCnt="0"/>
      <dgm:spPr/>
    </dgm:pt>
    <dgm:pt modelId="{A40C0CF6-273F-447F-A3BB-F8B9F9272DDE}" type="pres">
      <dgm:prSet presAssocID="{5C11E504-F445-4E76-80F2-5836AA84FBDA}" presName="negArrow" presStyleCnt="0"/>
      <dgm:spPr/>
    </dgm:pt>
    <dgm:pt modelId="{456629A6-E9B0-445B-8ACE-FB4713A29811}" type="pres">
      <dgm:prSet presAssocID="{5C11E504-F445-4E76-80F2-5836AA84FBDA}" presName="backgroundArrow" presStyleLbl="node1" presStyleIdx="0" presStyleCnt="1"/>
      <dgm:spPr/>
    </dgm:pt>
  </dgm:ptLst>
  <dgm:cxnLst>
    <dgm:cxn modelId="{9ED61282-2B75-4751-99A1-8272F569319A}" srcId="{5C11E504-F445-4E76-80F2-5836AA84FBDA}" destId="{2B99DC1A-6AF4-428B-A0E4-2109EE657BBE}" srcOrd="0" destOrd="0" parTransId="{DB363A6A-6421-4F01-A3A7-B71B314BCA44}" sibTransId="{961A8B2F-BAEB-4A35-A848-80888222575F}"/>
    <dgm:cxn modelId="{EF3BB6A2-9C9C-48D4-BD33-BFB9BF65A22E}" type="presOf" srcId="{5C11E504-F445-4E76-80F2-5836AA84FBDA}" destId="{0EDA6AFD-2839-49C5-8AF8-0C5A118B5FC1}" srcOrd="0" destOrd="0" presId="urn:microsoft.com/office/officeart/2005/8/layout/hProcess3"/>
    <dgm:cxn modelId="{8D59922F-B7A4-4B55-8052-881458C58FBC}" type="presOf" srcId="{2B99DC1A-6AF4-428B-A0E4-2109EE657BBE}" destId="{5416F63A-F53E-48A5-92AC-1557DEF79C8A}" srcOrd="0" destOrd="0" presId="urn:microsoft.com/office/officeart/2005/8/layout/hProcess3"/>
    <dgm:cxn modelId="{E413BD80-6F19-454E-957E-D7377DE3A5FA}" type="presParOf" srcId="{0EDA6AFD-2839-49C5-8AF8-0C5A118B5FC1}" destId="{9A1BAF7F-25DE-484B-AF4C-1AD5738B8CAF}" srcOrd="0" destOrd="0" presId="urn:microsoft.com/office/officeart/2005/8/layout/hProcess3"/>
    <dgm:cxn modelId="{EB5617EC-F76E-4F1E-AEAD-1ABAED9A0E6D}" type="presParOf" srcId="{0EDA6AFD-2839-49C5-8AF8-0C5A118B5FC1}" destId="{786DA708-2AB9-4FD3-B7B9-4167DC529A65}" srcOrd="1" destOrd="0" presId="urn:microsoft.com/office/officeart/2005/8/layout/hProcess3"/>
    <dgm:cxn modelId="{C5266905-4267-465E-8AB7-C9A18A6F77C5}" type="presParOf" srcId="{786DA708-2AB9-4FD3-B7B9-4167DC529A65}" destId="{F13861E7-31BB-4D20-AF3F-3D5E5500AC86}" srcOrd="0" destOrd="0" presId="urn:microsoft.com/office/officeart/2005/8/layout/hProcess3"/>
    <dgm:cxn modelId="{B0342924-E6F8-46C9-9B05-74B41F29241D}" type="presParOf" srcId="{786DA708-2AB9-4FD3-B7B9-4167DC529A65}" destId="{24C801BE-F81A-42A8-B1C3-88D41363236D}" srcOrd="1" destOrd="0" presId="urn:microsoft.com/office/officeart/2005/8/layout/hProcess3"/>
    <dgm:cxn modelId="{767F7F70-4511-4156-9560-5366471BA550}" type="presParOf" srcId="{24C801BE-F81A-42A8-B1C3-88D41363236D}" destId="{8A1E0FAA-2945-4C75-97BB-FE2A20D0EC00}" srcOrd="0" destOrd="0" presId="urn:microsoft.com/office/officeart/2005/8/layout/hProcess3"/>
    <dgm:cxn modelId="{4023015D-D9A0-4CA9-A5AC-D13DE0B4DAE0}" type="presParOf" srcId="{24C801BE-F81A-42A8-B1C3-88D41363236D}" destId="{5416F63A-F53E-48A5-92AC-1557DEF79C8A}" srcOrd="1" destOrd="0" presId="urn:microsoft.com/office/officeart/2005/8/layout/hProcess3"/>
    <dgm:cxn modelId="{04BC4E4B-6C5F-4DD1-99DE-E9EDAA53FE2C}" type="presParOf" srcId="{24C801BE-F81A-42A8-B1C3-88D41363236D}" destId="{D5E5E250-1791-436B-A261-EB2D25F074A3}" srcOrd="2" destOrd="0" presId="urn:microsoft.com/office/officeart/2005/8/layout/hProcess3"/>
    <dgm:cxn modelId="{66112646-8639-4FB4-B087-07C0D7480673}" type="presParOf" srcId="{24C801BE-F81A-42A8-B1C3-88D41363236D}" destId="{A229D763-4F3E-4099-A7FD-1826693E9562}" srcOrd="3" destOrd="0" presId="urn:microsoft.com/office/officeart/2005/8/layout/hProcess3"/>
    <dgm:cxn modelId="{188B58D5-D115-4B22-8AD6-B9166F0945B2}" type="presParOf" srcId="{786DA708-2AB9-4FD3-B7B9-4167DC529A65}" destId="{49C79B7D-F3FD-4CDE-8ED4-4ED854559882}" srcOrd="2" destOrd="0" presId="urn:microsoft.com/office/officeart/2005/8/layout/hProcess3"/>
    <dgm:cxn modelId="{FAD1F0C1-5511-4DE5-B256-027AE858C1DC}" type="presParOf" srcId="{786DA708-2AB9-4FD3-B7B9-4167DC529A65}" destId="{A40C0CF6-273F-447F-A3BB-F8B9F9272DDE}" srcOrd="3" destOrd="0" presId="urn:microsoft.com/office/officeart/2005/8/layout/hProcess3"/>
    <dgm:cxn modelId="{12429F21-B529-4C3E-817F-D7F3223FB276}" type="presParOf" srcId="{786DA708-2AB9-4FD3-B7B9-4167DC529A65}" destId="{456629A6-E9B0-445B-8ACE-FB4713A29811}" srcOrd="4" destOrd="0" presId="urn:microsoft.com/office/officeart/2005/8/layout/hProcess3"/>
  </dgm:cxnLst>
  <dgm:bg/>
  <dgm:whole/>
</dgm:dataModel>
</file>

<file path=ppt/diagrams/data15.xml><?xml version="1.0" encoding="utf-8"?>
<dgm:dataModel xmlns:dgm="http://schemas.openxmlformats.org/drawingml/2006/diagram" xmlns:a="http://schemas.openxmlformats.org/drawingml/2006/main">
  <dgm:ptLst>
    <dgm:pt modelId="{1486AD29-8E61-46F3-A33D-954B409E2345}" type="doc">
      <dgm:prSet loTypeId="urn:microsoft.com/office/officeart/2005/8/layout/process1" loCatId="process" qsTypeId="urn:microsoft.com/office/officeart/2005/8/quickstyle/3d3" qsCatId="3D" csTypeId="urn:microsoft.com/office/officeart/2005/8/colors/accent1_2" csCatId="accent1" phldr="1"/>
      <dgm:spPr/>
    </dgm:pt>
    <dgm:pt modelId="{2DAFBCC1-142B-45EE-A927-82D790914410}">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C7C4DC74-4BE8-4701-98D8-28D7B563A738}" type="parTrans" cxnId="{BF1EB46E-2B58-4969-9E4B-207C129DDED8}">
      <dgm:prSet/>
      <dgm:spPr/>
      <dgm:t>
        <a:bodyPr/>
        <a:lstStyle/>
        <a:p>
          <a:endParaRPr lang="zh-CN" altLang="en-US"/>
        </a:p>
      </dgm:t>
    </dgm:pt>
    <dgm:pt modelId="{0D6930FB-CC68-4B8C-A91B-5D78FD765B73}" type="sibTrans" cxnId="{BF1EB46E-2B58-4969-9E4B-207C129DDED8}">
      <dgm:prSet/>
      <dgm:spPr/>
      <dgm:t>
        <a:bodyPr/>
        <a:lstStyle/>
        <a:p>
          <a:endParaRPr lang="zh-CN" altLang="en-US"/>
        </a:p>
      </dgm:t>
    </dgm:pt>
    <dgm:pt modelId="{056053C8-C666-4E6F-8E72-A993FD9C601F}">
      <dgm:prSet phldrT="[文本]"/>
      <dgm:spPr/>
      <dgm:t>
        <a:bodyPr/>
        <a:lstStyle/>
        <a:p>
          <a:r>
            <a:rPr lang="en-US" altLang="zh-CN" dirty="0" smtClean="0"/>
            <a:t>【</a:t>
          </a:r>
          <a:r>
            <a:rPr lang="zh-CN" altLang="en-US" dirty="0" smtClean="0"/>
            <a:t>管理会话</a:t>
          </a:r>
          <a:r>
            <a:rPr lang="en-US" altLang="zh-CN" dirty="0" smtClean="0"/>
            <a:t>】</a:t>
          </a:r>
          <a:endParaRPr lang="zh-CN" altLang="en-US" dirty="0"/>
        </a:p>
      </dgm:t>
    </dgm:pt>
    <dgm:pt modelId="{B1F7EA9D-7FD9-482C-B80E-C411F443723B}" type="parTrans" cxnId="{E2F1605F-C56E-477E-87BB-8292C8AE08BC}">
      <dgm:prSet/>
      <dgm:spPr/>
      <dgm:t>
        <a:bodyPr/>
        <a:lstStyle/>
        <a:p>
          <a:endParaRPr lang="zh-CN" altLang="en-US"/>
        </a:p>
      </dgm:t>
    </dgm:pt>
    <dgm:pt modelId="{D34128C2-436F-4373-BEFE-CD3813A0CE75}" type="sibTrans" cxnId="{E2F1605F-C56E-477E-87BB-8292C8AE08BC}">
      <dgm:prSet/>
      <dgm:spPr/>
      <dgm:t>
        <a:bodyPr/>
        <a:lstStyle/>
        <a:p>
          <a:endParaRPr lang="zh-CN" altLang="en-US"/>
        </a:p>
      </dgm:t>
    </dgm:pt>
    <dgm:pt modelId="{B3D149BD-FB19-477B-9C70-FE63C7E9C313}">
      <dgm:prSet phldrT="[文本]"/>
      <dgm:spPr/>
      <dgm:t>
        <a:bodyPr/>
        <a:lstStyle/>
        <a:p>
          <a:r>
            <a:rPr lang="en-US" altLang="zh-CN" dirty="0" smtClean="0"/>
            <a:t>【</a:t>
          </a:r>
          <a:r>
            <a:rPr lang="zh-CN" altLang="en-US" dirty="0" smtClean="0"/>
            <a:t>选择工作目录</a:t>
          </a:r>
          <a:r>
            <a:rPr lang="en-US" altLang="zh-CN" dirty="0" smtClean="0"/>
            <a:t>】</a:t>
          </a:r>
          <a:endParaRPr lang="zh-CN" altLang="en-US" dirty="0"/>
        </a:p>
      </dgm:t>
    </dgm:pt>
    <dgm:pt modelId="{817E5704-3E94-4030-A79F-6AEEEE75D65B}" type="parTrans" cxnId="{CB1CEB7D-2177-4FC1-B548-46CCD070D53B}">
      <dgm:prSet/>
      <dgm:spPr/>
      <dgm:t>
        <a:bodyPr/>
        <a:lstStyle/>
        <a:p>
          <a:endParaRPr lang="zh-CN" altLang="en-US"/>
        </a:p>
      </dgm:t>
    </dgm:pt>
    <dgm:pt modelId="{3DC84E08-AA0C-44DB-9317-58CA372A85E9}" type="sibTrans" cxnId="{CB1CEB7D-2177-4FC1-B548-46CCD070D53B}">
      <dgm:prSet/>
      <dgm:spPr/>
      <dgm:t>
        <a:bodyPr/>
        <a:lstStyle/>
        <a:p>
          <a:endParaRPr lang="zh-CN" altLang="en-US"/>
        </a:p>
      </dgm:t>
    </dgm:pt>
    <dgm:pt modelId="{0D260746-8EAB-46CD-8777-70FCC5B62E35}" type="pres">
      <dgm:prSet presAssocID="{1486AD29-8E61-46F3-A33D-954B409E2345}" presName="Name0" presStyleCnt="0">
        <dgm:presLayoutVars>
          <dgm:dir/>
          <dgm:resizeHandles val="exact"/>
        </dgm:presLayoutVars>
      </dgm:prSet>
      <dgm:spPr/>
    </dgm:pt>
    <dgm:pt modelId="{01C283A0-E14D-4130-9590-6404EEB02223}" type="pres">
      <dgm:prSet presAssocID="{2DAFBCC1-142B-45EE-A927-82D790914410}" presName="node" presStyleLbl="node1" presStyleIdx="0" presStyleCnt="3">
        <dgm:presLayoutVars>
          <dgm:bulletEnabled val="1"/>
        </dgm:presLayoutVars>
      </dgm:prSet>
      <dgm:spPr/>
    </dgm:pt>
    <dgm:pt modelId="{2B0D7FCA-48B9-49AB-965F-A4C2877D9BBD}" type="pres">
      <dgm:prSet presAssocID="{0D6930FB-CC68-4B8C-A91B-5D78FD765B73}" presName="sibTrans" presStyleLbl="sibTrans2D1" presStyleIdx="0" presStyleCnt="2"/>
      <dgm:spPr/>
    </dgm:pt>
    <dgm:pt modelId="{ECE81445-E9AB-434B-B3BE-C19353FBB632}" type="pres">
      <dgm:prSet presAssocID="{0D6930FB-CC68-4B8C-A91B-5D78FD765B73}" presName="connectorText" presStyleLbl="sibTrans2D1" presStyleIdx="0" presStyleCnt="2"/>
      <dgm:spPr/>
    </dgm:pt>
    <dgm:pt modelId="{91A701B8-DE60-46C6-AD51-EFE4B3B940D0}" type="pres">
      <dgm:prSet presAssocID="{056053C8-C666-4E6F-8E72-A993FD9C601F}" presName="node" presStyleLbl="node1" presStyleIdx="1" presStyleCnt="3">
        <dgm:presLayoutVars>
          <dgm:bulletEnabled val="1"/>
        </dgm:presLayoutVars>
      </dgm:prSet>
      <dgm:spPr/>
    </dgm:pt>
    <dgm:pt modelId="{0660B93F-4B8C-4121-B0F9-56E18350CC71}" type="pres">
      <dgm:prSet presAssocID="{D34128C2-436F-4373-BEFE-CD3813A0CE75}" presName="sibTrans" presStyleLbl="sibTrans2D1" presStyleIdx="1" presStyleCnt="2"/>
      <dgm:spPr/>
    </dgm:pt>
    <dgm:pt modelId="{7CE929CB-4201-4B19-AF3B-2E95EC029FB2}" type="pres">
      <dgm:prSet presAssocID="{D34128C2-436F-4373-BEFE-CD3813A0CE75}" presName="connectorText" presStyleLbl="sibTrans2D1" presStyleIdx="1" presStyleCnt="2"/>
      <dgm:spPr/>
    </dgm:pt>
    <dgm:pt modelId="{70CC71C5-96AF-4A32-87E1-F719A3028454}" type="pres">
      <dgm:prSet presAssocID="{B3D149BD-FB19-477B-9C70-FE63C7E9C313}" presName="node" presStyleLbl="node1" presStyleIdx="2" presStyleCnt="3">
        <dgm:presLayoutVars>
          <dgm:bulletEnabled val="1"/>
        </dgm:presLayoutVars>
      </dgm:prSet>
      <dgm:spPr/>
    </dgm:pt>
  </dgm:ptLst>
  <dgm:cxnLst>
    <dgm:cxn modelId="{13C22C5D-B0CC-4CE8-9C4C-844892601734}" type="presOf" srcId="{1486AD29-8E61-46F3-A33D-954B409E2345}" destId="{0D260746-8EAB-46CD-8777-70FCC5B62E35}" srcOrd="0" destOrd="0" presId="urn:microsoft.com/office/officeart/2005/8/layout/process1"/>
    <dgm:cxn modelId="{23CA151F-34C8-4587-BE23-D057C76099F3}" type="presOf" srcId="{B3D149BD-FB19-477B-9C70-FE63C7E9C313}" destId="{70CC71C5-96AF-4A32-87E1-F719A3028454}" srcOrd="0" destOrd="0" presId="urn:microsoft.com/office/officeart/2005/8/layout/process1"/>
    <dgm:cxn modelId="{5BCB85F4-B75F-4540-A473-8B09C2B2BE99}" type="presOf" srcId="{0D6930FB-CC68-4B8C-A91B-5D78FD765B73}" destId="{2B0D7FCA-48B9-49AB-965F-A4C2877D9BBD}" srcOrd="0" destOrd="0" presId="urn:microsoft.com/office/officeart/2005/8/layout/process1"/>
    <dgm:cxn modelId="{BF1EB46E-2B58-4969-9E4B-207C129DDED8}" srcId="{1486AD29-8E61-46F3-A33D-954B409E2345}" destId="{2DAFBCC1-142B-45EE-A927-82D790914410}" srcOrd="0" destOrd="0" parTransId="{C7C4DC74-4BE8-4701-98D8-28D7B563A738}" sibTransId="{0D6930FB-CC68-4B8C-A91B-5D78FD765B73}"/>
    <dgm:cxn modelId="{E2F1605F-C56E-477E-87BB-8292C8AE08BC}" srcId="{1486AD29-8E61-46F3-A33D-954B409E2345}" destId="{056053C8-C666-4E6F-8E72-A993FD9C601F}" srcOrd="1" destOrd="0" parTransId="{B1F7EA9D-7FD9-482C-B80E-C411F443723B}" sibTransId="{D34128C2-436F-4373-BEFE-CD3813A0CE75}"/>
    <dgm:cxn modelId="{CB1CEB7D-2177-4FC1-B548-46CCD070D53B}" srcId="{1486AD29-8E61-46F3-A33D-954B409E2345}" destId="{B3D149BD-FB19-477B-9C70-FE63C7E9C313}" srcOrd="2" destOrd="0" parTransId="{817E5704-3E94-4030-A79F-6AEEEE75D65B}" sibTransId="{3DC84E08-AA0C-44DB-9317-58CA372A85E9}"/>
    <dgm:cxn modelId="{EF2DA235-CFB2-43A7-B6A4-114168F4E16E}" type="presOf" srcId="{D34128C2-436F-4373-BEFE-CD3813A0CE75}" destId="{7CE929CB-4201-4B19-AF3B-2E95EC029FB2}" srcOrd="1" destOrd="0" presId="urn:microsoft.com/office/officeart/2005/8/layout/process1"/>
    <dgm:cxn modelId="{7166D045-DFA4-4883-B60E-58AFC51C119C}" type="presOf" srcId="{2DAFBCC1-142B-45EE-A927-82D790914410}" destId="{01C283A0-E14D-4130-9590-6404EEB02223}" srcOrd="0" destOrd="0" presId="urn:microsoft.com/office/officeart/2005/8/layout/process1"/>
    <dgm:cxn modelId="{D64CB089-EFB4-4C7A-944B-B92DB89DE481}" type="presOf" srcId="{0D6930FB-CC68-4B8C-A91B-5D78FD765B73}" destId="{ECE81445-E9AB-434B-B3BE-C19353FBB632}" srcOrd="1" destOrd="0" presId="urn:microsoft.com/office/officeart/2005/8/layout/process1"/>
    <dgm:cxn modelId="{47F39D89-45E3-4CE8-A923-745D6F0A7F8A}" type="presOf" srcId="{056053C8-C666-4E6F-8E72-A993FD9C601F}" destId="{91A701B8-DE60-46C6-AD51-EFE4B3B940D0}" srcOrd="0" destOrd="0" presId="urn:microsoft.com/office/officeart/2005/8/layout/process1"/>
    <dgm:cxn modelId="{92740C98-88F5-4385-B940-BCEB56B0514F}" type="presOf" srcId="{D34128C2-436F-4373-BEFE-CD3813A0CE75}" destId="{0660B93F-4B8C-4121-B0F9-56E18350CC71}" srcOrd="0" destOrd="0" presId="urn:microsoft.com/office/officeart/2005/8/layout/process1"/>
    <dgm:cxn modelId="{700ECBAE-3C27-4709-AB20-97832F152317}" type="presParOf" srcId="{0D260746-8EAB-46CD-8777-70FCC5B62E35}" destId="{01C283A0-E14D-4130-9590-6404EEB02223}" srcOrd="0" destOrd="0" presId="urn:microsoft.com/office/officeart/2005/8/layout/process1"/>
    <dgm:cxn modelId="{01AE5279-E1C9-4C2A-9FDF-1ACB5CC5DD6B}" type="presParOf" srcId="{0D260746-8EAB-46CD-8777-70FCC5B62E35}" destId="{2B0D7FCA-48B9-49AB-965F-A4C2877D9BBD}" srcOrd="1" destOrd="0" presId="urn:microsoft.com/office/officeart/2005/8/layout/process1"/>
    <dgm:cxn modelId="{9E0C28F0-4C54-4D67-845D-8A73C738288F}" type="presParOf" srcId="{2B0D7FCA-48B9-49AB-965F-A4C2877D9BBD}" destId="{ECE81445-E9AB-434B-B3BE-C19353FBB632}" srcOrd="0" destOrd="0" presId="urn:microsoft.com/office/officeart/2005/8/layout/process1"/>
    <dgm:cxn modelId="{A91931EC-D972-4A39-AD0F-8E253840666A}" type="presParOf" srcId="{0D260746-8EAB-46CD-8777-70FCC5B62E35}" destId="{91A701B8-DE60-46C6-AD51-EFE4B3B940D0}" srcOrd="2" destOrd="0" presId="urn:microsoft.com/office/officeart/2005/8/layout/process1"/>
    <dgm:cxn modelId="{21DA0EB7-BE48-4558-A83D-E9D3DB28558A}" type="presParOf" srcId="{0D260746-8EAB-46CD-8777-70FCC5B62E35}" destId="{0660B93F-4B8C-4121-B0F9-56E18350CC71}" srcOrd="3" destOrd="0" presId="urn:microsoft.com/office/officeart/2005/8/layout/process1"/>
    <dgm:cxn modelId="{04E5AD47-BA90-4F7B-9E13-C3020F8F9201}" type="presParOf" srcId="{0660B93F-4B8C-4121-B0F9-56E18350CC71}" destId="{7CE929CB-4201-4B19-AF3B-2E95EC029FB2}" srcOrd="0" destOrd="0" presId="urn:microsoft.com/office/officeart/2005/8/layout/process1"/>
    <dgm:cxn modelId="{328E5CD1-0D29-4AE2-9E2C-9D49743CC08F}" type="presParOf" srcId="{0D260746-8EAB-46CD-8777-70FCC5B62E35}" destId="{70CC71C5-96AF-4A32-87E1-F719A3028454}" srcOrd="4" destOrd="0" presId="urn:microsoft.com/office/officeart/2005/8/layout/process1"/>
  </dgm:cxnLst>
  <dgm:bg/>
  <dgm:whole/>
</dgm:dataModel>
</file>

<file path=ppt/diagrams/data16.xml><?xml version="1.0" encoding="utf-8"?>
<dgm:dataModel xmlns:dgm="http://schemas.openxmlformats.org/drawingml/2006/diagram" xmlns:a="http://schemas.openxmlformats.org/drawingml/2006/main">
  <dgm:ptLst>
    <dgm:pt modelId="{875F35A4-792D-4DD5-A9A9-993772446B51}" type="doc">
      <dgm:prSet loTypeId="urn:microsoft.com/office/officeart/2005/8/layout/process1" loCatId="process" qsTypeId="urn:microsoft.com/office/officeart/2005/8/quickstyle/3d3" qsCatId="3D" csTypeId="urn:microsoft.com/office/officeart/2005/8/colors/accent1_2" csCatId="accent1" phldr="1"/>
      <dgm:spPr/>
    </dgm:pt>
    <dgm:pt modelId="{C67FE7C4-61A3-47ED-ACFD-1707D2AAD909}">
      <dgm:prSet phldrT="[文本]"/>
      <dgm:spPr/>
      <dgm:t>
        <a:bodyPr/>
        <a:lstStyle/>
        <a:p>
          <a:r>
            <a:rPr lang="en-US" altLang="zh-CN" dirty="0" smtClean="0"/>
            <a:t>【</a:t>
          </a:r>
          <a:r>
            <a:rPr lang="zh-CN" altLang="en-US" dirty="0" smtClean="0"/>
            <a:t>文件</a:t>
          </a:r>
          <a:r>
            <a:rPr lang="en-US" altLang="zh-CN" dirty="0" smtClean="0"/>
            <a:t>】</a:t>
          </a:r>
          <a:endParaRPr lang="zh-CN" altLang="en-US" dirty="0"/>
        </a:p>
      </dgm:t>
    </dgm:pt>
    <dgm:pt modelId="{B422B731-B25D-4978-83AE-840563DEA660}" type="parTrans" cxnId="{D321F9F0-CB4D-4380-A133-697FC2C941C8}">
      <dgm:prSet/>
      <dgm:spPr/>
      <dgm:t>
        <a:bodyPr/>
        <a:lstStyle/>
        <a:p>
          <a:endParaRPr lang="zh-CN" altLang="en-US"/>
        </a:p>
      </dgm:t>
    </dgm:pt>
    <dgm:pt modelId="{C12B6456-0EE4-4476-9D37-7B875B2BBB46}" type="sibTrans" cxnId="{D321F9F0-CB4D-4380-A133-697FC2C941C8}">
      <dgm:prSet/>
      <dgm:spPr/>
      <dgm:t>
        <a:bodyPr/>
        <a:lstStyle/>
        <a:p>
          <a:endParaRPr lang="zh-CN" altLang="en-US"/>
        </a:p>
      </dgm:t>
    </dgm:pt>
    <dgm:pt modelId="{BEBB81D3-9863-4C42-9265-D66588F7DC78}">
      <dgm:prSet phldrT="[文本]"/>
      <dgm:spPr/>
      <dgm:t>
        <a:bodyPr/>
        <a:lstStyle/>
        <a:p>
          <a:r>
            <a:rPr lang="en-US" altLang="zh-CN" dirty="0" smtClean="0"/>
            <a:t>【</a:t>
          </a:r>
          <a:r>
            <a:rPr lang="zh-CN" altLang="en-US" dirty="0" smtClean="0"/>
            <a:t>新建</a:t>
          </a:r>
          <a:r>
            <a:rPr lang="en-US" altLang="zh-CN" dirty="0" smtClean="0"/>
            <a:t>】</a:t>
          </a:r>
          <a:endParaRPr lang="zh-CN" altLang="en-US" dirty="0"/>
        </a:p>
      </dgm:t>
    </dgm:pt>
    <dgm:pt modelId="{1125647F-796F-4113-8C74-97F18D5BD572}" type="parTrans" cxnId="{BD0704F0-B8DE-4FD2-9AA2-699E0C4C6410}">
      <dgm:prSet/>
      <dgm:spPr/>
      <dgm:t>
        <a:bodyPr/>
        <a:lstStyle/>
        <a:p>
          <a:endParaRPr lang="zh-CN" altLang="en-US"/>
        </a:p>
      </dgm:t>
    </dgm:pt>
    <dgm:pt modelId="{B5773E2A-A9BD-4D02-9C89-1CD09B905E83}" type="sibTrans" cxnId="{BD0704F0-B8DE-4FD2-9AA2-699E0C4C6410}">
      <dgm:prSet/>
      <dgm:spPr/>
      <dgm:t>
        <a:bodyPr/>
        <a:lstStyle/>
        <a:p>
          <a:endParaRPr lang="zh-CN" altLang="en-US"/>
        </a:p>
      </dgm:t>
    </dgm:pt>
    <dgm:pt modelId="{7F640E50-A57F-4872-A5B2-4A680F9648BE}">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6C351AFD-DA57-4723-BD4E-0836F8B78542}" type="parTrans" cxnId="{258E7573-A24A-4D8F-A491-E951528F2F41}">
      <dgm:prSet/>
      <dgm:spPr/>
      <dgm:t>
        <a:bodyPr/>
        <a:lstStyle/>
        <a:p>
          <a:endParaRPr lang="zh-CN" altLang="en-US"/>
        </a:p>
      </dgm:t>
    </dgm:pt>
    <dgm:pt modelId="{9D220E5B-4D13-44FD-B99C-639F1298B3A4}" type="sibTrans" cxnId="{258E7573-A24A-4D8F-A491-E951528F2F41}">
      <dgm:prSet/>
      <dgm:spPr/>
      <dgm:t>
        <a:bodyPr/>
        <a:lstStyle/>
        <a:p>
          <a:endParaRPr lang="zh-CN" altLang="en-US"/>
        </a:p>
      </dgm:t>
    </dgm:pt>
    <dgm:pt modelId="{81117A39-1EED-406E-A30D-AAC15591BF4D}" type="pres">
      <dgm:prSet presAssocID="{875F35A4-792D-4DD5-A9A9-993772446B51}" presName="Name0" presStyleCnt="0">
        <dgm:presLayoutVars>
          <dgm:dir/>
          <dgm:resizeHandles val="exact"/>
        </dgm:presLayoutVars>
      </dgm:prSet>
      <dgm:spPr/>
    </dgm:pt>
    <dgm:pt modelId="{B695A8BF-E595-4C3B-B5B4-C0C0AF7FEB69}" type="pres">
      <dgm:prSet presAssocID="{C67FE7C4-61A3-47ED-ACFD-1707D2AAD909}" presName="node" presStyleLbl="node1" presStyleIdx="0" presStyleCnt="3">
        <dgm:presLayoutVars>
          <dgm:bulletEnabled val="1"/>
        </dgm:presLayoutVars>
      </dgm:prSet>
      <dgm:spPr/>
    </dgm:pt>
    <dgm:pt modelId="{9D1571CC-DAD9-4914-8FA3-AB967A8F2AF0}" type="pres">
      <dgm:prSet presAssocID="{C12B6456-0EE4-4476-9D37-7B875B2BBB46}" presName="sibTrans" presStyleLbl="sibTrans2D1" presStyleIdx="0" presStyleCnt="2"/>
      <dgm:spPr/>
    </dgm:pt>
    <dgm:pt modelId="{1A09F5C6-7A54-4BA9-B823-BBBCCC70E58D}" type="pres">
      <dgm:prSet presAssocID="{C12B6456-0EE4-4476-9D37-7B875B2BBB46}" presName="connectorText" presStyleLbl="sibTrans2D1" presStyleIdx="0" presStyleCnt="2"/>
      <dgm:spPr/>
    </dgm:pt>
    <dgm:pt modelId="{6D288A0C-5A91-4974-98EF-E8A84C2FAA17}" type="pres">
      <dgm:prSet presAssocID="{BEBB81D3-9863-4C42-9265-D66588F7DC78}" presName="node" presStyleLbl="node1" presStyleIdx="1" presStyleCnt="3">
        <dgm:presLayoutVars>
          <dgm:bulletEnabled val="1"/>
        </dgm:presLayoutVars>
      </dgm:prSet>
      <dgm:spPr/>
    </dgm:pt>
    <dgm:pt modelId="{6EC63EAA-FE77-4514-A9C6-F6ED56BE7048}" type="pres">
      <dgm:prSet presAssocID="{B5773E2A-A9BD-4D02-9C89-1CD09B905E83}" presName="sibTrans" presStyleLbl="sibTrans2D1" presStyleIdx="1" presStyleCnt="2"/>
      <dgm:spPr/>
    </dgm:pt>
    <dgm:pt modelId="{DCA9944D-9763-490C-9D14-5BCA797CE1FA}" type="pres">
      <dgm:prSet presAssocID="{B5773E2A-A9BD-4D02-9C89-1CD09B905E83}" presName="connectorText" presStyleLbl="sibTrans2D1" presStyleIdx="1" presStyleCnt="2"/>
      <dgm:spPr/>
    </dgm:pt>
    <dgm:pt modelId="{71E62A0B-0843-4ACD-B403-C75E29A66C8B}" type="pres">
      <dgm:prSet presAssocID="{7F640E50-A57F-4872-A5B2-4A680F9648BE}" presName="node" presStyleLbl="node1" presStyleIdx="2" presStyleCnt="3">
        <dgm:presLayoutVars>
          <dgm:bulletEnabled val="1"/>
        </dgm:presLayoutVars>
      </dgm:prSet>
      <dgm:spPr/>
    </dgm:pt>
  </dgm:ptLst>
  <dgm:cxnLst>
    <dgm:cxn modelId="{087118A7-207B-46DD-8106-8F4A8D99336C}" type="presOf" srcId="{B5773E2A-A9BD-4D02-9C89-1CD09B905E83}" destId="{6EC63EAA-FE77-4514-A9C6-F6ED56BE7048}" srcOrd="0" destOrd="0" presId="urn:microsoft.com/office/officeart/2005/8/layout/process1"/>
    <dgm:cxn modelId="{A51ECE13-1F97-49E1-9786-5946FB73B704}" type="presOf" srcId="{B5773E2A-A9BD-4D02-9C89-1CD09B905E83}" destId="{DCA9944D-9763-490C-9D14-5BCA797CE1FA}" srcOrd="1" destOrd="0" presId="urn:microsoft.com/office/officeart/2005/8/layout/process1"/>
    <dgm:cxn modelId="{F30C39B2-465B-4812-9002-A4C16C49FF72}" type="presOf" srcId="{C12B6456-0EE4-4476-9D37-7B875B2BBB46}" destId="{1A09F5C6-7A54-4BA9-B823-BBBCCC70E58D}" srcOrd="1" destOrd="0" presId="urn:microsoft.com/office/officeart/2005/8/layout/process1"/>
    <dgm:cxn modelId="{C53A6688-C02E-44CF-B29D-39A2564D1187}" type="presOf" srcId="{C12B6456-0EE4-4476-9D37-7B875B2BBB46}" destId="{9D1571CC-DAD9-4914-8FA3-AB967A8F2AF0}" srcOrd="0" destOrd="0" presId="urn:microsoft.com/office/officeart/2005/8/layout/process1"/>
    <dgm:cxn modelId="{258E7573-A24A-4D8F-A491-E951528F2F41}" srcId="{875F35A4-792D-4DD5-A9A9-993772446B51}" destId="{7F640E50-A57F-4872-A5B2-4A680F9648BE}" srcOrd="2" destOrd="0" parTransId="{6C351AFD-DA57-4723-BD4E-0836F8B78542}" sibTransId="{9D220E5B-4D13-44FD-B99C-639F1298B3A4}"/>
    <dgm:cxn modelId="{ACB00F0F-CAB1-4D2C-9486-2D901220D712}" type="presOf" srcId="{C67FE7C4-61A3-47ED-ACFD-1707D2AAD909}" destId="{B695A8BF-E595-4C3B-B5B4-C0C0AF7FEB69}" srcOrd="0" destOrd="0" presId="urn:microsoft.com/office/officeart/2005/8/layout/process1"/>
    <dgm:cxn modelId="{357DF9B5-CA56-43D3-85BB-349C08BFDA8A}" type="presOf" srcId="{BEBB81D3-9863-4C42-9265-D66588F7DC78}" destId="{6D288A0C-5A91-4974-98EF-E8A84C2FAA17}" srcOrd="0" destOrd="0" presId="urn:microsoft.com/office/officeart/2005/8/layout/process1"/>
    <dgm:cxn modelId="{85CB358A-0D94-409E-AFD9-10AC7B76904A}" type="presOf" srcId="{875F35A4-792D-4DD5-A9A9-993772446B51}" destId="{81117A39-1EED-406E-A30D-AAC15591BF4D}" srcOrd="0" destOrd="0" presId="urn:microsoft.com/office/officeart/2005/8/layout/process1"/>
    <dgm:cxn modelId="{D321F9F0-CB4D-4380-A133-697FC2C941C8}" srcId="{875F35A4-792D-4DD5-A9A9-993772446B51}" destId="{C67FE7C4-61A3-47ED-ACFD-1707D2AAD909}" srcOrd="0" destOrd="0" parTransId="{B422B731-B25D-4978-83AE-840563DEA660}" sibTransId="{C12B6456-0EE4-4476-9D37-7B875B2BBB46}"/>
    <dgm:cxn modelId="{BD0704F0-B8DE-4FD2-9AA2-699E0C4C6410}" srcId="{875F35A4-792D-4DD5-A9A9-993772446B51}" destId="{BEBB81D3-9863-4C42-9265-D66588F7DC78}" srcOrd="1" destOrd="0" parTransId="{1125647F-796F-4113-8C74-97F18D5BD572}" sibTransId="{B5773E2A-A9BD-4D02-9C89-1CD09B905E83}"/>
    <dgm:cxn modelId="{F919ECCC-420A-4961-94D9-26F11281EFD9}" type="presOf" srcId="{7F640E50-A57F-4872-A5B2-4A680F9648BE}" destId="{71E62A0B-0843-4ACD-B403-C75E29A66C8B}" srcOrd="0" destOrd="0" presId="urn:microsoft.com/office/officeart/2005/8/layout/process1"/>
    <dgm:cxn modelId="{05C660EE-B1D8-4462-BCC2-018A33729D92}" type="presParOf" srcId="{81117A39-1EED-406E-A30D-AAC15591BF4D}" destId="{B695A8BF-E595-4C3B-B5B4-C0C0AF7FEB69}" srcOrd="0" destOrd="0" presId="urn:microsoft.com/office/officeart/2005/8/layout/process1"/>
    <dgm:cxn modelId="{65E9EF3A-6BD3-403A-866E-C13A5B620060}" type="presParOf" srcId="{81117A39-1EED-406E-A30D-AAC15591BF4D}" destId="{9D1571CC-DAD9-4914-8FA3-AB967A8F2AF0}" srcOrd="1" destOrd="0" presId="urn:microsoft.com/office/officeart/2005/8/layout/process1"/>
    <dgm:cxn modelId="{19713CC9-79FF-4590-812F-9ACF7A0EA21D}" type="presParOf" srcId="{9D1571CC-DAD9-4914-8FA3-AB967A8F2AF0}" destId="{1A09F5C6-7A54-4BA9-B823-BBBCCC70E58D}" srcOrd="0" destOrd="0" presId="urn:microsoft.com/office/officeart/2005/8/layout/process1"/>
    <dgm:cxn modelId="{624C736B-C961-4F1F-8131-223DDB73344C}" type="presParOf" srcId="{81117A39-1EED-406E-A30D-AAC15591BF4D}" destId="{6D288A0C-5A91-4974-98EF-E8A84C2FAA17}" srcOrd="2" destOrd="0" presId="urn:microsoft.com/office/officeart/2005/8/layout/process1"/>
    <dgm:cxn modelId="{3EE11A13-D957-43F0-8C23-F12CA04B75E0}" type="presParOf" srcId="{81117A39-1EED-406E-A30D-AAC15591BF4D}" destId="{6EC63EAA-FE77-4514-A9C6-F6ED56BE7048}" srcOrd="3" destOrd="0" presId="urn:microsoft.com/office/officeart/2005/8/layout/process1"/>
    <dgm:cxn modelId="{49A0FA44-941D-4D95-9599-3E9871B74635}" type="presParOf" srcId="{6EC63EAA-FE77-4514-A9C6-F6ED56BE7048}" destId="{DCA9944D-9763-490C-9D14-5BCA797CE1FA}" srcOrd="0" destOrd="0" presId="urn:microsoft.com/office/officeart/2005/8/layout/process1"/>
    <dgm:cxn modelId="{C60C5591-1BE3-4B90-B064-52C033756F4E}" type="presParOf" srcId="{81117A39-1EED-406E-A30D-AAC15591BF4D}" destId="{71E62A0B-0843-4ACD-B403-C75E29A66C8B}" srcOrd="4" destOrd="0" presId="urn:microsoft.com/office/officeart/2005/8/layout/process1"/>
  </dgm:cxnLst>
  <dgm:bg/>
  <dgm:whole/>
</dgm:dataModel>
</file>

<file path=ppt/diagrams/data17.xml><?xml version="1.0" encoding="utf-8"?>
<dgm:dataModel xmlns:dgm="http://schemas.openxmlformats.org/drawingml/2006/diagram" xmlns:a="http://schemas.openxmlformats.org/drawingml/2006/main">
  <dgm:ptLst>
    <dgm:pt modelId="{C214FC33-FE8C-464C-97A3-E8A0BC634F81}" type="doc">
      <dgm:prSet loTypeId="urn:microsoft.com/office/officeart/2005/8/layout/process1" loCatId="process" qsTypeId="urn:microsoft.com/office/officeart/2005/8/quickstyle/3d3" qsCatId="3D" csTypeId="urn:microsoft.com/office/officeart/2005/8/colors/accent1_2" csCatId="accent1" phldr="1"/>
      <dgm:spPr/>
    </dgm:pt>
    <dgm:pt modelId="{87192663-9297-4362-A5DD-94E6190BFFDE}">
      <dgm:prSet phldrT="[文本]"/>
      <dgm:spPr/>
      <dgm:t>
        <a:bodyPr/>
        <a:lstStyle/>
        <a:p>
          <a:r>
            <a:rPr lang="en-US" altLang="zh-CN" dirty="0" smtClean="0"/>
            <a:t>【</a:t>
          </a:r>
          <a:r>
            <a:rPr lang="zh-CN" altLang="en-US" dirty="0" smtClean="0"/>
            <a:t>元件</a:t>
          </a:r>
          <a:r>
            <a:rPr lang="en-US" altLang="zh-CN" dirty="0" smtClean="0"/>
            <a:t>】</a:t>
          </a:r>
          <a:endParaRPr lang="zh-CN" altLang="en-US" dirty="0"/>
        </a:p>
      </dgm:t>
    </dgm:pt>
    <dgm:pt modelId="{0E88D658-EDF1-4B0E-8A32-E7E86B621EB8}" type="parTrans" cxnId="{2E33F607-9E0C-4823-A2FE-C91D0DB83CDA}">
      <dgm:prSet/>
      <dgm:spPr/>
      <dgm:t>
        <a:bodyPr/>
        <a:lstStyle/>
        <a:p>
          <a:endParaRPr lang="zh-CN" altLang="en-US"/>
        </a:p>
      </dgm:t>
    </dgm:pt>
    <dgm:pt modelId="{FF264BCD-FC71-4F9B-9209-D1A0AABE89FF}" type="sibTrans" cxnId="{2E33F607-9E0C-4823-A2FE-C91D0DB83CDA}">
      <dgm:prSet/>
      <dgm:spPr/>
      <dgm:t>
        <a:bodyPr/>
        <a:lstStyle/>
        <a:p>
          <a:endParaRPr lang="zh-CN" altLang="en-US"/>
        </a:p>
      </dgm:t>
    </dgm:pt>
    <dgm:pt modelId="{6E84FF61-332A-47A5-A340-02ED64D551A6}">
      <dgm:prSet phldrT="[文本]"/>
      <dgm:spPr/>
      <dgm:t>
        <a:bodyPr/>
        <a:lstStyle/>
        <a:p>
          <a:r>
            <a:rPr lang="en-US" altLang="zh-CN" dirty="0" smtClean="0"/>
            <a:t>【</a:t>
          </a:r>
          <a:r>
            <a:rPr lang="zh-CN" altLang="en-US" dirty="0" smtClean="0"/>
            <a:t>组装</a:t>
          </a:r>
          <a:r>
            <a:rPr lang="en-US" altLang="zh-CN" dirty="0" smtClean="0"/>
            <a:t>】</a:t>
          </a:r>
          <a:endParaRPr lang="zh-CN" altLang="en-US" dirty="0"/>
        </a:p>
      </dgm:t>
    </dgm:pt>
    <dgm:pt modelId="{D555AD51-A39B-4639-8542-C88592FAF658}" type="parTrans" cxnId="{F82C4991-3272-4508-8AE7-FE051AD7A771}">
      <dgm:prSet/>
      <dgm:spPr/>
      <dgm:t>
        <a:bodyPr/>
        <a:lstStyle/>
        <a:p>
          <a:endParaRPr lang="zh-CN" altLang="en-US"/>
        </a:p>
      </dgm:t>
    </dgm:pt>
    <dgm:pt modelId="{CA51F17B-93AD-4C74-B1D7-980E617FF566}" type="sibTrans" cxnId="{F82C4991-3272-4508-8AE7-FE051AD7A771}">
      <dgm:prSet/>
      <dgm:spPr/>
      <dgm:t>
        <a:bodyPr/>
        <a:lstStyle/>
        <a:p>
          <a:endParaRPr lang="zh-CN" altLang="en-US"/>
        </a:p>
      </dgm:t>
    </dgm:pt>
    <dgm:pt modelId="{BEB68007-3C34-4C38-B484-DBEF819CD63E}" type="pres">
      <dgm:prSet presAssocID="{C214FC33-FE8C-464C-97A3-E8A0BC634F81}" presName="Name0" presStyleCnt="0">
        <dgm:presLayoutVars>
          <dgm:dir/>
          <dgm:resizeHandles val="exact"/>
        </dgm:presLayoutVars>
      </dgm:prSet>
      <dgm:spPr/>
    </dgm:pt>
    <dgm:pt modelId="{BE008CE6-4EE7-4EC7-B0C8-420632E83D9C}" type="pres">
      <dgm:prSet presAssocID="{87192663-9297-4362-A5DD-94E6190BFFDE}" presName="node" presStyleLbl="node1" presStyleIdx="0" presStyleCnt="2">
        <dgm:presLayoutVars>
          <dgm:bulletEnabled val="1"/>
        </dgm:presLayoutVars>
      </dgm:prSet>
      <dgm:spPr/>
    </dgm:pt>
    <dgm:pt modelId="{1C873B20-01DD-48B6-A6E1-741825C66E19}" type="pres">
      <dgm:prSet presAssocID="{FF264BCD-FC71-4F9B-9209-D1A0AABE89FF}" presName="sibTrans" presStyleLbl="sibTrans2D1" presStyleIdx="0" presStyleCnt="1"/>
      <dgm:spPr/>
    </dgm:pt>
    <dgm:pt modelId="{0DE829EB-979B-4B16-975A-3304B60D1E1C}" type="pres">
      <dgm:prSet presAssocID="{FF264BCD-FC71-4F9B-9209-D1A0AABE89FF}" presName="connectorText" presStyleLbl="sibTrans2D1" presStyleIdx="0" presStyleCnt="1"/>
      <dgm:spPr/>
    </dgm:pt>
    <dgm:pt modelId="{B4A598B3-3C52-4FC2-96BA-5B4380A3EB36}" type="pres">
      <dgm:prSet presAssocID="{6E84FF61-332A-47A5-A340-02ED64D551A6}" presName="node" presStyleLbl="node1" presStyleIdx="1" presStyleCnt="2">
        <dgm:presLayoutVars>
          <dgm:bulletEnabled val="1"/>
        </dgm:presLayoutVars>
      </dgm:prSet>
      <dgm:spPr/>
    </dgm:pt>
  </dgm:ptLst>
  <dgm:cxnLst>
    <dgm:cxn modelId="{F82C4991-3272-4508-8AE7-FE051AD7A771}" srcId="{C214FC33-FE8C-464C-97A3-E8A0BC634F81}" destId="{6E84FF61-332A-47A5-A340-02ED64D551A6}" srcOrd="1" destOrd="0" parTransId="{D555AD51-A39B-4639-8542-C88592FAF658}" sibTransId="{CA51F17B-93AD-4C74-B1D7-980E617FF566}"/>
    <dgm:cxn modelId="{2E33F607-9E0C-4823-A2FE-C91D0DB83CDA}" srcId="{C214FC33-FE8C-464C-97A3-E8A0BC634F81}" destId="{87192663-9297-4362-A5DD-94E6190BFFDE}" srcOrd="0" destOrd="0" parTransId="{0E88D658-EDF1-4B0E-8A32-E7E86B621EB8}" sibTransId="{FF264BCD-FC71-4F9B-9209-D1A0AABE89FF}"/>
    <dgm:cxn modelId="{7BB16708-9305-4BC7-A258-A14B248A0B77}" type="presOf" srcId="{6E84FF61-332A-47A5-A340-02ED64D551A6}" destId="{B4A598B3-3C52-4FC2-96BA-5B4380A3EB36}" srcOrd="0" destOrd="0" presId="urn:microsoft.com/office/officeart/2005/8/layout/process1"/>
    <dgm:cxn modelId="{08583F9B-B8DB-45E5-8319-145E8585E2EA}" type="presOf" srcId="{87192663-9297-4362-A5DD-94E6190BFFDE}" destId="{BE008CE6-4EE7-4EC7-B0C8-420632E83D9C}" srcOrd="0" destOrd="0" presId="urn:microsoft.com/office/officeart/2005/8/layout/process1"/>
    <dgm:cxn modelId="{993E5B31-33CE-4E19-9E64-DEEAA0FB3522}" type="presOf" srcId="{FF264BCD-FC71-4F9B-9209-D1A0AABE89FF}" destId="{0DE829EB-979B-4B16-975A-3304B60D1E1C}" srcOrd="1" destOrd="0" presId="urn:microsoft.com/office/officeart/2005/8/layout/process1"/>
    <dgm:cxn modelId="{09553759-4C3E-4704-B750-19E6839193D2}" type="presOf" srcId="{FF264BCD-FC71-4F9B-9209-D1A0AABE89FF}" destId="{1C873B20-01DD-48B6-A6E1-741825C66E19}" srcOrd="0" destOrd="0" presId="urn:microsoft.com/office/officeart/2005/8/layout/process1"/>
    <dgm:cxn modelId="{A42B55AC-C25D-4AF4-BB06-3B8DFE1B54D8}" type="presOf" srcId="{C214FC33-FE8C-464C-97A3-E8A0BC634F81}" destId="{BEB68007-3C34-4C38-B484-DBEF819CD63E}" srcOrd="0" destOrd="0" presId="urn:microsoft.com/office/officeart/2005/8/layout/process1"/>
    <dgm:cxn modelId="{BDF5D047-FCE6-4407-A1DE-E6F7A92FAF7F}" type="presParOf" srcId="{BEB68007-3C34-4C38-B484-DBEF819CD63E}" destId="{BE008CE6-4EE7-4EC7-B0C8-420632E83D9C}" srcOrd="0" destOrd="0" presId="urn:microsoft.com/office/officeart/2005/8/layout/process1"/>
    <dgm:cxn modelId="{FADCF964-1074-430C-923C-422AF69C11EF}" type="presParOf" srcId="{BEB68007-3C34-4C38-B484-DBEF819CD63E}" destId="{1C873B20-01DD-48B6-A6E1-741825C66E19}" srcOrd="1" destOrd="0" presId="urn:microsoft.com/office/officeart/2005/8/layout/process1"/>
    <dgm:cxn modelId="{64567A98-3ACA-42F4-87C2-944C9F57E928}" type="presParOf" srcId="{1C873B20-01DD-48B6-A6E1-741825C66E19}" destId="{0DE829EB-979B-4B16-975A-3304B60D1E1C}" srcOrd="0" destOrd="0" presId="urn:microsoft.com/office/officeart/2005/8/layout/process1"/>
    <dgm:cxn modelId="{95B30EE4-850D-4345-9647-E9582E61E748}" type="presParOf" srcId="{BEB68007-3C34-4C38-B484-DBEF819CD63E}" destId="{B4A598B3-3C52-4FC2-96BA-5B4380A3EB36}" srcOrd="2" destOrd="0" presId="urn:microsoft.com/office/officeart/2005/8/layout/process1"/>
  </dgm:cxnLst>
  <dgm:bg/>
  <dgm:whole/>
</dgm:dataModel>
</file>

<file path=ppt/diagrams/data18.xml><?xml version="1.0" encoding="utf-8"?>
<dgm:dataModel xmlns:dgm="http://schemas.openxmlformats.org/drawingml/2006/diagram" xmlns:a="http://schemas.openxmlformats.org/drawingml/2006/main">
  <dgm:ptLst>
    <dgm:pt modelId="{63E27906-687D-4C8E-91EB-76CEC6E0EF5B}" type="doc">
      <dgm:prSet loTypeId="urn:microsoft.com/office/officeart/2005/8/layout/hProcess3" loCatId="process" qsTypeId="urn:microsoft.com/office/officeart/2005/8/quickstyle/3d3" qsCatId="3D" csTypeId="urn:microsoft.com/office/officeart/2005/8/colors/accent1_2" csCatId="accent1" phldr="1"/>
      <dgm:spPr/>
    </dgm:pt>
    <dgm:pt modelId="{D002A622-5A45-411D-A0C6-80BC76E4B31E}">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0ABCB7C2-F3EF-4D9B-B093-C69800498672}" type="parTrans" cxnId="{19E4C273-D116-4376-8AEF-0469D664695D}">
      <dgm:prSet/>
      <dgm:spPr/>
      <dgm:t>
        <a:bodyPr/>
        <a:lstStyle/>
        <a:p>
          <a:endParaRPr lang="zh-CN" altLang="en-US"/>
        </a:p>
      </dgm:t>
    </dgm:pt>
    <dgm:pt modelId="{A0DD8589-34AD-46B2-8C51-D3AC7822651D}" type="sibTrans" cxnId="{19E4C273-D116-4376-8AEF-0469D664695D}">
      <dgm:prSet/>
      <dgm:spPr/>
      <dgm:t>
        <a:bodyPr/>
        <a:lstStyle/>
        <a:p>
          <a:endParaRPr lang="zh-CN" altLang="en-US"/>
        </a:p>
      </dgm:t>
    </dgm:pt>
    <dgm:pt modelId="{AFB020B8-39C5-4633-9E70-1BD9325A918E}" type="pres">
      <dgm:prSet presAssocID="{63E27906-687D-4C8E-91EB-76CEC6E0EF5B}" presName="Name0" presStyleCnt="0">
        <dgm:presLayoutVars>
          <dgm:dir/>
          <dgm:animLvl val="lvl"/>
          <dgm:resizeHandles val="exact"/>
        </dgm:presLayoutVars>
      </dgm:prSet>
      <dgm:spPr/>
    </dgm:pt>
    <dgm:pt modelId="{00DB5794-265C-485C-A6BA-D0443B95E05C}" type="pres">
      <dgm:prSet presAssocID="{63E27906-687D-4C8E-91EB-76CEC6E0EF5B}" presName="dummy" presStyleCnt="0"/>
      <dgm:spPr/>
    </dgm:pt>
    <dgm:pt modelId="{D0FDAB6C-ED47-4828-AF84-5FE2627730FC}" type="pres">
      <dgm:prSet presAssocID="{63E27906-687D-4C8E-91EB-76CEC6E0EF5B}" presName="linH" presStyleCnt="0"/>
      <dgm:spPr/>
    </dgm:pt>
    <dgm:pt modelId="{690A23A5-DD59-4F98-AD3E-D26A7DAB11FD}" type="pres">
      <dgm:prSet presAssocID="{63E27906-687D-4C8E-91EB-76CEC6E0EF5B}" presName="padding1" presStyleCnt="0"/>
      <dgm:spPr/>
    </dgm:pt>
    <dgm:pt modelId="{5085EE99-8A85-4CDE-92DD-0CB89C88824D}" type="pres">
      <dgm:prSet presAssocID="{D002A622-5A45-411D-A0C6-80BC76E4B31E}" presName="linV" presStyleCnt="0"/>
      <dgm:spPr/>
    </dgm:pt>
    <dgm:pt modelId="{983B8237-488D-4CE5-90C2-04CFD213B9AE}" type="pres">
      <dgm:prSet presAssocID="{D002A622-5A45-411D-A0C6-80BC76E4B31E}" presName="spVertical1" presStyleCnt="0"/>
      <dgm:spPr/>
    </dgm:pt>
    <dgm:pt modelId="{C9B95174-0F67-456A-8922-F6CB3B445540}" type="pres">
      <dgm:prSet presAssocID="{D002A622-5A45-411D-A0C6-80BC76E4B31E}" presName="parTx" presStyleLbl="revTx" presStyleIdx="0" presStyleCnt="1">
        <dgm:presLayoutVars>
          <dgm:chMax val="0"/>
          <dgm:chPref val="0"/>
          <dgm:bulletEnabled val="1"/>
        </dgm:presLayoutVars>
      </dgm:prSet>
      <dgm:spPr/>
    </dgm:pt>
    <dgm:pt modelId="{2B0A5ED2-410D-45A8-BBF1-2CF81CBFB717}" type="pres">
      <dgm:prSet presAssocID="{D002A622-5A45-411D-A0C6-80BC76E4B31E}" presName="spVertical2" presStyleCnt="0"/>
      <dgm:spPr/>
    </dgm:pt>
    <dgm:pt modelId="{26B15BC2-4DC2-474D-BC36-495790657E15}" type="pres">
      <dgm:prSet presAssocID="{D002A622-5A45-411D-A0C6-80BC76E4B31E}" presName="spVertical3" presStyleCnt="0"/>
      <dgm:spPr/>
    </dgm:pt>
    <dgm:pt modelId="{3633B359-3642-4E0B-B71D-D231F8FBF6A9}" type="pres">
      <dgm:prSet presAssocID="{63E27906-687D-4C8E-91EB-76CEC6E0EF5B}" presName="padding2" presStyleCnt="0"/>
      <dgm:spPr/>
    </dgm:pt>
    <dgm:pt modelId="{28CB2DCE-1FA3-4336-9759-D09FED99E1F8}" type="pres">
      <dgm:prSet presAssocID="{63E27906-687D-4C8E-91EB-76CEC6E0EF5B}" presName="negArrow" presStyleCnt="0"/>
      <dgm:spPr/>
    </dgm:pt>
    <dgm:pt modelId="{FEE3E96E-F9C9-4589-BF84-021ACCF8F25D}" type="pres">
      <dgm:prSet presAssocID="{63E27906-687D-4C8E-91EB-76CEC6E0EF5B}" presName="backgroundArrow" presStyleLbl="node1" presStyleIdx="0" presStyleCnt="1"/>
      <dgm:spPr/>
    </dgm:pt>
  </dgm:ptLst>
  <dgm:cxnLst>
    <dgm:cxn modelId="{19E4C273-D116-4376-8AEF-0469D664695D}" srcId="{63E27906-687D-4C8E-91EB-76CEC6E0EF5B}" destId="{D002A622-5A45-411D-A0C6-80BC76E4B31E}" srcOrd="0" destOrd="0" parTransId="{0ABCB7C2-F3EF-4D9B-B093-C69800498672}" sibTransId="{A0DD8589-34AD-46B2-8C51-D3AC7822651D}"/>
    <dgm:cxn modelId="{CCFFF77F-99F7-4E96-A108-CF4EB192EEDE}" type="presOf" srcId="{63E27906-687D-4C8E-91EB-76CEC6E0EF5B}" destId="{AFB020B8-39C5-4633-9E70-1BD9325A918E}" srcOrd="0" destOrd="0" presId="urn:microsoft.com/office/officeart/2005/8/layout/hProcess3"/>
    <dgm:cxn modelId="{66015D51-3A6D-468C-937D-0331EEA94950}" type="presOf" srcId="{D002A622-5A45-411D-A0C6-80BC76E4B31E}" destId="{C9B95174-0F67-456A-8922-F6CB3B445540}" srcOrd="0" destOrd="0" presId="urn:microsoft.com/office/officeart/2005/8/layout/hProcess3"/>
    <dgm:cxn modelId="{017A107A-C617-47F6-B980-4903DBD59EA2}" type="presParOf" srcId="{AFB020B8-39C5-4633-9E70-1BD9325A918E}" destId="{00DB5794-265C-485C-A6BA-D0443B95E05C}" srcOrd="0" destOrd="0" presId="urn:microsoft.com/office/officeart/2005/8/layout/hProcess3"/>
    <dgm:cxn modelId="{43E39E63-024B-433E-AB88-23B5F1500A2F}" type="presParOf" srcId="{AFB020B8-39C5-4633-9E70-1BD9325A918E}" destId="{D0FDAB6C-ED47-4828-AF84-5FE2627730FC}" srcOrd="1" destOrd="0" presId="urn:microsoft.com/office/officeart/2005/8/layout/hProcess3"/>
    <dgm:cxn modelId="{4A7AF2DC-B768-463D-9D20-A4502389C419}" type="presParOf" srcId="{D0FDAB6C-ED47-4828-AF84-5FE2627730FC}" destId="{690A23A5-DD59-4F98-AD3E-D26A7DAB11FD}" srcOrd="0" destOrd="0" presId="urn:microsoft.com/office/officeart/2005/8/layout/hProcess3"/>
    <dgm:cxn modelId="{272A89FE-0663-47C0-BFBC-C02B4CB6F6EB}" type="presParOf" srcId="{D0FDAB6C-ED47-4828-AF84-5FE2627730FC}" destId="{5085EE99-8A85-4CDE-92DD-0CB89C88824D}" srcOrd="1" destOrd="0" presId="urn:microsoft.com/office/officeart/2005/8/layout/hProcess3"/>
    <dgm:cxn modelId="{1C88D88F-6C4E-4ADC-9AB9-436272FD2454}" type="presParOf" srcId="{5085EE99-8A85-4CDE-92DD-0CB89C88824D}" destId="{983B8237-488D-4CE5-90C2-04CFD213B9AE}" srcOrd="0" destOrd="0" presId="urn:microsoft.com/office/officeart/2005/8/layout/hProcess3"/>
    <dgm:cxn modelId="{86CB1E74-8171-4B97-A735-9E99E6DA7C68}" type="presParOf" srcId="{5085EE99-8A85-4CDE-92DD-0CB89C88824D}" destId="{C9B95174-0F67-456A-8922-F6CB3B445540}" srcOrd="1" destOrd="0" presId="urn:microsoft.com/office/officeart/2005/8/layout/hProcess3"/>
    <dgm:cxn modelId="{B1ED001A-23AF-405A-89BE-A2DF124E953A}" type="presParOf" srcId="{5085EE99-8A85-4CDE-92DD-0CB89C88824D}" destId="{2B0A5ED2-410D-45A8-BBF1-2CF81CBFB717}" srcOrd="2" destOrd="0" presId="urn:microsoft.com/office/officeart/2005/8/layout/hProcess3"/>
    <dgm:cxn modelId="{8959BEC8-F841-488D-96F2-4BCCCF75353F}" type="presParOf" srcId="{5085EE99-8A85-4CDE-92DD-0CB89C88824D}" destId="{26B15BC2-4DC2-474D-BC36-495790657E15}" srcOrd="3" destOrd="0" presId="urn:microsoft.com/office/officeart/2005/8/layout/hProcess3"/>
    <dgm:cxn modelId="{8915157E-1217-489F-A09B-23F5F56B1492}" type="presParOf" srcId="{D0FDAB6C-ED47-4828-AF84-5FE2627730FC}" destId="{3633B359-3642-4E0B-B71D-D231F8FBF6A9}" srcOrd="2" destOrd="0" presId="urn:microsoft.com/office/officeart/2005/8/layout/hProcess3"/>
    <dgm:cxn modelId="{2D5F8A05-7F4B-4B25-8DD7-A247A11A74C8}" type="presParOf" srcId="{D0FDAB6C-ED47-4828-AF84-5FE2627730FC}" destId="{28CB2DCE-1FA3-4336-9759-D09FED99E1F8}" srcOrd="3" destOrd="0" presId="urn:microsoft.com/office/officeart/2005/8/layout/hProcess3"/>
    <dgm:cxn modelId="{BF7F4AE0-E6AB-4833-84B1-80A22FEFB2F7}" type="presParOf" srcId="{D0FDAB6C-ED47-4828-AF84-5FE2627730FC}" destId="{FEE3E96E-F9C9-4589-BF84-021ACCF8F25D}" srcOrd="4" destOrd="0" presId="urn:microsoft.com/office/officeart/2005/8/layout/hProcess3"/>
  </dgm:cxnLst>
  <dgm:bg/>
  <dgm:whole/>
</dgm:dataModel>
</file>

<file path=ppt/diagrams/data19.xml><?xml version="1.0" encoding="utf-8"?>
<dgm:dataModel xmlns:dgm="http://schemas.openxmlformats.org/drawingml/2006/diagram" xmlns:a="http://schemas.openxmlformats.org/drawingml/2006/main">
  <dgm:ptLst>
    <dgm:pt modelId="{79F88CFA-84E6-43F1-A8CD-A47AD24C24DD}" type="doc">
      <dgm:prSet loTypeId="urn:microsoft.com/office/officeart/2005/8/layout/process1" loCatId="process" qsTypeId="urn:microsoft.com/office/officeart/2005/8/quickstyle/3d3" qsCatId="3D" csTypeId="urn:microsoft.com/office/officeart/2005/8/colors/accent1_2" csCatId="accent1" phldr="1"/>
      <dgm:spPr/>
    </dgm:pt>
    <dgm:pt modelId="{A8837BA9-91C9-4123-A9FC-0A965F932B05}">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B7A9BC83-5164-4827-8520-8CE618CD9E00}" type="parTrans" cxnId="{4529780B-0B75-4769-851D-182BD80EEA1B}">
      <dgm:prSet/>
      <dgm:spPr/>
      <dgm:t>
        <a:bodyPr/>
        <a:lstStyle/>
        <a:p>
          <a:endParaRPr lang="zh-CN" altLang="en-US"/>
        </a:p>
      </dgm:t>
    </dgm:pt>
    <dgm:pt modelId="{5D17F469-0117-4134-8CAA-B575FDBC88F4}" type="sibTrans" cxnId="{4529780B-0B75-4769-851D-182BD80EEA1B}">
      <dgm:prSet/>
      <dgm:spPr/>
      <dgm:t>
        <a:bodyPr/>
        <a:lstStyle/>
        <a:p>
          <a:endParaRPr lang="zh-CN" altLang="en-US"/>
        </a:p>
      </dgm:t>
    </dgm:pt>
    <dgm:pt modelId="{67D19785-57E3-4B67-BEFD-2D53A073F9C9}">
      <dgm:prSet phldrT="[文本]"/>
      <dgm:spPr/>
      <dgm:t>
        <a:bodyPr/>
        <a:lstStyle/>
        <a:p>
          <a:r>
            <a:rPr lang="en-US" altLang="zh-CN" dirty="0" smtClean="0"/>
            <a:t>【</a:t>
          </a:r>
          <a:r>
            <a:rPr lang="zh-CN" altLang="en-US" dirty="0" smtClean="0"/>
            <a:t>独立窗口</a:t>
          </a:r>
          <a:r>
            <a:rPr lang="en-US" altLang="zh-CN" dirty="0" smtClean="0"/>
            <a:t>】</a:t>
          </a:r>
          <a:endParaRPr lang="zh-CN" altLang="en-US" dirty="0"/>
        </a:p>
      </dgm:t>
    </dgm:pt>
    <dgm:pt modelId="{4F9069BB-56BA-4BD0-866B-3678951C1FFD}" type="parTrans" cxnId="{609A972A-95FA-4A53-8865-41C170EF517B}">
      <dgm:prSet/>
      <dgm:spPr/>
      <dgm:t>
        <a:bodyPr/>
        <a:lstStyle/>
        <a:p>
          <a:endParaRPr lang="zh-CN" altLang="en-US"/>
        </a:p>
      </dgm:t>
    </dgm:pt>
    <dgm:pt modelId="{2443D668-1860-48FE-916B-EB8E556B8AE6}" type="sibTrans" cxnId="{609A972A-95FA-4A53-8865-41C170EF517B}">
      <dgm:prSet/>
      <dgm:spPr/>
      <dgm:t>
        <a:bodyPr/>
        <a:lstStyle/>
        <a:p>
          <a:endParaRPr lang="zh-CN" altLang="en-US"/>
        </a:p>
      </dgm:t>
    </dgm:pt>
    <dgm:pt modelId="{B5B1EB71-212A-47ED-9941-70EB62C4E68C}" type="pres">
      <dgm:prSet presAssocID="{79F88CFA-84E6-43F1-A8CD-A47AD24C24DD}" presName="Name0" presStyleCnt="0">
        <dgm:presLayoutVars>
          <dgm:dir/>
          <dgm:resizeHandles val="exact"/>
        </dgm:presLayoutVars>
      </dgm:prSet>
      <dgm:spPr/>
    </dgm:pt>
    <dgm:pt modelId="{39973A79-E5E4-4224-9A1C-3B807C11CFDF}" type="pres">
      <dgm:prSet presAssocID="{A8837BA9-91C9-4123-A9FC-0A965F932B05}" presName="node" presStyleLbl="node1" presStyleIdx="0" presStyleCnt="2">
        <dgm:presLayoutVars>
          <dgm:bulletEnabled val="1"/>
        </dgm:presLayoutVars>
      </dgm:prSet>
      <dgm:spPr/>
    </dgm:pt>
    <dgm:pt modelId="{DCE000C5-FD62-4D3B-B847-453E51464BDD}" type="pres">
      <dgm:prSet presAssocID="{5D17F469-0117-4134-8CAA-B575FDBC88F4}" presName="sibTrans" presStyleLbl="sibTrans2D1" presStyleIdx="0" presStyleCnt="1"/>
      <dgm:spPr/>
    </dgm:pt>
    <dgm:pt modelId="{5140F355-030A-490C-86AF-CA2C03BA4163}" type="pres">
      <dgm:prSet presAssocID="{5D17F469-0117-4134-8CAA-B575FDBC88F4}" presName="connectorText" presStyleLbl="sibTrans2D1" presStyleIdx="0" presStyleCnt="1"/>
      <dgm:spPr/>
    </dgm:pt>
    <dgm:pt modelId="{AAA01DCB-1FB0-4D06-B1A8-A8BE347130BD}" type="pres">
      <dgm:prSet presAssocID="{67D19785-57E3-4B67-BEFD-2D53A073F9C9}" presName="node" presStyleLbl="node1" presStyleIdx="1" presStyleCnt="2">
        <dgm:presLayoutVars>
          <dgm:bulletEnabled val="1"/>
        </dgm:presLayoutVars>
      </dgm:prSet>
      <dgm:spPr/>
    </dgm:pt>
  </dgm:ptLst>
  <dgm:cxnLst>
    <dgm:cxn modelId="{BEA5816D-46A9-4775-9641-3C7FA48E5964}" type="presOf" srcId="{A8837BA9-91C9-4123-A9FC-0A965F932B05}" destId="{39973A79-E5E4-4224-9A1C-3B807C11CFDF}" srcOrd="0" destOrd="0" presId="urn:microsoft.com/office/officeart/2005/8/layout/process1"/>
    <dgm:cxn modelId="{4529780B-0B75-4769-851D-182BD80EEA1B}" srcId="{79F88CFA-84E6-43F1-A8CD-A47AD24C24DD}" destId="{A8837BA9-91C9-4123-A9FC-0A965F932B05}" srcOrd="0" destOrd="0" parTransId="{B7A9BC83-5164-4827-8520-8CE618CD9E00}" sibTransId="{5D17F469-0117-4134-8CAA-B575FDBC88F4}"/>
    <dgm:cxn modelId="{48117D13-F4FE-4F56-9BE7-00C3E7D4308B}" type="presOf" srcId="{79F88CFA-84E6-43F1-A8CD-A47AD24C24DD}" destId="{B5B1EB71-212A-47ED-9941-70EB62C4E68C}" srcOrd="0" destOrd="0" presId="urn:microsoft.com/office/officeart/2005/8/layout/process1"/>
    <dgm:cxn modelId="{609A972A-95FA-4A53-8865-41C170EF517B}" srcId="{79F88CFA-84E6-43F1-A8CD-A47AD24C24DD}" destId="{67D19785-57E3-4B67-BEFD-2D53A073F9C9}" srcOrd="1" destOrd="0" parTransId="{4F9069BB-56BA-4BD0-866B-3678951C1FFD}" sibTransId="{2443D668-1860-48FE-916B-EB8E556B8AE6}"/>
    <dgm:cxn modelId="{98DEED08-5D19-4303-8CA8-5D8BEC91F4DB}" type="presOf" srcId="{67D19785-57E3-4B67-BEFD-2D53A073F9C9}" destId="{AAA01DCB-1FB0-4D06-B1A8-A8BE347130BD}" srcOrd="0" destOrd="0" presId="urn:microsoft.com/office/officeart/2005/8/layout/process1"/>
    <dgm:cxn modelId="{9BE5E2C7-A94D-47EE-8C3D-1147E7EFC675}" type="presOf" srcId="{5D17F469-0117-4134-8CAA-B575FDBC88F4}" destId="{5140F355-030A-490C-86AF-CA2C03BA4163}" srcOrd="1" destOrd="0" presId="urn:microsoft.com/office/officeart/2005/8/layout/process1"/>
    <dgm:cxn modelId="{3F7DD7B9-C0BE-417C-A0F1-9A5EB0D4B15B}" type="presOf" srcId="{5D17F469-0117-4134-8CAA-B575FDBC88F4}" destId="{DCE000C5-FD62-4D3B-B847-453E51464BDD}" srcOrd="0" destOrd="0" presId="urn:microsoft.com/office/officeart/2005/8/layout/process1"/>
    <dgm:cxn modelId="{C98B0E53-37A0-491A-A7EA-AFA4F8743549}" type="presParOf" srcId="{B5B1EB71-212A-47ED-9941-70EB62C4E68C}" destId="{39973A79-E5E4-4224-9A1C-3B807C11CFDF}" srcOrd="0" destOrd="0" presId="urn:microsoft.com/office/officeart/2005/8/layout/process1"/>
    <dgm:cxn modelId="{14165740-3219-4AC8-88EC-C11027857E47}" type="presParOf" srcId="{B5B1EB71-212A-47ED-9941-70EB62C4E68C}" destId="{DCE000C5-FD62-4D3B-B847-453E51464BDD}" srcOrd="1" destOrd="0" presId="urn:microsoft.com/office/officeart/2005/8/layout/process1"/>
    <dgm:cxn modelId="{4DB0A136-BB8F-48B8-B25B-5B0C4F9B2B5F}" type="presParOf" srcId="{DCE000C5-FD62-4D3B-B847-453E51464BDD}" destId="{5140F355-030A-490C-86AF-CA2C03BA4163}" srcOrd="0" destOrd="0" presId="urn:microsoft.com/office/officeart/2005/8/layout/process1"/>
    <dgm:cxn modelId="{905328E7-4FE8-4802-B157-07DB2072261D}" type="presParOf" srcId="{B5B1EB71-212A-47ED-9941-70EB62C4E68C}" destId="{AAA01DCB-1FB0-4D06-B1A8-A8BE347130BD}" srcOrd="2" destOrd="0" presId="urn:microsoft.com/office/officeart/2005/8/layout/process1"/>
  </dgm:cxnLst>
  <dgm:bg/>
  <dgm:whole/>
</dgm:dataModel>
</file>

<file path=ppt/diagrams/data2.xml><?xml version="1.0" encoding="utf-8"?>
<dgm:dataModel xmlns:dgm="http://schemas.openxmlformats.org/drawingml/2006/diagram" xmlns:a="http://schemas.openxmlformats.org/drawingml/2006/main">
  <dgm:ptLst>
    <dgm:pt modelId="{78668642-DDA8-43C0-89D3-F09924A20BFF}" type="doc">
      <dgm:prSet loTypeId="urn:microsoft.com/office/officeart/2005/8/layout/process1" loCatId="process" qsTypeId="urn:microsoft.com/office/officeart/2005/8/quickstyle/3d3" qsCatId="3D" csTypeId="urn:microsoft.com/office/officeart/2005/8/colors/accent1_2" csCatId="accent1" phldr="1"/>
      <dgm:spPr/>
    </dgm:pt>
    <dgm:pt modelId="{4CB521DB-6BE5-46B6-B377-B34DE00380D6}">
      <dgm:prSet phldrT="[文本]"/>
      <dgm:spPr/>
      <dgm:t>
        <a:bodyPr/>
        <a:lstStyle/>
        <a:p>
          <a:r>
            <a:rPr lang="en-US" altLang="zh-CN" dirty="0" smtClean="0"/>
            <a:t>【</a:t>
          </a:r>
          <a:r>
            <a:rPr lang="zh-CN" altLang="en-US" dirty="0" smtClean="0"/>
            <a:t>编辑定义</a:t>
          </a:r>
          <a:r>
            <a:rPr lang="en-US" altLang="zh-CN" dirty="0" smtClean="0"/>
            <a:t>】</a:t>
          </a:r>
          <a:endParaRPr lang="zh-CN" altLang="en-US" dirty="0"/>
        </a:p>
      </dgm:t>
    </dgm:pt>
    <dgm:pt modelId="{CEC64385-9966-46C8-89E7-CD9107C4D135}" type="parTrans" cxnId="{4E9620AD-5AD4-4641-A3FF-42CB0C72EC15}">
      <dgm:prSet/>
      <dgm:spPr/>
      <dgm:t>
        <a:bodyPr/>
        <a:lstStyle/>
        <a:p>
          <a:endParaRPr lang="zh-CN" altLang="en-US"/>
        </a:p>
      </dgm:t>
    </dgm:pt>
    <dgm:pt modelId="{3F54947C-3E8E-497D-9D3E-7C3AB52FAA98}" type="sibTrans" cxnId="{4E9620AD-5AD4-4641-A3FF-42CB0C72EC15}">
      <dgm:prSet/>
      <dgm:spPr/>
      <dgm:t>
        <a:bodyPr/>
        <a:lstStyle/>
        <a:p>
          <a:endParaRPr lang="zh-CN" altLang="en-US"/>
        </a:p>
      </dgm:t>
    </dgm:pt>
    <dgm:pt modelId="{E324CA35-9EE7-4A67-AB72-34406B950908}">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2FFC84D9-54B4-421A-9177-951E31806A6C}" type="parTrans" cxnId="{71E660B0-136E-484B-8F0E-9244FB3BD6AC}">
      <dgm:prSet/>
      <dgm:spPr/>
      <dgm:t>
        <a:bodyPr/>
        <a:lstStyle/>
        <a:p>
          <a:endParaRPr lang="zh-CN" altLang="en-US"/>
        </a:p>
      </dgm:t>
    </dgm:pt>
    <dgm:pt modelId="{8DCB10ED-63BC-4BD6-8F02-C49B0F1CCC61}" type="sibTrans" cxnId="{71E660B0-136E-484B-8F0E-9244FB3BD6AC}">
      <dgm:prSet/>
      <dgm:spPr/>
      <dgm:t>
        <a:bodyPr/>
        <a:lstStyle/>
        <a:p>
          <a:endParaRPr lang="zh-CN" altLang="en-US"/>
        </a:p>
      </dgm:t>
    </dgm:pt>
    <dgm:pt modelId="{DF97805C-36EC-483A-B1D2-7B3AD957DE18}" type="pres">
      <dgm:prSet presAssocID="{78668642-DDA8-43C0-89D3-F09924A20BFF}" presName="Name0" presStyleCnt="0">
        <dgm:presLayoutVars>
          <dgm:dir/>
          <dgm:resizeHandles val="exact"/>
        </dgm:presLayoutVars>
      </dgm:prSet>
      <dgm:spPr/>
    </dgm:pt>
    <dgm:pt modelId="{AA47B6EE-505D-44AE-BBA2-96158869577C}" type="pres">
      <dgm:prSet presAssocID="{4CB521DB-6BE5-46B6-B377-B34DE00380D6}" presName="node" presStyleLbl="node1" presStyleIdx="0" presStyleCnt="2">
        <dgm:presLayoutVars>
          <dgm:bulletEnabled val="1"/>
        </dgm:presLayoutVars>
      </dgm:prSet>
      <dgm:spPr/>
      <dgm:t>
        <a:bodyPr/>
        <a:lstStyle/>
        <a:p>
          <a:endParaRPr lang="zh-CN" altLang="en-US"/>
        </a:p>
      </dgm:t>
    </dgm:pt>
    <dgm:pt modelId="{52B17CDE-1E0E-43FD-A0DB-EC85053E3623}" type="pres">
      <dgm:prSet presAssocID="{3F54947C-3E8E-497D-9D3E-7C3AB52FAA98}" presName="sibTrans" presStyleLbl="sibTrans2D1" presStyleIdx="0" presStyleCnt="1"/>
      <dgm:spPr/>
      <dgm:t>
        <a:bodyPr/>
        <a:lstStyle/>
        <a:p>
          <a:endParaRPr lang="zh-CN" altLang="en-US"/>
        </a:p>
      </dgm:t>
    </dgm:pt>
    <dgm:pt modelId="{E94BE0F8-3B75-4F9C-834B-A40E6BF758F7}" type="pres">
      <dgm:prSet presAssocID="{3F54947C-3E8E-497D-9D3E-7C3AB52FAA98}" presName="connectorText" presStyleLbl="sibTrans2D1" presStyleIdx="0" presStyleCnt="1"/>
      <dgm:spPr/>
      <dgm:t>
        <a:bodyPr/>
        <a:lstStyle/>
        <a:p>
          <a:endParaRPr lang="zh-CN" altLang="en-US"/>
        </a:p>
      </dgm:t>
    </dgm:pt>
    <dgm:pt modelId="{786103CE-D06C-4453-9A47-BF6356223807}" type="pres">
      <dgm:prSet presAssocID="{E324CA35-9EE7-4A67-AB72-34406B950908}" presName="node" presStyleLbl="node1" presStyleIdx="1" presStyleCnt="2">
        <dgm:presLayoutVars>
          <dgm:bulletEnabled val="1"/>
        </dgm:presLayoutVars>
      </dgm:prSet>
      <dgm:spPr/>
      <dgm:t>
        <a:bodyPr/>
        <a:lstStyle/>
        <a:p>
          <a:endParaRPr lang="zh-CN" altLang="en-US"/>
        </a:p>
      </dgm:t>
    </dgm:pt>
  </dgm:ptLst>
  <dgm:cxnLst>
    <dgm:cxn modelId="{9815AB33-C4ED-4832-9A5E-AB0CC330948E}" type="presOf" srcId="{3F54947C-3E8E-497D-9D3E-7C3AB52FAA98}" destId="{E94BE0F8-3B75-4F9C-834B-A40E6BF758F7}" srcOrd="1" destOrd="0" presId="urn:microsoft.com/office/officeart/2005/8/layout/process1"/>
    <dgm:cxn modelId="{BF937071-E80C-452E-B7CA-B711720989ED}" type="presOf" srcId="{4CB521DB-6BE5-46B6-B377-B34DE00380D6}" destId="{AA47B6EE-505D-44AE-BBA2-96158869577C}" srcOrd="0" destOrd="0" presId="urn:microsoft.com/office/officeart/2005/8/layout/process1"/>
    <dgm:cxn modelId="{A2FC9884-CE2D-4838-A000-C035D4A806F1}" type="presOf" srcId="{3F54947C-3E8E-497D-9D3E-7C3AB52FAA98}" destId="{52B17CDE-1E0E-43FD-A0DB-EC85053E3623}" srcOrd="0" destOrd="0" presId="urn:microsoft.com/office/officeart/2005/8/layout/process1"/>
    <dgm:cxn modelId="{800C57EB-0B29-495F-AC89-6F577C1AD41B}" type="presOf" srcId="{E324CA35-9EE7-4A67-AB72-34406B950908}" destId="{786103CE-D06C-4453-9A47-BF6356223807}" srcOrd="0" destOrd="0" presId="urn:microsoft.com/office/officeart/2005/8/layout/process1"/>
    <dgm:cxn modelId="{D87D254D-39B2-47AE-BB0A-154FD27434B5}" type="presOf" srcId="{78668642-DDA8-43C0-89D3-F09924A20BFF}" destId="{DF97805C-36EC-483A-B1D2-7B3AD957DE18}" srcOrd="0" destOrd="0" presId="urn:microsoft.com/office/officeart/2005/8/layout/process1"/>
    <dgm:cxn modelId="{71E660B0-136E-484B-8F0E-9244FB3BD6AC}" srcId="{78668642-DDA8-43C0-89D3-F09924A20BFF}" destId="{E324CA35-9EE7-4A67-AB72-34406B950908}" srcOrd="1" destOrd="0" parTransId="{2FFC84D9-54B4-421A-9177-951E31806A6C}" sibTransId="{8DCB10ED-63BC-4BD6-8F02-C49B0F1CCC61}"/>
    <dgm:cxn modelId="{4E9620AD-5AD4-4641-A3FF-42CB0C72EC15}" srcId="{78668642-DDA8-43C0-89D3-F09924A20BFF}" destId="{4CB521DB-6BE5-46B6-B377-B34DE00380D6}" srcOrd="0" destOrd="0" parTransId="{CEC64385-9966-46C8-89E7-CD9107C4D135}" sibTransId="{3F54947C-3E8E-497D-9D3E-7C3AB52FAA98}"/>
    <dgm:cxn modelId="{7F1938AF-62A0-4635-AAE1-8507B7ECC04C}" type="presParOf" srcId="{DF97805C-36EC-483A-B1D2-7B3AD957DE18}" destId="{AA47B6EE-505D-44AE-BBA2-96158869577C}" srcOrd="0" destOrd="0" presId="urn:microsoft.com/office/officeart/2005/8/layout/process1"/>
    <dgm:cxn modelId="{481DB29E-DD7E-479E-B747-58ACE7D396F1}" type="presParOf" srcId="{DF97805C-36EC-483A-B1D2-7B3AD957DE18}" destId="{52B17CDE-1E0E-43FD-A0DB-EC85053E3623}" srcOrd="1" destOrd="0" presId="urn:microsoft.com/office/officeart/2005/8/layout/process1"/>
    <dgm:cxn modelId="{7A9BF446-6098-4002-8CB4-D396B1910235}" type="presParOf" srcId="{52B17CDE-1E0E-43FD-A0DB-EC85053E3623}" destId="{E94BE0F8-3B75-4F9C-834B-A40E6BF758F7}" srcOrd="0" destOrd="0" presId="urn:microsoft.com/office/officeart/2005/8/layout/process1"/>
    <dgm:cxn modelId="{C494FEDB-8711-443A-AF14-AB291FAD1D2A}" type="presParOf" srcId="{DF97805C-36EC-483A-B1D2-7B3AD957DE18}" destId="{786103CE-D06C-4453-9A47-BF6356223807}" srcOrd="2" destOrd="0" presId="urn:microsoft.com/office/officeart/2005/8/layout/process1"/>
  </dgm:cxnLst>
  <dgm:bg/>
  <dgm:whole/>
</dgm:dataModel>
</file>

<file path=ppt/diagrams/data20.xml><?xml version="1.0" encoding="utf-8"?>
<dgm:dataModel xmlns:dgm="http://schemas.openxmlformats.org/drawingml/2006/diagram" xmlns:a="http://schemas.openxmlformats.org/drawingml/2006/main">
  <dgm:ptLst>
    <dgm:pt modelId="{DB3ED00F-2A60-4074-8488-90641CD88CE4}" type="doc">
      <dgm:prSet loTypeId="urn:microsoft.com/office/officeart/2005/8/layout/process1" loCatId="process" qsTypeId="urn:microsoft.com/office/officeart/2005/8/quickstyle/3d3" qsCatId="3D" csTypeId="urn:microsoft.com/office/officeart/2005/8/colors/accent1_2" csCatId="accent1" phldr="1"/>
      <dgm:spPr/>
    </dgm:pt>
    <dgm:pt modelId="{9BED96D0-6D32-429B-9368-E03E53A04D08}">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1A252289-C032-4485-8DC8-E2C05BF64B3E}" type="parTrans" cxnId="{FBC2A5E9-D475-4C25-9D2A-3F3B45383C04}">
      <dgm:prSet/>
      <dgm:spPr/>
      <dgm:t>
        <a:bodyPr/>
        <a:lstStyle/>
        <a:p>
          <a:endParaRPr lang="zh-CN" altLang="en-US"/>
        </a:p>
      </dgm:t>
    </dgm:pt>
    <dgm:pt modelId="{BAE4C91F-758F-4CFF-8AF1-1CD14AC4642D}" type="sibTrans" cxnId="{FBC2A5E9-D475-4C25-9D2A-3F3B45383C04}">
      <dgm:prSet/>
      <dgm:spPr/>
      <dgm:t>
        <a:bodyPr/>
        <a:lstStyle/>
        <a:p>
          <a:endParaRPr lang="zh-CN" altLang="en-US"/>
        </a:p>
      </dgm:t>
    </dgm:pt>
    <dgm:pt modelId="{F8DB3465-8F0C-485B-B1C5-46C841BBF454}">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F6FD2B75-8B7E-4960-943F-CF6FFA66509F}" type="parTrans" cxnId="{BB4D280C-A26F-43D5-BC66-81B3FB95492D}">
      <dgm:prSet/>
      <dgm:spPr/>
      <dgm:t>
        <a:bodyPr/>
        <a:lstStyle/>
        <a:p>
          <a:endParaRPr lang="zh-CN" altLang="en-US"/>
        </a:p>
      </dgm:t>
    </dgm:pt>
    <dgm:pt modelId="{0162367E-099B-49A9-A92B-CDAE3CB0CA91}" type="sibTrans" cxnId="{BB4D280C-A26F-43D5-BC66-81B3FB95492D}">
      <dgm:prSet/>
      <dgm:spPr/>
      <dgm:t>
        <a:bodyPr/>
        <a:lstStyle/>
        <a:p>
          <a:endParaRPr lang="zh-CN" altLang="en-US"/>
        </a:p>
      </dgm:t>
    </dgm:pt>
    <dgm:pt modelId="{65F5561E-C8D5-4FCB-91BC-35114FC78D69}" type="pres">
      <dgm:prSet presAssocID="{DB3ED00F-2A60-4074-8488-90641CD88CE4}" presName="Name0" presStyleCnt="0">
        <dgm:presLayoutVars>
          <dgm:dir/>
          <dgm:resizeHandles val="exact"/>
        </dgm:presLayoutVars>
      </dgm:prSet>
      <dgm:spPr/>
    </dgm:pt>
    <dgm:pt modelId="{887D1F00-E7A9-4138-9FAE-3B91AE328ED0}" type="pres">
      <dgm:prSet presAssocID="{9BED96D0-6D32-429B-9368-E03E53A04D08}" presName="node" presStyleLbl="node1" presStyleIdx="0" presStyleCnt="2">
        <dgm:presLayoutVars>
          <dgm:bulletEnabled val="1"/>
        </dgm:presLayoutVars>
      </dgm:prSet>
      <dgm:spPr/>
    </dgm:pt>
    <dgm:pt modelId="{A28A0A20-B495-46B7-AC1E-5CE756C3D817}" type="pres">
      <dgm:prSet presAssocID="{BAE4C91F-758F-4CFF-8AF1-1CD14AC4642D}" presName="sibTrans" presStyleLbl="sibTrans2D1" presStyleIdx="0" presStyleCnt="1"/>
      <dgm:spPr/>
    </dgm:pt>
    <dgm:pt modelId="{FAD3CC57-2A75-4045-B998-777A6BC07D54}" type="pres">
      <dgm:prSet presAssocID="{BAE4C91F-758F-4CFF-8AF1-1CD14AC4642D}" presName="connectorText" presStyleLbl="sibTrans2D1" presStyleIdx="0" presStyleCnt="1"/>
      <dgm:spPr/>
    </dgm:pt>
    <dgm:pt modelId="{EEEAE2A0-E45C-4CB5-96EC-19830FAB82FF}" type="pres">
      <dgm:prSet presAssocID="{F8DB3465-8F0C-485B-B1C5-46C841BBF454}" presName="node" presStyleLbl="node1" presStyleIdx="1" presStyleCnt="2">
        <dgm:presLayoutVars>
          <dgm:bulletEnabled val="1"/>
        </dgm:presLayoutVars>
      </dgm:prSet>
      <dgm:spPr/>
    </dgm:pt>
  </dgm:ptLst>
  <dgm:cxnLst>
    <dgm:cxn modelId="{FBC2A5E9-D475-4C25-9D2A-3F3B45383C04}" srcId="{DB3ED00F-2A60-4074-8488-90641CD88CE4}" destId="{9BED96D0-6D32-429B-9368-E03E53A04D08}" srcOrd="0" destOrd="0" parTransId="{1A252289-C032-4485-8DC8-E2C05BF64B3E}" sibTransId="{BAE4C91F-758F-4CFF-8AF1-1CD14AC4642D}"/>
    <dgm:cxn modelId="{5FDE52A4-4CFD-4140-B242-0ED251F30871}" type="presOf" srcId="{BAE4C91F-758F-4CFF-8AF1-1CD14AC4642D}" destId="{FAD3CC57-2A75-4045-B998-777A6BC07D54}" srcOrd="1" destOrd="0" presId="urn:microsoft.com/office/officeart/2005/8/layout/process1"/>
    <dgm:cxn modelId="{FB347A63-C5B2-4361-BAD7-A4ED624811F8}" type="presOf" srcId="{BAE4C91F-758F-4CFF-8AF1-1CD14AC4642D}" destId="{A28A0A20-B495-46B7-AC1E-5CE756C3D817}" srcOrd="0" destOrd="0" presId="urn:microsoft.com/office/officeart/2005/8/layout/process1"/>
    <dgm:cxn modelId="{BB4D280C-A26F-43D5-BC66-81B3FB95492D}" srcId="{DB3ED00F-2A60-4074-8488-90641CD88CE4}" destId="{F8DB3465-8F0C-485B-B1C5-46C841BBF454}" srcOrd="1" destOrd="0" parTransId="{F6FD2B75-8B7E-4960-943F-CF6FFA66509F}" sibTransId="{0162367E-099B-49A9-A92B-CDAE3CB0CA91}"/>
    <dgm:cxn modelId="{775EC230-5FBB-47DC-9F8B-4B7F21C504A1}" type="presOf" srcId="{DB3ED00F-2A60-4074-8488-90641CD88CE4}" destId="{65F5561E-C8D5-4FCB-91BC-35114FC78D69}" srcOrd="0" destOrd="0" presId="urn:microsoft.com/office/officeart/2005/8/layout/process1"/>
    <dgm:cxn modelId="{46EC1091-01D8-4F4C-A6DA-77CE14031044}" type="presOf" srcId="{F8DB3465-8F0C-485B-B1C5-46C841BBF454}" destId="{EEEAE2A0-E45C-4CB5-96EC-19830FAB82FF}" srcOrd="0" destOrd="0" presId="urn:microsoft.com/office/officeart/2005/8/layout/process1"/>
    <dgm:cxn modelId="{7F6296CD-B3C0-4D18-9CB0-378E45B6234C}" type="presOf" srcId="{9BED96D0-6D32-429B-9368-E03E53A04D08}" destId="{887D1F00-E7A9-4138-9FAE-3B91AE328ED0}" srcOrd="0" destOrd="0" presId="urn:microsoft.com/office/officeart/2005/8/layout/process1"/>
    <dgm:cxn modelId="{C4644B69-2630-49E1-822C-D794685A5E76}" type="presParOf" srcId="{65F5561E-C8D5-4FCB-91BC-35114FC78D69}" destId="{887D1F00-E7A9-4138-9FAE-3B91AE328ED0}" srcOrd="0" destOrd="0" presId="urn:microsoft.com/office/officeart/2005/8/layout/process1"/>
    <dgm:cxn modelId="{ABC127F0-95C2-47E9-BB3C-B6F81E7DBCCA}" type="presParOf" srcId="{65F5561E-C8D5-4FCB-91BC-35114FC78D69}" destId="{A28A0A20-B495-46B7-AC1E-5CE756C3D817}" srcOrd="1" destOrd="0" presId="urn:microsoft.com/office/officeart/2005/8/layout/process1"/>
    <dgm:cxn modelId="{6D7197F4-E5A4-4EEB-B814-71228DE39742}" type="presParOf" srcId="{A28A0A20-B495-46B7-AC1E-5CE756C3D817}" destId="{FAD3CC57-2A75-4045-B998-777A6BC07D54}" srcOrd="0" destOrd="0" presId="urn:microsoft.com/office/officeart/2005/8/layout/process1"/>
    <dgm:cxn modelId="{B118CC93-B271-4C18-AF82-5501791F79FA}" type="presParOf" srcId="{65F5561E-C8D5-4FCB-91BC-35114FC78D69}" destId="{EEEAE2A0-E45C-4CB5-96EC-19830FAB82FF}" srcOrd="2" destOrd="0" presId="urn:microsoft.com/office/officeart/2005/8/layout/process1"/>
  </dgm:cxnLst>
  <dgm:bg/>
  <dgm:whole/>
</dgm:dataModel>
</file>

<file path=ppt/diagrams/data21.xml><?xml version="1.0" encoding="utf-8"?>
<dgm:dataModel xmlns:dgm="http://schemas.openxmlformats.org/drawingml/2006/diagram" xmlns:a="http://schemas.openxmlformats.org/drawingml/2006/main">
  <dgm:ptLst>
    <dgm:pt modelId="{028910FD-2431-4BB2-B220-788F94E164BB}" type="doc">
      <dgm:prSet loTypeId="urn:microsoft.com/office/officeart/2005/8/layout/process1" loCatId="process" qsTypeId="urn:microsoft.com/office/officeart/2005/8/quickstyle/3d3" qsCatId="3D" csTypeId="urn:microsoft.com/office/officeart/2005/8/colors/accent1_2" csCatId="accent1" phldr="1"/>
      <dgm:spPr/>
    </dgm:pt>
    <dgm:pt modelId="{CA4D0AB0-83A4-4A4D-8721-08AA6819307B}">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6FACAD09-658F-48A4-B530-70062C90DFAE}" type="parTrans" cxnId="{BB1D63E8-282B-4167-BE6D-908AE191F778}">
      <dgm:prSet/>
      <dgm:spPr/>
      <dgm:t>
        <a:bodyPr/>
        <a:lstStyle/>
        <a:p>
          <a:endParaRPr lang="zh-CN" altLang="en-US"/>
        </a:p>
      </dgm:t>
    </dgm:pt>
    <dgm:pt modelId="{2236BBEF-CB81-4812-87F2-11CFFC98EA10}" type="sibTrans" cxnId="{BB1D63E8-282B-4167-BE6D-908AE191F778}">
      <dgm:prSet/>
      <dgm:spPr/>
      <dgm:t>
        <a:bodyPr/>
        <a:lstStyle/>
        <a:p>
          <a:endParaRPr lang="zh-CN" altLang="en-US"/>
        </a:p>
      </dgm:t>
    </dgm:pt>
    <dgm:pt modelId="{E6CAE8DE-4090-4100-B2F9-A85D3CDB5041}">
      <dgm:prSet phldrT="[文本]"/>
      <dgm:spPr/>
      <dgm:t>
        <a:bodyPr/>
        <a:lstStyle/>
        <a:p>
          <a:r>
            <a:rPr lang="en-US" altLang="zh-CN" dirty="0" smtClean="0"/>
            <a:t>【</a:t>
          </a:r>
          <a:r>
            <a:rPr lang="zh-CN" altLang="en-US" dirty="0" smtClean="0"/>
            <a:t>约束类型</a:t>
          </a:r>
          <a:r>
            <a:rPr lang="en-US" altLang="zh-CN" dirty="0" smtClean="0"/>
            <a:t>】</a:t>
          </a:r>
          <a:endParaRPr lang="zh-CN" altLang="en-US" dirty="0"/>
        </a:p>
      </dgm:t>
    </dgm:pt>
    <dgm:pt modelId="{5B8F2D1A-25B0-48BC-BCE4-04979CA4018F}" type="parTrans" cxnId="{172F7B09-E5E7-4E75-93B1-C215FE38EEE5}">
      <dgm:prSet/>
      <dgm:spPr/>
      <dgm:t>
        <a:bodyPr/>
        <a:lstStyle/>
        <a:p>
          <a:endParaRPr lang="zh-CN" altLang="en-US"/>
        </a:p>
      </dgm:t>
    </dgm:pt>
    <dgm:pt modelId="{102EDAFA-287A-4BB5-B807-DA4E46CBF138}" type="sibTrans" cxnId="{172F7B09-E5E7-4E75-93B1-C215FE38EEE5}">
      <dgm:prSet/>
      <dgm:spPr/>
      <dgm:t>
        <a:bodyPr/>
        <a:lstStyle/>
        <a:p>
          <a:endParaRPr lang="zh-CN" altLang="en-US"/>
        </a:p>
      </dgm:t>
    </dgm:pt>
    <dgm:pt modelId="{60F48F98-B327-474A-B41D-9D9582575E04}">
      <dgm:prSet phldrT="[文本]"/>
      <dgm:spPr/>
      <dgm:t>
        <a:bodyPr/>
        <a:lstStyle/>
        <a:p>
          <a:r>
            <a:rPr lang="en-US" altLang="zh-CN" dirty="0" smtClean="0"/>
            <a:t>【</a:t>
          </a:r>
          <a:r>
            <a:rPr lang="zh-CN" altLang="en-US" dirty="0" smtClean="0"/>
            <a:t>重合</a:t>
          </a:r>
          <a:r>
            <a:rPr lang="en-US" altLang="zh-CN" dirty="0" smtClean="0"/>
            <a:t>】</a:t>
          </a:r>
          <a:endParaRPr lang="zh-CN" altLang="en-US" dirty="0"/>
        </a:p>
      </dgm:t>
    </dgm:pt>
    <dgm:pt modelId="{45FDD645-7381-4E42-BC77-355F77F1DEAF}" type="parTrans" cxnId="{11EC425C-8B38-4EFF-8C3D-217A3AD00F44}">
      <dgm:prSet/>
      <dgm:spPr/>
      <dgm:t>
        <a:bodyPr/>
        <a:lstStyle/>
        <a:p>
          <a:endParaRPr lang="zh-CN" altLang="en-US"/>
        </a:p>
      </dgm:t>
    </dgm:pt>
    <dgm:pt modelId="{476C241F-6D23-4BF6-8EB0-E4ACCC79D3D9}" type="sibTrans" cxnId="{11EC425C-8B38-4EFF-8C3D-217A3AD00F44}">
      <dgm:prSet/>
      <dgm:spPr/>
      <dgm:t>
        <a:bodyPr/>
        <a:lstStyle/>
        <a:p>
          <a:endParaRPr lang="zh-CN" altLang="en-US"/>
        </a:p>
      </dgm:t>
    </dgm:pt>
    <dgm:pt modelId="{85E0468B-2AAF-43D2-AE88-2F1D86CF795F}" type="pres">
      <dgm:prSet presAssocID="{028910FD-2431-4BB2-B220-788F94E164BB}" presName="Name0" presStyleCnt="0">
        <dgm:presLayoutVars>
          <dgm:dir/>
          <dgm:resizeHandles val="exact"/>
        </dgm:presLayoutVars>
      </dgm:prSet>
      <dgm:spPr/>
    </dgm:pt>
    <dgm:pt modelId="{BD529953-9279-4731-A857-B25AF2D41E68}" type="pres">
      <dgm:prSet presAssocID="{CA4D0AB0-83A4-4A4D-8721-08AA6819307B}" presName="node" presStyleLbl="node1" presStyleIdx="0" presStyleCnt="3">
        <dgm:presLayoutVars>
          <dgm:bulletEnabled val="1"/>
        </dgm:presLayoutVars>
      </dgm:prSet>
      <dgm:spPr/>
    </dgm:pt>
    <dgm:pt modelId="{BAADBC3E-520A-4D72-8F84-80D72DF62149}" type="pres">
      <dgm:prSet presAssocID="{2236BBEF-CB81-4812-87F2-11CFFC98EA10}" presName="sibTrans" presStyleLbl="sibTrans2D1" presStyleIdx="0" presStyleCnt="2"/>
      <dgm:spPr/>
    </dgm:pt>
    <dgm:pt modelId="{A70739B5-CC76-42BD-AC1C-D61CBF9B97ED}" type="pres">
      <dgm:prSet presAssocID="{2236BBEF-CB81-4812-87F2-11CFFC98EA10}" presName="connectorText" presStyleLbl="sibTrans2D1" presStyleIdx="0" presStyleCnt="2"/>
      <dgm:spPr/>
    </dgm:pt>
    <dgm:pt modelId="{BE15DDA8-521C-4352-B3A3-B460D258C8C8}" type="pres">
      <dgm:prSet presAssocID="{E6CAE8DE-4090-4100-B2F9-A85D3CDB5041}" presName="node" presStyleLbl="node1" presStyleIdx="1" presStyleCnt="3">
        <dgm:presLayoutVars>
          <dgm:bulletEnabled val="1"/>
        </dgm:presLayoutVars>
      </dgm:prSet>
      <dgm:spPr/>
    </dgm:pt>
    <dgm:pt modelId="{FD01EBBF-DF8A-45DA-9562-1CB655B25E78}" type="pres">
      <dgm:prSet presAssocID="{102EDAFA-287A-4BB5-B807-DA4E46CBF138}" presName="sibTrans" presStyleLbl="sibTrans2D1" presStyleIdx="1" presStyleCnt="2"/>
      <dgm:spPr/>
    </dgm:pt>
    <dgm:pt modelId="{F5547165-4B94-4FFC-AE09-F91FF8188CB0}" type="pres">
      <dgm:prSet presAssocID="{102EDAFA-287A-4BB5-B807-DA4E46CBF138}" presName="connectorText" presStyleLbl="sibTrans2D1" presStyleIdx="1" presStyleCnt="2"/>
      <dgm:spPr/>
    </dgm:pt>
    <dgm:pt modelId="{8BBDE528-BFAC-4F4B-867D-0D1711129B22}" type="pres">
      <dgm:prSet presAssocID="{60F48F98-B327-474A-B41D-9D9582575E04}" presName="node" presStyleLbl="node1" presStyleIdx="2" presStyleCnt="3">
        <dgm:presLayoutVars>
          <dgm:bulletEnabled val="1"/>
        </dgm:presLayoutVars>
      </dgm:prSet>
      <dgm:spPr/>
    </dgm:pt>
  </dgm:ptLst>
  <dgm:cxnLst>
    <dgm:cxn modelId="{016478B9-C2CB-424E-A0F5-0A87293C5762}" type="presOf" srcId="{028910FD-2431-4BB2-B220-788F94E164BB}" destId="{85E0468B-2AAF-43D2-AE88-2F1D86CF795F}" srcOrd="0" destOrd="0" presId="urn:microsoft.com/office/officeart/2005/8/layout/process1"/>
    <dgm:cxn modelId="{674CEDAE-FB4A-4E75-ADB1-B1993FBB0084}" type="presOf" srcId="{102EDAFA-287A-4BB5-B807-DA4E46CBF138}" destId="{F5547165-4B94-4FFC-AE09-F91FF8188CB0}" srcOrd="1" destOrd="0" presId="urn:microsoft.com/office/officeart/2005/8/layout/process1"/>
    <dgm:cxn modelId="{5482376C-D25F-49E2-819A-5F0BA9A4AE0B}" type="presOf" srcId="{CA4D0AB0-83A4-4A4D-8721-08AA6819307B}" destId="{BD529953-9279-4731-A857-B25AF2D41E68}" srcOrd="0" destOrd="0" presId="urn:microsoft.com/office/officeart/2005/8/layout/process1"/>
    <dgm:cxn modelId="{09D010BF-8840-45BB-B433-7A64437F4C41}" type="presOf" srcId="{60F48F98-B327-474A-B41D-9D9582575E04}" destId="{8BBDE528-BFAC-4F4B-867D-0D1711129B22}" srcOrd="0" destOrd="0" presId="urn:microsoft.com/office/officeart/2005/8/layout/process1"/>
    <dgm:cxn modelId="{D8AA79F1-A630-4359-9905-E82E629F8292}" type="presOf" srcId="{2236BBEF-CB81-4812-87F2-11CFFC98EA10}" destId="{BAADBC3E-520A-4D72-8F84-80D72DF62149}" srcOrd="0" destOrd="0" presId="urn:microsoft.com/office/officeart/2005/8/layout/process1"/>
    <dgm:cxn modelId="{97C7B8AD-5E36-4905-BFC8-0A72CF08C69F}" type="presOf" srcId="{2236BBEF-CB81-4812-87F2-11CFFC98EA10}" destId="{A70739B5-CC76-42BD-AC1C-D61CBF9B97ED}" srcOrd="1" destOrd="0" presId="urn:microsoft.com/office/officeart/2005/8/layout/process1"/>
    <dgm:cxn modelId="{4F6D24C5-E52F-4A77-88DF-AE86B81B0E16}" type="presOf" srcId="{102EDAFA-287A-4BB5-B807-DA4E46CBF138}" destId="{FD01EBBF-DF8A-45DA-9562-1CB655B25E78}" srcOrd="0" destOrd="0" presId="urn:microsoft.com/office/officeart/2005/8/layout/process1"/>
    <dgm:cxn modelId="{172F7B09-E5E7-4E75-93B1-C215FE38EEE5}" srcId="{028910FD-2431-4BB2-B220-788F94E164BB}" destId="{E6CAE8DE-4090-4100-B2F9-A85D3CDB5041}" srcOrd="1" destOrd="0" parTransId="{5B8F2D1A-25B0-48BC-BCE4-04979CA4018F}" sibTransId="{102EDAFA-287A-4BB5-B807-DA4E46CBF138}"/>
    <dgm:cxn modelId="{CFDC2C17-21B9-496D-AE36-59FA881350D4}" type="presOf" srcId="{E6CAE8DE-4090-4100-B2F9-A85D3CDB5041}" destId="{BE15DDA8-521C-4352-B3A3-B460D258C8C8}" srcOrd="0" destOrd="0" presId="urn:microsoft.com/office/officeart/2005/8/layout/process1"/>
    <dgm:cxn modelId="{BB1D63E8-282B-4167-BE6D-908AE191F778}" srcId="{028910FD-2431-4BB2-B220-788F94E164BB}" destId="{CA4D0AB0-83A4-4A4D-8721-08AA6819307B}" srcOrd="0" destOrd="0" parTransId="{6FACAD09-658F-48A4-B530-70062C90DFAE}" sibTransId="{2236BBEF-CB81-4812-87F2-11CFFC98EA10}"/>
    <dgm:cxn modelId="{11EC425C-8B38-4EFF-8C3D-217A3AD00F44}" srcId="{028910FD-2431-4BB2-B220-788F94E164BB}" destId="{60F48F98-B327-474A-B41D-9D9582575E04}" srcOrd="2" destOrd="0" parTransId="{45FDD645-7381-4E42-BC77-355F77F1DEAF}" sibTransId="{476C241F-6D23-4BF6-8EB0-E4ACCC79D3D9}"/>
    <dgm:cxn modelId="{EA6B2CE7-413E-4B89-B668-4FAE488AA447}" type="presParOf" srcId="{85E0468B-2AAF-43D2-AE88-2F1D86CF795F}" destId="{BD529953-9279-4731-A857-B25AF2D41E68}" srcOrd="0" destOrd="0" presId="urn:microsoft.com/office/officeart/2005/8/layout/process1"/>
    <dgm:cxn modelId="{0D4F01D6-76E2-4629-BB32-479B1AD0BFB9}" type="presParOf" srcId="{85E0468B-2AAF-43D2-AE88-2F1D86CF795F}" destId="{BAADBC3E-520A-4D72-8F84-80D72DF62149}" srcOrd="1" destOrd="0" presId="urn:microsoft.com/office/officeart/2005/8/layout/process1"/>
    <dgm:cxn modelId="{71C7BD61-65A8-492D-A06B-41B094982782}" type="presParOf" srcId="{BAADBC3E-520A-4D72-8F84-80D72DF62149}" destId="{A70739B5-CC76-42BD-AC1C-D61CBF9B97ED}" srcOrd="0" destOrd="0" presId="urn:microsoft.com/office/officeart/2005/8/layout/process1"/>
    <dgm:cxn modelId="{98B1A5F8-90B2-4AD6-825B-84F095E963EC}" type="presParOf" srcId="{85E0468B-2AAF-43D2-AE88-2F1D86CF795F}" destId="{BE15DDA8-521C-4352-B3A3-B460D258C8C8}" srcOrd="2" destOrd="0" presId="urn:microsoft.com/office/officeart/2005/8/layout/process1"/>
    <dgm:cxn modelId="{C093C0E4-D397-4F5A-81C3-92761918FBCE}" type="presParOf" srcId="{85E0468B-2AAF-43D2-AE88-2F1D86CF795F}" destId="{FD01EBBF-DF8A-45DA-9562-1CB655B25E78}" srcOrd="3" destOrd="0" presId="urn:microsoft.com/office/officeart/2005/8/layout/process1"/>
    <dgm:cxn modelId="{9CF5C1D3-0136-4C46-A82C-9713A4D64AB7}" type="presParOf" srcId="{FD01EBBF-DF8A-45DA-9562-1CB655B25E78}" destId="{F5547165-4B94-4FFC-AE09-F91FF8188CB0}" srcOrd="0" destOrd="0" presId="urn:microsoft.com/office/officeart/2005/8/layout/process1"/>
    <dgm:cxn modelId="{371F2027-0BFA-461F-BE0C-E9627190E9DC}" type="presParOf" srcId="{85E0468B-2AAF-43D2-AE88-2F1D86CF795F}" destId="{8BBDE528-BFAC-4F4B-867D-0D1711129B22}" srcOrd="4" destOrd="0" presId="urn:microsoft.com/office/officeart/2005/8/layout/process1"/>
  </dgm:cxnLst>
  <dgm:bg/>
  <dgm:whole/>
</dgm:dataModel>
</file>

<file path=ppt/diagrams/data22.xml><?xml version="1.0" encoding="utf-8"?>
<dgm:dataModel xmlns:dgm="http://schemas.openxmlformats.org/drawingml/2006/diagram" xmlns:a="http://schemas.openxmlformats.org/drawingml/2006/main">
  <dgm:ptLst>
    <dgm:pt modelId="{254D142C-69E3-4517-9B5A-DAFE897640F0}" type="doc">
      <dgm:prSet loTypeId="urn:microsoft.com/office/officeart/2005/8/layout/process1" loCatId="process" qsTypeId="urn:microsoft.com/office/officeart/2005/8/quickstyle/3d3" qsCatId="3D" csTypeId="urn:microsoft.com/office/officeart/2005/8/colors/accent1_2" csCatId="accent1" phldr="1"/>
      <dgm:spPr/>
    </dgm:pt>
    <dgm:pt modelId="{68207892-EB93-4AFB-9C67-0C152E58930A}">
      <dgm:prSet phldrT="[文本]"/>
      <dgm:spPr/>
      <dgm:t>
        <a:bodyPr/>
        <a:lstStyle/>
        <a:p>
          <a:r>
            <a:rPr lang="en-US" altLang="zh-CN" dirty="0" smtClean="0"/>
            <a:t>【</a:t>
          </a:r>
          <a:r>
            <a:rPr lang="zh-CN" altLang="en-US" dirty="0" smtClean="0"/>
            <a:t>新建约束</a:t>
          </a:r>
          <a:r>
            <a:rPr lang="en-US" altLang="zh-CN" dirty="0" smtClean="0"/>
            <a:t>】</a:t>
          </a:r>
          <a:endParaRPr lang="zh-CN" altLang="en-US" dirty="0"/>
        </a:p>
      </dgm:t>
    </dgm:pt>
    <dgm:pt modelId="{D525368D-2698-404A-BEF1-49FF85CE771F}" type="parTrans" cxnId="{6CDCF71C-8098-4099-A20D-3DE0A4F1F8AA}">
      <dgm:prSet/>
      <dgm:spPr/>
      <dgm:t>
        <a:bodyPr/>
        <a:lstStyle/>
        <a:p>
          <a:endParaRPr lang="zh-CN" altLang="en-US"/>
        </a:p>
      </dgm:t>
    </dgm:pt>
    <dgm:pt modelId="{2C5EB2CD-0339-46E0-B3A9-2678DDCD6B57}" type="sibTrans" cxnId="{6CDCF71C-8098-4099-A20D-3DE0A4F1F8AA}">
      <dgm:prSet/>
      <dgm:spPr/>
      <dgm:t>
        <a:bodyPr/>
        <a:lstStyle/>
        <a:p>
          <a:endParaRPr lang="zh-CN" altLang="en-US"/>
        </a:p>
      </dgm:t>
    </dgm:pt>
    <dgm:pt modelId="{53DBB65E-63C0-43AA-BF32-26F7881BD6C9}">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1C2927E2-BD66-4802-A23B-9D24574BAE14}" type="parTrans" cxnId="{185C0CD2-D240-4896-9269-A854FC452D41}">
      <dgm:prSet/>
      <dgm:spPr/>
      <dgm:t>
        <a:bodyPr/>
        <a:lstStyle/>
        <a:p>
          <a:endParaRPr lang="zh-CN" altLang="en-US"/>
        </a:p>
      </dgm:t>
    </dgm:pt>
    <dgm:pt modelId="{64966521-AA64-44FF-83EA-CEC8DB43757F}" type="sibTrans" cxnId="{185C0CD2-D240-4896-9269-A854FC452D41}">
      <dgm:prSet/>
      <dgm:spPr/>
      <dgm:t>
        <a:bodyPr/>
        <a:lstStyle/>
        <a:p>
          <a:endParaRPr lang="zh-CN" altLang="en-US"/>
        </a:p>
      </dgm:t>
    </dgm:pt>
    <dgm:pt modelId="{2461675C-F2E2-4CD9-9F46-700E20B5B990}">
      <dgm:prSet phldrT="[文本]"/>
      <dgm:spPr/>
      <dgm:t>
        <a:bodyPr/>
        <a:lstStyle/>
        <a:p>
          <a:r>
            <a:rPr lang="en-US" altLang="zh-CN" dirty="0" smtClean="0"/>
            <a:t>【</a:t>
          </a:r>
          <a:r>
            <a:rPr lang="zh-CN" altLang="en-US" dirty="0" smtClean="0"/>
            <a:t>约束类型</a:t>
          </a:r>
          <a:r>
            <a:rPr lang="en-US" altLang="zh-CN" dirty="0" smtClean="0"/>
            <a:t>】</a:t>
          </a:r>
          <a:endParaRPr lang="zh-CN" altLang="en-US" dirty="0"/>
        </a:p>
      </dgm:t>
    </dgm:pt>
    <dgm:pt modelId="{E8ECDA3F-01B2-4899-9EA4-003E96AFE96C}" type="parTrans" cxnId="{EEFC28A5-4CEB-4E24-B540-D60EC27EB3FA}">
      <dgm:prSet/>
      <dgm:spPr/>
      <dgm:t>
        <a:bodyPr/>
        <a:lstStyle/>
        <a:p>
          <a:endParaRPr lang="zh-CN" altLang="en-US"/>
        </a:p>
      </dgm:t>
    </dgm:pt>
    <dgm:pt modelId="{DA92FD94-E62C-4F80-9094-FA05E4D5EE15}" type="sibTrans" cxnId="{EEFC28A5-4CEB-4E24-B540-D60EC27EB3FA}">
      <dgm:prSet/>
      <dgm:spPr/>
      <dgm:t>
        <a:bodyPr/>
        <a:lstStyle/>
        <a:p>
          <a:endParaRPr lang="zh-CN" altLang="en-US"/>
        </a:p>
      </dgm:t>
    </dgm:pt>
    <dgm:pt modelId="{0FA39B4D-B7D9-4238-9D21-8554D221B2F6}" type="pres">
      <dgm:prSet presAssocID="{254D142C-69E3-4517-9B5A-DAFE897640F0}" presName="Name0" presStyleCnt="0">
        <dgm:presLayoutVars>
          <dgm:dir/>
          <dgm:resizeHandles val="exact"/>
        </dgm:presLayoutVars>
      </dgm:prSet>
      <dgm:spPr/>
    </dgm:pt>
    <dgm:pt modelId="{BD32687B-EFD3-49A5-BAD8-278F56C483D4}" type="pres">
      <dgm:prSet presAssocID="{68207892-EB93-4AFB-9C67-0C152E58930A}" presName="node" presStyleLbl="node1" presStyleIdx="0" presStyleCnt="3">
        <dgm:presLayoutVars>
          <dgm:bulletEnabled val="1"/>
        </dgm:presLayoutVars>
      </dgm:prSet>
      <dgm:spPr/>
    </dgm:pt>
    <dgm:pt modelId="{917E5B52-BD21-4DE8-9E62-5D3DF73B1E0B}" type="pres">
      <dgm:prSet presAssocID="{2C5EB2CD-0339-46E0-B3A9-2678DDCD6B57}" presName="sibTrans" presStyleLbl="sibTrans2D1" presStyleIdx="0" presStyleCnt="2"/>
      <dgm:spPr/>
    </dgm:pt>
    <dgm:pt modelId="{DD2AC978-2CD9-4ACA-AFD0-851360A56714}" type="pres">
      <dgm:prSet presAssocID="{2C5EB2CD-0339-46E0-B3A9-2678DDCD6B57}" presName="connectorText" presStyleLbl="sibTrans2D1" presStyleIdx="0" presStyleCnt="2"/>
      <dgm:spPr/>
    </dgm:pt>
    <dgm:pt modelId="{60CDD670-3420-40BC-B3FB-E5D6F5F86B41}" type="pres">
      <dgm:prSet presAssocID="{53DBB65E-63C0-43AA-BF32-26F7881BD6C9}" presName="node" presStyleLbl="node1" presStyleIdx="1" presStyleCnt="3">
        <dgm:presLayoutVars>
          <dgm:bulletEnabled val="1"/>
        </dgm:presLayoutVars>
      </dgm:prSet>
      <dgm:spPr/>
    </dgm:pt>
    <dgm:pt modelId="{D56850E5-386A-46A0-AAEB-7AFA531CAF5E}" type="pres">
      <dgm:prSet presAssocID="{64966521-AA64-44FF-83EA-CEC8DB43757F}" presName="sibTrans" presStyleLbl="sibTrans2D1" presStyleIdx="1" presStyleCnt="2"/>
      <dgm:spPr/>
    </dgm:pt>
    <dgm:pt modelId="{DC3E08FC-A5F3-4D37-B748-4C9C7BBBF705}" type="pres">
      <dgm:prSet presAssocID="{64966521-AA64-44FF-83EA-CEC8DB43757F}" presName="connectorText" presStyleLbl="sibTrans2D1" presStyleIdx="1" presStyleCnt="2"/>
      <dgm:spPr/>
    </dgm:pt>
    <dgm:pt modelId="{AED35D9A-7528-4C3F-B38A-193525FAE200}" type="pres">
      <dgm:prSet presAssocID="{2461675C-F2E2-4CD9-9F46-700E20B5B990}" presName="node" presStyleLbl="node1" presStyleIdx="2" presStyleCnt="3">
        <dgm:presLayoutVars>
          <dgm:bulletEnabled val="1"/>
        </dgm:presLayoutVars>
      </dgm:prSet>
      <dgm:spPr/>
    </dgm:pt>
  </dgm:ptLst>
  <dgm:cxnLst>
    <dgm:cxn modelId="{ED7D64E5-C1B6-43D8-9273-00A3C131C5F0}" type="presOf" srcId="{68207892-EB93-4AFB-9C67-0C152E58930A}" destId="{BD32687B-EFD3-49A5-BAD8-278F56C483D4}" srcOrd="0" destOrd="0" presId="urn:microsoft.com/office/officeart/2005/8/layout/process1"/>
    <dgm:cxn modelId="{DD3C29FA-E6FE-4D9B-B93A-60884C886B18}" type="presOf" srcId="{2C5EB2CD-0339-46E0-B3A9-2678DDCD6B57}" destId="{917E5B52-BD21-4DE8-9E62-5D3DF73B1E0B}" srcOrd="0" destOrd="0" presId="urn:microsoft.com/office/officeart/2005/8/layout/process1"/>
    <dgm:cxn modelId="{6CDCF71C-8098-4099-A20D-3DE0A4F1F8AA}" srcId="{254D142C-69E3-4517-9B5A-DAFE897640F0}" destId="{68207892-EB93-4AFB-9C67-0C152E58930A}" srcOrd="0" destOrd="0" parTransId="{D525368D-2698-404A-BEF1-49FF85CE771F}" sibTransId="{2C5EB2CD-0339-46E0-B3A9-2678DDCD6B57}"/>
    <dgm:cxn modelId="{CD9F06DF-E108-45CB-87E2-8235424B7E47}" type="presOf" srcId="{2461675C-F2E2-4CD9-9F46-700E20B5B990}" destId="{AED35D9A-7528-4C3F-B38A-193525FAE200}" srcOrd="0" destOrd="0" presId="urn:microsoft.com/office/officeart/2005/8/layout/process1"/>
    <dgm:cxn modelId="{B94F97DC-8524-4E2C-9395-3F8EFA517117}" type="presOf" srcId="{64966521-AA64-44FF-83EA-CEC8DB43757F}" destId="{D56850E5-386A-46A0-AAEB-7AFA531CAF5E}" srcOrd="0" destOrd="0" presId="urn:microsoft.com/office/officeart/2005/8/layout/process1"/>
    <dgm:cxn modelId="{EEFC28A5-4CEB-4E24-B540-D60EC27EB3FA}" srcId="{254D142C-69E3-4517-9B5A-DAFE897640F0}" destId="{2461675C-F2E2-4CD9-9F46-700E20B5B990}" srcOrd="2" destOrd="0" parTransId="{E8ECDA3F-01B2-4899-9EA4-003E96AFE96C}" sibTransId="{DA92FD94-E62C-4F80-9094-FA05E4D5EE15}"/>
    <dgm:cxn modelId="{998C5C5C-722C-4104-98F2-78303B3E2242}" type="presOf" srcId="{2C5EB2CD-0339-46E0-B3A9-2678DDCD6B57}" destId="{DD2AC978-2CD9-4ACA-AFD0-851360A56714}" srcOrd="1" destOrd="0" presId="urn:microsoft.com/office/officeart/2005/8/layout/process1"/>
    <dgm:cxn modelId="{1637D1B9-3E5E-40C4-8924-352811E1AA69}" type="presOf" srcId="{64966521-AA64-44FF-83EA-CEC8DB43757F}" destId="{DC3E08FC-A5F3-4D37-B748-4C9C7BBBF705}" srcOrd="1" destOrd="0" presId="urn:microsoft.com/office/officeart/2005/8/layout/process1"/>
    <dgm:cxn modelId="{185C0CD2-D240-4896-9269-A854FC452D41}" srcId="{254D142C-69E3-4517-9B5A-DAFE897640F0}" destId="{53DBB65E-63C0-43AA-BF32-26F7881BD6C9}" srcOrd="1" destOrd="0" parTransId="{1C2927E2-BD66-4802-A23B-9D24574BAE14}" sibTransId="{64966521-AA64-44FF-83EA-CEC8DB43757F}"/>
    <dgm:cxn modelId="{01060064-0356-4F98-940A-B680915A61B4}" type="presOf" srcId="{254D142C-69E3-4517-9B5A-DAFE897640F0}" destId="{0FA39B4D-B7D9-4238-9D21-8554D221B2F6}" srcOrd="0" destOrd="0" presId="urn:microsoft.com/office/officeart/2005/8/layout/process1"/>
    <dgm:cxn modelId="{97A4AE40-0DE0-4B8F-ABA4-865FCFC4C240}" type="presOf" srcId="{53DBB65E-63C0-43AA-BF32-26F7881BD6C9}" destId="{60CDD670-3420-40BC-B3FB-E5D6F5F86B41}" srcOrd="0" destOrd="0" presId="urn:microsoft.com/office/officeart/2005/8/layout/process1"/>
    <dgm:cxn modelId="{1FE71EF3-BD15-46AE-9C2F-1A8C25D3F67E}" type="presParOf" srcId="{0FA39B4D-B7D9-4238-9D21-8554D221B2F6}" destId="{BD32687B-EFD3-49A5-BAD8-278F56C483D4}" srcOrd="0" destOrd="0" presId="urn:microsoft.com/office/officeart/2005/8/layout/process1"/>
    <dgm:cxn modelId="{BDC54F30-B8AD-4EC7-B6BE-BE274775DD8A}" type="presParOf" srcId="{0FA39B4D-B7D9-4238-9D21-8554D221B2F6}" destId="{917E5B52-BD21-4DE8-9E62-5D3DF73B1E0B}" srcOrd="1" destOrd="0" presId="urn:microsoft.com/office/officeart/2005/8/layout/process1"/>
    <dgm:cxn modelId="{113B3734-7128-416D-AEB1-976E9C980C34}" type="presParOf" srcId="{917E5B52-BD21-4DE8-9E62-5D3DF73B1E0B}" destId="{DD2AC978-2CD9-4ACA-AFD0-851360A56714}" srcOrd="0" destOrd="0" presId="urn:microsoft.com/office/officeart/2005/8/layout/process1"/>
    <dgm:cxn modelId="{FA689150-0F8D-421D-A582-94708D5F5841}" type="presParOf" srcId="{0FA39B4D-B7D9-4238-9D21-8554D221B2F6}" destId="{60CDD670-3420-40BC-B3FB-E5D6F5F86B41}" srcOrd="2" destOrd="0" presId="urn:microsoft.com/office/officeart/2005/8/layout/process1"/>
    <dgm:cxn modelId="{995AA4D2-5C9C-4A69-A017-3F0A04601058}" type="presParOf" srcId="{0FA39B4D-B7D9-4238-9D21-8554D221B2F6}" destId="{D56850E5-386A-46A0-AAEB-7AFA531CAF5E}" srcOrd="3" destOrd="0" presId="urn:microsoft.com/office/officeart/2005/8/layout/process1"/>
    <dgm:cxn modelId="{0F28F612-A4A8-4B69-90E8-21512330CFB1}" type="presParOf" srcId="{D56850E5-386A-46A0-AAEB-7AFA531CAF5E}" destId="{DC3E08FC-A5F3-4D37-B748-4C9C7BBBF705}" srcOrd="0" destOrd="0" presId="urn:microsoft.com/office/officeart/2005/8/layout/process1"/>
    <dgm:cxn modelId="{22C169AB-E1F8-40AD-8320-6727E04755DC}" type="presParOf" srcId="{0FA39B4D-B7D9-4238-9D21-8554D221B2F6}" destId="{AED35D9A-7528-4C3F-B38A-193525FAE200}" srcOrd="4" destOrd="0" presId="urn:microsoft.com/office/officeart/2005/8/layout/process1"/>
  </dgm:cxnLst>
  <dgm:bg/>
  <dgm:whole/>
</dgm:dataModel>
</file>

<file path=ppt/diagrams/data23.xml><?xml version="1.0" encoding="utf-8"?>
<dgm:dataModel xmlns:dgm="http://schemas.openxmlformats.org/drawingml/2006/diagram" xmlns:a="http://schemas.openxmlformats.org/drawingml/2006/main">
  <dgm:ptLst>
    <dgm:pt modelId="{73EE2B12-5405-4F02-A9BA-7F24E30ABE0F}"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zh-CN" altLang="en-US"/>
        </a:p>
      </dgm:t>
    </dgm:pt>
    <dgm:pt modelId="{805CB41F-C860-42BF-A775-BDDFB49B2AA8}">
      <dgm:prSet phldrT="[文本]"/>
      <dgm:spPr/>
      <dgm:t>
        <a:bodyPr/>
        <a:lstStyle/>
        <a:p>
          <a:r>
            <a:rPr lang="en-US" altLang="zh-CN" dirty="0" smtClean="0"/>
            <a:t>【</a:t>
          </a:r>
          <a:r>
            <a:rPr lang="zh-CN" altLang="en-US" dirty="0" smtClean="0"/>
            <a:t>新建集</a:t>
          </a:r>
          <a:r>
            <a:rPr lang="en-US" altLang="zh-CN" dirty="0" smtClean="0"/>
            <a:t>】</a:t>
          </a:r>
          <a:endParaRPr lang="zh-CN" altLang="en-US" dirty="0"/>
        </a:p>
      </dgm:t>
    </dgm:pt>
    <dgm:pt modelId="{3D99CCAA-C2A9-4949-892D-A9D71013C705}" type="parTrans" cxnId="{824F0E17-A16C-4B0D-B949-25F28DC3EEFC}">
      <dgm:prSet/>
      <dgm:spPr/>
      <dgm:t>
        <a:bodyPr/>
        <a:lstStyle/>
        <a:p>
          <a:endParaRPr lang="zh-CN" altLang="en-US"/>
        </a:p>
      </dgm:t>
    </dgm:pt>
    <dgm:pt modelId="{E4C0613B-9F78-4622-A8C3-837C907A8B3D}" type="sibTrans" cxnId="{824F0E17-A16C-4B0D-B949-25F28DC3EEFC}">
      <dgm:prSet/>
      <dgm:spPr/>
      <dgm:t>
        <a:bodyPr/>
        <a:lstStyle/>
        <a:p>
          <a:endParaRPr lang="zh-CN" altLang="en-US"/>
        </a:p>
      </dgm:t>
    </dgm:pt>
    <dgm:pt modelId="{10B80056-AF85-4694-A19F-4AEE66946FC5}">
      <dgm:prSet phldrT="[文本]"/>
      <dgm:spPr/>
      <dgm:t>
        <a:bodyPr/>
        <a:lstStyle/>
        <a:p>
          <a:r>
            <a:rPr lang="en-US" altLang="zh-CN" dirty="0" smtClean="0"/>
            <a:t>【</a:t>
          </a:r>
          <a:r>
            <a:rPr lang="zh-CN" altLang="en-US" dirty="0" smtClean="0"/>
            <a:t>放置</a:t>
          </a:r>
          <a:r>
            <a:rPr lang="en-US" altLang="zh-CN" dirty="0" smtClean="0"/>
            <a:t>】</a:t>
          </a:r>
          <a:endParaRPr lang="zh-CN" altLang="en-US" dirty="0"/>
        </a:p>
      </dgm:t>
    </dgm:pt>
    <dgm:pt modelId="{76938BCC-ACD7-46B8-BA87-AB03692C46C1}" type="parTrans" cxnId="{816F29EA-CD8A-4DD5-A6D9-064079C63527}">
      <dgm:prSet/>
      <dgm:spPr/>
      <dgm:t>
        <a:bodyPr/>
        <a:lstStyle/>
        <a:p>
          <a:endParaRPr lang="zh-CN" altLang="en-US"/>
        </a:p>
      </dgm:t>
    </dgm:pt>
    <dgm:pt modelId="{E9C8E511-7B87-48D4-B05E-804394B60B1C}" type="sibTrans" cxnId="{816F29EA-CD8A-4DD5-A6D9-064079C63527}">
      <dgm:prSet/>
      <dgm:spPr/>
      <dgm:t>
        <a:bodyPr/>
        <a:lstStyle/>
        <a:p>
          <a:endParaRPr lang="zh-CN" altLang="en-US"/>
        </a:p>
      </dgm:t>
    </dgm:pt>
    <dgm:pt modelId="{DD02F734-7255-4C52-88CA-EECCAB601BFD}">
      <dgm:prSet phldrT="[文本]"/>
      <dgm:spPr/>
      <dgm:t>
        <a:bodyPr/>
        <a:lstStyle/>
        <a:p>
          <a:r>
            <a:rPr lang="en-US" altLang="zh-CN" dirty="0" smtClean="0"/>
            <a:t>【</a:t>
          </a:r>
          <a:r>
            <a:rPr lang="zh-CN" altLang="en-US" dirty="0" smtClean="0"/>
            <a:t>约束类型</a:t>
          </a:r>
          <a:r>
            <a:rPr lang="en-US" altLang="zh-CN" dirty="0" smtClean="0"/>
            <a:t>】</a:t>
          </a:r>
          <a:endParaRPr lang="zh-CN" altLang="en-US" dirty="0"/>
        </a:p>
      </dgm:t>
    </dgm:pt>
    <dgm:pt modelId="{1E47EBCC-2B19-4621-820E-214B7C88E597}" type="parTrans" cxnId="{8E746336-40A3-4700-9BB0-ECB8682CF4E3}">
      <dgm:prSet/>
      <dgm:spPr/>
      <dgm:t>
        <a:bodyPr/>
        <a:lstStyle/>
        <a:p>
          <a:endParaRPr lang="zh-CN" altLang="en-US"/>
        </a:p>
      </dgm:t>
    </dgm:pt>
    <dgm:pt modelId="{EAABEB44-5156-4A70-A43F-4D7055E769D1}" type="sibTrans" cxnId="{8E746336-40A3-4700-9BB0-ECB8682CF4E3}">
      <dgm:prSet/>
      <dgm:spPr/>
      <dgm:t>
        <a:bodyPr/>
        <a:lstStyle/>
        <a:p>
          <a:endParaRPr lang="zh-CN" altLang="en-US"/>
        </a:p>
      </dgm:t>
    </dgm:pt>
    <dgm:pt modelId="{58F9F092-670A-4557-8246-F6E144162A25}">
      <dgm:prSet phldrT="[文本]"/>
      <dgm:spPr/>
      <dgm:t>
        <a:bodyPr/>
        <a:lstStyle/>
        <a:p>
          <a:r>
            <a:rPr lang="en-US" altLang="zh-CN" dirty="0" smtClean="0"/>
            <a:t>【</a:t>
          </a:r>
          <a:r>
            <a:rPr lang="zh-CN" altLang="en-US" dirty="0" smtClean="0"/>
            <a:t>平行</a:t>
          </a:r>
          <a:r>
            <a:rPr lang="en-US" altLang="zh-CN" dirty="0" smtClean="0"/>
            <a:t>】</a:t>
          </a:r>
          <a:endParaRPr lang="zh-CN" altLang="en-US" dirty="0"/>
        </a:p>
      </dgm:t>
    </dgm:pt>
    <dgm:pt modelId="{3E531409-C8E1-4D7D-97FD-BCB17819E726}" type="parTrans" cxnId="{E7D330B9-966F-440C-81C5-9A139C4F2D07}">
      <dgm:prSet/>
      <dgm:spPr/>
      <dgm:t>
        <a:bodyPr/>
        <a:lstStyle/>
        <a:p>
          <a:endParaRPr lang="zh-CN" altLang="en-US"/>
        </a:p>
      </dgm:t>
    </dgm:pt>
    <dgm:pt modelId="{6099DD58-73E1-4A8D-9C85-07B2EC085C13}" type="sibTrans" cxnId="{E7D330B9-966F-440C-81C5-9A139C4F2D07}">
      <dgm:prSet/>
      <dgm:spPr/>
      <dgm:t>
        <a:bodyPr/>
        <a:lstStyle/>
        <a:p>
          <a:endParaRPr lang="zh-CN" altLang="en-US"/>
        </a:p>
      </dgm:t>
    </dgm:pt>
    <dgm:pt modelId="{81AC40DD-5F27-40D8-8288-1105B38E4ED9}" type="pres">
      <dgm:prSet presAssocID="{73EE2B12-5405-4F02-A9BA-7F24E30ABE0F}" presName="Name0" presStyleCnt="0">
        <dgm:presLayoutVars>
          <dgm:dir/>
          <dgm:resizeHandles val="exact"/>
        </dgm:presLayoutVars>
      </dgm:prSet>
      <dgm:spPr/>
    </dgm:pt>
    <dgm:pt modelId="{4D0D19CE-FBE2-481D-8054-2DB1D11FC070}" type="pres">
      <dgm:prSet presAssocID="{805CB41F-C860-42BF-A775-BDDFB49B2AA8}" presName="node" presStyleLbl="node1" presStyleIdx="0" presStyleCnt="4">
        <dgm:presLayoutVars>
          <dgm:bulletEnabled val="1"/>
        </dgm:presLayoutVars>
      </dgm:prSet>
      <dgm:spPr/>
    </dgm:pt>
    <dgm:pt modelId="{8285285C-C609-4023-8113-D6359BA0E1AE}" type="pres">
      <dgm:prSet presAssocID="{E4C0613B-9F78-4622-A8C3-837C907A8B3D}" presName="sibTrans" presStyleLbl="sibTrans2D1" presStyleIdx="0" presStyleCnt="3"/>
      <dgm:spPr/>
    </dgm:pt>
    <dgm:pt modelId="{87D0D7B6-ED15-43EA-BE10-E7188BB964E7}" type="pres">
      <dgm:prSet presAssocID="{E4C0613B-9F78-4622-A8C3-837C907A8B3D}" presName="connectorText" presStyleLbl="sibTrans2D1" presStyleIdx="0" presStyleCnt="3"/>
      <dgm:spPr/>
    </dgm:pt>
    <dgm:pt modelId="{C0546BA5-5907-4BB5-A9E6-C0E0A1659F80}" type="pres">
      <dgm:prSet presAssocID="{10B80056-AF85-4694-A19F-4AEE66946FC5}" presName="node" presStyleLbl="node1" presStyleIdx="1" presStyleCnt="4">
        <dgm:presLayoutVars>
          <dgm:bulletEnabled val="1"/>
        </dgm:presLayoutVars>
      </dgm:prSet>
      <dgm:spPr/>
    </dgm:pt>
    <dgm:pt modelId="{6F542CDB-4840-46C6-90C4-8699D340EFAA}" type="pres">
      <dgm:prSet presAssocID="{E9C8E511-7B87-48D4-B05E-804394B60B1C}" presName="sibTrans" presStyleLbl="sibTrans2D1" presStyleIdx="1" presStyleCnt="3"/>
      <dgm:spPr/>
    </dgm:pt>
    <dgm:pt modelId="{29143B14-DC35-47C0-99F2-1A199F436A97}" type="pres">
      <dgm:prSet presAssocID="{E9C8E511-7B87-48D4-B05E-804394B60B1C}" presName="connectorText" presStyleLbl="sibTrans2D1" presStyleIdx="1" presStyleCnt="3"/>
      <dgm:spPr/>
    </dgm:pt>
    <dgm:pt modelId="{37CE200B-E5DF-4D75-8C9D-BE77778157AD}" type="pres">
      <dgm:prSet presAssocID="{DD02F734-7255-4C52-88CA-EECCAB601BFD}" presName="node" presStyleLbl="node1" presStyleIdx="2" presStyleCnt="4">
        <dgm:presLayoutVars>
          <dgm:bulletEnabled val="1"/>
        </dgm:presLayoutVars>
      </dgm:prSet>
      <dgm:spPr/>
    </dgm:pt>
    <dgm:pt modelId="{0AEF03DF-5B76-4282-94B8-DF30E09EA40E}" type="pres">
      <dgm:prSet presAssocID="{EAABEB44-5156-4A70-A43F-4D7055E769D1}" presName="sibTrans" presStyleLbl="sibTrans2D1" presStyleIdx="2" presStyleCnt="3"/>
      <dgm:spPr/>
    </dgm:pt>
    <dgm:pt modelId="{544DC230-C1FB-4DEF-8ADB-E49FFC0A0D14}" type="pres">
      <dgm:prSet presAssocID="{EAABEB44-5156-4A70-A43F-4D7055E769D1}" presName="connectorText" presStyleLbl="sibTrans2D1" presStyleIdx="2" presStyleCnt="3"/>
      <dgm:spPr/>
    </dgm:pt>
    <dgm:pt modelId="{87D90C50-E651-4421-B353-F7C36DD2A47A}" type="pres">
      <dgm:prSet presAssocID="{58F9F092-670A-4557-8246-F6E144162A25}" presName="node" presStyleLbl="node1" presStyleIdx="3" presStyleCnt="4">
        <dgm:presLayoutVars>
          <dgm:bulletEnabled val="1"/>
        </dgm:presLayoutVars>
      </dgm:prSet>
      <dgm:spPr/>
    </dgm:pt>
  </dgm:ptLst>
  <dgm:cxnLst>
    <dgm:cxn modelId="{E7D330B9-966F-440C-81C5-9A139C4F2D07}" srcId="{73EE2B12-5405-4F02-A9BA-7F24E30ABE0F}" destId="{58F9F092-670A-4557-8246-F6E144162A25}" srcOrd="3" destOrd="0" parTransId="{3E531409-C8E1-4D7D-97FD-BCB17819E726}" sibTransId="{6099DD58-73E1-4A8D-9C85-07B2EC085C13}"/>
    <dgm:cxn modelId="{61D36A46-625B-47ED-933D-7382EC79FFE6}" type="presOf" srcId="{E9C8E511-7B87-48D4-B05E-804394B60B1C}" destId="{6F542CDB-4840-46C6-90C4-8699D340EFAA}" srcOrd="0" destOrd="0" presId="urn:microsoft.com/office/officeart/2005/8/layout/process1"/>
    <dgm:cxn modelId="{0FB23812-4BB0-4F6E-9A55-45619845E256}" type="presOf" srcId="{805CB41F-C860-42BF-A775-BDDFB49B2AA8}" destId="{4D0D19CE-FBE2-481D-8054-2DB1D11FC070}" srcOrd="0" destOrd="0" presId="urn:microsoft.com/office/officeart/2005/8/layout/process1"/>
    <dgm:cxn modelId="{AE626594-1383-4FB1-8A84-DC20400F14E7}" type="presOf" srcId="{E4C0613B-9F78-4622-A8C3-837C907A8B3D}" destId="{87D0D7B6-ED15-43EA-BE10-E7188BB964E7}" srcOrd="1" destOrd="0" presId="urn:microsoft.com/office/officeart/2005/8/layout/process1"/>
    <dgm:cxn modelId="{0D80B853-526A-4AF9-8A14-E067B0724BB4}" type="presOf" srcId="{73EE2B12-5405-4F02-A9BA-7F24E30ABE0F}" destId="{81AC40DD-5F27-40D8-8288-1105B38E4ED9}" srcOrd="0" destOrd="0" presId="urn:microsoft.com/office/officeart/2005/8/layout/process1"/>
    <dgm:cxn modelId="{80E51EDD-5293-4EFD-89E2-DF7DCE2C7A76}" type="presOf" srcId="{DD02F734-7255-4C52-88CA-EECCAB601BFD}" destId="{37CE200B-E5DF-4D75-8C9D-BE77778157AD}" srcOrd="0" destOrd="0" presId="urn:microsoft.com/office/officeart/2005/8/layout/process1"/>
    <dgm:cxn modelId="{4ADD69E9-0334-46CE-95AD-4983DC2F07D6}" type="presOf" srcId="{E9C8E511-7B87-48D4-B05E-804394B60B1C}" destId="{29143B14-DC35-47C0-99F2-1A199F436A97}" srcOrd="1" destOrd="0" presId="urn:microsoft.com/office/officeart/2005/8/layout/process1"/>
    <dgm:cxn modelId="{67D4C9CA-860E-44B0-B5BA-98A8AD09594D}" type="presOf" srcId="{58F9F092-670A-4557-8246-F6E144162A25}" destId="{87D90C50-E651-4421-B353-F7C36DD2A47A}" srcOrd="0" destOrd="0" presId="urn:microsoft.com/office/officeart/2005/8/layout/process1"/>
    <dgm:cxn modelId="{D8394E00-4CDD-4FAF-BEFF-2E5938F13AC8}" type="presOf" srcId="{EAABEB44-5156-4A70-A43F-4D7055E769D1}" destId="{544DC230-C1FB-4DEF-8ADB-E49FFC0A0D14}" srcOrd="1" destOrd="0" presId="urn:microsoft.com/office/officeart/2005/8/layout/process1"/>
    <dgm:cxn modelId="{26F0FA31-D8E3-4514-87C3-CADC3EFE9214}" type="presOf" srcId="{10B80056-AF85-4694-A19F-4AEE66946FC5}" destId="{C0546BA5-5907-4BB5-A9E6-C0E0A1659F80}" srcOrd="0" destOrd="0" presId="urn:microsoft.com/office/officeart/2005/8/layout/process1"/>
    <dgm:cxn modelId="{824F0E17-A16C-4B0D-B949-25F28DC3EEFC}" srcId="{73EE2B12-5405-4F02-A9BA-7F24E30ABE0F}" destId="{805CB41F-C860-42BF-A775-BDDFB49B2AA8}" srcOrd="0" destOrd="0" parTransId="{3D99CCAA-C2A9-4949-892D-A9D71013C705}" sibTransId="{E4C0613B-9F78-4622-A8C3-837C907A8B3D}"/>
    <dgm:cxn modelId="{816F29EA-CD8A-4DD5-A6D9-064079C63527}" srcId="{73EE2B12-5405-4F02-A9BA-7F24E30ABE0F}" destId="{10B80056-AF85-4694-A19F-4AEE66946FC5}" srcOrd="1" destOrd="0" parTransId="{76938BCC-ACD7-46B8-BA87-AB03692C46C1}" sibTransId="{E9C8E511-7B87-48D4-B05E-804394B60B1C}"/>
    <dgm:cxn modelId="{8E746336-40A3-4700-9BB0-ECB8682CF4E3}" srcId="{73EE2B12-5405-4F02-A9BA-7F24E30ABE0F}" destId="{DD02F734-7255-4C52-88CA-EECCAB601BFD}" srcOrd="2" destOrd="0" parTransId="{1E47EBCC-2B19-4621-820E-214B7C88E597}" sibTransId="{EAABEB44-5156-4A70-A43F-4D7055E769D1}"/>
    <dgm:cxn modelId="{3E48CA71-ED33-4DDB-9C2E-4A088E1863B8}" type="presOf" srcId="{EAABEB44-5156-4A70-A43F-4D7055E769D1}" destId="{0AEF03DF-5B76-4282-94B8-DF30E09EA40E}" srcOrd="0" destOrd="0" presId="urn:microsoft.com/office/officeart/2005/8/layout/process1"/>
    <dgm:cxn modelId="{767F0D51-F43F-4A08-8DFF-FADCC44C82D2}" type="presOf" srcId="{E4C0613B-9F78-4622-A8C3-837C907A8B3D}" destId="{8285285C-C609-4023-8113-D6359BA0E1AE}" srcOrd="0" destOrd="0" presId="urn:microsoft.com/office/officeart/2005/8/layout/process1"/>
    <dgm:cxn modelId="{27694435-83CB-460D-B770-E7D821C588C8}" type="presParOf" srcId="{81AC40DD-5F27-40D8-8288-1105B38E4ED9}" destId="{4D0D19CE-FBE2-481D-8054-2DB1D11FC070}" srcOrd="0" destOrd="0" presId="urn:microsoft.com/office/officeart/2005/8/layout/process1"/>
    <dgm:cxn modelId="{1B87925E-E74E-4855-B80B-0E4421442CE1}" type="presParOf" srcId="{81AC40DD-5F27-40D8-8288-1105B38E4ED9}" destId="{8285285C-C609-4023-8113-D6359BA0E1AE}" srcOrd="1" destOrd="0" presId="urn:microsoft.com/office/officeart/2005/8/layout/process1"/>
    <dgm:cxn modelId="{44419E25-D91C-47F8-8DC2-3AC01E62DE24}" type="presParOf" srcId="{8285285C-C609-4023-8113-D6359BA0E1AE}" destId="{87D0D7B6-ED15-43EA-BE10-E7188BB964E7}" srcOrd="0" destOrd="0" presId="urn:microsoft.com/office/officeart/2005/8/layout/process1"/>
    <dgm:cxn modelId="{2926107A-2038-40CB-A37E-CA863AA7D1A6}" type="presParOf" srcId="{81AC40DD-5F27-40D8-8288-1105B38E4ED9}" destId="{C0546BA5-5907-4BB5-A9E6-C0E0A1659F80}" srcOrd="2" destOrd="0" presId="urn:microsoft.com/office/officeart/2005/8/layout/process1"/>
    <dgm:cxn modelId="{1F82CF9F-79B0-4966-A00B-878F7AF49CD7}" type="presParOf" srcId="{81AC40DD-5F27-40D8-8288-1105B38E4ED9}" destId="{6F542CDB-4840-46C6-90C4-8699D340EFAA}" srcOrd="3" destOrd="0" presId="urn:microsoft.com/office/officeart/2005/8/layout/process1"/>
    <dgm:cxn modelId="{43F387FD-94A4-4450-856B-04EDDDA5A2AB}" type="presParOf" srcId="{6F542CDB-4840-46C6-90C4-8699D340EFAA}" destId="{29143B14-DC35-47C0-99F2-1A199F436A97}" srcOrd="0" destOrd="0" presId="urn:microsoft.com/office/officeart/2005/8/layout/process1"/>
    <dgm:cxn modelId="{507D54CA-8DF6-422F-8E94-D663DA60516C}" type="presParOf" srcId="{81AC40DD-5F27-40D8-8288-1105B38E4ED9}" destId="{37CE200B-E5DF-4D75-8C9D-BE77778157AD}" srcOrd="4" destOrd="0" presId="urn:microsoft.com/office/officeart/2005/8/layout/process1"/>
    <dgm:cxn modelId="{25807334-86C0-43BB-B99C-470475B3F413}" type="presParOf" srcId="{81AC40DD-5F27-40D8-8288-1105B38E4ED9}" destId="{0AEF03DF-5B76-4282-94B8-DF30E09EA40E}" srcOrd="5" destOrd="0" presId="urn:microsoft.com/office/officeart/2005/8/layout/process1"/>
    <dgm:cxn modelId="{07185A73-B7B9-4455-BE49-C2789BB156C9}" type="presParOf" srcId="{0AEF03DF-5B76-4282-94B8-DF30E09EA40E}" destId="{544DC230-C1FB-4DEF-8ADB-E49FFC0A0D14}" srcOrd="0" destOrd="0" presId="urn:microsoft.com/office/officeart/2005/8/layout/process1"/>
    <dgm:cxn modelId="{06CD7D52-20F9-4C34-BF81-E45415877D77}" type="presParOf" srcId="{81AC40DD-5F27-40D8-8288-1105B38E4ED9}" destId="{87D90C50-E651-4421-B353-F7C36DD2A47A}" srcOrd="6" destOrd="0" presId="urn:microsoft.com/office/officeart/2005/8/layout/process1"/>
  </dgm:cxnLst>
  <dgm:bg/>
  <dgm:whole/>
</dgm:dataModel>
</file>

<file path=ppt/diagrams/data24.xml><?xml version="1.0" encoding="utf-8"?>
<dgm:dataModel xmlns:dgm="http://schemas.openxmlformats.org/drawingml/2006/diagram" xmlns:a="http://schemas.openxmlformats.org/drawingml/2006/main">
  <dgm:ptLst>
    <dgm:pt modelId="{923AE166-1942-4CFC-BB6C-D67E8EAA8B22}" type="doc">
      <dgm:prSet loTypeId="urn:microsoft.com/office/officeart/2005/8/layout/process1" loCatId="process" qsTypeId="urn:microsoft.com/office/officeart/2005/8/quickstyle/3d3" qsCatId="3D" csTypeId="urn:microsoft.com/office/officeart/2005/8/colors/accent1_2" csCatId="accent1" phldr="1"/>
      <dgm:spPr/>
    </dgm:pt>
    <dgm:pt modelId="{8EF9A0A9-4906-472D-85CB-10C396CA53C7}">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6C493315-DB06-4B3F-8E8F-57543E2C9D75}" type="parTrans" cxnId="{33CC6D21-56CE-4EFE-AE87-184945DAFC22}">
      <dgm:prSet/>
      <dgm:spPr/>
      <dgm:t>
        <a:bodyPr/>
        <a:lstStyle/>
        <a:p>
          <a:endParaRPr lang="zh-CN" altLang="en-US"/>
        </a:p>
      </dgm:t>
    </dgm:pt>
    <dgm:pt modelId="{7681A812-5538-4695-8FBF-B476FB5A05D8}" type="sibTrans" cxnId="{33CC6D21-56CE-4EFE-AE87-184945DAFC22}">
      <dgm:prSet/>
      <dgm:spPr/>
      <dgm:t>
        <a:bodyPr/>
        <a:lstStyle/>
        <a:p>
          <a:endParaRPr lang="zh-CN" altLang="en-US"/>
        </a:p>
      </dgm:t>
    </dgm:pt>
    <dgm:pt modelId="{51339C20-D487-40A8-B2E9-A8C21B40769A}">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5302FF1A-DFC3-48EB-AC66-D50F066057A1}" type="parTrans" cxnId="{5EDB3BFF-FA01-4DFB-B8AB-B51FE0F2CF31}">
      <dgm:prSet/>
      <dgm:spPr/>
      <dgm:t>
        <a:bodyPr/>
        <a:lstStyle/>
        <a:p>
          <a:endParaRPr lang="zh-CN" altLang="en-US"/>
        </a:p>
      </dgm:t>
    </dgm:pt>
    <dgm:pt modelId="{44907A61-13EF-4D54-919A-928AA106868F}" type="sibTrans" cxnId="{5EDB3BFF-FA01-4DFB-B8AB-B51FE0F2CF31}">
      <dgm:prSet/>
      <dgm:spPr/>
      <dgm:t>
        <a:bodyPr/>
        <a:lstStyle/>
        <a:p>
          <a:endParaRPr lang="zh-CN" altLang="en-US"/>
        </a:p>
      </dgm:t>
    </dgm:pt>
    <dgm:pt modelId="{2EB11119-FA02-4AE5-8298-564978241C25}" type="pres">
      <dgm:prSet presAssocID="{923AE166-1942-4CFC-BB6C-D67E8EAA8B22}" presName="Name0" presStyleCnt="0">
        <dgm:presLayoutVars>
          <dgm:dir/>
          <dgm:resizeHandles val="exact"/>
        </dgm:presLayoutVars>
      </dgm:prSet>
      <dgm:spPr/>
    </dgm:pt>
    <dgm:pt modelId="{436A6336-F50F-4A68-98CA-45E6916E7398}" type="pres">
      <dgm:prSet presAssocID="{8EF9A0A9-4906-472D-85CB-10C396CA53C7}" presName="node" presStyleLbl="node1" presStyleIdx="0" presStyleCnt="2">
        <dgm:presLayoutVars>
          <dgm:bulletEnabled val="1"/>
        </dgm:presLayoutVars>
      </dgm:prSet>
      <dgm:spPr/>
    </dgm:pt>
    <dgm:pt modelId="{A1CDE3AE-F6AC-4E37-9FE0-54ADD84C083F}" type="pres">
      <dgm:prSet presAssocID="{7681A812-5538-4695-8FBF-B476FB5A05D8}" presName="sibTrans" presStyleLbl="sibTrans2D1" presStyleIdx="0" presStyleCnt="1"/>
      <dgm:spPr/>
    </dgm:pt>
    <dgm:pt modelId="{F519B749-AE70-4E59-9DA7-46EF42B47137}" type="pres">
      <dgm:prSet presAssocID="{7681A812-5538-4695-8FBF-B476FB5A05D8}" presName="connectorText" presStyleLbl="sibTrans2D1" presStyleIdx="0" presStyleCnt="1"/>
      <dgm:spPr/>
    </dgm:pt>
    <dgm:pt modelId="{8D983506-6C61-4471-A4C3-4A890419FF13}" type="pres">
      <dgm:prSet presAssocID="{51339C20-D487-40A8-B2E9-A8C21B40769A}" presName="node" presStyleLbl="node1" presStyleIdx="1" presStyleCnt="2">
        <dgm:presLayoutVars>
          <dgm:bulletEnabled val="1"/>
        </dgm:presLayoutVars>
      </dgm:prSet>
      <dgm:spPr/>
    </dgm:pt>
  </dgm:ptLst>
  <dgm:cxnLst>
    <dgm:cxn modelId="{A368AF1D-CF31-4A0D-B045-8206036E3900}" type="presOf" srcId="{7681A812-5538-4695-8FBF-B476FB5A05D8}" destId="{F519B749-AE70-4E59-9DA7-46EF42B47137}" srcOrd="1" destOrd="0" presId="urn:microsoft.com/office/officeart/2005/8/layout/process1"/>
    <dgm:cxn modelId="{389E464F-0C4A-4D7B-BFFD-AE22F07C72FC}" type="presOf" srcId="{923AE166-1942-4CFC-BB6C-D67E8EAA8B22}" destId="{2EB11119-FA02-4AE5-8298-564978241C25}" srcOrd="0" destOrd="0" presId="urn:microsoft.com/office/officeart/2005/8/layout/process1"/>
    <dgm:cxn modelId="{F995422D-400D-4737-80F8-2E91FF82BF8A}" type="presOf" srcId="{51339C20-D487-40A8-B2E9-A8C21B40769A}" destId="{8D983506-6C61-4471-A4C3-4A890419FF13}" srcOrd="0" destOrd="0" presId="urn:microsoft.com/office/officeart/2005/8/layout/process1"/>
    <dgm:cxn modelId="{33CC6D21-56CE-4EFE-AE87-184945DAFC22}" srcId="{923AE166-1942-4CFC-BB6C-D67E8EAA8B22}" destId="{8EF9A0A9-4906-472D-85CB-10C396CA53C7}" srcOrd="0" destOrd="0" parTransId="{6C493315-DB06-4B3F-8E8F-57543E2C9D75}" sibTransId="{7681A812-5538-4695-8FBF-B476FB5A05D8}"/>
    <dgm:cxn modelId="{59946265-B8F6-4833-8F28-E3DB46804035}" type="presOf" srcId="{7681A812-5538-4695-8FBF-B476FB5A05D8}" destId="{A1CDE3AE-F6AC-4E37-9FE0-54ADD84C083F}" srcOrd="0" destOrd="0" presId="urn:microsoft.com/office/officeart/2005/8/layout/process1"/>
    <dgm:cxn modelId="{5EDB3BFF-FA01-4DFB-B8AB-B51FE0F2CF31}" srcId="{923AE166-1942-4CFC-BB6C-D67E8EAA8B22}" destId="{51339C20-D487-40A8-B2E9-A8C21B40769A}" srcOrd="1" destOrd="0" parTransId="{5302FF1A-DFC3-48EB-AC66-D50F066057A1}" sibTransId="{44907A61-13EF-4D54-919A-928AA106868F}"/>
    <dgm:cxn modelId="{1CF20764-7603-4DBD-A45B-7A1E155A7EFF}" type="presOf" srcId="{8EF9A0A9-4906-472D-85CB-10C396CA53C7}" destId="{436A6336-F50F-4A68-98CA-45E6916E7398}" srcOrd="0" destOrd="0" presId="urn:microsoft.com/office/officeart/2005/8/layout/process1"/>
    <dgm:cxn modelId="{FBA809D9-8EE7-478F-AA94-40F470B35C72}" type="presParOf" srcId="{2EB11119-FA02-4AE5-8298-564978241C25}" destId="{436A6336-F50F-4A68-98CA-45E6916E7398}" srcOrd="0" destOrd="0" presId="urn:microsoft.com/office/officeart/2005/8/layout/process1"/>
    <dgm:cxn modelId="{52F1E43E-4F08-4D94-8662-467E6E68F774}" type="presParOf" srcId="{2EB11119-FA02-4AE5-8298-564978241C25}" destId="{A1CDE3AE-F6AC-4E37-9FE0-54ADD84C083F}" srcOrd="1" destOrd="0" presId="urn:microsoft.com/office/officeart/2005/8/layout/process1"/>
    <dgm:cxn modelId="{BA091BD5-963A-4048-BEB5-228FCA324254}" type="presParOf" srcId="{A1CDE3AE-F6AC-4E37-9FE0-54ADD84C083F}" destId="{F519B749-AE70-4E59-9DA7-46EF42B47137}" srcOrd="0" destOrd="0" presId="urn:microsoft.com/office/officeart/2005/8/layout/process1"/>
    <dgm:cxn modelId="{D8E08C44-A5DA-4DB7-99DC-38278D605D8F}" type="presParOf" srcId="{2EB11119-FA02-4AE5-8298-564978241C25}" destId="{8D983506-6C61-4471-A4C3-4A890419FF13}" srcOrd="2" destOrd="0" presId="urn:microsoft.com/office/officeart/2005/8/layout/process1"/>
  </dgm:cxnLst>
  <dgm:bg/>
  <dgm:whole/>
</dgm:dataModel>
</file>

<file path=ppt/diagrams/data25.xml><?xml version="1.0" encoding="utf-8"?>
<dgm:dataModel xmlns:dgm="http://schemas.openxmlformats.org/drawingml/2006/diagram" xmlns:a="http://schemas.openxmlformats.org/drawingml/2006/main">
  <dgm:ptLst>
    <dgm:pt modelId="{C5CE1311-39DA-4E57-A436-5A2E5F500ACE}" type="doc">
      <dgm:prSet loTypeId="urn:microsoft.com/office/officeart/2005/8/layout/process2" loCatId="process" qsTypeId="urn:microsoft.com/office/officeart/2005/8/quickstyle/3d3" qsCatId="3D" csTypeId="urn:microsoft.com/office/officeart/2005/8/colors/accent1_2" csCatId="accent1" phldr="1"/>
      <dgm:spPr/>
    </dgm:pt>
    <dgm:pt modelId="{A251A493-5964-40C2-9EAB-4F601E83D313}">
      <dgm:prSet phldrT="[文本]"/>
      <dgm:spPr/>
      <dgm:t>
        <a:bodyPr/>
        <a:lstStyle/>
        <a:p>
          <a:r>
            <a:rPr lang="en-US" altLang="zh-CN" dirty="0" smtClean="0"/>
            <a:t>【</a:t>
          </a:r>
          <a:r>
            <a:rPr lang="zh-CN" altLang="en-US" dirty="0" smtClean="0"/>
            <a:t>约束类型</a:t>
          </a:r>
          <a:r>
            <a:rPr lang="en-US" altLang="zh-CN" dirty="0" smtClean="0"/>
            <a:t>】</a:t>
          </a:r>
          <a:endParaRPr lang="zh-CN" altLang="en-US" dirty="0"/>
        </a:p>
      </dgm:t>
    </dgm:pt>
    <dgm:pt modelId="{70F47FAB-42C9-44CA-A205-138B15845949}" type="parTrans" cxnId="{CD69334E-68D6-428A-9894-C5E917E467D2}">
      <dgm:prSet/>
      <dgm:spPr/>
      <dgm:t>
        <a:bodyPr/>
        <a:lstStyle/>
        <a:p>
          <a:endParaRPr lang="zh-CN" altLang="en-US"/>
        </a:p>
      </dgm:t>
    </dgm:pt>
    <dgm:pt modelId="{49F65641-6FDB-496E-B88B-3172D644614A}" type="sibTrans" cxnId="{CD69334E-68D6-428A-9894-C5E917E467D2}">
      <dgm:prSet/>
      <dgm:spPr/>
      <dgm:t>
        <a:bodyPr/>
        <a:lstStyle/>
        <a:p>
          <a:endParaRPr lang="zh-CN" altLang="en-US"/>
        </a:p>
      </dgm:t>
    </dgm:pt>
    <dgm:pt modelId="{6AB0F447-50A1-4B86-BC09-85D1B10E696A}">
      <dgm:prSet phldrT="[文本]"/>
      <dgm:spPr/>
      <dgm:t>
        <a:bodyPr/>
        <a:lstStyle/>
        <a:p>
          <a:r>
            <a:rPr lang="en-US" altLang="zh-CN" dirty="0" smtClean="0"/>
            <a:t>【</a:t>
          </a:r>
          <a:r>
            <a:rPr lang="zh-CN" altLang="en-US" dirty="0" smtClean="0"/>
            <a:t>平行</a:t>
          </a:r>
          <a:r>
            <a:rPr lang="en-US" altLang="zh-CN" dirty="0" smtClean="0"/>
            <a:t>】</a:t>
          </a:r>
          <a:endParaRPr lang="zh-CN" altLang="en-US" dirty="0"/>
        </a:p>
      </dgm:t>
    </dgm:pt>
    <dgm:pt modelId="{4ABECAFF-BE9A-4C92-B8AC-7355E96052FF}" type="parTrans" cxnId="{40703A20-4ECD-4B55-BDF5-FFE5471AE855}">
      <dgm:prSet/>
      <dgm:spPr/>
      <dgm:t>
        <a:bodyPr/>
        <a:lstStyle/>
        <a:p>
          <a:endParaRPr lang="zh-CN" altLang="en-US"/>
        </a:p>
      </dgm:t>
    </dgm:pt>
    <dgm:pt modelId="{EEEB3095-B5BF-4CCB-AF89-57BCF350E92E}" type="sibTrans" cxnId="{40703A20-4ECD-4B55-BDF5-FFE5471AE855}">
      <dgm:prSet/>
      <dgm:spPr/>
      <dgm:t>
        <a:bodyPr/>
        <a:lstStyle/>
        <a:p>
          <a:endParaRPr lang="zh-CN" altLang="en-US"/>
        </a:p>
      </dgm:t>
    </dgm:pt>
    <dgm:pt modelId="{775DD734-B089-4255-A7CD-89836A796F94}" type="pres">
      <dgm:prSet presAssocID="{C5CE1311-39DA-4E57-A436-5A2E5F500ACE}" presName="linearFlow" presStyleCnt="0">
        <dgm:presLayoutVars>
          <dgm:resizeHandles val="exact"/>
        </dgm:presLayoutVars>
      </dgm:prSet>
      <dgm:spPr/>
    </dgm:pt>
    <dgm:pt modelId="{73F15D71-E3D7-4554-BFAA-5B5D9612257F}" type="pres">
      <dgm:prSet presAssocID="{A251A493-5964-40C2-9EAB-4F601E83D313}" presName="node" presStyleLbl="node1" presStyleIdx="0" presStyleCnt="2">
        <dgm:presLayoutVars>
          <dgm:bulletEnabled val="1"/>
        </dgm:presLayoutVars>
      </dgm:prSet>
      <dgm:spPr/>
    </dgm:pt>
    <dgm:pt modelId="{E958DA5B-0B1A-4667-AAF0-BB5337DF4D6D}" type="pres">
      <dgm:prSet presAssocID="{49F65641-6FDB-496E-B88B-3172D644614A}" presName="sibTrans" presStyleLbl="sibTrans2D1" presStyleIdx="0" presStyleCnt="1"/>
      <dgm:spPr/>
    </dgm:pt>
    <dgm:pt modelId="{A2EFE337-7FA2-4829-A8B1-C6B7CB805D6D}" type="pres">
      <dgm:prSet presAssocID="{49F65641-6FDB-496E-B88B-3172D644614A}" presName="connectorText" presStyleLbl="sibTrans2D1" presStyleIdx="0" presStyleCnt="1"/>
      <dgm:spPr/>
    </dgm:pt>
    <dgm:pt modelId="{90A1627C-FA64-4873-A200-65304C2FF4E2}" type="pres">
      <dgm:prSet presAssocID="{6AB0F447-50A1-4B86-BC09-85D1B10E696A}" presName="node" presStyleLbl="node1" presStyleIdx="1" presStyleCnt="2">
        <dgm:presLayoutVars>
          <dgm:bulletEnabled val="1"/>
        </dgm:presLayoutVars>
      </dgm:prSet>
      <dgm:spPr/>
    </dgm:pt>
  </dgm:ptLst>
  <dgm:cxnLst>
    <dgm:cxn modelId="{774BA340-6D97-492F-9DDD-E3DD1E33C27F}" type="presOf" srcId="{C5CE1311-39DA-4E57-A436-5A2E5F500ACE}" destId="{775DD734-B089-4255-A7CD-89836A796F94}" srcOrd="0" destOrd="0" presId="urn:microsoft.com/office/officeart/2005/8/layout/process2"/>
    <dgm:cxn modelId="{AD88AE1E-689A-48FE-8415-0B274FFAA439}" type="presOf" srcId="{49F65641-6FDB-496E-B88B-3172D644614A}" destId="{A2EFE337-7FA2-4829-A8B1-C6B7CB805D6D}" srcOrd="1" destOrd="0" presId="urn:microsoft.com/office/officeart/2005/8/layout/process2"/>
    <dgm:cxn modelId="{6A7DC944-2D7F-4995-908A-7E80CDF39659}" type="presOf" srcId="{6AB0F447-50A1-4B86-BC09-85D1B10E696A}" destId="{90A1627C-FA64-4873-A200-65304C2FF4E2}" srcOrd="0" destOrd="0" presId="urn:microsoft.com/office/officeart/2005/8/layout/process2"/>
    <dgm:cxn modelId="{ED145386-52DC-4B24-91E5-287ACBF32285}" type="presOf" srcId="{A251A493-5964-40C2-9EAB-4F601E83D313}" destId="{73F15D71-E3D7-4554-BFAA-5B5D9612257F}" srcOrd="0" destOrd="0" presId="urn:microsoft.com/office/officeart/2005/8/layout/process2"/>
    <dgm:cxn modelId="{72437D36-38AF-485E-9F4F-4C1F3EF3E27E}" type="presOf" srcId="{49F65641-6FDB-496E-B88B-3172D644614A}" destId="{E958DA5B-0B1A-4667-AAF0-BB5337DF4D6D}" srcOrd="0" destOrd="0" presId="urn:microsoft.com/office/officeart/2005/8/layout/process2"/>
    <dgm:cxn modelId="{CD69334E-68D6-428A-9894-C5E917E467D2}" srcId="{C5CE1311-39DA-4E57-A436-5A2E5F500ACE}" destId="{A251A493-5964-40C2-9EAB-4F601E83D313}" srcOrd="0" destOrd="0" parTransId="{70F47FAB-42C9-44CA-A205-138B15845949}" sibTransId="{49F65641-6FDB-496E-B88B-3172D644614A}"/>
    <dgm:cxn modelId="{40703A20-4ECD-4B55-BDF5-FFE5471AE855}" srcId="{C5CE1311-39DA-4E57-A436-5A2E5F500ACE}" destId="{6AB0F447-50A1-4B86-BC09-85D1B10E696A}" srcOrd="1" destOrd="0" parTransId="{4ABECAFF-BE9A-4C92-B8AC-7355E96052FF}" sibTransId="{EEEB3095-B5BF-4CCB-AF89-57BCF350E92E}"/>
    <dgm:cxn modelId="{771F1968-33D9-4226-A8AA-40234B4D1E6A}" type="presParOf" srcId="{775DD734-B089-4255-A7CD-89836A796F94}" destId="{73F15D71-E3D7-4554-BFAA-5B5D9612257F}" srcOrd="0" destOrd="0" presId="urn:microsoft.com/office/officeart/2005/8/layout/process2"/>
    <dgm:cxn modelId="{014CE447-F540-41F4-9C7B-CB9BDF98B6E4}" type="presParOf" srcId="{775DD734-B089-4255-A7CD-89836A796F94}" destId="{E958DA5B-0B1A-4667-AAF0-BB5337DF4D6D}" srcOrd="1" destOrd="0" presId="urn:microsoft.com/office/officeart/2005/8/layout/process2"/>
    <dgm:cxn modelId="{0F053728-C680-4B54-82A5-FD0A88ED9534}" type="presParOf" srcId="{E958DA5B-0B1A-4667-AAF0-BB5337DF4D6D}" destId="{A2EFE337-7FA2-4829-A8B1-C6B7CB805D6D}" srcOrd="0" destOrd="0" presId="urn:microsoft.com/office/officeart/2005/8/layout/process2"/>
    <dgm:cxn modelId="{03EA5DF8-8A29-47A8-94FF-31888A66B795}" type="presParOf" srcId="{775DD734-B089-4255-A7CD-89836A796F94}" destId="{90A1627C-FA64-4873-A200-65304C2FF4E2}" srcOrd="2" destOrd="0" presId="urn:microsoft.com/office/officeart/2005/8/layout/process2"/>
  </dgm:cxnLst>
  <dgm:bg/>
  <dgm:whole/>
</dgm:dataModel>
</file>

<file path=ppt/diagrams/data26.xml><?xml version="1.0" encoding="utf-8"?>
<dgm:dataModel xmlns:dgm="http://schemas.openxmlformats.org/drawingml/2006/diagram" xmlns:a="http://schemas.openxmlformats.org/drawingml/2006/main">
  <dgm:ptLst>
    <dgm:pt modelId="{25ED80D3-CF6D-4780-9BE4-AD1A3AA8C36E}" type="doc">
      <dgm:prSet loTypeId="urn:microsoft.com/office/officeart/2005/8/layout/process1" loCatId="process" qsTypeId="urn:microsoft.com/office/officeart/2005/8/quickstyle/3d3" qsCatId="3D" csTypeId="urn:microsoft.com/office/officeart/2005/8/colors/accent1_2" csCatId="accent1" phldr="1"/>
      <dgm:spPr/>
    </dgm:pt>
    <dgm:pt modelId="{8EB3A7A1-D027-4C87-86B0-00070A6BA3F0}">
      <dgm:prSet phldrT="[文本]"/>
      <dgm:spPr/>
      <dgm:t>
        <a:bodyPr/>
        <a:lstStyle/>
        <a:p>
          <a:r>
            <a:rPr lang="en-US" altLang="zh-CN" dirty="0" smtClean="0"/>
            <a:t>【</a:t>
          </a:r>
          <a:r>
            <a:rPr lang="zh-CN" altLang="en-US" dirty="0" smtClean="0"/>
            <a:t>模型显示</a:t>
          </a:r>
          <a:r>
            <a:rPr lang="en-US" altLang="zh-CN" dirty="0" smtClean="0"/>
            <a:t>】</a:t>
          </a:r>
          <a:endParaRPr lang="zh-CN" altLang="en-US" dirty="0"/>
        </a:p>
      </dgm:t>
    </dgm:pt>
    <dgm:pt modelId="{2B84556E-8B56-44C9-8B47-2DFD3843B79E}" type="parTrans" cxnId="{79D5597D-9338-4F05-A74C-BF368C60A7A7}">
      <dgm:prSet/>
      <dgm:spPr/>
      <dgm:t>
        <a:bodyPr/>
        <a:lstStyle/>
        <a:p>
          <a:endParaRPr lang="zh-CN" altLang="en-US"/>
        </a:p>
      </dgm:t>
    </dgm:pt>
    <dgm:pt modelId="{89613864-2358-47FB-A164-DCF103BE6EB6}" type="sibTrans" cxnId="{79D5597D-9338-4F05-A74C-BF368C60A7A7}">
      <dgm:prSet/>
      <dgm:spPr/>
      <dgm:t>
        <a:bodyPr/>
        <a:lstStyle/>
        <a:p>
          <a:endParaRPr lang="zh-CN" altLang="en-US"/>
        </a:p>
      </dgm:t>
    </dgm:pt>
    <dgm:pt modelId="{6867DB9B-5A5E-41AA-A054-5F95E9769511}">
      <dgm:prSet phldrT="[文本]"/>
      <dgm:spPr/>
      <dgm:t>
        <a:bodyPr/>
        <a:lstStyle/>
        <a:p>
          <a:r>
            <a:rPr lang="en-US" altLang="zh-CN" dirty="0" smtClean="0"/>
            <a:t>【</a:t>
          </a:r>
          <a:r>
            <a:rPr lang="zh-CN" altLang="en-US" dirty="0" smtClean="0"/>
            <a:t>分解图</a:t>
          </a:r>
          <a:r>
            <a:rPr lang="en-US" altLang="zh-CN" dirty="0" smtClean="0"/>
            <a:t>】</a:t>
          </a:r>
          <a:endParaRPr lang="zh-CN" altLang="en-US" dirty="0"/>
        </a:p>
      </dgm:t>
    </dgm:pt>
    <dgm:pt modelId="{7DF7D99A-0AAF-4C66-8159-135442988252}" type="parTrans" cxnId="{8AFF336E-D6E0-4132-9C9D-A5539C33D519}">
      <dgm:prSet/>
      <dgm:spPr/>
      <dgm:t>
        <a:bodyPr/>
        <a:lstStyle/>
        <a:p>
          <a:endParaRPr lang="zh-CN" altLang="en-US"/>
        </a:p>
      </dgm:t>
    </dgm:pt>
    <dgm:pt modelId="{46530D7B-B912-448C-82F4-3C82896C04ED}" type="sibTrans" cxnId="{8AFF336E-D6E0-4132-9C9D-A5539C33D519}">
      <dgm:prSet/>
      <dgm:spPr/>
      <dgm:t>
        <a:bodyPr/>
        <a:lstStyle/>
        <a:p>
          <a:endParaRPr lang="zh-CN" altLang="en-US"/>
        </a:p>
      </dgm:t>
    </dgm:pt>
    <dgm:pt modelId="{6C5ECB43-A05D-43C9-9AA4-46B6D74A9C75}" type="pres">
      <dgm:prSet presAssocID="{25ED80D3-CF6D-4780-9BE4-AD1A3AA8C36E}" presName="Name0" presStyleCnt="0">
        <dgm:presLayoutVars>
          <dgm:dir/>
          <dgm:resizeHandles val="exact"/>
        </dgm:presLayoutVars>
      </dgm:prSet>
      <dgm:spPr/>
    </dgm:pt>
    <dgm:pt modelId="{CEE3E8B2-7D04-4ED7-96B4-EAD02EE42591}" type="pres">
      <dgm:prSet presAssocID="{8EB3A7A1-D027-4C87-86B0-00070A6BA3F0}" presName="node" presStyleLbl="node1" presStyleIdx="0" presStyleCnt="2">
        <dgm:presLayoutVars>
          <dgm:bulletEnabled val="1"/>
        </dgm:presLayoutVars>
      </dgm:prSet>
      <dgm:spPr/>
    </dgm:pt>
    <dgm:pt modelId="{5B1532C7-F611-4B2F-A47E-530998A790C5}" type="pres">
      <dgm:prSet presAssocID="{89613864-2358-47FB-A164-DCF103BE6EB6}" presName="sibTrans" presStyleLbl="sibTrans2D1" presStyleIdx="0" presStyleCnt="1"/>
      <dgm:spPr/>
    </dgm:pt>
    <dgm:pt modelId="{FB985C59-CA48-43DB-842F-B5BB21051A6B}" type="pres">
      <dgm:prSet presAssocID="{89613864-2358-47FB-A164-DCF103BE6EB6}" presName="connectorText" presStyleLbl="sibTrans2D1" presStyleIdx="0" presStyleCnt="1"/>
      <dgm:spPr/>
    </dgm:pt>
    <dgm:pt modelId="{66E72369-ABDA-464A-8C5F-10F656194E05}" type="pres">
      <dgm:prSet presAssocID="{6867DB9B-5A5E-41AA-A054-5F95E9769511}" presName="node" presStyleLbl="node1" presStyleIdx="1" presStyleCnt="2">
        <dgm:presLayoutVars>
          <dgm:bulletEnabled val="1"/>
        </dgm:presLayoutVars>
      </dgm:prSet>
      <dgm:spPr/>
    </dgm:pt>
  </dgm:ptLst>
  <dgm:cxnLst>
    <dgm:cxn modelId="{5B28D023-BE81-4AA7-8D16-A72E90B87E5C}" type="presOf" srcId="{89613864-2358-47FB-A164-DCF103BE6EB6}" destId="{5B1532C7-F611-4B2F-A47E-530998A790C5}" srcOrd="0" destOrd="0" presId="urn:microsoft.com/office/officeart/2005/8/layout/process1"/>
    <dgm:cxn modelId="{8AFF336E-D6E0-4132-9C9D-A5539C33D519}" srcId="{25ED80D3-CF6D-4780-9BE4-AD1A3AA8C36E}" destId="{6867DB9B-5A5E-41AA-A054-5F95E9769511}" srcOrd="1" destOrd="0" parTransId="{7DF7D99A-0AAF-4C66-8159-135442988252}" sibTransId="{46530D7B-B912-448C-82F4-3C82896C04ED}"/>
    <dgm:cxn modelId="{2AF6EEC8-6FE1-4BF5-93DC-5F09170ABD1F}" type="presOf" srcId="{25ED80D3-CF6D-4780-9BE4-AD1A3AA8C36E}" destId="{6C5ECB43-A05D-43C9-9AA4-46B6D74A9C75}" srcOrd="0" destOrd="0" presId="urn:microsoft.com/office/officeart/2005/8/layout/process1"/>
    <dgm:cxn modelId="{79D5597D-9338-4F05-A74C-BF368C60A7A7}" srcId="{25ED80D3-CF6D-4780-9BE4-AD1A3AA8C36E}" destId="{8EB3A7A1-D027-4C87-86B0-00070A6BA3F0}" srcOrd="0" destOrd="0" parTransId="{2B84556E-8B56-44C9-8B47-2DFD3843B79E}" sibTransId="{89613864-2358-47FB-A164-DCF103BE6EB6}"/>
    <dgm:cxn modelId="{8E41FFFF-5409-4D18-B580-42F85EC74028}" type="presOf" srcId="{6867DB9B-5A5E-41AA-A054-5F95E9769511}" destId="{66E72369-ABDA-464A-8C5F-10F656194E05}" srcOrd="0" destOrd="0" presId="urn:microsoft.com/office/officeart/2005/8/layout/process1"/>
    <dgm:cxn modelId="{6781DDD7-F891-417C-B4A4-5800F55D661B}" type="presOf" srcId="{89613864-2358-47FB-A164-DCF103BE6EB6}" destId="{FB985C59-CA48-43DB-842F-B5BB21051A6B}" srcOrd="1" destOrd="0" presId="urn:microsoft.com/office/officeart/2005/8/layout/process1"/>
    <dgm:cxn modelId="{4F205256-F059-48F8-9D42-4DA18595D887}" type="presOf" srcId="{8EB3A7A1-D027-4C87-86B0-00070A6BA3F0}" destId="{CEE3E8B2-7D04-4ED7-96B4-EAD02EE42591}" srcOrd="0" destOrd="0" presId="urn:microsoft.com/office/officeart/2005/8/layout/process1"/>
    <dgm:cxn modelId="{E5D35A34-311F-42DB-AFFD-0FAC8B2691B3}" type="presParOf" srcId="{6C5ECB43-A05D-43C9-9AA4-46B6D74A9C75}" destId="{CEE3E8B2-7D04-4ED7-96B4-EAD02EE42591}" srcOrd="0" destOrd="0" presId="urn:microsoft.com/office/officeart/2005/8/layout/process1"/>
    <dgm:cxn modelId="{A51D5B4C-B44E-4FEE-B310-80416D7C565C}" type="presParOf" srcId="{6C5ECB43-A05D-43C9-9AA4-46B6D74A9C75}" destId="{5B1532C7-F611-4B2F-A47E-530998A790C5}" srcOrd="1" destOrd="0" presId="urn:microsoft.com/office/officeart/2005/8/layout/process1"/>
    <dgm:cxn modelId="{87FDCA58-A414-4412-9E81-233840BA1158}" type="presParOf" srcId="{5B1532C7-F611-4B2F-A47E-530998A790C5}" destId="{FB985C59-CA48-43DB-842F-B5BB21051A6B}" srcOrd="0" destOrd="0" presId="urn:microsoft.com/office/officeart/2005/8/layout/process1"/>
    <dgm:cxn modelId="{47F230C4-E494-4F82-9573-8CE6B4B79BF7}" type="presParOf" srcId="{6C5ECB43-A05D-43C9-9AA4-46B6D74A9C75}" destId="{66E72369-ABDA-464A-8C5F-10F656194E05}" srcOrd="2" destOrd="0" presId="urn:microsoft.com/office/officeart/2005/8/layout/process1"/>
  </dgm:cxnLst>
  <dgm:bg/>
  <dgm:whole/>
</dgm:dataModel>
</file>

<file path=ppt/diagrams/data27.xml><?xml version="1.0" encoding="utf-8"?>
<dgm:dataModel xmlns:dgm="http://schemas.openxmlformats.org/drawingml/2006/diagram" xmlns:a="http://schemas.openxmlformats.org/drawingml/2006/main">
  <dgm:ptLst>
    <dgm:pt modelId="{E2059FB6-8279-462D-BF02-22AD4FD8ADF2}" type="doc">
      <dgm:prSet loTypeId="urn:microsoft.com/office/officeart/2005/8/layout/process1" loCatId="process" qsTypeId="urn:microsoft.com/office/officeart/2005/8/quickstyle/3d3" qsCatId="3D" csTypeId="urn:microsoft.com/office/officeart/2005/8/colors/accent1_2" csCatId="accent1" phldr="1"/>
      <dgm:spPr/>
    </dgm:pt>
    <dgm:pt modelId="{0E375118-5437-479A-831F-818F9EF4170D}">
      <dgm:prSet phldrT="[文本]"/>
      <dgm:spPr/>
      <dgm:t>
        <a:bodyPr/>
        <a:lstStyle/>
        <a:p>
          <a:r>
            <a:rPr lang="en-US" altLang="zh-CN" dirty="0" smtClean="0"/>
            <a:t>【</a:t>
          </a:r>
          <a:r>
            <a:rPr lang="zh-CN" altLang="en-US" dirty="0" smtClean="0"/>
            <a:t>模型显示</a:t>
          </a:r>
          <a:r>
            <a:rPr lang="en-US" altLang="zh-CN" dirty="0" smtClean="0"/>
            <a:t>】</a:t>
          </a:r>
          <a:endParaRPr lang="zh-CN" altLang="en-US" dirty="0"/>
        </a:p>
      </dgm:t>
    </dgm:pt>
    <dgm:pt modelId="{5FE5BA93-B013-4A8E-831A-219569F0F247}" type="parTrans" cxnId="{6099E52E-FB81-4012-B59D-46DF25CE74C0}">
      <dgm:prSet/>
      <dgm:spPr/>
      <dgm:t>
        <a:bodyPr/>
        <a:lstStyle/>
        <a:p>
          <a:endParaRPr lang="zh-CN" altLang="en-US"/>
        </a:p>
      </dgm:t>
    </dgm:pt>
    <dgm:pt modelId="{B7622782-5D40-4B75-B97D-257A50F38945}" type="sibTrans" cxnId="{6099E52E-FB81-4012-B59D-46DF25CE74C0}">
      <dgm:prSet/>
      <dgm:spPr/>
      <dgm:t>
        <a:bodyPr/>
        <a:lstStyle/>
        <a:p>
          <a:endParaRPr lang="zh-CN" altLang="en-US"/>
        </a:p>
      </dgm:t>
    </dgm:pt>
    <dgm:pt modelId="{8F9457C0-F8F8-41EF-8D0C-15C8B49B3D39}">
      <dgm:prSet phldrT="[文本]"/>
      <dgm:spPr/>
      <dgm:t>
        <a:bodyPr/>
        <a:lstStyle/>
        <a:p>
          <a:r>
            <a:rPr lang="en-US" altLang="zh-CN" dirty="0" smtClean="0"/>
            <a:t>【</a:t>
          </a:r>
          <a:r>
            <a:rPr lang="zh-CN" altLang="en-US" dirty="0" smtClean="0"/>
            <a:t>编辑位置</a:t>
          </a:r>
          <a:r>
            <a:rPr lang="en-US" altLang="zh-CN" dirty="0" smtClean="0"/>
            <a:t>】</a:t>
          </a:r>
          <a:endParaRPr lang="zh-CN" altLang="en-US" dirty="0"/>
        </a:p>
      </dgm:t>
    </dgm:pt>
    <dgm:pt modelId="{0C9084FE-194E-4CE0-8158-60E483AB8653}" type="parTrans" cxnId="{8F0E05D6-E02B-48E9-ACBE-5BC00B729D44}">
      <dgm:prSet/>
      <dgm:spPr/>
      <dgm:t>
        <a:bodyPr/>
        <a:lstStyle/>
        <a:p>
          <a:endParaRPr lang="zh-CN" altLang="en-US"/>
        </a:p>
      </dgm:t>
    </dgm:pt>
    <dgm:pt modelId="{E1DB808B-D6B5-41AA-8489-C08C5A16133F}" type="sibTrans" cxnId="{8F0E05D6-E02B-48E9-ACBE-5BC00B729D44}">
      <dgm:prSet/>
      <dgm:spPr/>
      <dgm:t>
        <a:bodyPr/>
        <a:lstStyle/>
        <a:p>
          <a:endParaRPr lang="zh-CN" altLang="en-US"/>
        </a:p>
      </dgm:t>
    </dgm:pt>
    <dgm:pt modelId="{0109DA49-5111-4103-A9BF-95EAB27602C6}" type="pres">
      <dgm:prSet presAssocID="{E2059FB6-8279-462D-BF02-22AD4FD8ADF2}" presName="Name0" presStyleCnt="0">
        <dgm:presLayoutVars>
          <dgm:dir/>
          <dgm:resizeHandles val="exact"/>
        </dgm:presLayoutVars>
      </dgm:prSet>
      <dgm:spPr/>
    </dgm:pt>
    <dgm:pt modelId="{AAAAA87A-2057-473D-B446-F79A5357139F}" type="pres">
      <dgm:prSet presAssocID="{0E375118-5437-479A-831F-818F9EF4170D}" presName="node" presStyleLbl="node1" presStyleIdx="0" presStyleCnt="2">
        <dgm:presLayoutVars>
          <dgm:bulletEnabled val="1"/>
        </dgm:presLayoutVars>
      </dgm:prSet>
      <dgm:spPr/>
    </dgm:pt>
    <dgm:pt modelId="{24BB94A4-502F-40C8-9361-BF2E80AB550F}" type="pres">
      <dgm:prSet presAssocID="{B7622782-5D40-4B75-B97D-257A50F38945}" presName="sibTrans" presStyleLbl="sibTrans2D1" presStyleIdx="0" presStyleCnt="1"/>
      <dgm:spPr/>
    </dgm:pt>
    <dgm:pt modelId="{0690D7C4-1839-42DC-AED8-7092995EBED9}" type="pres">
      <dgm:prSet presAssocID="{B7622782-5D40-4B75-B97D-257A50F38945}" presName="connectorText" presStyleLbl="sibTrans2D1" presStyleIdx="0" presStyleCnt="1"/>
      <dgm:spPr/>
    </dgm:pt>
    <dgm:pt modelId="{B60CD1DC-7C74-48E7-9C7D-455DE5E3E079}" type="pres">
      <dgm:prSet presAssocID="{8F9457C0-F8F8-41EF-8D0C-15C8B49B3D39}" presName="node" presStyleLbl="node1" presStyleIdx="1" presStyleCnt="2">
        <dgm:presLayoutVars>
          <dgm:bulletEnabled val="1"/>
        </dgm:presLayoutVars>
      </dgm:prSet>
      <dgm:spPr/>
    </dgm:pt>
  </dgm:ptLst>
  <dgm:cxnLst>
    <dgm:cxn modelId="{D01D49CE-56A2-44E5-86F2-8FE9B596005B}" type="presOf" srcId="{E2059FB6-8279-462D-BF02-22AD4FD8ADF2}" destId="{0109DA49-5111-4103-A9BF-95EAB27602C6}" srcOrd="0" destOrd="0" presId="urn:microsoft.com/office/officeart/2005/8/layout/process1"/>
    <dgm:cxn modelId="{E9913F99-7DAA-4685-A4D0-53B0EC603922}" type="presOf" srcId="{B7622782-5D40-4B75-B97D-257A50F38945}" destId="{0690D7C4-1839-42DC-AED8-7092995EBED9}" srcOrd="1" destOrd="0" presId="urn:microsoft.com/office/officeart/2005/8/layout/process1"/>
    <dgm:cxn modelId="{8F0E05D6-E02B-48E9-ACBE-5BC00B729D44}" srcId="{E2059FB6-8279-462D-BF02-22AD4FD8ADF2}" destId="{8F9457C0-F8F8-41EF-8D0C-15C8B49B3D39}" srcOrd="1" destOrd="0" parTransId="{0C9084FE-194E-4CE0-8158-60E483AB8653}" sibTransId="{E1DB808B-D6B5-41AA-8489-C08C5A16133F}"/>
    <dgm:cxn modelId="{6099E52E-FB81-4012-B59D-46DF25CE74C0}" srcId="{E2059FB6-8279-462D-BF02-22AD4FD8ADF2}" destId="{0E375118-5437-479A-831F-818F9EF4170D}" srcOrd="0" destOrd="0" parTransId="{5FE5BA93-B013-4A8E-831A-219569F0F247}" sibTransId="{B7622782-5D40-4B75-B97D-257A50F38945}"/>
    <dgm:cxn modelId="{B5532AFE-256E-4458-B34C-DC61100777AB}" type="presOf" srcId="{0E375118-5437-479A-831F-818F9EF4170D}" destId="{AAAAA87A-2057-473D-B446-F79A5357139F}" srcOrd="0" destOrd="0" presId="urn:microsoft.com/office/officeart/2005/8/layout/process1"/>
    <dgm:cxn modelId="{00E20AFA-1DE0-40BC-ADCA-7B3410829EF2}" type="presOf" srcId="{B7622782-5D40-4B75-B97D-257A50F38945}" destId="{24BB94A4-502F-40C8-9361-BF2E80AB550F}" srcOrd="0" destOrd="0" presId="urn:microsoft.com/office/officeart/2005/8/layout/process1"/>
    <dgm:cxn modelId="{722D6EE9-B76E-4563-ABDA-88A15E841F92}" type="presOf" srcId="{8F9457C0-F8F8-41EF-8D0C-15C8B49B3D39}" destId="{B60CD1DC-7C74-48E7-9C7D-455DE5E3E079}" srcOrd="0" destOrd="0" presId="urn:microsoft.com/office/officeart/2005/8/layout/process1"/>
    <dgm:cxn modelId="{E3EDA22A-0AEA-4CD6-BEA0-F7B4DAC7D4B6}" type="presParOf" srcId="{0109DA49-5111-4103-A9BF-95EAB27602C6}" destId="{AAAAA87A-2057-473D-B446-F79A5357139F}" srcOrd="0" destOrd="0" presId="urn:microsoft.com/office/officeart/2005/8/layout/process1"/>
    <dgm:cxn modelId="{3BAD8C0E-AE74-412A-952C-7F3DEF4275B3}" type="presParOf" srcId="{0109DA49-5111-4103-A9BF-95EAB27602C6}" destId="{24BB94A4-502F-40C8-9361-BF2E80AB550F}" srcOrd="1" destOrd="0" presId="urn:microsoft.com/office/officeart/2005/8/layout/process1"/>
    <dgm:cxn modelId="{73D2181F-A5E2-456F-B194-8E559CB9381E}" type="presParOf" srcId="{24BB94A4-502F-40C8-9361-BF2E80AB550F}" destId="{0690D7C4-1839-42DC-AED8-7092995EBED9}" srcOrd="0" destOrd="0" presId="urn:microsoft.com/office/officeart/2005/8/layout/process1"/>
    <dgm:cxn modelId="{18734DCC-21BC-4180-B6A0-C17C5F4F416B}" type="presParOf" srcId="{0109DA49-5111-4103-A9BF-95EAB27602C6}" destId="{B60CD1DC-7C74-48E7-9C7D-455DE5E3E079}" srcOrd="2" destOrd="0" presId="urn:microsoft.com/office/officeart/2005/8/layout/process1"/>
  </dgm:cxnLst>
  <dgm:bg/>
  <dgm:whole/>
</dgm:dataModel>
</file>

<file path=ppt/diagrams/data28.xml><?xml version="1.0" encoding="utf-8"?>
<dgm:dataModel xmlns:dgm="http://schemas.openxmlformats.org/drawingml/2006/diagram" xmlns:a="http://schemas.openxmlformats.org/drawingml/2006/main">
  <dgm:ptLst>
    <dgm:pt modelId="{21A87435-3B7F-47F1-8D00-FA65A461C221}" type="doc">
      <dgm:prSet loTypeId="urn:microsoft.com/office/officeart/2005/8/layout/process2" loCatId="process" qsTypeId="urn:microsoft.com/office/officeart/2005/8/quickstyle/3d3" qsCatId="3D" csTypeId="urn:microsoft.com/office/officeart/2005/8/colors/accent1_2" csCatId="accent1" phldr="1"/>
      <dgm:spPr/>
    </dgm:pt>
    <dgm:pt modelId="{FCE0B386-CEA0-4B2D-80BB-22A591C541F6}">
      <dgm:prSet phldrT="[文本]"/>
      <dgm:spPr/>
      <dgm:t>
        <a:bodyPr/>
        <a:lstStyle/>
        <a:p>
          <a:r>
            <a:rPr lang="en-US" altLang="zh-CN" dirty="0" smtClean="0"/>
            <a:t>【</a:t>
          </a:r>
          <a:r>
            <a:rPr lang="zh-CN" altLang="en-US" dirty="0" smtClean="0"/>
            <a:t>模型显示</a:t>
          </a:r>
          <a:r>
            <a:rPr lang="en-US" altLang="zh-CN" dirty="0" smtClean="0"/>
            <a:t>】</a:t>
          </a:r>
          <a:endParaRPr lang="zh-CN" altLang="en-US" dirty="0"/>
        </a:p>
      </dgm:t>
    </dgm:pt>
    <dgm:pt modelId="{EF2460CD-7D53-4228-817F-95015B3C3211}" type="parTrans" cxnId="{63644977-DFA3-411E-B0D1-7C6A7E0F57C3}">
      <dgm:prSet/>
      <dgm:spPr/>
      <dgm:t>
        <a:bodyPr/>
        <a:lstStyle/>
        <a:p>
          <a:endParaRPr lang="zh-CN" altLang="en-US"/>
        </a:p>
      </dgm:t>
    </dgm:pt>
    <dgm:pt modelId="{A2819449-CAF3-4253-AC92-163FD9BDCC4F}" type="sibTrans" cxnId="{63644977-DFA3-411E-B0D1-7C6A7E0F57C3}">
      <dgm:prSet/>
      <dgm:spPr/>
      <dgm:t>
        <a:bodyPr/>
        <a:lstStyle/>
        <a:p>
          <a:endParaRPr lang="zh-CN" altLang="en-US"/>
        </a:p>
      </dgm:t>
    </dgm:pt>
    <dgm:pt modelId="{3B3BF4AB-5A52-482E-8DBB-0D4166522B12}">
      <dgm:prSet phldrT="[文本]"/>
      <dgm:spPr/>
      <dgm:t>
        <a:bodyPr/>
        <a:lstStyle/>
        <a:p>
          <a:r>
            <a:rPr lang="en-US" altLang="zh-CN" dirty="0" smtClean="0"/>
            <a:t>【</a:t>
          </a:r>
          <a:r>
            <a:rPr lang="zh-CN" altLang="en-US" dirty="0" smtClean="0"/>
            <a:t>分解图</a:t>
          </a:r>
          <a:r>
            <a:rPr lang="en-US" altLang="zh-CN" dirty="0" smtClean="0"/>
            <a:t>】</a:t>
          </a:r>
          <a:endParaRPr lang="zh-CN" altLang="en-US" dirty="0"/>
        </a:p>
      </dgm:t>
    </dgm:pt>
    <dgm:pt modelId="{330E6242-80BE-438A-95E7-1295374A2EC5}" type="parTrans" cxnId="{0C040AFB-281E-4600-BC80-2E7F438C579A}">
      <dgm:prSet/>
      <dgm:spPr/>
      <dgm:t>
        <a:bodyPr/>
        <a:lstStyle/>
        <a:p>
          <a:endParaRPr lang="zh-CN" altLang="en-US"/>
        </a:p>
      </dgm:t>
    </dgm:pt>
    <dgm:pt modelId="{0A20849C-B307-456C-841F-6CF3AEE40CFD}" type="sibTrans" cxnId="{0C040AFB-281E-4600-BC80-2E7F438C579A}">
      <dgm:prSet/>
      <dgm:spPr/>
      <dgm:t>
        <a:bodyPr/>
        <a:lstStyle/>
        <a:p>
          <a:endParaRPr lang="zh-CN" altLang="en-US"/>
        </a:p>
      </dgm:t>
    </dgm:pt>
    <dgm:pt modelId="{43712C41-8368-486D-9CCA-3EFFD0FDEF15}" type="pres">
      <dgm:prSet presAssocID="{21A87435-3B7F-47F1-8D00-FA65A461C221}" presName="linearFlow" presStyleCnt="0">
        <dgm:presLayoutVars>
          <dgm:resizeHandles val="exact"/>
        </dgm:presLayoutVars>
      </dgm:prSet>
      <dgm:spPr/>
    </dgm:pt>
    <dgm:pt modelId="{2372E60C-72F2-463D-B913-9A96E11BEDB6}" type="pres">
      <dgm:prSet presAssocID="{FCE0B386-CEA0-4B2D-80BB-22A591C541F6}" presName="node" presStyleLbl="node1" presStyleIdx="0" presStyleCnt="2">
        <dgm:presLayoutVars>
          <dgm:bulletEnabled val="1"/>
        </dgm:presLayoutVars>
      </dgm:prSet>
      <dgm:spPr/>
    </dgm:pt>
    <dgm:pt modelId="{29273F62-3A01-4515-87BE-A40E2D54A12A}" type="pres">
      <dgm:prSet presAssocID="{A2819449-CAF3-4253-AC92-163FD9BDCC4F}" presName="sibTrans" presStyleLbl="sibTrans2D1" presStyleIdx="0" presStyleCnt="1"/>
      <dgm:spPr/>
    </dgm:pt>
    <dgm:pt modelId="{62947DDF-595E-42C1-A9B1-97036D3262B1}" type="pres">
      <dgm:prSet presAssocID="{A2819449-CAF3-4253-AC92-163FD9BDCC4F}" presName="connectorText" presStyleLbl="sibTrans2D1" presStyleIdx="0" presStyleCnt="1"/>
      <dgm:spPr/>
    </dgm:pt>
    <dgm:pt modelId="{3A8972CB-9DB8-41C8-A19C-195BC81C845A}" type="pres">
      <dgm:prSet presAssocID="{3B3BF4AB-5A52-482E-8DBB-0D4166522B12}" presName="node" presStyleLbl="node1" presStyleIdx="1" presStyleCnt="2">
        <dgm:presLayoutVars>
          <dgm:bulletEnabled val="1"/>
        </dgm:presLayoutVars>
      </dgm:prSet>
      <dgm:spPr/>
    </dgm:pt>
  </dgm:ptLst>
  <dgm:cxnLst>
    <dgm:cxn modelId="{40BEFF06-DABB-4B2B-B0A9-B88E37D6D7FB}" type="presOf" srcId="{3B3BF4AB-5A52-482E-8DBB-0D4166522B12}" destId="{3A8972CB-9DB8-41C8-A19C-195BC81C845A}" srcOrd="0" destOrd="0" presId="urn:microsoft.com/office/officeart/2005/8/layout/process2"/>
    <dgm:cxn modelId="{63644977-DFA3-411E-B0D1-7C6A7E0F57C3}" srcId="{21A87435-3B7F-47F1-8D00-FA65A461C221}" destId="{FCE0B386-CEA0-4B2D-80BB-22A591C541F6}" srcOrd="0" destOrd="0" parTransId="{EF2460CD-7D53-4228-817F-95015B3C3211}" sibTransId="{A2819449-CAF3-4253-AC92-163FD9BDCC4F}"/>
    <dgm:cxn modelId="{22C0CED7-AADE-4D58-9C7C-C4CF406C3794}" type="presOf" srcId="{FCE0B386-CEA0-4B2D-80BB-22A591C541F6}" destId="{2372E60C-72F2-463D-B913-9A96E11BEDB6}" srcOrd="0" destOrd="0" presId="urn:microsoft.com/office/officeart/2005/8/layout/process2"/>
    <dgm:cxn modelId="{DEB4CD54-0623-4815-BBC3-CEE9B9D5EC28}" type="presOf" srcId="{A2819449-CAF3-4253-AC92-163FD9BDCC4F}" destId="{29273F62-3A01-4515-87BE-A40E2D54A12A}" srcOrd="0" destOrd="0" presId="urn:microsoft.com/office/officeart/2005/8/layout/process2"/>
    <dgm:cxn modelId="{38D359B1-5488-415E-8F7A-5BD91CBAB93A}" type="presOf" srcId="{A2819449-CAF3-4253-AC92-163FD9BDCC4F}" destId="{62947DDF-595E-42C1-A9B1-97036D3262B1}" srcOrd="1" destOrd="0" presId="urn:microsoft.com/office/officeart/2005/8/layout/process2"/>
    <dgm:cxn modelId="{683663F4-5D0D-4C11-8800-F6387EB0EC32}" type="presOf" srcId="{21A87435-3B7F-47F1-8D00-FA65A461C221}" destId="{43712C41-8368-486D-9CCA-3EFFD0FDEF15}" srcOrd="0" destOrd="0" presId="urn:microsoft.com/office/officeart/2005/8/layout/process2"/>
    <dgm:cxn modelId="{0C040AFB-281E-4600-BC80-2E7F438C579A}" srcId="{21A87435-3B7F-47F1-8D00-FA65A461C221}" destId="{3B3BF4AB-5A52-482E-8DBB-0D4166522B12}" srcOrd="1" destOrd="0" parTransId="{330E6242-80BE-438A-95E7-1295374A2EC5}" sibTransId="{0A20849C-B307-456C-841F-6CF3AEE40CFD}"/>
    <dgm:cxn modelId="{7DB6A433-DF78-4764-96FD-3889F4819EAD}" type="presParOf" srcId="{43712C41-8368-486D-9CCA-3EFFD0FDEF15}" destId="{2372E60C-72F2-463D-B913-9A96E11BEDB6}" srcOrd="0" destOrd="0" presId="urn:microsoft.com/office/officeart/2005/8/layout/process2"/>
    <dgm:cxn modelId="{4168ECA7-75CB-4B08-93EE-3B491AF03BA8}" type="presParOf" srcId="{43712C41-8368-486D-9CCA-3EFFD0FDEF15}" destId="{29273F62-3A01-4515-87BE-A40E2D54A12A}" srcOrd="1" destOrd="0" presId="urn:microsoft.com/office/officeart/2005/8/layout/process2"/>
    <dgm:cxn modelId="{E12BDE0C-DFB0-4B81-BB62-2057931784DA}" type="presParOf" srcId="{29273F62-3A01-4515-87BE-A40E2D54A12A}" destId="{62947DDF-595E-42C1-A9B1-97036D3262B1}" srcOrd="0" destOrd="0" presId="urn:microsoft.com/office/officeart/2005/8/layout/process2"/>
    <dgm:cxn modelId="{0BFE59FA-2223-4AAA-B32A-5DABADCB2022}" type="presParOf" srcId="{43712C41-8368-486D-9CCA-3EFFD0FDEF15}" destId="{3A8972CB-9DB8-41C8-A19C-195BC81C845A}" srcOrd="2" destOrd="0" presId="urn:microsoft.com/office/officeart/2005/8/layout/process2"/>
  </dgm:cxnLst>
  <dgm:bg/>
  <dgm:whole/>
</dgm:dataModel>
</file>

<file path=ppt/diagrams/data3.xml><?xml version="1.0" encoding="utf-8"?>
<dgm:dataModel xmlns:dgm="http://schemas.openxmlformats.org/drawingml/2006/diagram" xmlns:a="http://schemas.openxmlformats.org/drawingml/2006/main">
  <dgm:ptLst>
    <dgm:pt modelId="{2F7C47DD-DF2B-4D6C-8B43-03AD7AAB756A}" type="doc">
      <dgm:prSet loTypeId="urn:microsoft.com/office/officeart/2005/8/layout/process1" loCatId="process" qsTypeId="urn:microsoft.com/office/officeart/2005/8/quickstyle/3d3" qsCatId="3D" csTypeId="urn:microsoft.com/office/officeart/2005/8/colors/accent1_2" csCatId="accent1" phldr="1"/>
      <dgm:spPr/>
    </dgm:pt>
    <dgm:pt modelId="{01969CF7-3203-4E46-95AC-8C70E27344AD}">
      <dgm:prSet phldrT="[文本]"/>
      <dgm:spPr/>
      <dgm:t>
        <a:bodyPr/>
        <a:lstStyle/>
        <a:p>
          <a:r>
            <a:rPr lang="en-US" altLang="zh-CN" dirty="0" smtClean="0"/>
            <a:t>【</a:t>
          </a:r>
          <a:r>
            <a:rPr lang="zh-CN" altLang="en-US" dirty="0" smtClean="0"/>
            <a:t>编辑定义</a:t>
          </a:r>
          <a:r>
            <a:rPr lang="en-US" altLang="zh-CN" dirty="0" smtClean="0"/>
            <a:t>】</a:t>
          </a:r>
          <a:endParaRPr lang="zh-CN" altLang="en-US" dirty="0"/>
        </a:p>
      </dgm:t>
    </dgm:pt>
    <dgm:pt modelId="{2BDE4096-4ACE-4B2D-A84A-8A2E89FF0FD4}" type="parTrans" cxnId="{87A3EC51-9EF3-46BB-96F3-07D590B3183E}">
      <dgm:prSet/>
      <dgm:spPr/>
      <dgm:t>
        <a:bodyPr/>
        <a:lstStyle/>
        <a:p>
          <a:endParaRPr lang="zh-CN" altLang="en-US"/>
        </a:p>
      </dgm:t>
    </dgm:pt>
    <dgm:pt modelId="{B1311663-6A4F-4375-93A2-8D76F1F39F53}" type="sibTrans" cxnId="{87A3EC51-9EF3-46BB-96F3-07D590B3183E}">
      <dgm:prSet/>
      <dgm:spPr/>
      <dgm:t>
        <a:bodyPr/>
        <a:lstStyle/>
        <a:p>
          <a:endParaRPr lang="zh-CN" altLang="en-US"/>
        </a:p>
      </dgm:t>
    </dgm:pt>
    <dgm:pt modelId="{0618D0F3-AEB2-4644-B429-A1CA9A51A698}">
      <dgm:prSet phldrT="[文本]"/>
      <dgm:spPr/>
      <dgm:t>
        <a:bodyPr/>
        <a:lstStyle/>
        <a:p>
          <a:r>
            <a:rPr lang="en-US" altLang="zh-CN" dirty="0" smtClean="0"/>
            <a:t>【</a:t>
          </a:r>
          <a:r>
            <a:rPr lang="zh-CN" altLang="en-US" dirty="0" smtClean="0"/>
            <a:t>元件放置</a:t>
          </a:r>
          <a:r>
            <a:rPr lang="en-US" altLang="zh-CN" dirty="0" smtClean="0"/>
            <a:t>】</a:t>
          </a:r>
          <a:endParaRPr lang="zh-CN" altLang="en-US" dirty="0"/>
        </a:p>
      </dgm:t>
    </dgm:pt>
    <dgm:pt modelId="{090E35BB-7994-422C-9129-4DC3CF1DD038}" type="parTrans" cxnId="{A8CD35FB-8821-44AD-8372-650DEFFD0088}">
      <dgm:prSet/>
      <dgm:spPr/>
      <dgm:t>
        <a:bodyPr/>
        <a:lstStyle/>
        <a:p>
          <a:endParaRPr lang="zh-CN" altLang="en-US"/>
        </a:p>
      </dgm:t>
    </dgm:pt>
    <dgm:pt modelId="{D60F52F3-9D59-4D20-A186-001BDFC8AA84}" type="sibTrans" cxnId="{A8CD35FB-8821-44AD-8372-650DEFFD0088}">
      <dgm:prSet/>
      <dgm:spPr/>
      <dgm:t>
        <a:bodyPr/>
        <a:lstStyle/>
        <a:p>
          <a:endParaRPr lang="zh-CN" altLang="en-US"/>
        </a:p>
      </dgm:t>
    </dgm:pt>
    <dgm:pt modelId="{A96B5C96-B056-48AC-B92F-29B7A82DD0E2}" type="pres">
      <dgm:prSet presAssocID="{2F7C47DD-DF2B-4D6C-8B43-03AD7AAB756A}" presName="Name0" presStyleCnt="0">
        <dgm:presLayoutVars>
          <dgm:dir/>
          <dgm:resizeHandles val="exact"/>
        </dgm:presLayoutVars>
      </dgm:prSet>
      <dgm:spPr/>
    </dgm:pt>
    <dgm:pt modelId="{A0C80F22-D864-4F8A-8FE2-D1008490B1F6}" type="pres">
      <dgm:prSet presAssocID="{01969CF7-3203-4E46-95AC-8C70E27344AD}" presName="node" presStyleLbl="node1" presStyleIdx="0" presStyleCnt="2">
        <dgm:presLayoutVars>
          <dgm:bulletEnabled val="1"/>
        </dgm:presLayoutVars>
      </dgm:prSet>
      <dgm:spPr/>
      <dgm:t>
        <a:bodyPr/>
        <a:lstStyle/>
        <a:p>
          <a:endParaRPr lang="zh-CN" altLang="en-US"/>
        </a:p>
      </dgm:t>
    </dgm:pt>
    <dgm:pt modelId="{E78490E3-6F79-4EE1-87B1-196F3B0E60A0}" type="pres">
      <dgm:prSet presAssocID="{B1311663-6A4F-4375-93A2-8D76F1F39F53}" presName="sibTrans" presStyleLbl="sibTrans2D1" presStyleIdx="0" presStyleCnt="1"/>
      <dgm:spPr/>
      <dgm:t>
        <a:bodyPr/>
        <a:lstStyle/>
        <a:p>
          <a:endParaRPr lang="zh-CN" altLang="en-US"/>
        </a:p>
      </dgm:t>
    </dgm:pt>
    <dgm:pt modelId="{C0B31069-B890-46B5-8E52-39562C4B3800}" type="pres">
      <dgm:prSet presAssocID="{B1311663-6A4F-4375-93A2-8D76F1F39F53}" presName="connectorText" presStyleLbl="sibTrans2D1" presStyleIdx="0" presStyleCnt="1"/>
      <dgm:spPr/>
      <dgm:t>
        <a:bodyPr/>
        <a:lstStyle/>
        <a:p>
          <a:endParaRPr lang="zh-CN" altLang="en-US"/>
        </a:p>
      </dgm:t>
    </dgm:pt>
    <dgm:pt modelId="{F14CDFF2-FA51-447F-AD73-65120CB8FC0C}" type="pres">
      <dgm:prSet presAssocID="{0618D0F3-AEB2-4644-B429-A1CA9A51A698}" presName="node" presStyleLbl="node1" presStyleIdx="1" presStyleCnt="2">
        <dgm:presLayoutVars>
          <dgm:bulletEnabled val="1"/>
        </dgm:presLayoutVars>
      </dgm:prSet>
      <dgm:spPr/>
      <dgm:t>
        <a:bodyPr/>
        <a:lstStyle/>
        <a:p>
          <a:endParaRPr lang="zh-CN" altLang="en-US"/>
        </a:p>
      </dgm:t>
    </dgm:pt>
  </dgm:ptLst>
  <dgm:cxnLst>
    <dgm:cxn modelId="{84764E87-3607-43ED-82A7-A461A137B1E8}" type="presOf" srcId="{01969CF7-3203-4E46-95AC-8C70E27344AD}" destId="{A0C80F22-D864-4F8A-8FE2-D1008490B1F6}" srcOrd="0" destOrd="0" presId="urn:microsoft.com/office/officeart/2005/8/layout/process1"/>
    <dgm:cxn modelId="{2C6CF23F-C94B-4DFD-99C7-83FF964DA9E8}" type="presOf" srcId="{0618D0F3-AEB2-4644-B429-A1CA9A51A698}" destId="{F14CDFF2-FA51-447F-AD73-65120CB8FC0C}" srcOrd="0" destOrd="0" presId="urn:microsoft.com/office/officeart/2005/8/layout/process1"/>
    <dgm:cxn modelId="{E15A7C9A-2A48-4FEB-B1AE-93926D2A8758}" type="presOf" srcId="{B1311663-6A4F-4375-93A2-8D76F1F39F53}" destId="{E78490E3-6F79-4EE1-87B1-196F3B0E60A0}" srcOrd="0" destOrd="0" presId="urn:microsoft.com/office/officeart/2005/8/layout/process1"/>
    <dgm:cxn modelId="{A8CD35FB-8821-44AD-8372-650DEFFD0088}" srcId="{2F7C47DD-DF2B-4D6C-8B43-03AD7AAB756A}" destId="{0618D0F3-AEB2-4644-B429-A1CA9A51A698}" srcOrd="1" destOrd="0" parTransId="{090E35BB-7994-422C-9129-4DC3CF1DD038}" sibTransId="{D60F52F3-9D59-4D20-A186-001BDFC8AA84}"/>
    <dgm:cxn modelId="{BA793230-01EE-4704-A952-3A868E6AE5CE}" type="presOf" srcId="{B1311663-6A4F-4375-93A2-8D76F1F39F53}" destId="{C0B31069-B890-46B5-8E52-39562C4B3800}" srcOrd="1" destOrd="0" presId="urn:microsoft.com/office/officeart/2005/8/layout/process1"/>
    <dgm:cxn modelId="{87A3EC51-9EF3-46BB-96F3-07D590B3183E}" srcId="{2F7C47DD-DF2B-4D6C-8B43-03AD7AAB756A}" destId="{01969CF7-3203-4E46-95AC-8C70E27344AD}" srcOrd="0" destOrd="0" parTransId="{2BDE4096-4ACE-4B2D-A84A-8A2E89FF0FD4}" sibTransId="{B1311663-6A4F-4375-93A2-8D76F1F39F53}"/>
    <dgm:cxn modelId="{A3BCE7E1-C14B-4516-AE3A-3AC7E84A9B44}" type="presOf" srcId="{2F7C47DD-DF2B-4D6C-8B43-03AD7AAB756A}" destId="{A96B5C96-B056-48AC-B92F-29B7A82DD0E2}" srcOrd="0" destOrd="0" presId="urn:microsoft.com/office/officeart/2005/8/layout/process1"/>
    <dgm:cxn modelId="{E1A18407-7D05-4209-B764-052011B27AAE}" type="presParOf" srcId="{A96B5C96-B056-48AC-B92F-29B7A82DD0E2}" destId="{A0C80F22-D864-4F8A-8FE2-D1008490B1F6}" srcOrd="0" destOrd="0" presId="urn:microsoft.com/office/officeart/2005/8/layout/process1"/>
    <dgm:cxn modelId="{06000D2E-6121-47B3-9BAF-6CEC1F94501F}" type="presParOf" srcId="{A96B5C96-B056-48AC-B92F-29B7A82DD0E2}" destId="{E78490E3-6F79-4EE1-87B1-196F3B0E60A0}" srcOrd="1" destOrd="0" presId="urn:microsoft.com/office/officeart/2005/8/layout/process1"/>
    <dgm:cxn modelId="{DB2DB9FA-63B8-4FCC-A66F-DC36A5EFEFF8}" type="presParOf" srcId="{E78490E3-6F79-4EE1-87B1-196F3B0E60A0}" destId="{C0B31069-B890-46B5-8E52-39562C4B3800}" srcOrd="0" destOrd="0" presId="urn:microsoft.com/office/officeart/2005/8/layout/process1"/>
    <dgm:cxn modelId="{611F0624-6ADE-4210-9E72-F486A4647249}" type="presParOf" srcId="{A96B5C96-B056-48AC-B92F-29B7A82DD0E2}" destId="{F14CDFF2-FA51-447F-AD73-65120CB8FC0C}" srcOrd="2"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CD6FBE0F-3989-4EF7-ABAB-DA4FFE800557}" type="doc">
      <dgm:prSet loTypeId="urn:microsoft.com/office/officeart/2005/8/layout/hProcess3" loCatId="process" qsTypeId="urn:microsoft.com/office/officeart/2005/8/quickstyle/simple1" qsCatId="simple" csTypeId="urn:microsoft.com/office/officeart/2005/8/colors/accent1_2" csCatId="accent1" phldr="1"/>
      <dgm:spPr/>
    </dgm:pt>
    <dgm:pt modelId="{F83E70AF-FB6F-4C81-BC35-96ECD34CAB8D}">
      <dgm:prSet phldrT="[文本]"/>
      <dgm:spPr/>
      <dgm:t>
        <a:bodyPr/>
        <a:lstStyle/>
        <a:p>
          <a:r>
            <a:rPr lang="en-US" altLang="zh-CN" dirty="0" smtClean="0"/>
            <a:t>【</a:t>
          </a:r>
          <a:r>
            <a:rPr lang="zh-CN" altLang="en-US" dirty="0" smtClean="0"/>
            <a:t>隐含</a:t>
          </a:r>
          <a:r>
            <a:rPr lang="en-US" altLang="zh-CN" dirty="0" smtClean="0"/>
            <a:t>】</a:t>
          </a:r>
          <a:endParaRPr lang="zh-CN" altLang="en-US" dirty="0"/>
        </a:p>
      </dgm:t>
    </dgm:pt>
    <dgm:pt modelId="{4CCDE82A-4770-448E-8E00-4E8DA3A4653F}" type="parTrans" cxnId="{3166F69C-1BBD-480D-9E53-AAA5647BEFC9}">
      <dgm:prSet/>
      <dgm:spPr/>
      <dgm:t>
        <a:bodyPr/>
        <a:lstStyle/>
        <a:p>
          <a:endParaRPr lang="zh-CN" altLang="en-US"/>
        </a:p>
      </dgm:t>
    </dgm:pt>
    <dgm:pt modelId="{552E31B5-9CAB-489C-8B87-E2222CF56017}" type="sibTrans" cxnId="{3166F69C-1BBD-480D-9E53-AAA5647BEFC9}">
      <dgm:prSet/>
      <dgm:spPr/>
      <dgm:t>
        <a:bodyPr/>
        <a:lstStyle/>
        <a:p>
          <a:endParaRPr lang="zh-CN" altLang="en-US"/>
        </a:p>
      </dgm:t>
    </dgm:pt>
    <dgm:pt modelId="{D692C97A-9070-4981-936F-571FD07B125F}" type="pres">
      <dgm:prSet presAssocID="{CD6FBE0F-3989-4EF7-ABAB-DA4FFE800557}" presName="Name0" presStyleCnt="0">
        <dgm:presLayoutVars>
          <dgm:dir/>
          <dgm:animLvl val="lvl"/>
          <dgm:resizeHandles val="exact"/>
        </dgm:presLayoutVars>
      </dgm:prSet>
      <dgm:spPr/>
    </dgm:pt>
    <dgm:pt modelId="{B7EB133D-F55D-4810-96EF-E4E883F3BC58}" type="pres">
      <dgm:prSet presAssocID="{CD6FBE0F-3989-4EF7-ABAB-DA4FFE800557}" presName="dummy" presStyleCnt="0"/>
      <dgm:spPr/>
    </dgm:pt>
    <dgm:pt modelId="{0A615AA1-8223-4BDF-AC2F-28825AA135C3}" type="pres">
      <dgm:prSet presAssocID="{CD6FBE0F-3989-4EF7-ABAB-DA4FFE800557}" presName="linH" presStyleCnt="0"/>
      <dgm:spPr/>
    </dgm:pt>
    <dgm:pt modelId="{49962550-B7A1-402A-A62C-F1A52E743CFE}" type="pres">
      <dgm:prSet presAssocID="{CD6FBE0F-3989-4EF7-ABAB-DA4FFE800557}" presName="padding1" presStyleCnt="0"/>
      <dgm:spPr/>
    </dgm:pt>
    <dgm:pt modelId="{53920A97-A97A-4E57-9A7F-B4B4E818312D}" type="pres">
      <dgm:prSet presAssocID="{F83E70AF-FB6F-4C81-BC35-96ECD34CAB8D}" presName="linV" presStyleCnt="0"/>
      <dgm:spPr/>
    </dgm:pt>
    <dgm:pt modelId="{EC085CCE-7CA5-45C9-90FD-D9ED9B585734}" type="pres">
      <dgm:prSet presAssocID="{F83E70AF-FB6F-4C81-BC35-96ECD34CAB8D}" presName="spVertical1" presStyleCnt="0"/>
      <dgm:spPr/>
    </dgm:pt>
    <dgm:pt modelId="{9334D16F-956C-41AB-BAAD-0DC6B20BEBC5}" type="pres">
      <dgm:prSet presAssocID="{F83E70AF-FB6F-4C81-BC35-96ECD34CAB8D}" presName="parTx" presStyleLbl="revTx" presStyleIdx="0" presStyleCnt="1" custAng="0">
        <dgm:presLayoutVars>
          <dgm:chMax val="0"/>
          <dgm:chPref val="0"/>
          <dgm:bulletEnabled val="1"/>
        </dgm:presLayoutVars>
      </dgm:prSet>
      <dgm:spPr/>
      <dgm:t>
        <a:bodyPr/>
        <a:lstStyle/>
        <a:p>
          <a:endParaRPr lang="zh-CN" altLang="en-US"/>
        </a:p>
      </dgm:t>
    </dgm:pt>
    <dgm:pt modelId="{B25B91D7-77D1-4C22-B62A-BE78EF1DB87A}" type="pres">
      <dgm:prSet presAssocID="{F83E70AF-FB6F-4C81-BC35-96ECD34CAB8D}" presName="spVertical2" presStyleCnt="0"/>
      <dgm:spPr/>
    </dgm:pt>
    <dgm:pt modelId="{56C0CDFF-8EAE-444F-BF7C-02BC0D747EC2}" type="pres">
      <dgm:prSet presAssocID="{F83E70AF-FB6F-4C81-BC35-96ECD34CAB8D}" presName="spVertical3" presStyleCnt="0"/>
      <dgm:spPr/>
    </dgm:pt>
    <dgm:pt modelId="{91261691-63F2-45B2-B87D-53B43E0041EE}" type="pres">
      <dgm:prSet presAssocID="{CD6FBE0F-3989-4EF7-ABAB-DA4FFE800557}" presName="padding2" presStyleCnt="0"/>
      <dgm:spPr/>
    </dgm:pt>
    <dgm:pt modelId="{63D85E6C-7447-442A-9380-6665546673F5}" type="pres">
      <dgm:prSet presAssocID="{CD6FBE0F-3989-4EF7-ABAB-DA4FFE800557}" presName="negArrow" presStyleCnt="0"/>
      <dgm:spPr/>
    </dgm:pt>
    <dgm:pt modelId="{C7B80008-0B4D-4A92-ACC4-226EC9267383}" type="pres">
      <dgm:prSet presAssocID="{CD6FBE0F-3989-4EF7-ABAB-DA4FFE800557}" presName="backgroundArrow" presStyleLbl="node1" presStyleIdx="0" presStyleCnt="1" custAng="10800000"/>
      <dgm:spPr/>
    </dgm:pt>
  </dgm:ptLst>
  <dgm:cxnLst>
    <dgm:cxn modelId="{3166F69C-1BBD-480D-9E53-AAA5647BEFC9}" srcId="{CD6FBE0F-3989-4EF7-ABAB-DA4FFE800557}" destId="{F83E70AF-FB6F-4C81-BC35-96ECD34CAB8D}" srcOrd="0" destOrd="0" parTransId="{4CCDE82A-4770-448E-8E00-4E8DA3A4653F}" sibTransId="{552E31B5-9CAB-489C-8B87-E2222CF56017}"/>
    <dgm:cxn modelId="{7D071594-9ED8-4CB9-BC5D-EBD7DCC0DC02}" type="presOf" srcId="{F83E70AF-FB6F-4C81-BC35-96ECD34CAB8D}" destId="{9334D16F-956C-41AB-BAAD-0DC6B20BEBC5}" srcOrd="0" destOrd="0" presId="urn:microsoft.com/office/officeart/2005/8/layout/hProcess3"/>
    <dgm:cxn modelId="{37960683-CD0D-45AB-8793-8E4AED2E191C}" type="presOf" srcId="{CD6FBE0F-3989-4EF7-ABAB-DA4FFE800557}" destId="{D692C97A-9070-4981-936F-571FD07B125F}" srcOrd="0" destOrd="0" presId="urn:microsoft.com/office/officeart/2005/8/layout/hProcess3"/>
    <dgm:cxn modelId="{4D041478-3900-4C01-9079-ACD71C9C6A91}" type="presParOf" srcId="{D692C97A-9070-4981-936F-571FD07B125F}" destId="{B7EB133D-F55D-4810-96EF-E4E883F3BC58}" srcOrd="0" destOrd="0" presId="urn:microsoft.com/office/officeart/2005/8/layout/hProcess3"/>
    <dgm:cxn modelId="{1684069F-5440-4EDF-9173-5ABD66732CED}" type="presParOf" srcId="{D692C97A-9070-4981-936F-571FD07B125F}" destId="{0A615AA1-8223-4BDF-AC2F-28825AA135C3}" srcOrd="1" destOrd="0" presId="urn:microsoft.com/office/officeart/2005/8/layout/hProcess3"/>
    <dgm:cxn modelId="{E88303F7-3997-4EF4-BB0E-5827CFC57C84}" type="presParOf" srcId="{0A615AA1-8223-4BDF-AC2F-28825AA135C3}" destId="{49962550-B7A1-402A-A62C-F1A52E743CFE}" srcOrd="0" destOrd="0" presId="urn:microsoft.com/office/officeart/2005/8/layout/hProcess3"/>
    <dgm:cxn modelId="{A9F10BA4-4A7D-428E-A200-3629E474D0E5}" type="presParOf" srcId="{0A615AA1-8223-4BDF-AC2F-28825AA135C3}" destId="{53920A97-A97A-4E57-9A7F-B4B4E818312D}" srcOrd="1" destOrd="0" presId="urn:microsoft.com/office/officeart/2005/8/layout/hProcess3"/>
    <dgm:cxn modelId="{DA4AACE2-10F4-4B11-B811-4E0B1A5B0404}" type="presParOf" srcId="{53920A97-A97A-4E57-9A7F-B4B4E818312D}" destId="{EC085CCE-7CA5-45C9-90FD-D9ED9B585734}" srcOrd="0" destOrd="0" presId="urn:microsoft.com/office/officeart/2005/8/layout/hProcess3"/>
    <dgm:cxn modelId="{5D51DB48-68EF-4F96-8612-64C16743352B}" type="presParOf" srcId="{53920A97-A97A-4E57-9A7F-B4B4E818312D}" destId="{9334D16F-956C-41AB-BAAD-0DC6B20BEBC5}" srcOrd="1" destOrd="0" presId="urn:microsoft.com/office/officeart/2005/8/layout/hProcess3"/>
    <dgm:cxn modelId="{CC91ECCB-CB0C-4735-A801-AA5E2CC2D0A4}" type="presParOf" srcId="{53920A97-A97A-4E57-9A7F-B4B4E818312D}" destId="{B25B91D7-77D1-4C22-B62A-BE78EF1DB87A}" srcOrd="2" destOrd="0" presId="urn:microsoft.com/office/officeart/2005/8/layout/hProcess3"/>
    <dgm:cxn modelId="{8E4DE67A-2741-4B4A-AACD-FC91D1CC031B}" type="presParOf" srcId="{53920A97-A97A-4E57-9A7F-B4B4E818312D}" destId="{56C0CDFF-8EAE-444F-BF7C-02BC0D747EC2}" srcOrd="3" destOrd="0" presId="urn:microsoft.com/office/officeart/2005/8/layout/hProcess3"/>
    <dgm:cxn modelId="{5601DE40-86CF-409E-81B8-5FDA846D2AA2}" type="presParOf" srcId="{0A615AA1-8223-4BDF-AC2F-28825AA135C3}" destId="{91261691-63F2-45B2-B87D-53B43E0041EE}" srcOrd="2" destOrd="0" presId="urn:microsoft.com/office/officeart/2005/8/layout/hProcess3"/>
    <dgm:cxn modelId="{228FA152-9D18-4524-A0B6-9BD9B634A5C1}" type="presParOf" srcId="{0A615AA1-8223-4BDF-AC2F-28825AA135C3}" destId="{63D85E6C-7447-442A-9380-6665546673F5}" srcOrd="3" destOrd="0" presId="urn:microsoft.com/office/officeart/2005/8/layout/hProcess3"/>
    <dgm:cxn modelId="{CA7C025C-D5B3-48DD-B358-FC1BBAEC2F2F}" type="presParOf" srcId="{0A615AA1-8223-4BDF-AC2F-28825AA135C3}" destId="{C7B80008-0B4D-4A92-ACC4-226EC9267383}" srcOrd="4" destOrd="0" presId="urn:microsoft.com/office/officeart/2005/8/layout/hProcess3"/>
  </dgm:cxnLst>
  <dgm:bg/>
  <dgm:whole/>
</dgm:dataModel>
</file>

<file path=ppt/diagrams/data5.xml><?xml version="1.0" encoding="utf-8"?>
<dgm:dataModel xmlns:dgm="http://schemas.openxmlformats.org/drawingml/2006/diagram" xmlns:a="http://schemas.openxmlformats.org/drawingml/2006/main">
  <dgm:ptLst>
    <dgm:pt modelId="{30FEF382-7FA0-4262-9733-2A549623819C}" type="doc">
      <dgm:prSet loTypeId="urn:microsoft.com/office/officeart/2005/8/layout/process1" loCatId="process" qsTypeId="urn:microsoft.com/office/officeart/2005/8/quickstyle/3d3" qsCatId="3D" csTypeId="urn:microsoft.com/office/officeart/2005/8/colors/accent1_2" csCatId="accent1" phldr="1"/>
      <dgm:spPr/>
    </dgm:pt>
    <dgm:pt modelId="{1B14D921-3CC0-442D-BE0C-764D9BB91E72}">
      <dgm:prSet phldrT="[文本]"/>
      <dgm:spPr/>
      <dgm:t>
        <a:bodyPr/>
        <a:lstStyle/>
        <a:p>
          <a:r>
            <a:rPr lang="en-US" altLang="zh-CN" dirty="0" smtClean="0"/>
            <a:t>【</a:t>
          </a:r>
          <a:r>
            <a:rPr lang="zh-CN" altLang="en-US" dirty="0" smtClean="0"/>
            <a:t>恢复全部</a:t>
          </a:r>
          <a:r>
            <a:rPr lang="en-US" altLang="zh-CN" dirty="0" smtClean="0"/>
            <a:t>】</a:t>
          </a:r>
          <a:endParaRPr lang="zh-CN" altLang="en-US" dirty="0"/>
        </a:p>
      </dgm:t>
    </dgm:pt>
    <dgm:pt modelId="{04F475BB-208C-4F3E-BF7B-742637ADEB79}" type="parTrans" cxnId="{83E8A98F-77DD-46AF-BBA0-B355EF2ADCE3}">
      <dgm:prSet/>
      <dgm:spPr/>
      <dgm:t>
        <a:bodyPr/>
        <a:lstStyle/>
        <a:p>
          <a:endParaRPr lang="zh-CN" altLang="en-US"/>
        </a:p>
      </dgm:t>
    </dgm:pt>
    <dgm:pt modelId="{DE0662FA-D2BD-4E34-8621-22A33F8964A6}" type="sibTrans" cxnId="{83E8A98F-77DD-46AF-BBA0-B355EF2ADCE3}">
      <dgm:prSet/>
      <dgm:spPr/>
      <dgm:t>
        <a:bodyPr/>
        <a:lstStyle/>
        <a:p>
          <a:endParaRPr lang="zh-CN" altLang="en-US"/>
        </a:p>
      </dgm:t>
    </dgm:pt>
    <dgm:pt modelId="{6967FF36-6AB5-4DC3-993B-868CDC75B2FC}">
      <dgm:prSet phldrT="[文本]"/>
      <dgm:spPr/>
      <dgm:t>
        <a:bodyPr/>
        <a:lstStyle/>
        <a:p>
          <a:r>
            <a:rPr lang="en-US" altLang="zh-CN" dirty="0" smtClean="0"/>
            <a:t>【</a:t>
          </a:r>
          <a:r>
            <a:rPr lang="zh-CN" altLang="en-US" dirty="0" smtClean="0"/>
            <a:t>恢复</a:t>
          </a:r>
          <a:r>
            <a:rPr lang="en-US" altLang="zh-CN" dirty="0" smtClean="0"/>
            <a:t>】</a:t>
          </a:r>
          <a:endParaRPr lang="zh-CN" altLang="en-US" dirty="0"/>
        </a:p>
      </dgm:t>
    </dgm:pt>
    <dgm:pt modelId="{2802F621-4E15-46F4-B67C-9AD4AAD2EF54}" type="parTrans" cxnId="{283D2202-1503-4BAA-A856-ABCC10095A9E}">
      <dgm:prSet/>
      <dgm:spPr/>
      <dgm:t>
        <a:bodyPr/>
        <a:lstStyle/>
        <a:p>
          <a:endParaRPr lang="zh-CN" altLang="en-US"/>
        </a:p>
      </dgm:t>
    </dgm:pt>
    <dgm:pt modelId="{BE2FB57F-9C24-49E7-A565-5D12CC23DE45}" type="sibTrans" cxnId="{283D2202-1503-4BAA-A856-ABCC10095A9E}">
      <dgm:prSet/>
      <dgm:spPr/>
      <dgm:t>
        <a:bodyPr/>
        <a:lstStyle/>
        <a:p>
          <a:endParaRPr lang="zh-CN" altLang="en-US"/>
        </a:p>
      </dgm:t>
    </dgm:pt>
    <dgm:pt modelId="{0394B9D1-C3D5-43B4-B3D6-01D527433802}" type="pres">
      <dgm:prSet presAssocID="{30FEF382-7FA0-4262-9733-2A549623819C}" presName="Name0" presStyleCnt="0">
        <dgm:presLayoutVars>
          <dgm:dir/>
          <dgm:resizeHandles val="exact"/>
        </dgm:presLayoutVars>
      </dgm:prSet>
      <dgm:spPr/>
    </dgm:pt>
    <dgm:pt modelId="{BD7B9437-7C2F-4F58-97EB-C3635F345C38}" type="pres">
      <dgm:prSet presAssocID="{1B14D921-3CC0-442D-BE0C-764D9BB91E72}" presName="node" presStyleLbl="node1" presStyleIdx="0" presStyleCnt="2">
        <dgm:presLayoutVars>
          <dgm:bulletEnabled val="1"/>
        </dgm:presLayoutVars>
      </dgm:prSet>
      <dgm:spPr/>
      <dgm:t>
        <a:bodyPr/>
        <a:lstStyle/>
        <a:p>
          <a:endParaRPr lang="zh-CN" altLang="en-US"/>
        </a:p>
      </dgm:t>
    </dgm:pt>
    <dgm:pt modelId="{4C6498C0-AC0F-4DF7-800C-026C1111888F}" type="pres">
      <dgm:prSet presAssocID="{DE0662FA-D2BD-4E34-8621-22A33F8964A6}" presName="sibTrans" presStyleLbl="sibTrans2D1" presStyleIdx="0" presStyleCnt="1" custAng="10800000"/>
      <dgm:spPr/>
      <dgm:t>
        <a:bodyPr/>
        <a:lstStyle/>
        <a:p>
          <a:endParaRPr lang="zh-CN" altLang="en-US"/>
        </a:p>
      </dgm:t>
    </dgm:pt>
    <dgm:pt modelId="{1566D5DC-87B1-4307-B086-A16CBDD193DE}" type="pres">
      <dgm:prSet presAssocID="{DE0662FA-D2BD-4E34-8621-22A33F8964A6}" presName="connectorText" presStyleLbl="sibTrans2D1" presStyleIdx="0" presStyleCnt="1"/>
      <dgm:spPr/>
      <dgm:t>
        <a:bodyPr/>
        <a:lstStyle/>
        <a:p>
          <a:endParaRPr lang="zh-CN" altLang="en-US"/>
        </a:p>
      </dgm:t>
    </dgm:pt>
    <dgm:pt modelId="{E09FEBD4-8EBF-4808-A8AF-82D5CA1D8519}" type="pres">
      <dgm:prSet presAssocID="{6967FF36-6AB5-4DC3-993B-868CDC75B2FC}" presName="node" presStyleLbl="node1" presStyleIdx="1" presStyleCnt="2">
        <dgm:presLayoutVars>
          <dgm:bulletEnabled val="1"/>
        </dgm:presLayoutVars>
      </dgm:prSet>
      <dgm:spPr/>
      <dgm:t>
        <a:bodyPr/>
        <a:lstStyle/>
        <a:p>
          <a:endParaRPr lang="zh-CN" altLang="en-US"/>
        </a:p>
      </dgm:t>
    </dgm:pt>
  </dgm:ptLst>
  <dgm:cxnLst>
    <dgm:cxn modelId="{F4EE7830-9A0A-49D0-8686-7269C87CD5D8}" type="presOf" srcId="{1B14D921-3CC0-442D-BE0C-764D9BB91E72}" destId="{BD7B9437-7C2F-4F58-97EB-C3635F345C38}" srcOrd="0" destOrd="0" presId="urn:microsoft.com/office/officeart/2005/8/layout/process1"/>
    <dgm:cxn modelId="{A8C97D1A-1792-4AAE-8DFE-DBA6762E6B33}" type="presOf" srcId="{6967FF36-6AB5-4DC3-993B-868CDC75B2FC}" destId="{E09FEBD4-8EBF-4808-A8AF-82D5CA1D8519}" srcOrd="0" destOrd="0" presId="urn:microsoft.com/office/officeart/2005/8/layout/process1"/>
    <dgm:cxn modelId="{9958F57A-67B9-44A1-B691-E45C1FE0EDA3}" type="presOf" srcId="{DE0662FA-D2BD-4E34-8621-22A33F8964A6}" destId="{4C6498C0-AC0F-4DF7-800C-026C1111888F}" srcOrd="0" destOrd="0" presId="urn:microsoft.com/office/officeart/2005/8/layout/process1"/>
    <dgm:cxn modelId="{283D2202-1503-4BAA-A856-ABCC10095A9E}" srcId="{30FEF382-7FA0-4262-9733-2A549623819C}" destId="{6967FF36-6AB5-4DC3-993B-868CDC75B2FC}" srcOrd="1" destOrd="0" parTransId="{2802F621-4E15-46F4-B67C-9AD4AAD2EF54}" sibTransId="{BE2FB57F-9C24-49E7-A565-5D12CC23DE45}"/>
    <dgm:cxn modelId="{817DF08C-8032-4F1F-B6D2-B9609E31A29E}" type="presOf" srcId="{30FEF382-7FA0-4262-9733-2A549623819C}" destId="{0394B9D1-C3D5-43B4-B3D6-01D527433802}" srcOrd="0" destOrd="0" presId="urn:microsoft.com/office/officeart/2005/8/layout/process1"/>
    <dgm:cxn modelId="{83E8A98F-77DD-46AF-BBA0-B355EF2ADCE3}" srcId="{30FEF382-7FA0-4262-9733-2A549623819C}" destId="{1B14D921-3CC0-442D-BE0C-764D9BB91E72}" srcOrd="0" destOrd="0" parTransId="{04F475BB-208C-4F3E-BF7B-742637ADEB79}" sibTransId="{DE0662FA-D2BD-4E34-8621-22A33F8964A6}"/>
    <dgm:cxn modelId="{1CFB31EF-C108-450A-A9C5-BD71BB06C7DD}" type="presOf" srcId="{DE0662FA-D2BD-4E34-8621-22A33F8964A6}" destId="{1566D5DC-87B1-4307-B086-A16CBDD193DE}" srcOrd="1" destOrd="0" presId="urn:microsoft.com/office/officeart/2005/8/layout/process1"/>
    <dgm:cxn modelId="{6035F9EF-7506-49B5-BAF4-24BE7951CA13}" type="presParOf" srcId="{0394B9D1-C3D5-43B4-B3D6-01D527433802}" destId="{BD7B9437-7C2F-4F58-97EB-C3635F345C38}" srcOrd="0" destOrd="0" presId="urn:microsoft.com/office/officeart/2005/8/layout/process1"/>
    <dgm:cxn modelId="{95DDC347-3710-4176-9F61-F501AA8AD23A}" type="presParOf" srcId="{0394B9D1-C3D5-43B4-B3D6-01D527433802}" destId="{4C6498C0-AC0F-4DF7-800C-026C1111888F}" srcOrd="1" destOrd="0" presId="urn:microsoft.com/office/officeart/2005/8/layout/process1"/>
    <dgm:cxn modelId="{931214A8-FC9B-417B-8D03-C607246FFA06}" type="presParOf" srcId="{4C6498C0-AC0F-4DF7-800C-026C1111888F}" destId="{1566D5DC-87B1-4307-B086-A16CBDD193DE}" srcOrd="0" destOrd="0" presId="urn:microsoft.com/office/officeart/2005/8/layout/process1"/>
    <dgm:cxn modelId="{B3701559-CC8D-449B-BB05-B49AA7FB353C}" type="presParOf" srcId="{0394B9D1-C3D5-43B4-B3D6-01D527433802}" destId="{E09FEBD4-8EBF-4808-A8AF-82D5CA1D8519}" srcOrd="2"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908C585D-2761-482E-8D99-8CC3D59235A3}" type="doc">
      <dgm:prSet loTypeId="urn:microsoft.com/office/officeart/2005/8/layout/process1" loCatId="process" qsTypeId="urn:microsoft.com/office/officeart/2005/8/quickstyle/3d3" qsCatId="3D" csTypeId="urn:microsoft.com/office/officeart/2005/8/colors/accent1_2" csCatId="accent1" phldr="1"/>
      <dgm:spPr/>
    </dgm:pt>
    <dgm:pt modelId="{43E4DB21-2477-4301-A55D-E9BC06D42A0B}">
      <dgm:prSet phldrT="[文本]"/>
      <dgm:spPr/>
      <dgm:t>
        <a:bodyPr/>
        <a:lstStyle/>
        <a:p>
          <a:r>
            <a:rPr lang="en-US" altLang="zh-CN" dirty="0" smtClean="0"/>
            <a:t>【</a:t>
          </a:r>
          <a:r>
            <a:rPr lang="zh-CN" altLang="en-US" dirty="0" smtClean="0"/>
            <a:t>元件</a:t>
          </a:r>
          <a:r>
            <a:rPr lang="en-US" altLang="zh-CN" dirty="0" smtClean="0"/>
            <a:t>】</a:t>
          </a:r>
          <a:endParaRPr lang="zh-CN" altLang="en-US" dirty="0"/>
        </a:p>
      </dgm:t>
    </dgm:pt>
    <dgm:pt modelId="{91943102-2B71-42DF-A60E-6422F5F19E00}" type="parTrans" cxnId="{A8BD45B3-E98F-4CB7-973E-0AB644722275}">
      <dgm:prSet/>
      <dgm:spPr/>
      <dgm:t>
        <a:bodyPr/>
        <a:lstStyle/>
        <a:p>
          <a:endParaRPr lang="zh-CN" altLang="en-US"/>
        </a:p>
      </dgm:t>
    </dgm:pt>
    <dgm:pt modelId="{DA27E928-5CAB-4B63-B3BC-881581A69619}" type="sibTrans" cxnId="{A8BD45B3-E98F-4CB7-973E-0AB644722275}">
      <dgm:prSet/>
      <dgm:spPr/>
      <dgm:t>
        <a:bodyPr/>
        <a:lstStyle/>
        <a:p>
          <a:endParaRPr lang="zh-CN" altLang="en-US"/>
        </a:p>
      </dgm:t>
    </dgm:pt>
    <dgm:pt modelId="{635A1CFC-9E81-4FA5-B013-63E852E6CEF6}">
      <dgm:prSet phldrT="[文本]"/>
      <dgm:spPr/>
      <dgm:t>
        <a:bodyPr/>
        <a:lstStyle/>
        <a:p>
          <a:r>
            <a:rPr lang="en-US" altLang="zh-CN" dirty="0" smtClean="0"/>
            <a:t>【</a:t>
          </a:r>
          <a:r>
            <a:rPr lang="zh-CN" altLang="en-US" dirty="0" smtClean="0"/>
            <a:t>创建</a:t>
          </a:r>
          <a:r>
            <a:rPr lang="en-US" altLang="zh-CN" dirty="0" smtClean="0"/>
            <a:t>】</a:t>
          </a:r>
          <a:endParaRPr lang="zh-CN" altLang="en-US" dirty="0"/>
        </a:p>
      </dgm:t>
    </dgm:pt>
    <dgm:pt modelId="{F5442A8F-0A8C-49D8-AB26-9E93BE76B18D}" type="parTrans" cxnId="{7B75E68D-83EA-450B-A511-18EAD1005A0E}">
      <dgm:prSet/>
      <dgm:spPr/>
      <dgm:t>
        <a:bodyPr/>
        <a:lstStyle/>
        <a:p>
          <a:endParaRPr lang="zh-CN" altLang="en-US"/>
        </a:p>
      </dgm:t>
    </dgm:pt>
    <dgm:pt modelId="{E2036222-490E-45B2-A351-B7F6B447AC82}" type="sibTrans" cxnId="{7B75E68D-83EA-450B-A511-18EAD1005A0E}">
      <dgm:prSet/>
      <dgm:spPr/>
      <dgm:t>
        <a:bodyPr/>
        <a:lstStyle/>
        <a:p>
          <a:endParaRPr lang="zh-CN" altLang="en-US"/>
        </a:p>
      </dgm:t>
    </dgm:pt>
    <dgm:pt modelId="{B1C4E08C-0063-4557-9978-FC90B73FDC51}" type="pres">
      <dgm:prSet presAssocID="{908C585D-2761-482E-8D99-8CC3D59235A3}" presName="Name0" presStyleCnt="0">
        <dgm:presLayoutVars>
          <dgm:dir/>
          <dgm:resizeHandles val="exact"/>
        </dgm:presLayoutVars>
      </dgm:prSet>
      <dgm:spPr/>
    </dgm:pt>
    <dgm:pt modelId="{97C97B94-6853-4113-B754-CAC67B132FD6}" type="pres">
      <dgm:prSet presAssocID="{43E4DB21-2477-4301-A55D-E9BC06D42A0B}" presName="node" presStyleLbl="node1" presStyleIdx="0" presStyleCnt="2">
        <dgm:presLayoutVars>
          <dgm:bulletEnabled val="1"/>
        </dgm:presLayoutVars>
      </dgm:prSet>
      <dgm:spPr/>
      <dgm:t>
        <a:bodyPr/>
        <a:lstStyle/>
        <a:p>
          <a:endParaRPr lang="zh-CN" altLang="en-US"/>
        </a:p>
      </dgm:t>
    </dgm:pt>
    <dgm:pt modelId="{09CB44AE-95E2-4E34-81C3-4521EE3637CB}" type="pres">
      <dgm:prSet presAssocID="{DA27E928-5CAB-4B63-B3BC-881581A69619}" presName="sibTrans" presStyleLbl="sibTrans2D1" presStyleIdx="0" presStyleCnt="1"/>
      <dgm:spPr/>
      <dgm:t>
        <a:bodyPr/>
        <a:lstStyle/>
        <a:p>
          <a:endParaRPr lang="zh-CN" altLang="en-US"/>
        </a:p>
      </dgm:t>
    </dgm:pt>
    <dgm:pt modelId="{04A91CE8-FC9F-4382-8128-14ED50247503}" type="pres">
      <dgm:prSet presAssocID="{DA27E928-5CAB-4B63-B3BC-881581A69619}" presName="connectorText" presStyleLbl="sibTrans2D1" presStyleIdx="0" presStyleCnt="1"/>
      <dgm:spPr/>
      <dgm:t>
        <a:bodyPr/>
        <a:lstStyle/>
        <a:p>
          <a:endParaRPr lang="zh-CN" altLang="en-US"/>
        </a:p>
      </dgm:t>
    </dgm:pt>
    <dgm:pt modelId="{4B731D35-4F09-4219-A4EA-8716C19CE7B5}" type="pres">
      <dgm:prSet presAssocID="{635A1CFC-9E81-4FA5-B013-63E852E6CEF6}" presName="node" presStyleLbl="node1" presStyleIdx="1" presStyleCnt="2">
        <dgm:presLayoutVars>
          <dgm:bulletEnabled val="1"/>
        </dgm:presLayoutVars>
      </dgm:prSet>
      <dgm:spPr/>
      <dgm:t>
        <a:bodyPr/>
        <a:lstStyle/>
        <a:p>
          <a:endParaRPr lang="zh-CN" altLang="en-US"/>
        </a:p>
      </dgm:t>
    </dgm:pt>
  </dgm:ptLst>
  <dgm:cxnLst>
    <dgm:cxn modelId="{88C1957C-1865-4BBB-9E04-0DB3D3378AC6}" type="presOf" srcId="{43E4DB21-2477-4301-A55D-E9BC06D42A0B}" destId="{97C97B94-6853-4113-B754-CAC67B132FD6}" srcOrd="0" destOrd="0" presId="urn:microsoft.com/office/officeart/2005/8/layout/process1"/>
    <dgm:cxn modelId="{4CBD846D-8064-4C21-96AE-8499D7B72277}" type="presOf" srcId="{635A1CFC-9E81-4FA5-B013-63E852E6CEF6}" destId="{4B731D35-4F09-4219-A4EA-8716C19CE7B5}" srcOrd="0" destOrd="0" presId="urn:microsoft.com/office/officeart/2005/8/layout/process1"/>
    <dgm:cxn modelId="{7B75E68D-83EA-450B-A511-18EAD1005A0E}" srcId="{908C585D-2761-482E-8D99-8CC3D59235A3}" destId="{635A1CFC-9E81-4FA5-B013-63E852E6CEF6}" srcOrd="1" destOrd="0" parTransId="{F5442A8F-0A8C-49D8-AB26-9E93BE76B18D}" sibTransId="{E2036222-490E-45B2-A351-B7F6B447AC82}"/>
    <dgm:cxn modelId="{C2D705E4-196B-42F2-8DCE-6DCE6C50981C}" type="presOf" srcId="{908C585D-2761-482E-8D99-8CC3D59235A3}" destId="{B1C4E08C-0063-4557-9978-FC90B73FDC51}" srcOrd="0" destOrd="0" presId="urn:microsoft.com/office/officeart/2005/8/layout/process1"/>
    <dgm:cxn modelId="{5580EA78-6F94-427B-8AB1-2E156E6729B1}" type="presOf" srcId="{DA27E928-5CAB-4B63-B3BC-881581A69619}" destId="{04A91CE8-FC9F-4382-8128-14ED50247503}" srcOrd="1" destOrd="0" presId="urn:microsoft.com/office/officeart/2005/8/layout/process1"/>
    <dgm:cxn modelId="{1AA27177-DB2A-428F-B34B-A15D2D8B5D03}" type="presOf" srcId="{DA27E928-5CAB-4B63-B3BC-881581A69619}" destId="{09CB44AE-95E2-4E34-81C3-4521EE3637CB}" srcOrd="0" destOrd="0" presId="urn:microsoft.com/office/officeart/2005/8/layout/process1"/>
    <dgm:cxn modelId="{A8BD45B3-E98F-4CB7-973E-0AB644722275}" srcId="{908C585D-2761-482E-8D99-8CC3D59235A3}" destId="{43E4DB21-2477-4301-A55D-E9BC06D42A0B}" srcOrd="0" destOrd="0" parTransId="{91943102-2B71-42DF-A60E-6422F5F19E00}" sibTransId="{DA27E928-5CAB-4B63-B3BC-881581A69619}"/>
    <dgm:cxn modelId="{CACE329C-609B-4D43-84BD-9F3499012C5E}" type="presParOf" srcId="{B1C4E08C-0063-4557-9978-FC90B73FDC51}" destId="{97C97B94-6853-4113-B754-CAC67B132FD6}" srcOrd="0" destOrd="0" presId="urn:microsoft.com/office/officeart/2005/8/layout/process1"/>
    <dgm:cxn modelId="{2D7870DA-59ED-4778-8FD8-289C6694AA66}" type="presParOf" srcId="{B1C4E08C-0063-4557-9978-FC90B73FDC51}" destId="{09CB44AE-95E2-4E34-81C3-4521EE3637CB}" srcOrd="1" destOrd="0" presId="urn:microsoft.com/office/officeart/2005/8/layout/process1"/>
    <dgm:cxn modelId="{E694A4A6-0E6E-46ED-8925-C5668361E444}" type="presParOf" srcId="{09CB44AE-95E2-4E34-81C3-4521EE3637CB}" destId="{04A91CE8-FC9F-4382-8128-14ED50247503}" srcOrd="0" destOrd="0" presId="urn:microsoft.com/office/officeart/2005/8/layout/process1"/>
    <dgm:cxn modelId="{410ED866-A956-4943-B6B6-8E050789AF07}" type="presParOf" srcId="{B1C4E08C-0063-4557-9978-FC90B73FDC51}" destId="{4B731D35-4F09-4219-A4EA-8716C19CE7B5}" srcOrd="2"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83BCD5C7-F9C8-4901-82D1-D48F2564E4ED}" type="doc">
      <dgm:prSet loTypeId="urn:microsoft.com/office/officeart/2005/8/layout/hProcess3" loCatId="process" qsTypeId="urn:microsoft.com/office/officeart/2005/8/quickstyle/simple1" qsCatId="simple" csTypeId="urn:microsoft.com/office/officeart/2005/8/colors/accent1_2" csCatId="accent1" phldr="1"/>
      <dgm:spPr/>
    </dgm:pt>
    <dgm:pt modelId="{79A51A0C-A9AD-471D-AA3B-66EEADA97A8A}">
      <dgm:prSet phldrT="[文本]"/>
      <dgm:spPr/>
      <dgm:t>
        <a:bodyPr/>
        <a:lstStyle/>
        <a:p>
          <a:r>
            <a:rPr lang="en-US" altLang="zh-CN" dirty="0" smtClean="0"/>
            <a:t>【</a:t>
          </a:r>
          <a:r>
            <a:rPr lang="zh-CN" altLang="en-US" dirty="0" smtClean="0"/>
            <a:t>确定</a:t>
          </a:r>
          <a:r>
            <a:rPr lang="en-US" altLang="zh-CN" dirty="0" smtClean="0"/>
            <a:t>】</a:t>
          </a:r>
          <a:endParaRPr lang="zh-CN" altLang="en-US" dirty="0"/>
        </a:p>
      </dgm:t>
    </dgm:pt>
    <dgm:pt modelId="{E74FBD42-0B7C-4E84-A9A7-7AEAA9AC2D09}" type="parTrans" cxnId="{AB215613-CCAC-48F6-BD96-66238B008096}">
      <dgm:prSet/>
      <dgm:spPr/>
      <dgm:t>
        <a:bodyPr/>
        <a:lstStyle/>
        <a:p>
          <a:endParaRPr lang="zh-CN" altLang="en-US"/>
        </a:p>
      </dgm:t>
    </dgm:pt>
    <dgm:pt modelId="{4AC78F08-FBA5-448A-8EB7-60A8A8DCC44B}" type="sibTrans" cxnId="{AB215613-CCAC-48F6-BD96-66238B008096}">
      <dgm:prSet/>
      <dgm:spPr/>
      <dgm:t>
        <a:bodyPr/>
        <a:lstStyle/>
        <a:p>
          <a:endParaRPr lang="zh-CN" altLang="en-US"/>
        </a:p>
      </dgm:t>
    </dgm:pt>
    <dgm:pt modelId="{9A1E278D-7005-4678-939B-7FB6F925FD10}" type="pres">
      <dgm:prSet presAssocID="{83BCD5C7-F9C8-4901-82D1-D48F2564E4ED}" presName="Name0" presStyleCnt="0">
        <dgm:presLayoutVars>
          <dgm:dir/>
          <dgm:animLvl val="lvl"/>
          <dgm:resizeHandles val="exact"/>
        </dgm:presLayoutVars>
      </dgm:prSet>
      <dgm:spPr/>
    </dgm:pt>
    <dgm:pt modelId="{3419E104-40BF-497B-A87B-E9992CD3AEE8}" type="pres">
      <dgm:prSet presAssocID="{83BCD5C7-F9C8-4901-82D1-D48F2564E4ED}" presName="dummy" presStyleCnt="0"/>
      <dgm:spPr/>
    </dgm:pt>
    <dgm:pt modelId="{2FEE8965-289E-4A25-B14F-739E81E9CBBE}" type="pres">
      <dgm:prSet presAssocID="{83BCD5C7-F9C8-4901-82D1-D48F2564E4ED}" presName="linH" presStyleCnt="0"/>
      <dgm:spPr/>
    </dgm:pt>
    <dgm:pt modelId="{5B5DEB53-B993-4FDB-817E-C3C1E974B6A4}" type="pres">
      <dgm:prSet presAssocID="{83BCD5C7-F9C8-4901-82D1-D48F2564E4ED}" presName="padding1" presStyleCnt="0"/>
      <dgm:spPr/>
    </dgm:pt>
    <dgm:pt modelId="{3AD77108-3785-43F8-9A40-F0CFA8F1D900}" type="pres">
      <dgm:prSet presAssocID="{79A51A0C-A9AD-471D-AA3B-66EEADA97A8A}" presName="linV" presStyleCnt="0"/>
      <dgm:spPr/>
    </dgm:pt>
    <dgm:pt modelId="{3AD2D032-825C-497C-B3C0-DA8F19FC1BB0}" type="pres">
      <dgm:prSet presAssocID="{79A51A0C-A9AD-471D-AA3B-66EEADA97A8A}" presName="spVertical1" presStyleCnt="0"/>
      <dgm:spPr/>
    </dgm:pt>
    <dgm:pt modelId="{C4AF15B3-EE8E-48AE-A297-1F7B6482C4D1}" type="pres">
      <dgm:prSet presAssocID="{79A51A0C-A9AD-471D-AA3B-66EEADA97A8A}" presName="parTx" presStyleLbl="revTx" presStyleIdx="0" presStyleCnt="1">
        <dgm:presLayoutVars>
          <dgm:chMax val="0"/>
          <dgm:chPref val="0"/>
          <dgm:bulletEnabled val="1"/>
        </dgm:presLayoutVars>
      </dgm:prSet>
      <dgm:spPr/>
      <dgm:t>
        <a:bodyPr/>
        <a:lstStyle/>
        <a:p>
          <a:endParaRPr lang="zh-CN" altLang="en-US"/>
        </a:p>
      </dgm:t>
    </dgm:pt>
    <dgm:pt modelId="{D418C5D2-7F35-499A-BE6C-64A5152F569B}" type="pres">
      <dgm:prSet presAssocID="{79A51A0C-A9AD-471D-AA3B-66EEADA97A8A}" presName="spVertical2" presStyleCnt="0"/>
      <dgm:spPr/>
    </dgm:pt>
    <dgm:pt modelId="{C8656D5F-C048-471A-B70E-5ABCBE995066}" type="pres">
      <dgm:prSet presAssocID="{79A51A0C-A9AD-471D-AA3B-66EEADA97A8A}" presName="spVertical3" presStyleCnt="0"/>
      <dgm:spPr/>
    </dgm:pt>
    <dgm:pt modelId="{0B9281D8-D1A2-4387-BA50-822AA9E27C54}" type="pres">
      <dgm:prSet presAssocID="{83BCD5C7-F9C8-4901-82D1-D48F2564E4ED}" presName="padding2" presStyleCnt="0"/>
      <dgm:spPr/>
    </dgm:pt>
    <dgm:pt modelId="{0D00BECC-D25E-411A-A241-5E8321104860}" type="pres">
      <dgm:prSet presAssocID="{83BCD5C7-F9C8-4901-82D1-D48F2564E4ED}" presName="negArrow" presStyleCnt="0"/>
      <dgm:spPr/>
    </dgm:pt>
    <dgm:pt modelId="{100633A1-C063-4A2C-AD13-F3FA132B1299}" type="pres">
      <dgm:prSet presAssocID="{83BCD5C7-F9C8-4901-82D1-D48F2564E4ED}" presName="backgroundArrow" presStyleLbl="node1" presStyleIdx="0" presStyleCnt="1" custAng="10800000"/>
      <dgm:spPr/>
    </dgm:pt>
  </dgm:ptLst>
  <dgm:cxnLst>
    <dgm:cxn modelId="{953570CA-7B4A-4139-A6FA-6444CEEBDF38}" type="presOf" srcId="{79A51A0C-A9AD-471D-AA3B-66EEADA97A8A}" destId="{C4AF15B3-EE8E-48AE-A297-1F7B6482C4D1}" srcOrd="0" destOrd="0" presId="urn:microsoft.com/office/officeart/2005/8/layout/hProcess3"/>
    <dgm:cxn modelId="{C33CB7D4-C569-46F8-9BC0-FA0E69C5C51C}" type="presOf" srcId="{83BCD5C7-F9C8-4901-82D1-D48F2564E4ED}" destId="{9A1E278D-7005-4678-939B-7FB6F925FD10}" srcOrd="0" destOrd="0" presId="urn:microsoft.com/office/officeart/2005/8/layout/hProcess3"/>
    <dgm:cxn modelId="{AB215613-CCAC-48F6-BD96-66238B008096}" srcId="{83BCD5C7-F9C8-4901-82D1-D48F2564E4ED}" destId="{79A51A0C-A9AD-471D-AA3B-66EEADA97A8A}" srcOrd="0" destOrd="0" parTransId="{E74FBD42-0B7C-4E84-A9A7-7AEAA9AC2D09}" sibTransId="{4AC78F08-FBA5-448A-8EB7-60A8A8DCC44B}"/>
    <dgm:cxn modelId="{BD548F8F-3EDA-4083-BB25-37AD6AED19F6}" type="presParOf" srcId="{9A1E278D-7005-4678-939B-7FB6F925FD10}" destId="{3419E104-40BF-497B-A87B-E9992CD3AEE8}" srcOrd="0" destOrd="0" presId="urn:microsoft.com/office/officeart/2005/8/layout/hProcess3"/>
    <dgm:cxn modelId="{F47B2423-6558-4EF4-BDAA-09137550CD7D}" type="presParOf" srcId="{9A1E278D-7005-4678-939B-7FB6F925FD10}" destId="{2FEE8965-289E-4A25-B14F-739E81E9CBBE}" srcOrd="1" destOrd="0" presId="urn:microsoft.com/office/officeart/2005/8/layout/hProcess3"/>
    <dgm:cxn modelId="{4A846856-7B13-4BD9-8825-8F61DE14956D}" type="presParOf" srcId="{2FEE8965-289E-4A25-B14F-739E81E9CBBE}" destId="{5B5DEB53-B993-4FDB-817E-C3C1E974B6A4}" srcOrd="0" destOrd="0" presId="urn:microsoft.com/office/officeart/2005/8/layout/hProcess3"/>
    <dgm:cxn modelId="{25174368-E2BA-4FEC-B554-3A745445EEF5}" type="presParOf" srcId="{2FEE8965-289E-4A25-B14F-739E81E9CBBE}" destId="{3AD77108-3785-43F8-9A40-F0CFA8F1D900}" srcOrd="1" destOrd="0" presId="urn:microsoft.com/office/officeart/2005/8/layout/hProcess3"/>
    <dgm:cxn modelId="{C270566C-BF73-4AA0-9AE3-5A351163D076}" type="presParOf" srcId="{3AD77108-3785-43F8-9A40-F0CFA8F1D900}" destId="{3AD2D032-825C-497C-B3C0-DA8F19FC1BB0}" srcOrd="0" destOrd="0" presId="urn:microsoft.com/office/officeart/2005/8/layout/hProcess3"/>
    <dgm:cxn modelId="{0BD44365-F323-464F-B5BA-2DB3F4D73E8D}" type="presParOf" srcId="{3AD77108-3785-43F8-9A40-F0CFA8F1D900}" destId="{C4AF15B3-EE8E-48AE-A297-1F7B6482C4D1}" srcOrd="1" destOrd="0" presId="urn:microsoft.com/office/officeart/2005/8/layout/hProcess3"/>
    <dgm:cxn modelId="{72843F6B-0420-47FE-9808-6DC15357D38F}" type="presParOf" srcId="{3AD77108-3785-43F8-9A40-F0CFA8F1D900}" destId="{D418C5D2-7F35-499A-BE6C-64A5152F569B}" srcOrd="2" destOrd="0" presId="urn:microsoft.com/office/officeart/2005/8/layout/hProcess3"/>
    <dgm:cxn modelId="{AEF5C355-707E-473A-B3CC-AEE384FC83E2}" type="presParOf" srcId="{3AD77108-3785-43F8-9A40-F0CFA8F1D900}" destId="{C8656D5F-C048-471A-B70E-5ABCBE995066}" srcOrd="3" destOrd="0" presId="urn:microsoft.com/office/officeart/2005/8/layout/hProcess3"/>
    <dgm:cxn modelId="{10056787-DD02-42C6-ACD3-A2849410D060}" type="presParOf" srcId="{2FEE8965-289E-4A25-B14F-739E81E9CBBE}" destId="{0B9281D8-D1A2-4387-BA50-822AA9E27C54}" srcOrd="2" destOrd="0" presId="urn:microsoft.com/office/officeart/2005/8/layout/hProcess3"/>
    <dgm:cxn modelId="{3272F338-7157-4162-86BC-EE35C12672F2}" type="presParOf" srcId="{2FEE8965-289E-4A25-B14F-739E81E9CBBE}" destId="{0D00BECC-D25E-411A-A241-5E8321104860}" srcOrd="3" destOrd="0" presId="urn:microsoft.com/office/officeart/2005/8/layout/hProcess3"/>
    <dgm:cxn modelId="{54B8FC4F-F46C-4B56-A0B7-BFAEE50B590F}" type="presParOf" srcId="{2FEE8965-289E-4A25-B14F-739E81E9CBBE}" destId="{100633A1-C063-4A2C-AD13-F3FA132B1299}" srcOrd="4" destOrd="0" presId="urn:microsoft.com/office/officeart/2005/8/layout/hProcess3"/>
  </dgm:cxnLst>
  <dgm:bg/>
  <dgm:whole/>
</dgm:dataModel>
</file>

<file path=ppt/diagrams/data8.xml><?xml version="1.0" encoding="utf-8"?>
<dgm:dataModel xmlns:dgm="http://schemas.openxmlformats.org/drawingml/2006/diagram" xmlns:a="http://schemas.openxmlformats.org/drawingml/2006/main">
  <dgm:ptLst>
    <dgm:pt modelId="{EC9C087A-6D8C-4E61-96BB-DDA322269C95}" type="doc">
      <dgm:prSet loTypeId="urn:microsoft.com/office/officeart/2005/8/layout/process1" loCatId="process" qsTypeId="urn:microsoft.com/office/officeart/2005/8/quickstyle/3d3" qsCatId="3D" csTypeId="urn:microsoft.com/office/officeart/2005/8/colors/accent1_2" csCatId="accent1" phldr="1"/>
      <dgm:spPr/>
    </dgm:pt>
    <dgm:pt modelId="{BB967EF8-6BEF-4F33-8368-E242657A2076}">
      <dgm:prSet phldrT="[文本]"/>
      <dgm:spPr/>
      <dgm:t>
        <a:bodyPr/>
        <a:lstStyle/>
        <a:p>
          <a:r>
            <a:rPr lang="en-US" altLang="zh-CN" dirty="0" smtClean="0"/>
            <a:t>【</a:t>
          </a:r>
          <a:r>
            <a:rPr lang="zh-CN" altLang="en-US" dirty="0" smtClean="0"/>
            <a:t>复制自</a:t>
          </a:r>
          <a:r>
            <a:rPr lang="en-US" altLang="zh-CN" dirty="0" smtClean="0"/>
            <a:t>】</a:t>
          </a:r>
          <a:endParaRPr lang="zh-CN" altLang="en-US" dirty="0"/>
        </a:p>
      </dgm:t>
    </dgm:pt>
    <dgm:pt modelId="{195269DA-FD99-4691-8803-8EC2A36118D3}" type="parTrans" cxnId="{B6AC6B0F-9747-4B12-A0E6-53453FC6A376}">
      <dgm:prSet/>
      <dgm:spPr/>
      <dgm:t>
        <a:bodyPr/>
        <a:lstStyle/>
        <a:p>
          <a:endParaRPr lang="zh-CN" altLang="en-US"/>
        </a:p>
      </dgm:t>
    </dgm:pt>
    <dgm:pt modelId="{9194D7B5-B8F8-424F-B044-5F695904DCA3}" type="sibTrans" cxnId="{B6AC6B0F-9747-4B12-A0E6-53453FC6A376}">
      <dgm:prSet/>
      <dgm:spPr/>
      <dgm:t>
        <a:bodyPr/>
        <a:lstStyle/>
        <a:p>
          <a:endParaRPr lang="zh-CN" altLang="en-US"/>
        </a:p>
      </dgm:t>
    </dgm:pt>
    <dgm:pt modelId="{052280D9-2288-4297-BCCA-338FE7A9047B}">
      <dgm:prSet phldrT="[文本]"/>
      <dgm:spPr/>
      <dgm:t>
        <a:bodyPr/>
        <a:lstStyle/>
        <a:p>
          <a:r>
            <a:rPr lang="en-US" altLang="zh-CN" dirty="0" smtClean="0"/>
            <a:t>【</a:t>
          </a:r>
          <a:r>
            <a:rPr lang="zh-CN" altLang="en-US" dirty="0" smtClean="0"/>
            <a:t>选择模板</a:t>
          </a:r>
          <a:r>
            <a:rPr lang="en-US" altLang="zh-CN" dirty="0" smtClean="0"/>
            <a:t>】</a:t>
          </a:r>
          <a:endParaRPr lang="zh-CN" altLang="en-US" dirty="0"/>
        </a:p>
      </dgm:t>
    </dgm:pt>
    <dgm:pt modelId="{0AA1760E-DDE0-42B9-943B-A372CEEEA7EC}" type="parTrans" cxnId="{C59C9C67-9E42-4B13-ACA5-F36C632BC0F9}">
      <dgm:prSet/>
      <dgm:spPr/>
      <dgm:t>
        <a:bodyPr/>
        <a:lstStyle/>
        <a:p>
          <a:endParaRPr lang="zh-CN" altLang="en-US"/>
        </a:p>
      </dgm:t>
    </dgm:pt>
    <dgm:pt modelId="{D9B367F2-3729-4905-9F56-B4900AD74CCF}" type="sibTrans" cxnId="{C59C9C67-9E42-4B13-ACA5-F36C632BC0F9}">
      <dgm:prSet/>
      <dgm:spPr/>
      <dgm:t>
        <a:bodyPr/>
        <a:lstStyle/>
        <a:p>
          <a:endParaRPr lang="zh-CN" altLang="en-US"/>
        </a:p>
      </dgm:t>
    </dgm:pt>
    <dgm:pt modelId="{DB3383AF-80E2-48C6-8A1C-D96472720AAA}" type="pres">
      <dgm:prSet presAssocID="{EC9C087A-6D8C-4E61-96BB-DDA322269C95}" presName="Name0" presStyleCnt="0">
        <dgm:presLayoutVars>
          <dgm:dir/>
          <dgm:resizeHandles val="exact"/>
        </dgm:presLayoutVars>
      </dgm:prSet>
      <dgm:spPr/>
    </dgm:pt>
    <dgm:pt modelId="{1B47554D-A410-4230-AFEB-13D2F460E873}" type="pres">
      <dgm:prSet presAssocID="{BB967EF8-6BEF-4F33-8368-E242657A2076}" presName="node" presStyleLbl="node1" presStyleIdx="0" presStyleCnt="2">
        <dgm:presLayoutVars>
          <dgm:bulletEnabled val="1"/>
        </dgm:presLayoutVars>
      </dgm:prSet>
      <dgm:spPr/>
      <dgm:t>
        <a:bodyPr/>
        <a:lstStyle/>
        <a:p>
          <a:endParaRPr lang="zh-CN" altLang="en-US"/>
        </a:p>
      </dgm:t>
    </dgm:pt>
    <dgm:pt modelId="{C87B4581-35D5-4C25-BDC8-79FD857E4307}" type="pres">
      <dgm:prSet presAssocID="{9194D7B5-B8F8-424F-B044-5F695904DCA3}" presName="sibTrans" presStyleLbl="sibTrans2D1" presStyleIdx="0" presStyleCnt="1"/>
      <dgm:spPr/>
      <dgm:t>
        <a:bodyPr/>
        <a:lstStyle/>
        <a:p>
          <a:endParaRPr lang="zh-CN" altLang="en-US"/>
        </a:p>
      </dgm:t>
    </dgm:pt>
    <dgm:pt modelId="{7959E4E9-6B34-4C00-818F-7241344A2BB9}" type="pres">
      <dgm:prSet presAssocID="{9194D7B5-B8F8-424F-B044-5F695904DCA3}" presName="connectorText" presStyleLbl="sibTrans2D1" presStyleIdx="0" presStyleCnt="1"/>
      <dgm:spPr/>
      <dgm:t>
        <a:bodyPr/>
        <a:lstStyle/>
        <a:p>
          <a:endParaRPr lang="zh-CN" altLang="en-US"/>
        </a:p>
      </dgm:t>
    </dgm:pt>
    <dgm:pt modelId="{75CE10E4-1091-4490-A0CB-F9694B50441B}" type="pres">
      <dgm:prSet presAssocID="{052280D9-2288-4297-BCCA-338FE7A9047B}" presName="node" presStyleLbl="node1" presStyleIdx="1" presStyleCnt="2">
        <dgm:presLayoutVars>
          <dgm:bulletEnabled val="1"/>
        </dgm:presLayoutVars>
      </dgm:prSet>
      <dgm:spPr/>
      <dgm:t>
        <a:bodyPr/>
        <a:lstStyle/>
        <a:p>
          <a:endParaRPr lang="zh-CN" altLang="en-US"/>
        </a:p>
      </dgm:t>
    </dgm:pt>
  </dgm:ptLst>
  <dgm:cxnLst>
    <dgm:cxn modelId="{C59C9C67-9E42-4B13-ACA5-F36C632BC0F9}" srcId="{EC9C087A-6D8C-4E61-96BB-DDA322269C95}" destId="{052280D9-2288-4297-BCCA-338FE7A9047B}" srcOrd="1" destOrd="0" parTransId="{0AA1760E-DDE0-42B9-943B-A372CEEEA7EC}" sibTransId="{D9B367F2-3729-4905-9F56-B4900AD74CCF}"/>
    <dgm:cxn modelId="{5703C82A-C4DE-4AF2-B4B5-93D783674080}" type="presOf" srcId="{9194D7B5-B8F8-424F-B044-5F695904DCA3}" destId="{7959E4E9-6B34-4C00-818F-7241344A2BB9}" srcOrd="1" destOrd="0" presId="urn:microsoft.com/office/officeart/2005/8/layout/process1"/>
    <dgm:cxn modelId="{1F3EC997-E37C-42A0-BDBE-CC15370946A4}" type="presOf" srcId="{052280D9-2288-4297-BCCA-338FE7A9047B}" destId="{75CE10E4-1091-4490-A0CB-F9694B50441B}" srcOrd="0" destOrd="0" presId="urn:microsoft.com/office/officeart/2005/8/layout/process1"/>
    <dgm:cxn modelId="{B6AC6B0F-9747-4B12-A0E6-53453FC6A376}" srcId="{EC9C087A-6D8C-4E61-96BB-DDA322269C95}" destId="{BB967EF8-6BEF-4F33-8368-E242657A2076}" srcOrd="0" destOrd="0" parTransId="{195269DA-FD99-4691-8803-8EC2A36118D3}" sibTransId="{9194D7B5-B8F8-424F-B044-5F695904DCA3}"/>
    <dgm:cxn modelId="{5BE4F514-06A1-416A-B54E-B03610078547}" type="presOf" srcId="{BB967EF8-6BEF-4F33-8368-E242657A2076}" destId="{1B47554D-A410-4230-AFEB-13D2F460E873}" srcOrd="0" destOrd="0" presId="urn:microsoft.com/office/officeart/2005/8/layout/process1"/>
    <dgm:cxn modelId="{C1B1F012-687F-4B20-A284-460B620BD0A6}" type="presOf" srcId="{EC9C087A-6D8C-4E61-96BB-DDA322269C95}" destId="{DB3383AF-80E2-48C6-8A1C-D96472720AAA}" srcOrd="0" destOrd="0" presId="urn:microsoft.com/office/officeart/2005/8/layout/process1"/>
    <dgm:cxn modelId="{AFF32947-CCC7-4CF7-B50F-0F60793B2E47}" type="presOf" srcId="{9194D7B5-B8F8-424F-B044-5F695904DCA3}" destId="{C87B4581-35D5-4C25-BDC8-79FD857E4307}" srcOrd="0" destOrd="0" presId="urn:microsoft.com/office/officeart/2005/8/layout/process1"/>
    <dgm:cxn modelId="{BA51E5BF-2645-4BEE-9647-AAD724155CFE}" type="presParOf" srcId="{DB3383AF-80E2-48C6-8A1C-D96472720AAA}" destId="{1B47554D-A410-4230-AFEB-13D2F460E873}" srcOrd="0" destOrd="0" presId="urn:microsoft.com/office/officeart/2005/8/layout/process1"/>
    <dgm:cxn modelId="{006BFADB-E724-427A-B765-DBCD3225801A}" type="presParOf" srcId="{DB3383AF-80E2-48C6-8A1C-D96472720AAA}" destId="{C87B4581-35D5-4C25-BDC8-79FD857E4307}" srcOrd="1" destOrd="0" presId="urn:microsoft.com/office/officeart/2005/8/layout/process1"/>
    <dgm:cxn modelId="{06B20ABC-F93F-4E5C-9B74-B9E5B9BF3647}" type="presParOf" srcId="{C87B4581-35D5-4C25-BDC8-79FD857E4307}" destId="{7959E4E9-6B34-4C00-818F-7241344A2BB9}" srcOrd="0" destOrd="0" presId="urn:microsoft.com/office/officeart/2005/8/layout/process1"/>
    <dgm:cxn modelId="{C61E4048-0F44-4CAC-BCF9-288407139165}" type="presParOf" srcId="{DB3383AF-80E2-48C6-8A1C-D96472720AAA}" destId="{75CE10E4-1091-4490-A0CB-F9694B50441B}" srcOrd="2"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3577278A-E80C-487F-9760-E3843DE1ED83}" type="doc">
      <dgm:prSet loTypeId="urn:microsoft.com/office/officeart/2005/8/layout/process1" loCatId="process" qsTypeId="urn:microsoft.com/office/officeart/2005/8/quickstyle/3d3" qsCatId="3D" csTypeId="urn:microsoft.com/office/officeart/2005/8/colors/accent1_2" csCatId="accent1" phldr="1"/>
      <dgm:spPr/>
    </dgm:pt>
    <dgm:pt modelId="{3B137DB2-F81B-440E-AC02-D266330B2A37}">
      <dgm:prSet phldrT="[文本]"/>
      <dgm:spPr/>
      <dgm:t>
        <a:bodyPr/>
        <a:lstStyle/>
        <a:p>
          <a:r>
            <a:rPr lang="en-US" altLang="zh-CN" dirty="0" smtClean="0"/>
            <a:t>【</a:t>
          </a:r>
          <a:r>
            <a:rPr lang="zh-CN" altLang="en-US" dirty="0" smtClean="0"/>
            <a:t>创建方法</a:t>
          </a:r>
          <a:r>
            <a:rPr lang="en-US" altLang="zh-CN" dirty="0" smtClean="0"/>
            <a:t>】</a:t>
          </a:r>
          <a:endParaRPr lang="zh-CN" altLang="en-US" dirty="0"/>
        </a:p>
      </dgm:t>
    </dgm:pt>
    <dgm:pt modelId="{2561B45C-6EE2-41E2-9F83-48F2D2BB4616}" type="parTrans" cxnId="{9F026666-FB19-47BF-AA70-5C3B62E65DA8}">
      <dgm:prSet/>
      <dgm:spPr/>
      <dgm:t>
        <a:bodyPr/>
        <a:lstStyle/>
        <a:p>
          <a:endParaRPr lang="zh-CN" altLang="en-US"/>
        </a:p>
      </dgm:t>
    </dgm:pt>
    <dgm:pt modelId="{42DD1E30-7D08-4906-927D-1BFA3826BFD7}" type="sibTrans" cxnId="{9F026666-FB19-47BF-AA70-5C3B62E65DA8}">
      <dgm:prSet/>
      <dgm:spPr/>
      <dgm:t>
        <a:bodyPr/>
        <a:lstStyle/>
        <a:p>
          <a:endParaRPr lang="zh-CN" altLang="en-US"/>
        </a:p>
      </dgm:t>
    </dgm:pt>
    <dgm:pt modelId="{1D789F6B-CEDD-4BC3-BFC5-CC6D2BF68886}">
      <dgm:prSet phldrT="[文本]"/>
      <dgm:spPr/>
      <dgm:t>
        <a:bodyPr/>
        <a:lstStyle/>
        <a:p>
          <a:r>
            <a:rPr lang="en-US" altLang="zh-CN" dirty="0" smtClean="0"/>
            <a:t>【</a:t>
          </a:r>
          <a:r>
            <a:rPr lang="zh-CN" altLang="en-US" dirty="0" smtClean="0"/>
            <a:t>定位默认基准</a:t>
          </a:r>
          <a:r>
            <a:rPr lang="en-US" altLang="zh-CN" dirty="0" smtClean="0"/>
            <a:t>】</a:t>
          </a:r>
          <a:endParaRPr lang="zh-CN" altLang="en-US" dirty="0"/>
        </a:p>
      </dgm:t>
    </dgm:pt>
    <dgm:pt modelId="{0460C72D-D326-46C2-A94A-2289460328C9}" type="parTrans" cxnId="{6B006644-D871-4AA8-A8AF-810F154CBDD2}">
      <dgm:prSet/>
      <dgm:spPr/>
      <dgm:t>
        <a:bodyPr/>
        <a:lstStyle/>
        <a:p>
          <a:endParaRPr lang="zh-CN" altLang="en-US"/>
        </a:p>
      </dgm:t>
    </dgm:pt>
    <dgm:pt modelId="{EAF9F13F-C0C6-4304-A041-F36389FFD435}" type="sibTrans" cxnId="{6B006644-D871-4AA8-A8AF-810F154CBDD2}">
      <dgm:prSet/>
      <dgm:spPr/>
      <dgm:t>
        <a:bodyPr/>
        <a:lstStyle/>
        <a:p>
          <a:endParaRPr lang="zh-CN" altLang="en-US"/>
        </a:p>
      </dgm:t>
    </dgm:pt>
    <dgm:pt modelId="{F7007E48-FE1B-453B-A389-30035F92780C}" type="pres">
      <dgm:prSet presAssocID="{3577278A-E80C-487F-9760-E3843DE1ED83}" presName="Name0" presStyleCnt="0">
        <dgm:presLayoutVars>
          <dgm:dir/>
          <dgm:resizeHandles val="exact"/>
        </dgm:presLayoutVars>
      </dgm:prSet>
      <dgm:spPr/>
    </dgm:pt>
    <dgm:pt modelId="{A7D187D0-BCA7-4DCE-864B-34FA9C32E1BD}" type="pres">
      <dgm:prSet presAssocID="{3B137DB2-F81B-440E-AC02-D266330B2A37}" presName="node" presStyleLbl="node1" presStyleIdx="0" presStyleCnt="2">
        <dgm:presLayoutVars>
          <dgm:bulletEnabled val="1"/>
        </dgm:presLayoutVars>
      </dgm:prSet>
      <dgm:spPr/>
      <dgm:t>
        <a:bodyPr/>
        <a:lstStyle/>
        <a:p>
          <a:endParaRPr lang="zh-CN" altLang="en-US"/>
        </a:p>
      </dgm:t>
    </dgm:pt>
    <dgm:pt modelId="{37B4F802-7757-402C-8012-E161DB1280E5}" type="pres">
      <dgm:prSet presAssocID="{42DD1E30-7D08-4906-927D-1BFA3826BFD7}" presName="sibTrans" presStyleLbl="sibTrans2D1" presStyleIdx="0" presStyleCnt="1"/>
      <dgm:spPr/>
      <dgm:t>
        <a:bodyPr/>
        <a:lstStyle/>
        <a:p>
          <a:endParaRPr lang="zh-CN" altLang="en-US"/>
        </a:p>
      </dgm:t>
    </dgm:pt>
    <dgm:pt modelId="{8F5B4583-9DC0-4E7B-9A72-3B58431CF960}" type="pres">
      <dgm:prSet presAssocID="{42DD1E30-7D08-4906-927D-1BFA3826BFD7}" presName="connectorText" presStyleLbl="sibTrans2D1" presStyleIdx="0" presStyleCnt="1"/>
      <dgm:spPr/>
      <dgm:t>
        <a:bodyPr/>
        <a:lstStyle/>
        <a:p>
          <a:endParaRPr lang="zh-CN" altLang="en-US"/>
        </a:p>
      </dgm:t>
    </dgm:pt>
    <dgm:pt modelId="{1EFE14F5-31B9-4D9D-B736-D47B3AA51379}" type="pres">
      <dgm:prSet presAssocID="{1D789F6B-CEDD-4BC3-BFC5-CC6D2BF68886}" presName="node" presStyleLbl="node1" presStyleIdx="1" presStyleCnt="2">
        <dgm:presLayoutVars>
          <dgm:bulletEnabled val="1"/>
        </dgm:presLayoutVars>
      </dgm:prSet>
      <dgm:spPr/>
      <dgm:t>
        <a:bodyPr/>
        <a:lstStyle/>
        <a:p>
          <a:endParaRPr lang="zh-CN" altLang="en-US"/>
        </a:p>
      </dgm:t>
    </dgm:pt>
  </dgm:ptLst>
  <dgm:cxnLst>
    <dgm:cxn modelId="{9EF36189-9002-41BA-B224-29566EA04BD6}" type="presOf" srcId="{42DD1E30-7D08-4906-927D-1BFA3826BFD7}" destId="{37B4F802-7757-402C-8012-E161DB1280E5}" srcOrd="0" destOrd="0" presId="urn:microsoft.com/office/officeart/2005/8/layout/process1"/>
    <dgm:cxn modelId="{9F026666-FB19-47BF-AA70-5C3B62E65DA8}" srcId="{3577278A-E80C-487F-9760-E3843DE1ED83}" destId="{3B137DB2-F81B-440E-AC02-D266330B2A37}" srcOrd="0" destOrd="0" parTransId="{2561B45C-6EE2-41E2-9F83-48F2D2BB4616}" sibTransId="{42DD1E30-7D08-4906-927D-1BFA3826BFD7}"/>
    <dgm:cxn modelId="{13D689AC-3443-48F4-99B4-09EED952E8A9}" type="presOf" srcId="{42DD1E30-7D08-4906-927D-1BFA3826BFD7}" destId="{8F5B4583-9DC0-4E7B-9A72-3B58431CF960}" srcOrd="1" destOrd="0" presId="urn:microsoft.com/office/officeart/2005/8/layout/process1"/>
    <dgm:cxn modelId="{5E9FD156-D223-4376-9383-FF5A3B31271C}" type="presOf" srcId="{3B137DB2-F81B-440E-AC02-D266330B2A37}" destId="{A7D187D0-BCA7-4DCE-864B-34FA9C32E1BD}" srcOrd="0" destOrd="0" presId="urn:microsoft.com/office/officeart/2005/8/layout/process1"/>
    <dgm:cxn modelId="{D01C7605-D4CD-4BA4-B657-39DF5BAE00E4}" type="presOf" srcId="{3577278A-E80C-487F-9760-E3843DE1ED83}" destId="{F7007E48-FE1B-453B-A389-30035F92780C}" srcOrd="0" destOrd="0" presId="urn:microsoft.com/office/officeart/2005/8/layout/process1"/>
    <dgm:cxn modelId="{6B006644-D871-4AA8-A8AF-810F154CBDD2}" srcId="{3577278A-E80C-487F-9760-E3843DE1ED83}" destId="{1D789F6B-CEDD-4BC3-BFC5-CC6D2BF68886}" srcOrd="1" destOrd="0" parTransId="{0460C72D-D326-46C2-A94A-2289460328C9}" sibTransId="{EAF9F13F-C0C6-4304-A041-F36389FFD435}"/>
    <dgm:cxn modelId="{49282038-5F20-4ABD-8EE3-A9195E817D19}" type="presOf" srcId="{1D789F6B-CEDD-4BC3-BFC5-CC6D2BF68886}" destId="{1EFE14F5-31B9-4D9D-B736-D47B3AA51379}" srcOrd="0" destOrd="0" presId="urn:microsoft.com/office/officeart/2005/8/layout/process1"/>
    <dgm:cxn modelId="{3C49322A-6F65-4F53-8441-308809868BF6}" type="presParOf" srcId="{F7007E48-FE1B-453B-A389-30035F92780C}" destId="{A7D187D0-BCA7-4DCE-864B-34FA9C32E1BD}" srcOrd="0" destOrd="0" presId="urn:microsoft.com/office/officeart/2005/8/layout/process1"/>
    <dgm:cxn modelId="{CB2C9887-C541-4238-ADD9-4E49355F0A1F}" type="presParOf" srcId="{F7007E48-FE1B-453B-A389-30035F92780C}" destId="{37B4F802-7757-402C-8012-E161DB1280E5}" srcOrd="1" destOrd="0" presId="urn:microsoft.com/office/officeart/2005/8/layout/process1"/>
    <dgm:cxn modelId="{82347B2F-1C5A-42E5-A5F6-F011C8DB7CF4}" type="presParOf" srcId="{37B4F802-7757-402C-8012-E161DB1280E5}" destId="{8F5B4583-9DC0-4E7B-9A72-3B58431CF960}" srcOrd="0" destOrd="0" presId="urn:microsoft.com/office/officeart/2005/8/layout/process1"/>
    <dgm:cxn modelId="{4442FBCC-C2B0-4C2E-82AA-B4712E05C298}" type="presParOf" srcId="{F7007E48-FE1B-453B-A389-30035F92780C}" destId="{1EFE14F5-31B9-4D9D-B736-D47B3AA51379}" srcOrd="2" destOrd="0" presId="urn:microsoft.com/office/officeart/2005/8/layout/process1"/>
  </dgm:cxnLst>
  <dgm:bg/>
  <dgm:whole/>
</dgm:dataModel>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7.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6.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image" Target="../media/image8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8.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2014/3/27</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2014/3/27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oleObject" Target="../embeddings/oleObject4.bin"/><Relationship Id="rId7" Type="http://schemas.openxmlformats.org/officeDocument/2006/relationships/diagramQuickStyle" Target="../diagrams/quickStyle4.xml"/><Relationship Id="rId12"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diagramLayout" Target="../diagrams/layout4.xml"/><Relationship Id="rId11" Type="http://schemas.openxmlformats.org/officeDocument/2006/relationships/diagramQuickStyle" Target="../diagrams/quickStyle5.xml"/><Relationship Id="rId5" Type="http://schemas.openxmlformats.org/officeDocument/2006/relationships/diagramData" Target="../diagrams/data4.xml"/><Relationship Id="rId10" Type="http://schemas.openxmlformats.org/officeDocument/2006/relationships/diagramLayout" Target="../diagrams/layout5.xml"/><Relationship Id="rId4" Type="http://schemas.openxmlformats.org/officeDocument/2006/relationships/image" Target="../media/image21.png"/><Relationship Id="rId9" Type="http://schemas.openxmlformats.org/officeDocument/2006/relationships/diagramData" Target="../diagrams/data5.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diagramQuickStyle" Target="../diagrams/quickStyle10.xml"/><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diagramLayout" Target="../diagrams/layout10.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diagramData" Target="../diagrams/data10.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diagramColors" Target="../diagrams/colors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diagramColors" Target="../diagrams/colors11.xml"/><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diagramColors" Target="../diagrams/colors12.xm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diagramColors" Target="../diagrams/colors13.xm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4.xm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17.xml"/><Relationship Id="rId13" Type="http://schemas.openxmlformats.org/officeDocument/2006/relationships/diagramQuickStyle" Target="../diagrams/quickStyle18.xml"/><Relationship Id="rId3" Type="http://schemas.openxmlformats.org/officeDocument/2006/relationships/diagramLayout" Target="../diagrams/layout16.xml"/><Relationship Id="rId7" Type="http://schemas.openxmlformats.org/officeDocument/2006/relationships/diagramLayout" Target="../diagrams/layout17.xml"/><Relationship Id="rId12" Type="http://schemas.openxmlformats.org/officeDocument/2006/relationships/diagramLayout" Target="../diagrams/layout18.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openxmlformats.org/officeDocument/2006/relationships/diagramData" Target="../diagrams/data17.xml"/><Relationship Id="rId11" Type="http://schemas.openxmlformats.org/officeDocument/2006/relationships/diagramData" Target="../diagrams/data18.xml"/><Relationship Id="rId5" Type="http://schemas.openxmlformats.org/officeDocument/2006/relationships/diagramColors" Target="../diagrams/colors16.xml"/><Relationship Id="rId10" Type="http://schemas.openxmlformats.org/officeDocument/2006/relationships/image" Target="../media/image39.png"/><Relationship Id="rId4" Type="http://schemas.openxmlformats.org/officeDocument/2006/relationships/diagramQuickStyle" Target="../diagrams/quickStyle16.xml"/><Relationship Id="rId9" Type="http://schemas.openxmlformats.org/officeDocument/2006/relationships/diagramColors" Target="../diagrams/colors17.xml"/><Relationship Id="rId14" Type="http://schemas.openxmlformats.org/officeDocument/2006/relationships/diagramColors" Target="../diagrams/colors1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8" Type="http://schemas.openxmlformats.org/officeDocument/2006/relationships/diagramData" Target="../diagrams/data20.xml"/><Relationship Id="rId3" Type="http://schemas.openxmlformats.org/officeDocument/2006/relationships/image" Target="../media/image41.png"/><Relationship Id="rId7" Type="http://schemas.openxmlformats.org/officeDocument/2006/relationships/diagramColors" Target="../diagrams/colors19.xml"/><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diagramQuickStyle" Target="../diagrams/quickStyle19.xml"/><Relationship Id="rId11" Type="http://schemas.openxmlformats.org/officeDocument/2006/relationships/diagramColors" Target="../diagrams/colors20.xml"/><Relationship Id="rId5" Type="http://schemas.openxmlformats.org/officeDocument/2006/relationships/diagramLayout" Target="../diagrams/layout19.xml"/><Relationship Id="rId10" Type="http://schemas.openxmlformats.org/officeDocument/2006/relationships/diagramQuickStyle" Target="../diagrams/quickStyle20.xml"/><Relationship Id="rId4" Type="http://schemas.openxmlformats.org/officeDocument/2006/relationships/diagramData" Target="../diagrams/data19.xml"/><Relationship Id="rId9" Type="http://schemas.openxmlformats.org/officeDocument/2006/relationships/diagramLayout" Target="../diagrams/layout20.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1.xm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2.xml"/><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3.xml"/><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4.xml"/><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5.xml"/><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7.bin"/></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diagramColors" Target="../diagrams/colors26.xm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7.xml"/><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9.bin"/></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0.bin"/></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5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15.bin"/></Relationships>
</file>

<file path=ppt/slides/_rels/slide5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16.bin"/></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17.bin"/></Relationships>
</file>

<file path=ppt/slides/_rels/slide5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83.png"/></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20.bin"/></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diagramColors" Target="../diagrams/colors28.xml"/><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500042"/>
            <a:ext cx="7772400" cy="1470025"/>
          </a:xfrm>
        </p:spPr>
        <p:txBody>
          <a:bodyPr>
            <a:normAutofit/>
          </a:bodyPr>
          <a:lstStyle/>
          <a:p>
            <a:r>
              <a:rPr dirty="0" smtClean="0">
                <a:latin typeface="黑体" pitchFamily="49" charset="-122"/>
                <a:ea typeface="黑体" pitchFamily="49" charset="-122"/>
              </a:rPr>
              <a:t>第十章  装配基础</a:t>
            </a:r>
            <a:endParaRPr lang="zh-CN" altLang="en-US" dirty="0"/>
          </a:p>
        </p:txBody>
      </p:sp>
      <p:sp>
        <p:nvSpPr>
          <p:cNvPr id="3" name="副标题 2"/>
          <p:cNvSpPr>
            <a:spLocks noGrp="1"/>
          </p:cNvSpPr>
          <p:nvPr>
            <p:ph type="subTitle" idx="1"/>
          </p:nvPr>
        </p:nvSpPr>
        <p:spPr>
          <a:xfrm>
            <a:off x="785786" y="1857364"/>
            <a:ext cx="8358214" cy="4643470"/>
          </a:xfrm>
        </p:spPr>
        <p:txBody>
          <a:bodyPr>
            <a:normAutofit/>
          </a:bodyPr>
          <a:lstStyle/>
          <a:p>
            <a:pPr algn="l"/>
            <a:r>
              <a:rPr dirty="0" smtClean="0"/>
              <a:t>     本章内容包括：</a:t>
            </a:r>
            <a:endParaRPr lang="en-US" dirty="0" smtClean="0"/>
          </a:p>
          <a:p>
            <a:pPr algn="l"/>
            <a:r>
              <a:rPr dirty="0" smtClean="0"/>
              <a:t>           ▲ 装配约束与装配类型</a:t>
            </a:r>
            <a:endParaRPr lang="en-US" dirty="0" smtClean="0"/>
          </a:p>
          <a:p>
            <a:pPr algn="l"/>
            <a:r>
              <a:rPr dirty="0" smtClean="0"/>
              <a:t>           ▲对装配图中零件的操作</a:t>
            </a:r>
            <a:endParaRPr lang="en-US" dirty="0" smtClean="0"/>
          </a:p>
          <a:p>
            <a:pPr algn="l"/>
            <a:r>
              <a:rPr dirty="0" smtClean="0"/>
              <a:t>           ▲在装配图中的修改和创建零件</a:t>
            </a:r>
            <a:endParaRPr lang="en-US" dirty="0" smtClean="0"/>
          </a:p>
          <a:p>
            <a:pPr algn="l"/>
            <a:r>
              <a:rPr dirty="0" smtClean="0"/>
              <a:t>           ▲装配零件间的布尔运算</a:t>
            </a:r>
            <a:endParaRPr lang="en-US" dirty="0" smtClean="0"/>
          </a:p>
          <a:p>
            <a:pPr algn="l"/>
            <a:r>
              <a:rPr dirty="0" smtClean="0"/>
              <a:t>           ▲模具设计简析</a:t>
            </a:r>
            <a:endParaRPr lang="en-US" dirty="0" smtClean="0"/>
          </a:p>
          <a:p>
            <a:pPr algn="l"/>
            <a:r>
              <a:rPr dirty="0" smtClean="0"/>
              <a:t>          </a:t>
            </a:r>
            <a:r>
              <a:rPr lang="en-US" dirty="0" smtClean="0"/>
              <a:t> </a:t>
            </a:r>
            <a:r>
              <a:rPr dirty="0" smtClean="0"/>
              <a:t>▲实例操作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2"/>
          <a:srcRect/>
          <a:stretch>
            <a:fillRect/>
          </a:stretch>
        </p:blipFill>
        <p:spPr bwMode="auto">
          <a:xfrm>
            <a:off x="1285852" y="714356"/>
            <a:ext cx="4857784" cy="2697526"/>
          </a:xfrm>
          <a:prstGeom prst="rect">
            <a:avLst/>
          </a:prstGeom>
          <a:noFill/>
          <a:ln w="9525">
            <a:noFill/>
            <a:miter lim="800000"/>
            <a:headEnd/>
            <a:tailEnd/>
          </a:ln>
        </p:spPr>
      </p:pic>
      <p:cxnSp>
        <p:nvCxnSpPr>
          <p:cNvPr id="6" name="直接箭头连接符 5"/>
          <p:cNvCxnSpPr/>
          <p:nvPr/>
        </p:nvCxnSpPr>
        <p:spPr>
          <a:xfrm rot="16200000" flipH="1">
            <a:off x="1285852" y="1428736"/>
            <a:ext cx="1928826"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85786" y="571480"/>
            <a:ext cx="3000396" cy="646331"/>
          </a:xfrm>
          <a:prstGeom prst="rect">
            <a:avLst/>
          </a:prstGeom>
          <a:noFill/>
        </p:spPr>
        <p:txBody>
          <a:bodyPr wrap="square" rtlCol="0">
            <a:spAutoFit/>
          </a:bodyPr>
          <a:lstStyle/>
          <a:p>
            <a:r>
              <a:rPr lang="zh-CN" altLang="en-US" dirty="0" smtClean="0"/>
              <a:t>元件基准边</a:t>
            </a:r>
          </a:p>
          <a:p>
            <a:endParaRPr lang="zh-CN" altLang="en-US" dirty="0"/>
          </a:p>
        </p:txBody>
      </p:sp>
      <p:sp>
        <p:nvSpPr>
          <p:cNvPr id="11" name="TextBox 10"/>
          <p:cNvSpPr txBox="1"/>
          <p:nvPr/>
        </p:nvSpPr>
        <p:spPr>
          <a:xfrm>
            <a:off x="6357950" y="1071546"/>
            <a:ext cx="3000396" cy="646331"/>
          </a:xfrm>
          <a:prstGeom prst="rect">
            <a:avLst/>
          </a:prstGeom>
          <a:noFill/>
        </p:spPr>
        <p:txBody>
          <a:bodyPr wrap="square" rtlCol="0">
            <a:spAutoFit/>
          </a:bodyPr>
          <a:lstStyle/>
          <a:p>
            <a:r>
              <a:rPr lang="zh-CN" altLang="en-US" dirty="0" smtClean="0"/>
              <a:t>被装配件基准面</a:t>
            </a:r>
          </a:p>
          <a:p>
            <a:endParaRPr lang="zh-CN" altLang="en-US" dirty="0"/>
          </a:p>
        </p:txBody>
      </p:sp>
      <p:cxnSp>
        <p:nvCxnSpPr>
          <p:cNvPr id="13" name="直接箭头连接符 12"/>
          <p:cNvCxnSpPr/>
          <p:nvPr/>
        </p:nvCxnSpPr>
        <p:spPr>
          <a:xfrm rot="10800000" flipV="1">
            <a:off x="5572132" y="1214422"/>
            <a:ext cx="785818"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28596" y="4000504"/>
            <a:ext cx="8143932" cy="1569660"/>
          </a:xfrm>
          <a:prstGeom prst="rect">
            <a:avLst/>
          </a:prstGeom>
          <a:noFill/>
        </p:spPr>
        <p:txBody>
          <a:bodyPr wrap="square" rtlCol="0">
            <a:spAutoFit/>
          </a:bodyPr>
          <a:lstStyle/>
          <a:p>
            <a:r>
              <a:rPr lang="zh-CN" altLang="en-US" sz="2400" dirty="0" smtClean="0"/>
              <a:t>（</a:t>
            </a:r>
            <a:r>
              <a:rPr lang="en-US" altLang="zh-CN" sz="2400" dirty="0" smtClean="0"/>
              <a:t>6</a:t>
            </a:r>
            <a:r>
              <a:rPr lang="zh-CN" altLang="en-US" sz="2400" dirty="0" smtClean="0"/>
              <a:t>）共面：使两个基准（曲面、轴或边等）位于一个面上。</a:t>
            </a:r>
          </a:p>
          <a:p>
            <a:r>
              <a:rPr lang="zh-CN" altLang="en-US" sz="2400" dirty="0" smtClean="0"/>
              <a:t>（</a:t>
            </a:r>
            <a:r>
              <a:rPr lang="en-US" altLang="zh-CN" sz="2400" dirty="0" smtClean="0"/>
              <a:t>7</a:t>
            </a:r>
            <a:r>
              <a:rPr lang="zh-CN" altLang="en-US" sz="2400" dirty="0" smtClean="0"/>
              <a:t>）居中：使被装配件基准（曲面、坐标系）的坐标系与所选择元件上的对象（曲面或坐标系）重合。</a:t>
            </a:r>
            <a:endParaRPr lang="en-US" altLang="zh-CN" sz="2400" dirty="0" smtClean="0"/>
          </a:p>
          <a:p>
            <a:r>
              <a:rPr lang="zh-CN" altLang="en-US" sz="2400" dirty="0" smtClean="0"/>
              <a:t>（</a:t>
            </a:r>
            <a:r>
              <a:rPr lang="en-US" altLang="zh-CN" sz="2400" dirty="0" smtClean="0"/>
              <a:t>8</a:t>
            </a:r>
            <a:r>
              <a:rPr lang="zh-CN" altLang="en-US" sz="2400" dirty="0" smtClean="0"/>
              <a:t>）相切：该装配约束是指两个曲面以相切方式进行装配。</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2"/>
          <a:srcRect/>
          <a:stretch>
            <a:fillRect/>
          </a:stretch>
        </p:blipFill>
        <p:spPr bwMode="auto">
          <a:xfrm>
            <a:off x="1357290" y="428603"/>
            <a:ext cx="6220671" cy="2060350"/>
          </a:xfrm>
          <a:prstGeom prst="rect">
            <a:avLst/>
          </a:prstGeom>
          <a:noFill/>
          <a:ln w="9525">
            <a:noFill/>
            <a:miter lim="800000"/>
            <a:headEnd/>
            <a:tailEnd/>
          </a:ln>
        </p:spPr>
      </p:pic>
      <p:sp>
        <p:nvSpPr>
          <p:cNvPr id="5" name="圆角矩形标注 4"/>
          <p:cNvSpPr/>
          <p:nvPr/>
        </p:nvSpPr>
        <p:spPr>
          <a:xfrm>
            <a:off x="5286380" y="2428868"/>
            <a:ext cx="1500198" cy="428628"/>
          </a:xfrm>
          <a:prstGeom prst="wedgeRoundRectCallout">
            <a:avLst>
              <a:gd name="adj1" fmla="val -64089"/>
              <a:gd name="adj2" fmla="val -164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相切方式</a:t>
            </a:r>
            <a:endParaRPr lang="zh-CN" altLang="en-US" dirty="0"/>
          </a:p>
        </p:txBody>
      </p:sp>
      <p:sp>
        <p:nvSpPr>
          <p:cNvPr id="7" name="TextBox 6"/>
          <p:cNvSpPr txBox="1"/>
          <p:nvPr/>
        </p:nvSpPr>
        <p:spPr>
          <a:xfrm>
            <a:off x="500034" y="3571876"/>
            <a:ext cx="8072494" cy="1846659"/>
          </a:xfrm>
          <a:prstGeom prst="rect">
            <a:avLst/>
          </a:prstGeom>
          <a:noFill/>
        </p:spPr>
        <p:txBody>
          <a:bodyPr wrap="square" rtlCol="0">
            <a:spAutoFit/>
          </a:bodyPr>
          <a:lstStyle/>
          <a:p>
            <a:r>
              <a:rPr lang="zh-CN" altLang="en-US" sz="2400" dirty="0" smtClean="0"/>
              <a:t>（</a:t>
            </a:r>
            <a:r>
              <a:rPr lang="en-US" altLang="zh-CN" sz="2400" dirty="0" smtClean="0"/>
              <a:t>9</a:t>
            </a:r>
            <a:r>
              <a:rPr lang="zh-CN" altLang="en-US" sz="2400" dirty="0" smtClean="0"/>
              <a:t>）固定：用于将零件固定到当前位置上。</a:t>
            </a:r>
          </a:p>
          <a:p>
            <a:r>
              <a:rPr lang="zh-CN" altLang="en-US" sz="2400" dirty="0" smtClean="0"/>
              <a:t>（</a:t>
            </a:r>
            <a:r>
              <a:rPr lang="en-US" altLang="zh-CN" sz="2400" dirty="0" smtClean="0"/>
              <a:t>10</a:t>
            </a:r>
            <a:r>
              <a:rPr lang="zh-CN" altLang="en-US" sz="2400" dirty="0" smtClean="0"/>
              <a:t>）</a:t>
            </a:r>
            <a:r>
              <a:rPr lang="en-US" sz="2400" dirty="0" smtClean="0"/>
              <a:t> </a:t>
            </a:r>
            <a:r>
              <a:rPr lang="zh-CN" altLang="en-US" sz="2400" dirty="0" smtClean="0"/>
              <a:t>默认：用于在缺省的位置上装配零件。</a:t>
            </a:r>
          </a:p>
          <a:p>
            <a:r>
              <a:rPr lang="zh-CN" altLang="en-US" sz="2400" dirty="0" smtClean="0"/>
              <a:t>（</a:t>
            </a:r>
            <a:r>
              <a:rPr lang="en-US" altLang="zh-CN" sz="2400" dirty="0" smtClean="0"/>
              <a:t>11</a:t>
            </a:r>
            <a:r>
              <a:rPr lang="zh-CN" altLang="en-US" sz="2400" dirty="0" smtClean="0"/>
              <a:t>）自动：该装配约束是指以缺省的形式进行装配，该选项为系统的缺省项。</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857232"/>
            <a:ext cx="8229600" cy="4572032"/>
          </a:xfrm>
        </p:spPr>
        <p:txBody>
          <a:bodyPr>
            <a:normAutofit/>
          </a:bodyPr>
          <a:lstStyle/>
          <a:p>
            <a:pPr>
              <a:buNone/>
            </a:pPr>
            <a:r>
              <a:rPr lang="en-US" altLang="zh-CN" dirty="0" smtClean="0"/>
              <a:t>10.2  </a:t>
            </a:r>
            <a:r>
              <a:rPr lang="zh-CN" altLang="en-US" dirty="0" smtClean="0"/>
              <a:t>对装配图中零件的操作</a:t>
            </a:r>
            <a:endParaRPr lang="en-US" altLang="zh-CN" dirty="0" smtClean="0"/>
          </a:p>
          <a:p>
            <a:pPr>
              <a:buNone/>
            </a:pPr>
            <a:r>
              <a:rPr lang="zh-CN" altLang="en-US" sz="2400" dirty="0" smtClean="0"/>
              <a:t>            完成零件装配后，有时需要更新零件之间的装配约</a:t>
            </a:r>
            <a:endParaRPr lang="en-US" altLang="zh-CN" sz="2400" dirty="0" smtClean="0"/>
          </a:p>
          <a:p>
            <a:pPr>
              <a:buNone/>
            </a:pPr>
            <a:r>
              <a:rPr lang="zh-CN" altLang="en-US" sz="2400" dirty="0" smtClean="0"/>
              <a:t>束或重新调整零件之间的排序等，那么需要对装配图中的</a:t>
            </a:r>
            <a:endParaRPr lang="en-US" altLang="zh-CN" sz="2400" dirty="0" smtClean="0"/>
          </a:p>
          <a:p>
            <a:pPr>
              <a:buNone/>
            </a:pPr>
            <a:r>
              <a:rPr lang="zh-CN" altLang="en-US" sz="2400" dirty="0" smtClean="0"/>
              <a:t>零件进行相应的操作。</a:t>
            </a:r>
            <a:endParaRPr lang="en-US" altLang="zh-CN" sz="2400" dirty="0" smtClean="0"/>
          </a:p>
          <a:p>
            <a:pPr>
              <a:buNone/>
            </a:pPr>
            <a:endParaRPr lang="en-US" altLang="zh-CN" sz="2800" dirty="0" smtClean="0"/>
          </a:p>
          <a:p>
            <a:pPr>
              <a:buNone/>
            </a:pPr>
            <a:r>
              <a:rPr lang="en-US" altLang="zh-CN" sz="2800" dirty="0" smtClean="0"/>
              <a:t>10.2.1  </a:t>
            </a:r>
            <a:r>
              <a:rPr lang="zh-CN" altLang="en-US" sz="2800" dirty="0" smtClean="0"/>
              <a:t>重定义零件装配关系</a:t>
            </a:r>
            <a:endParaRPr lang="en-US" altLang="zh-CN" sz="2800" dirty="0" smtClean="0"/>
          </a:p>
          <a:p>
            <a:pPr>
              <a:buNone/>
            </a:pPr>
            <a:r>
              <a:rPr lang="zh-CN" altLang="en-US" sz="2400" dirty="0" smtClean="0"/>
              <a:t>             在零件的装配过程中，如果需要更改装配中的原设</a:t>
            </a:r>
            <a:endParaRPr lang="en-US" altLang="zh-CN" sz="2400" dirty="0" smtClean="0"/>
          </a:p>
          <a:p>
            <a:pPr>
              <a:buNone/>
            </a:pPr>
            <a:r>
              <a:rPr lang="zh-CN" altLang="en-US" sz="2400" dirty="0" smtClean="0"/>
              <a:t>计意图，则可以重新定义零件之间的装配关系。</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2"/>
          <a:srcRect/>
          <a:stretch>
            <a:fillRect/>
          </a:stretch>
        </p:blipFill>
        <p:spPr bwMode="auto">
          <a:xfrm>
            <a:off x="5000628" y="500042"/>
            <a:ext cx="2571768" cy="5051687"/>
          </a:xfrm>
          <a:prstGeom prst="rect">
            <a:avLst/>
          </a:prstGeom>
          <a:noFill/>
          <a:ln w="9525">
            <a:noFill/>
            <a:miter lim="800000"/>
            <a:headEnd/>
            <a:tailEnd/>
          </a:ln>
        </p:spPr>
      </p:pic>
      <p:graphicFrame>
        <p:nvGraphicFramePr>
          <p:cNvPr id="5" name="图示 4"/>
          <p:cNvGraphicFramePr/>
          <p:nvPr/>
        </p:nvGraphicFramePr>
        <p:xfrm>
          <a:off x="928662" y="2714620"/>
          <a:ext cx="3643338" cy="642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500066"/>
          </a:xfrm>
        </p:spPr>
        <p:txBody>
          <a:bodyPr/>
          <a:lstStyle/>
          <a:p>
            <a:pPr>
              <a:buNone/>
            </a:pPr>
            <a:r>
              <a:rPr lang="zh-CN" altLang="en-US" sz="2400" dirty="0" smtClean="0"/>
              <a:t>下面通过一个实例操作介绍重定义零件的装配关系。</a:t>
            </a:r>
          </a:p>
          <a:p>
            <a:pPr>
              <a:buNone/>
            </a:pPr>
            <a:endParaRPr lang="zh-CN" altLang="en-US" dirty="0"/>
          </a:p>
        </p:txBody>
      </p:sp>
      <p:pic>
        <p:nvPicPr>
          <p:cNvPr id="27649" name="Picture 1"/>
          <p:cNvPicPr>
            <a:picLocks noChangeAspect="1" noChangeArrowheads="1"/>
          </p:cNvPicPr>
          <p:nvPr/>
        </p:nvPicPr>
        <p:blipFill>
          <a:blip r:embed="rId2"/>
          <a:srcRect/>
          <a:stretch>
            <a:fillRect/>
          </a:stretch>
        </p:blipFill>
        <p:spPr bwMode="auto">
          <a:xfrm>
            <a:off x="1000100" y="1714488"/>
            <a:ext cx="3884194" cy="2714644"/>
          </a:xfrm>
          <a:prstGeom prst="rect">
            <a:avLst/>
          </a:prstGeom>
          <a:noFill/>
          <a:ln w="9525">
            <a:noFill/>
            <a:miter lim="800000"/>
            <a:headEnd/>
            <a:tailEnd/>
          </a:ln>
        </p:spPr>
      </p:pic>
      <p:pic>
        <p:nvPicPr>
          <p:cNvPr id="27650" name="Picture 2"/>
          <p:cNvPicPr>
            <a:picLocks noChangeAspect="1" noChangeArrowheads="1"/>
          </p:cNvPicPr>
          <p:nvPr/>
        </p:nvPicPr>
        <p:blipFill>
          <a:blip r:embed="rId3"/>
          <a:srcRect/>
          <a:stretch>
            <a:fillRect/>
          </a:stretch>
        </p:blipFill>
        <p:spPr bwMode="auto">
          <a:xfrm>
            <a:off x="5500694" y="1785926"/>
            <a:ext cx="2857520" cy="2834002"/>
          </a:xfrm>
          <a:prstGeom prst="rect">
            <a:avLst/>
          </a:prstGeom>
          <a:noFill/>
          <a:ln w="9525">
            <a:noFill/>
            <a:miter lim="800000"/>
            <a:headEnd/>
            <a:tailEnd/>
          </a:ln>
        </p:spPr>
      </p:pic>
      <p:cxnSp>
        <p:nvCxnSpPr>
          <p:cNvPr id="7" name="直接箭头连接符 6"/>
          <p:cNvCxnSpPr/>
          <p:nvPr/>
        </p:nvCxnSpPr>
        <p:spPr>
          <a:xfrm rot="5400000">
            <a:off x="1000100" y="3143248"/>
            <a:ext cx="57150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2910" y="3643314"/>
            <a:ext cx="1571636" cy="369332"/>
          </a:xfrm>
          <a:prstGeom prst="rect">
            <a:avLst/>
          </a:prstGeom>
          <a:noFill/>
        </p:spPr>
        <p:txBody>
          <a:bodyPr wrap="square" rtlCol="0">
            <a:spAutoFit/>
          </a:bodyPr>
          <a:lstStyle/>
          <a:p>
            <a:r>
              <a:rPr lang="zh-CN" altLang="en-US" dirty="0" smtClean="0"/>
              <a:t>零件</a:t>
            </a:r>
            <a:r>
              <a:rPr lang="en-US" altLang="zh-CN" dirty="0" smtClean="0"/>
              <a:t>1</a:t>
            </a:r>
            <a:endParaRPr lang="zh-CN" altLang="en-US" dirty="0"/>
          </a:p>
        </p:txBody>
      </p:sp>
      <p:cxnSp>
        <p:nvCxnSpPr>
          <p:cNvPr id="11" name="直接箭头连接符 10"/>
          <p:cNvCxnSpPr/>
          <p:nvPr/>
        </p:nvCxnSpPr>
        <p:spPr>
          <a:xfrm rot="16200000" flipH="1">
            <a:off x="4286248" y="3357562"/>
            <a:ext cx="57150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429124" y="4000504"/>
            <a:ext cx="1143008" cy="369332"/>
          </a:xfrm>
          <a:prstGeom prst="rect">
            <a:avLst/>
          </a:prstGeom>
          <a:noFill/>
        </p:spPr>
        <p:txBody>
          <a:bodyPr wrap="square" rtlCol="0">
            <a:spAutoFit/>
          </a:bodyPr>
          <a:lstStyle/>
          <a:p>
            <a:r>
              <a:rPr lang="zh-CN" altLang="en-US" dirty="0" smtClean="0"/>
              <a:t>零件</a:t>
            </a:r>
            <a:r>
              <a:rPr lang="en-US" altLang="zh-CN" dirty="0" smtClean="0"/>
              <a:t>2 </a:t>
            </a:r>
            <a:endParaRPr lang="zh-CN" altLang="en-US" dirty="0"/>
          </a:p>
        </p:txBody>
      </p:sp>
      <p:sp>
        <p:nvSpPr>
          <p:cNvPr id="14" name="圆角矩形标注 13"/>
          <p:cNvSpPr/>
          <p:nvPr/>
        </p:nvSpPr>
        <p:spPr>
          <a:xfrm>
            <a:off x="1500166" y="5357826"/>
            <a:ext cx="2071702" cy="500066"/>
          </a:xfrm>
          <a:prstGeom prst="wedgeRoundRectCallout">
            <a:avLst>
              <a:gd name="adj1" fmla="val -51445"/>
              <a:gd name="adj2" fmla="val -21178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欲进行装配的零件</a:t>
            </a:r>
            <a:endParaRPr lang="zh-CN" altLang="en-US" dirty="0"/>
          </a:p>
        </p:txBody>
      </p:sp>
      <p:sp>
        <p:nvSpPr>
          <p:cNvPr id="15" name="圆角矩形标注 14"/>
          <p:cNvSpPr/>
          <p:nvPr/>
        </p:nvSpPr>
        <p:spPr>
          <a:xfrm>
            <a:off x="5857884" y="5072074"/>
            <a:ext cx="2071702" cy="500066"/>
          </a:xfrm>
          <a:prstGeom prst="wedgeRoundRectCallout">
            <a:avLst>
              <a:gd name="adj1" fmla="val 36118"/>
              <a:gd name="adj2" fmla="val -2471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装配图</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2"/>
          <a:srcRect/>
          <a:stretch>
            <a:fillRect/>
          </a:stretch>
        </p:blipFill>
        <p:spPr bwMode="auto">
          <a:xfrm>
            <a:off x="1071538" y="1071546"/>
            <a:ext cx="6715172" cy="3079333"/>
          </a:xfrm>
          <a:prstGeom prst="rect">
            <a:avLst/>
          </a:prstGeom>
          <a:noFill/>
          <a:ln w="9525">
            <a:noFill/>
            <a:miter lim="800000"/>
            <a:headEnd/>
            <a:tailEnd/>
          </a:ln>
        </p:spPr>
      </p:pic>
      <p:graphicFrame>
        <p:nvGraphicFramePr>
          <p:cNvPr id="5" name="图示 4"/>
          <p:cNvGraphicFramePr/>
          <p:nvPr/>
        </p:nvGraphicFramePr>
        <p:xfrm>
          <a:off x="2500298" y="357166"/>
          <a:ext cx="3976694"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571472" y="4357694"/>
            <a:ext cx="8215370" cy="1569660"/>
          </a:xfrm>
          <a:prstGeom prst="rect">
            <a:avLst/>
          </a:prstGeom>
          <a:noFill/>
        </p:spPr>
        <p:txBody>
          <a:bodyPr wrap="square" rtlCol="0">
            <a:spAutoFit/>
          </a:bodyPr>
          <a:lstStyle/>
          <a:p>
            <a:r>
              <a:rPr lang="en-US" altLang="zh-CN" sz="2400" dirty="0" smtClean="0"/>
              <a:t>10.2.2</a:t>
            </a:r>
            <a:r>
              <a:rPr lang="zh-CN" altLang="en-US" sz="2400" dirty="0" smtClean="0"/>
              <a:t>隐含与恢复零件</a:t>
            </a:r>
            <a:endParaRPr lang="en-US" altLang="zh-CN" sz="2400" dirty="0" smtClean="0"/>
          </a:p>
          <a:p>
            <a:r>
              <a:rPr lang="zh-CN" altLang="en-US" sz="2400" dirty="0" smtClean="0"/>
              <a:t>（</a:t>
            </a:r>
            <a:r>
              <a:rPr lang="en-US" altLang="zh-CN" sz="2400" dirty="0" smtClean="0"/>
              <a:t>1</a:t>
            </a:r>
            <a:r>
              <a:rPr lang="zh-CN" altLang="en-US" sz="2400" dirty="0" smtClean="0"/>
              <a:t>）隐含零件。在装配体中暂时隐含被隐含的零件，可以简化复杂的装配体，便于用户操作。</a:t>
            </a:r>
            <a:endParaRPr lang="en-US" altLang="zh-CN" sz="2400" dirty="0" smtClean="0"/>
          </a:p>
          <a:p>
            <a:r>
              <a:rPr lang="zh-CN" altLang="en-US" sz="2400" dirty="0" smtClean="0"/>
              <a:t>（</a:t>
            </a:r>
            <a:r>
              <a:rPr lang="en-US" altLang="zh-CN" sz="2400" dirty="0" smtClean="0"/>
              <a:t>2</a:t>
            </a:r>
            <a:r>
              <a:rPr lang="zh-CN" altLang="en-US" sz="2400" dirty="0" smtClean="0"/>
              <a:t>）恢复零件。该操作可以恢复装配体中被压缩的零件。</a:t>
            </a:r>
            <a:endParaRPr lang="zh-CN"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500066"/>
          </a:xfrm>
        </p:spPr>
        <p:txBody>
          <a:bodyPr/>
          <a:lstStyle/>
          <a:p>
            <a:pPr>
              <a:buNone/>
            </a:pPr>
            <a:r>
              <a:rPr lang="zh-CN" altLang="en-US" sz="2400" dirty="0" smtClean="0"/>
              <a:t>下面通过一个实例操作介绍隐含与恢复零件。</a:t>
            </a:r>
          </a:p>
          <a:p>
            <a:pPr>
              <a:buNone/>
            </a:pPr>
            <a:endParaRPr lang="zh-CN" altLang="en-US" dirty="0"/>
          </a:p>
        </p:txBody>
      </p:sp>
      <p:pic>
        <p:nvPicPr>
          <p:cNvPr id="25601" name="Picture 1"/>
          <p:cNvPicPr>
            <a:picLocks noChangeAspect="1" noChangeArrowheads="1"/>
          </p:cNvPicPr>
          <p:nvPr/>
        </p:nvPicPr>
        <p:blipFill>
          <a:blip r:embed="rId2"/>
          <a:srcRect/>
          <a:stretch>
            <a:fillRect/>
          </a:stretch>
        </p:blipFill>
        <p:spPr bwMode="auto">
          <a:xfrm>
            <a:off x="642909" y="1428736"/>
            <a:ext cx="4043391" cy="2786082"/>
          </a:xfrm>
          <a:prstGeom prst="rect">
            <a:avLst/>
          </a:prstGeom>
          <a:noFill/>
          <a:ln w="9525">
            <a:noFill/>
            <a:miter lim="800000"/>
            <a:headEnd/>
            <a:tailEnd/>
          </a:ln>
        </p:spPr>
      </p:pic>
      <p:pic>
        <p:nvPicPr>
          <p:cNvPr id="25602" name="Picture 2"/>
          <p:cNvPicPr>
            <a:picLocks noChangeAspect="1" noChangeArrowheads="1"/>
          </p:cNvPicPr>
          <p:nvPr/>
        </p:nvPicPr>
        <p:blipFill>
          <a:blip r:embed="rId3"/>
          <a:srcRect/>
          <a:stretch>
            <a:fillRect/>
          </a:stretch>
        </p:blipFill>
        <p:spPr bwMode="auto">
          <a:xfrm>
            <a:off x="5000627" y="1500174"/>
            <a:ext cx="3704411" cy="2571768"/>
          </a:xfrm>
          <a:prstGeom prst="rect">
            <a:avLst/>
          </a:prstGeom>
          <a:noFill/>
          <a:ln w="9525">
            <a:noFill/>
            <a:miter lim="800000"/>
            <a:headEnd/>
            <a:tailEnd/>
          </a:ln>
        </p:spPr>
      </p:pic>
      <p:sp>
        <p:nvSpPr>
          <p:cNvPr id="6" name="圆角矩形标注 5"/>
          <p:cNvSpPr/>
          <p:nvPr/>
        </p:nvSpPr>
        <p:spPr>
          <a:xfrm>
            <a:off x="1285852" y="4929198"/>
            <a:ext cx="1714512" cy="428628"/>
          </a:xfrm>
          <a:prstGeom prst="wedgeRoundRectCallout">
            <a:avLst>
              <a:gd name="adj1" fmla="val -44059"/>
              <a:gd name="adj2" fmla="val -2196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机用台虎口钳</a:t>
            </a:r>
            <a:endParaRPr lang="zh-CN" altLang="en-US" dirty="0"/>
          </a:p>
        </p:txBody>
      </p:sp>
      <p:sp>
        <p:nvSpPr>
          <p:cNvPr id="7" name="圆角矩形标注 6"/>
          <p:cNvSpPr/>
          <p:nvPr/>
        </p:nvSpPr>
        <p:spPr>
          <a:xfrm>
            <a:off x="5000628" y="4857760"/>
            <a:ext cx="3071834" cy="571504"/>
          </a:xfrm>
          <a:prstGeom prst="wedgeRoundRectCallout">
            <a:avLst>
              <a:gd name="adj1" fmla="val 35092"/>
              <a:gd name="adj2" fmla="val -2162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被选中的螺钉以红色显示</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577" name="Object 1"/>
          <p:cNvGraphicFramePr>
            <a:graphicFrameLocks noChangeAspect="1"/>
          </p:cNvGraphicFramePr>
          <p:nvPr/>
        </p:nvGraphicFramePr>
        <p:xfrm>
          <a:off x="857224" y="500042"/>
          <a:ext cx="5132142" cy="2147896"/>
        </p:xfrm>
        <a:graphic>
          <a:graphicData uri="http://schemas.openxmlformats.org/presentationml/2006/ole">
            <p:oleObj spid="_x0000_s24577" name="BMP 图像" r:id="rId3" imgW="3895238" imgH="1638529" progId="PBrush">
              <p:embed/>
            </p:oleObj>
          </a:graphicData>
        </a:graphic>
      </p:graphicFrame>
      <p:pic>
        <p:nvPicPr>
          <p:cNvPr id="24579" name="Picture 3"/>
          <p:cNvPicPr>
            <a:picLocks noChangeAspect="1" noChangeArrowheads="1"/>
          </p:cNvPicPr>
          <p:nvPr/>
        </p:nvPicPr>
        <p:blipFill>
          <a:blip r:embed="rId4"/>
          <a:srcRect/>
          <a:stretch>
            <a:fillRect/>
          </a:stretch>
        </p:blipFill>
        <p:spPr bwMode="auto">
          <a:xfrm>
            <a:off x="785786" y="3429000"/>
            <a:ext cx="5333943" cy="2197108"/>
          </a:xfrm>
          <a:prstGeom prst="rect">
            <a:avLst/>
          </a:prstGeom>
          <a:noFill/>
          <a:ln w="9525">
            <a:noFill/>
            <a:miter lim="800000"/>
            <a:headEnd/>
            <a:tailEnd/>
          </a:ln>
        </p:spPr>
      </p:pic>
      <p:graphicFrame>
        <p:nvGraphicFramePr>
          <p:cNvPr id="7" name="图示 6"/>
          <p:cNvGraphicFramePr/>
          <p:nvPr/>
        </p:nvGraphicFramePr>
        <p:xfrm>
          <a:off x="5715008" y="857232"/>
          <a:ext cx="2000264" cy="14604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8" name="图示 7"/>
          <p:cNvGraphicFramePr/>
          <p:nvPr/>
        </p:nvGraphicFramePr>
        <p:xfrm>
          <a:off x="5500694" y="4357694"/>
          <a:ext cx="3190876" cy="74611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1143008"/>
          </a:xfrm>
        </p:spPr>
        <p:txBody>
          <a:bodyPr/>
          <a:lstStyle/>
          <a:p>
            <a:pPr>
              <a:buNone/>
            </a:pPr>
            <a:r>
              <a:rPr lang="en-US" altLang="zh-CN" dirty="0" smtClean="0"/>
              <a:t>10.3  </a:t>
            </a:r>
            <a:r>
              <a:rPr lang="zh-CN" altLang="en-US" dirty="0" smtClean="0"/>
              <a:t>在装配图中创建零件</a:t>
            </a:r>
            <a:endParaRPr lang="en-US" altLang="zh-CN" dirty="0" smtClean="0"/>
          </a:p>
          <a:p>
            <a:pPr>
              <a:buNone/>
            </a:pPr>
            <a:r>
              <a:rPr lang="zh-CN" altLang="en-US" sz="2400" dirty="0" smtClean="0"/>
              <a:t>            零件与装配体之间存在着相互关联的关系。</a:t>
            </a:r>
            <a:endParaRPr lang="zh-CN" altLang="en-US" sz="2400" dirty="0"/>
          </a:p>
        </p:txBody>
      </p:sp>
      <p:pic>
        <p:nvPicPr>
          <p:cNvPr id="23553" name="Picture 1"/>
          <p:cNvPicPr>
            <a:picLocks noChangeAspect="1" noChangeArrowheads="1"/>
          </p:cNvPicPr>
          <p:nvPr/>
        </p:nvPicPr>
        <p:blipFill>
          <a:blip r:embed="rId2"/>
          <a:srcRect/>
          <a:stretch>
            <a:fillRect/>
          </a:stretch>
        </p:blipFill>
        <p:spPr bwMode="auto">
          <a:xfrm>
            <a:off x="4645742" y="1413988"/>
            <a:ext cx="2857520" cy="2624429"/>
          </a:xfrm>
          <a:prstGeom prst="rect">
            <a:avLst/>
          </a:prstGeom>
          <a:noFill/>
          <a:ln w="9525">
            <a:noFill/>
            <a:miter lim="800000"/>
            <a:headEnd/>
            <a:tailEnd/>
          </a:ln>
        </p:spPr>
      </p:pic>
      <p:graphicFrame>
        <p:nvGraphicFramePr>
          <p:cNvPr id="5" name="图示 4"/>
          <p:cNvGraphicFramePr/>
          <p:nvPr/>
        </p:nvGraphicFramePr>
        <p:xfrm>
          <a:off x="1285852" y="2071678"/>
          <a:ext cx="2690810" cy="674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554" name="Picture 2"/>
          <p:cNvPicPr>
            <a:picLocks noChangeAspect="1" noChangeArrowheads="1"/>
          </p:cNvPicPr>
          <p:nvPr/>
        </p:nvPicPr>
        <p:blipFill>
          <a:blip r:embed="rId7"/>
          <a:srcRect/>
          <a:stretch>
            <a:fillRect/>
          </a:stretch>
        </p:blipFill>
        <p:spPr bwMode="auto">
          <a:xfrm>
            <a:off x="1357290" y="3286124"/>
            <a:ext cx="2656700" cy="3071810"/>
          </a:xfrm>
          <a:prstGeom prst="rect">
            <a:avLst/>
          </a:prstGeom>
          <a:noFill/>
          <a:ln w="9525">
            <a:noFill/>
            <a:miter lim="800000"/>
            <a:headEnd/>
            <a:tailEnd/>
          </a:ln>
        </p:spPr>
      </p:pic>
      <p:graphicFrame>
        <p:nvGraphicFramePr>
          <p:cNvPr id="7" name="图示 6"/>
          <p:cNvGraphicFramePr/>
          <p:nvPr/>
        </p:nvGraphicFramePr>
        <p:xfrm>
          <a:off x="5214942" y="4286256"/>
          <a:ext cx="2214578" cy="16351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4"/>
            <a:ext cx="8229600" cy="928694"/>
          </a:xfrm>
        </p:spPr>
        <p:txBody>
          <a:bodyPr/>
          <a:lstStyle/>
          <a:p>
            <a:pPr>
              <a:buNone/>
            </a:pPr>
            <a:r>
              <a:rPr lang="zh-CN" altLang="en-US" sz="2400" dirty="0" smtClean="0"/>
              <a:t>    将零件的各种创建方法分别予以介绍：</a:t>
            </a:r>
            <a:endParaRPr lang="en-US" altLang="zh-CN" sz="2400" dirty="0" smtClean="0"/>
          </a:p>
          <a:p>
            <a:pPr>
              <a:buNone/>
            </a:pPr>
            <a:r>
              <a:rPr lang="zh-CN" altLang="en-US" sz="2400" dirty="0" smtClean="0"/>
              <a:t>（</a:t>
            </a:r>
            <a:r>
              <a:rPr lang="en-US" altLang="zh-CN" sz="2400" dirty="0" smtClean="0"/>
              <a:t>1</a:t>
            </a:r>
            <a:r>
              <a:rPr lang="zh-CN" altLang="en-US" sz="2400" dirty="0" smtClean="0"/>
              <a:t>）从现有项复制</a:t>
            </a:r>
            <a:endParaRPr lang="en-US" altLang="zh-CN" sz="2400" dirty="0" smtClean="0"/>
          </a:p>
          <a:p>
            <a:pPr>
              <a:buNone/>
            </a:pPr>
            <a:endParaRPr lang="en-US" altLang="zh-CN" sz="2400" dirty="0" smtClean="0"/>
          </a:p>
          <a:p>
            <a:pPr>
              <a:buNone/>
            </a:pPr>
            <a:endParaRPr lang="zh-CN" altLang="en-US" sz="2400" dirty="0" smtClean="0"/>
          </a:p>
          <a:p>
            <a:pPr>
              <a:buNone/>
            </a:pPr>
            <a:endParaRPr lang="en-US" altLang="zh-CN" sz="2400" dirty="0" smtClean="0"/>
          </a:p>
          <a:p>
            <a:pPr>
              <a:buNone/>
            </a:pPr>
            <a:endParaRPr lang="en-US" altLang="zh-CN" sz="2400" dirty="0" smtClean="0"/>
          </a:p>
          <a:p>
            <a:pPr>
              <a:buNone/>
            </a:pPr>
            <a:endParaRPr lang="en-US" altLang="zh-CN" sz="2400" dirty="0" smtClean="0"/>
          </a:p>
          <a:p>
            <a:pPr>
              <a:buNone/>
            </a:pPr>
            <a:endParaRPr lang="zh-CN" altLang="en-US" sz="2400" dirty="0" smtClean="0"/>
          </a:p>
          <a:p>
            <a:pPr>
              <a:buNone/>
            </a:pPr>
            <a:endParaRPr lang="zh-CN" altLang="en-US" dirty="0"/>
          </a:p>
        </p:txBody>
      </p:sp>
      <p:graphicFrame>
        <p:nvGraphicFramePr>
          <p:cNvPr id="4" name="图示 3"/>
          <p:cNvGraphicFramePr/>
          <p:nvPr/>
        </p:nvGraphicFramePr>
        <p:xfrm>
          <a:off x="1857356" y="1428736"/>
          <a:ext cx="3905256" cy="674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a:off x="428596" y="2214554"/>
            <a:ext cx="6643734" cy="738664"/>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）定位默认基准</a:t>
            </a:r>
          </a:p>
          <a:p>
            <a:endParaRPr lang="zh-CN" altLang="en-US" dirty="0"/>
          </a:p>
        </p:txBody>
      </p:sp>
      <p:pic>
        <p:nvPicPr>
          <p:cNvPr id="22529" name="Picture 1"/>
          <p:cNvPicPr>
            <a:picLocks noChangeAspect="1" noChangeArrowheads="1"/>
          </p:cNvPicPr>
          <p:nvPr/>
        </p:nvPicPr>
        <p:blipFill>
          <a:blip r:embed="rId6"/>
          <a:srcRect/>
          <a:stretch>
            <a:fillRect/>
          </a:stretch>
        </p:blipFill>
        <p:spPr bwMode="auto">
          <a:xfrm>
            <a:off x="5000628" y="2428868"/>
            <a:ext cx="3599483" cy="1473206"/>
          </a:xfrm>
          <a:prstGeom prst="rect">
            <a:avLst/>
          </a:prstGeom>
          <a:noFill/>
          <a:ln w="9525">
            <a:noFill/>
            <a:miter lim="800000"/>
            <a:headEnd/>
            <a:tailEnd/>
          </a:ln>
        </p:spPr>
      </p:pic>
      <p:graphicFrame>
        <p:nvGraphicFramePr>
          <p:cNvPr id="18" name="图示 17"/>
          <p:cNvGraphicFramePr/>
          <p:nvPr/>
        </p:nvGraphicFramePr>
        <p:xfrm>
          <a:off x="500034" y="2928934"/>
          <a:ext cx="4214842" cy="6032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0" name="TextBox 19"/>
          <p:cNvSpPr txBox="1"/>
          <p:nvPr/>
        </p:nvSpPr>
        <p:spPr>
          <a:xfrm>
            <a:off x="500034" y="3929066"/>
            <a:ext cx="6786610" cy="461665"/>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）空</a:t>
            </a:r>
            <a:endParaRPr lang="zh-CN" altLang="en-US" sz="2400" dirty="0"/>
          </a:p>
        </p:txBody>
      </p:sp>
      <p:graphicFrame>
        <p:nvGraphicFramePr>
          <p:cNvPr id="21" name="图示 20"/>
          <p:cNvGraphicFramePr/>
          <p:nvPr/>
        </p:nvGraphicFramePr>
        <p:xfrm>
          <a:off x="2143108" y="4500570"/>
          <a:ext cx="4119570" cy="460364"/>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8" name="TextBox 27"/>
          <p:cNvSpPr txBox="1"/>
          <p:nvPr/>
        </p:nvSpPr>
        <p:spPr>
          <a:xfrm>
            <a:off x="500034" y="5214950"/>
            <a:ext cx="7000924" cy="830997"/>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）创建特征</a:t>
            </a:r>
            <a:endParaRPr lang="en-US" altLang="zh-CN" sz="2400" dirty="0" smtClean="0"/>
          </a:p>
          <a:p>
            <a:r>
              <a:rPr lang="zh-CN" altLang="en-US" sz="2400" dirty="0" smtClean="0"/>
              <a:t>          该创建方式通过创建第一特征来创建新零件。</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6072230"/>
          </a:xfrm>
        </p:spPr>
        <p:txBody>
          <a:bodyPr>
            <a:normAutofit/>
          </a:bodyPr>
          <a:lstStyle/>
          <a:p>
            <a:pPr>
              <a:buNone/>
            </a:pPr>
            <a:endParaRPr lang="en-US" altLang="zh-CN" dirty="0" smtClean="0"/>
          </a:p>
          <a:p>
            <a:pPr>
              <a:buNone/>
            </a:pPr>
            <a:r>
              <a:rPr lang="en-US" altLang="zh-CN" dirty="0" smtClean="0"/>
              <a:t>10.1  </a:t>
            </a:r>
            <a:r>
              <a:rPr lang="zh-CN" altLang="en-US" dirty="0" smtClean="0"/>
              <a:t>装配约束与装配类型</a:t>
            </a:r>
            <a:endParaRPr lang="en-US" altLang="zh-CN" dirty="0" smtClean="0"/>
          </a:p>
          <a:p>
            <a:pPr>
              <a:buNone/>
            </a:pPr>
            <a:r>
              <a:rPr lang="zh-CN" altLang="en-US" sz="2400" dirty="0" smtClean="0"/>
              <a:t>           零件装配是通过定义零件模型之间的装配约束关系来实现。实际环境中，零件装配是将生产出来的零件通过一定的设计关系将零件组装在一起，使装配体能够完成某一项功能。</a:t>
            </a:r>
            <a:endParaRPr lang="en-US" altLang="zh-CN" sz="2400" dirty="0" smtClean="0"/>
          </a:p>
          <a:p>
            <a:pPr>
              <a:buNone/>
            </a:pPr>
            <a:endParaRPr lang="en-US" altLang="zh-CN" sz="2800" dirty="0" smtClean="0"/>
          </a:p>
          <a:p>
            <a:pPr>
              <a:buNone/>
            </a:pPr>
            <a:r>
              <a:rPr lang="en-US" altLang="zh-CN" sz="2800" dirty="0" smtClean="0"/>
              <a:t>10.1.1  </a:t>
            </a:r>
            <a:r>
              <a:rPr lang="zh-CN" altLang="en-US" sz="2800" dirty="0" smtClean="0"/>
              <a:t>装配约束</a:t>
            </a:r>
            <a:endParaRPr lang="en-US" altLang="zh-CN" sz="2800" dirty="0" smtClean="0"/>
          </a:p>
          <a:p>
            <a:pPr>
              <a:buNone/>
            </a:pPr>
            <a:r>
              <a:rPr lang="zh-CN" altLang="en-US" sz="2400" dirty="0" smtClean="0"/>
              <a:t>             零件之间的设计关系是零件装配的关键，该设计关系将影响整个装配体的结构和功能。零件之间的装配约束关系就是实际环境中零件之间的设计关系在虚拟环境的映射。</a:t>
            </a:r>
            <a:endParaRPr lang="zh-CN" alt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5"/>
            <a:ext cx="8229600" cy="1928826"/>
          </a:xfrm>
        </p:spPr>
        <p:txBody>
          <a:bodyPr/>
          <a:lstStyle/>
          <a:p>
            <a:pPr>
              <a:buNone/>
            </a:pPr>
            <a:r>
              <a:rPr lang="en-US" altLang="zh-CN" dirty="0" smtClean="0"/>
              <a:t>10.4  </a:t>
            </a:r>
            <a:r>
              <a:rPr lang="zh-CN" altLang="en-US" dirty="0" smtClean="0"/>
              <a:t>装配零件间的布尔运算</a:t>
            </a:r>
            <a:endParaRPr lang="en-US" altLang="zh-CN" dirty="0" smtClean="0"/>
          </a:p>
          <a:p>
            <a:pPr>
              <a:buNone/>
            </a:pPr>
            <a:r>
              <a:rPr lang="zh-CN" altLang="en-US" sz="2400" dirty="0" smtClean="0"/>
              <a:t>           本节将讲解装配零件间的布尔运算，按照各自产生</a:t>
            </a:r>
            <a:endParaRPr lang="en-US" altLang="zh-CN" sz="2400" dirty="0" smtClean="0"/>
          </a:p>
          <a:p>
            <a:pPr>
              <a:buNone/>
            </a:pPr>
            <a:r>
              <a:rPr lang="zh-CN" altLang="en-US" sz="2400" dirty="0" smtClean="0"/>
              <a:t>的结果不同可以分为交、并和差运算，对应的</a:t>
            </a:r>
            <a:r>
              <a:rPr lang="en-US" sz="2400" dirty="0" smtClean="0"/>
              <a:t>3</a:t>
            </a:r>
            <a:r>
              <a:rPr lang="zh-CN" altLang="en-US" sz="2400" dirty="0" smtClean="0"/>
              <a:t>个工具包括</a:t>
            </a:r>
            <a:endParaRPr lang="en-US" altLang="zh-CN" sz="2400" dirty="0" smtClean="0"/>
          </a:p>
          <a:p>
            <a:pPr>
              <a:buNone/>
            </a:pPr>
            <a:r>
              <a:rPr lang="zh-CN" altLang="en-US" sz="2400" dirty="0" smtClean="0"/>
              <a:t>：相交、合并和切除。</a:t>
            </a:r>
            <a:endParaRPr lang="en-US" altLang="zh-CN" sz="2400" dirty="0" smtClean="0"/>
          </a:p>
          <a:p>
            <a:pPr>
              <a:buNone/>
            </a:pPr>
            <a:endParaRPr lang="en-US" altLang="zh-CN" sz="2400" dirty="0" smtClean="0"/>
          </a:p>
          <a:p>
            <a:pPr>
              <a:buNone/>
            </a:pPr>
            <a:endParaRPr lang="zh-CN" altLang="en-US" dirty="0"/>
          </a:p>
        </p:txBody>
      </p:sp>
      <p:sp>
        <p:nvSpPr>
          <p:cNvPr id="21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505" name="Object 1"/>
          <p:cNvGraphicFramePr>
            <a:graphicFrameLocks noChangeAspect="1"/>
          </p:cNvGraphicFramePr>
          <p:nvPr/>
        </p:nvGraphicFramePr>
        <p:xfrm>
          <a:off x="2214546" y="2571744"/>
          <a:ext cx="4790812" cy="2647957"/>
        </p:xfrm>
        <a:graphic>
          <a:graphicData uri="http://schemas.openxmlformats.org/presentationml/2006/ole">
            <p:oleObj spid="_x0000_s21505" name="Picture" r:id="rId3" imgW="3991356" imgH="2200656" progId="Word.Picture.8">
              <p:embed/>
            </p:oleObj>
          </a:graphicData>
        </a:graphic>
      </p:graphicFrame>
      <p:sp>
        <p:nvSpPr>
          <p:cNvPr id="6" name="圆角矩形标注 5"/>
          <p:cNvSpPr/>
          <p:nvPr/>
        </p:nvSpPr>
        <p:spPr>
          <a:xfrm>
            <a:off x="3714744" y="5857892"/>
            <a:ext cx="2071702" cy="428628"/>
          </a:xfrm>
          <a:prstGeom prst="wedgeRoundRectCallout">
            <a:avLst>
              <a:gd name="adj1" fmla="val -59275"/>
              <a:gd name="adj2" fmla="val -1783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布尔运算示意图</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9"/>
            <a:ext cx="8229600" cy="1428760"/>
          </a:xfrm>
        </p:spPr>
        <p:txBody>
          <a:bodyPr>
            <a:normAutofit/>
          </a:bodyPr>
          <a:lstStyle/>
          <a:p>
            <a:pPr>
              <a:buNone/>
            </a:pPr>
            <a:r>
              <a:rPr lang="en-US" altLang="zh-CN" sz="2800" dirty="0" smtClean="0"/>
              <a:t>10.4.1  </a:t>
            </a:r>
            <a:r>
              <a:rPr lang="zh-CN" altLang="en-US" sz="2800" dirty="0" smtClean="0"/>
              <a:t>相交</a:t>
            </a:r>
            <a:endParaRPr lang="en-US" altLang="zh-CN" sz="2800" dirty="0" smtClean="0"/>
          </a:p>
          <a:p>
            <a:pPr>
              <a:buNone/>
            </a:pPr>
            <a:r>
              <a:rPr lang="zh-CN" altLang="en-US" sz="2400" dirty="0" smtClean="0"/>
              <a:t>              相交操作是一种交集运算，就是将两个相交零件的重叠部分的实体相交生成一个新零件。</a:t>
            </a:r>
            <a:endParaRPr lang="zh-CN" altLang="en-US" sz="2400" dirty="0"/>
          </a:p>
        </p:txBody>
      </p:sp>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81" name="Object 1"/>
          <p:cNvGraphicFramePr>
            <a:graphicFrameLocks noChangeAspect="1"/>
          </p:cNvGraphicFramePr>
          <p:nvPr/>
        </p:nvGraphicFramePr>
        <p:xfrm>
          <a:off x="928662" y="1643050"/>
          <a:ext cx="7202707" cy="2076456"/>
        </p:xfrm>
        <a:graphic>
          <a:graphicData uri="http://schemas.openxmlformats.org/presentationml/2006/ole">
            <p:oleObj spid="_x0000_s20481" name="Picture" r:id="rId3" imgW="5143500" imgH="1476756" progId="Word.Picture.8">
              <p:embed/>
            </p:oleObj>
          </a:graphicData>
        </a:graphic>
      </p:graphicFrame>
      <p:sp>
        <p:nvSpPr>
          <p:cNvPr id="6" name="圆角矩形标注 5"/>
          <p:cNvSpPr/>
          <p:nvPr/>
        </p:nvSpPr>
        <p:spPr>
          <a:xfrm>
            <a:off x="4357686" y="4000504"/>
            <a:ext cx="2571768" cy="428628"/>
          </a:xfrm>
          <a:prstGeom prst="wedgeRoundRectCallout">
            <a:avLst>
              <a:gd name="adj1" fmla="val -69578"/>
              <a:gd name="adj2" fmla="val -11986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装配零件间的相交操作</a:t>
            </a:r>
            <a:endParaRPr lang="zh-CN" altLang="en-US" dirty="0"/>
          </a:p>
        </p:txBody>
      </p:sp>
      <p:sp>
        <p:nvSpPr>
          <p:cNvPr id="10" name="TextBox 9"/>
          <p:cNvSpPr txBox="1"/>
          <p:nvPr/>
        </p:nvSpPr>
        <p:spPr>
          <a:xfrm>
            <a:off x="357158" y="4786322"/>
            <a:ext cx="8286808" cy="1261884"/>
          </a:xfrm>
          <a:prstGeom prst="rect">
            <a:avLst/>
          </a:prstGeom>
          <a:noFill/>
        </p:spPr>
        <p:txBody>
          <a:bodyPr wrap="square" rtlCol="0">
            <a:spAutoFit/>
          </a:bodyPr>
          <a:lstStyle/>
          <a:p>
            <a:r>
              <a:rPr lang="en-US" altLang="zh-CN" sz="2800" dirty="0" smtClean="0"/>
              <a:t>10.4.2</a:t>
            </a:r>
            <a:r>
              <a:rPr lang="zh-CN" altLang="en-US" sz="2800" dirty="0" smtClean="0"/>
              <a:t>合并</a:t>
            </a:r>
            <a:endParaRPr lang="en-US" altLang="zh-CN" sz="2800" dirty="0" smtClean="0"/>
          </a:p>
          <a:p>
            <a:r>
              <a:rPr lang="zh-CN" altLang="en-US" sz="2400" dirty="0" smtClean="0"/>
              <a:t>          合并操作是一种并集运算，就是将两个相交零件合并成一个新零件</a:t>
            </a:r>
            <a:endParaRPr lang="zh-CN" alt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a:srcRect/>
          <a:stretch>
            <a:fillRect/>
          </a:stretch>
        </p:blipFill>
        <p:spPr bwMode="auto">
          <a:xfrm>
            <a:off x="928662" y="285728"/>
            <a:ext cx="6421470" cy="2144720"/>
          </a:xfrm>
          <a:prstGeom prst="rect">
            <a:avLst/>
          </a:prstGeom>
          <a:noFill/>
          <a:ln w="9525">
            <a:noFill/>
            <a:miter lim="800000"/>
            <a:headEnd/>
            <a:tailEnd/>
          </a:ln>
        </p:spPr>
      </p:pic>
      <p:sp>
        <p:nvSpPr>
          <p:cNvPr id="5" name="圆角矩形标注 4"/>
          <p:cNvSpPr/>
          <p:nvPr/>
        </p:nvSpPr>
        <p:spPr>
          <a:xfrm>
            <a:off x="6072198" y="2571744"/>
            <a:ext cx="2643206" cy="428628"/>
          </a:xfrm>
          <a:prstGeom prst="wedgeRoundRectCallout">
            <a:avLst>
              <a:gd name="adj1" fmla="val -64913"/>
              <a:gd name="adj2" fmla="val -10266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装配零件间的合并操作</a:t>
            </a:r>
            <a:endParaRPr lang="zh-CN" altLang="en-US" dirty="0"/>
          </a:p>
        </p:txBody>
      </p:sp>
      <p:pic>
        <p:nvPicPr>
          <p:cNvPr id="67587" name="Picture 3"/>
          <p:cNvPicPr>
            <a:picLocks noChangeAspect="1" noChangeArrowheads="1"/>
          </p:cNvPicPr>
          <p:nvPr/>
        </p:nvPicPr>
        <p:blipFill>
          <a:blip r:embed="rId3"/>
          <a:srcRect/>
          <a:stretch>
            <a:fillRect/>
          </a:stretch>
        </p:blipFill>
        <p:spPr bwMode="auto">
          <a:xfrm>
            <a:off x="1285852" y="2571744"/>
            <a:ext cx="2000264" cy="3955746"/>
          </a:xfrm>
          <a:prstGeom prst="rect">
            <a:avLst/>
          </a:prstGeom>
          <a:noFill/>
          <a:ln w="9525">
            <a:noFill/>
            <a:miter lim="800000"/>
            <a:headEnd/>
            <a:tailEnd/>
          </a:ln>
        </p:spPr>
      </p:pic>
      <p:graphicFrame>
        <p:nvGraphicFramePr>
          <p:cNvPr id="7" name="图示 6"/>
          <p:cNvGraphicFramePr/>
          <p:nvPr/>
        </p:nvGraphicFramePr>
        <p:xfrm>
          <a:off x="3714744" y="4071942"/>
          <a:ext cx="4738710" cy="9207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srcRect/>
          <a:stretch>
            <a:fillRect/>
          </a:stretch>
        </p:blipFill>
        <p:spPr bwMode="auto">
          <a:xfrm>
            <a:off x="500034" y="285728"/>
            <a:ext cx="7500990" cy="2040455"/>
          </a:xfrm>
          <a:prstGeom prst="rect">
            <a:avLst/>
          </a:prstGeom>
          <a:noFill/>
          <a:ln w="9525">
            <a:noFill/>
            <a:miter lim="800000"/>
            <a:headEnd/>
            <a:tailEnd/>
          </a:ln>
        </p:spPr>
      </p:pic>
      <p:sp>
        <p:nvSpPr>
          <p:cNvPr id="5" name="圆角矩形标注 4"/>
          <p:cNvSpPr/>
          <p:nvPr/>
        </p:nvSpPr>
        <p:spPr>
          <a:xfrm>
            <a:off x="5000628" y="2786058"/>
            <a:ext cx="2928958" cy="428628"/>
          </a:xfrm>
          <a:prstGeom prst="wedgeRoundRectCallout">
            <a:avLst>
              <a:gd name="adj1" fmla="val -54570"/>
              <a:gd name="adj2" fmla="val -1508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修改零件</a:t>
            </a:r>
            <a:r>
              <a:rPr lang="en-US" dirty="0" smtClean="0"/>
              <a:t>P9-5-2.prt</a:t>
            </a:r>
            <a:r>
              <a:rPr lang="zh-CN" altLang="en-US" dirty="0" smtClean="0"/>
              <a:t>的尺寸</a:t>
            </a:r>
            <a:endParaRPr lang="zh-CN" altLang="en-US" dirty="0"/>
          </a:p>
        </p:txBody>
      </p:sp>
      <p:pic>
        <p:nvPicPr>
          <p:cNvPr id="68612" name="Picture 4"/>
          <p:cNvPicPr>
            <a:picLocks noChangeAspect="1" noChangeArrowheads="1"/>
          </p:cNvPicPr>
          <p:nvPr/>
        </p:nvPicPr>
        <p:blipFill>
          <a:blip r:embed="rId3"/>
          <a:srcRect/>
          <a:stretch>
            <a:fillRect/>
          </a:stretch>
        </p:blipFill>
        <p:spPr bwMode="auto">
          <a:xfrm>
            <a:off x="714348" y="3500438"/>
            <a:ext cx="3078655" cy="2528896"/>
          </a:xfrm>
          <a:prstGeom prst="rect">
            <a:avLst/>
          </a:prstGeom>
          <a:noFill/>
          <a:ln w="9525">
            <a:noFill/>
            <a:miter lim="800000"/>
            <a:headEnd/>
            <a:tailEnd/>
          </a:ln>
        </p:spPr>
      </p:pic>
      <p:sp>
        <p:nvSpPr>
          <p:cNvPr id="8" name="圆角矩形标注 7"/>
          <p:cNvSpPr/>
          <p:nvPr/>
        </p:nvSpPr>
        <p:spPr>
          <a:xfrm>
            <a:off x="4714876" y="5357826"/>
            <a:ext cx="2928958" cy="571504"/>
          </a:xfrm>
          <a:prstGeom prst="wedgeRoundRectCallout">
            <a:avLst>
              <a:gd name="adj1" fmla="val -60612"/>
              <a:gd name="adj2" fmla="val -1310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重新生成后的装配体模型</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1"/>
            <a:ext cx="8229600" cy="1500198"/>
          </a:xfrm>
        </p:spPr>
        <p:txBody>
          <a:bodyPr/>
          <a:lstStyle/>
          <a:p>
            <a:pPr>
              <a:buNone/>
            </a:pPr>
            <a:r>
              <a:rPr lang="en-US" altLang="zh-CN" sz="2800" dirty="0" smtClean="0"/>
              <a:t>10.4.3  </a:t>
            </a:r>
            <a:r>
              <a:rPr lang="zh-CN" altLang="en-US" sz="2800" dirty="0" smtClean="0"/>
              <a:t>切除</a:t>
            </a:r>
            <a:endParaRPr lang="en-US" altLang="zh-CN" sz="2800" dirty="0" smtClean="0"/>
          </a:p>
          <a:p>
            <a:pPr>
              <a:buNone/>
            </a:pPr>
            <a:r>
              <a:rPr lang="zh-CN" altLang="en-US" sz="2400" dirty="0" smtClean="0"/>
              <a:t>              切除</a:t>
            </a:r>
            <a:r>
              <a:rPr lang="zh-CN" altLang="en-US" sz="2400" dirty="0" smtClean="0"/>
              <a:t>操作是一种差值运算，是使用参照零件在</a:t>
            </a:r>
            <a:r>
              <a:rPr lang="zh-CN" altLang="en-US" sz="2400" dirty="0" smtClean="0"/>
              <a:t>基</a:t>
            </a:r>
            <a:endParaRPr lang="en-US" altLang="zh-CN" sz="2400" dirty="0" smtClean="0"/>
          </a:p>
          <a:p>
            <a:pPr>
              <a:buNone/>
            </a:pPr>
            <a:r>
              <a:rPr lang="zh-CN" altLang="en-US" sz="2400" dirty="0" smtClean="0"/>
              <a:t>础</a:t>
            </a:r>
            <a:r>
              <a:rPr lang="zh-CN" altLang="en-US" sz="2400" dirty="0" smtClean="0"/>
              <a:t>零件上切出特定的外形，即用基础零件减掉相交的</a:t>
            </a:r>
            <a:r>
              <a:rPr lang="zh-CN" altLang="en-US" sz="2400" dirty="0" smtClean="0"/>
              <a:t>部分。</a:t>
            </a:r>
            <a:endParaRPr lang="en-US" altLang="zh-CN" sz="2400" dirty="0" smtClean="0"/>
          </a:p>
          <a:p>
            <a:pPr>
              <a:buNone/>
            </a:pPr>
            <a:endParaRPr lang="zh-CN" altLang="en-US" dirty="0"/>
          </a:p>
        </p:txBody>
      </p:sp>
      <p:pic>
        <p:nvPicPr>
          <p:cNvPr id="69634" name="Picture 2"/>
          <p:cNvPicPr>
            <a:picLocks noChangeAspect="1" noChangeArrowheads="1"/>
          </p:cNvPicPr>
          <p:nvPr/>
        </p:nvPicPr>
        <p:blipFill>
          <a:blip r:embed="rId2"/>
          <a:srcRect/>
          <a:stretch>
            <a:fillRect/>
          </a:stretch>
        </p:blipFill>
        <p:spPr bwMode="auto">
          <a:xfrm>
            <a:off x="428596" y="1857364"/>
            <a:ext cx="8198266" cy="1790706"/>
          </a:xfrm>
          <a:prstGeom prst="rect">
            <a:avLst/>
          </a:prstGeom>
          <a:noFill/>
          <a:ln w="9525">
            <a:noFill/>
            <a:miter lim="800000"/>
            <a:headEnd/>
            <a:tailEnd/>
          </a:ln>
        </p:spPr>
      </p:pic>
      <p:sp>
        <p:nvSpPr>
          <p:cNvPr id="5" name="圆角矩形标注 4"/>
          <p:cNvSpPr/>
          <p:nvPr/>
        </p:nvSpPr>
        <p:spPr>
          <a:xfrm>
            <a:off x="5643570" y="3857628"/>
            <a:ext cx="2643206" cy="500066"/>
          </a:xfrm>
          <a:prstGeom prst="wedgeRoundRectCallout">
            <a:avLst>
              <a:gd name="adj1" fmla="val -63797"/>
              <a:gd name="adj2" fmla="val -1203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装配零件间的切除操作</a:t>
            </a:r>
            <a:endParaRPr lang="zh-CN" altLang="en-US" dirty="0"/>
          </a:p>
        </p:txBody>
      </p:sp>
      <p:pic>
        <p:nvPicPr>
          <p:cNvPr id="69635" name="Picture 3"/>
          <p:cNvPicPr>
            <a:picLocks noChangeAspect="1" noChangeArrowheads="1"/>
          </p:cNvPicPr>
          <p:nvPr/>
        </p:nvPicPr>
        <p:blipFill>
          <a:blip r:embed="rId3"/>
          <a:srcRect/>
          <a:stretch>
            <a:fillRect/>
          </a:stretch>
        </p:blipFill>
        <p:spPr bwMode="auto">
          <a:xfrm>
            <a:off x="1071538" y="3786190"/>
            <a:ext cx="1785950" cy="2803263"/>
          </a:xfrm>
          <a:prstGeom prst="rect">
            <a:avLst/>
          </a:prstGeom>
          <a:noFill/>
          <a:ln w="9525">
            <a:noFill/>
            <a:miter lim="800000"/>
            <a:headEnd/>
            <a:tailEnd/>
          </a:ln>
        </p:spPr>
      </p:pic>
      <p:graphicFrame>
        <p:nvGraphicFramePr>
          <p:cNvPr id="7" name="图示 6"/>
          <p:cNvGraphicFramePr/>
          <p:nvPr/>
        </p:nvGraphicFramePr>
        <p:xfrm>
          <a:off x="3428992" y="5072074"/>
          <a:ext cx="4714908" cy="7143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a:srcRect/>
          <a:stretch>
            <a:fillRect/>
          </a:stretch>
        </p:blipFill>
        <p:spPr bwMode="auto">
          <a:xfrm>
            <a:off x="642910" y="428604"/>
            <a:ext cx="4429156" cy="2509856"/>
          </a:xfrm>
          <a:prstGeom prst="rect">
            <a:avLst/>
          </a:prstGeom>
          <a:noFill/>
          <a:ln w="9525">
            <a:noFill/>
            <a:miter lim="800000"/>
            <a:headEnd/>
            <a:tailEnd/>
          </a:ln>
        </p:spPr>
      </p:pic>
      <p:sp>
        <p:nvSpPr>
          <p:cNvPr id="5" name="TextBox 4"/>
          <p:cNvSpPr txBox="1"/>
          <p:nvPr/>
        </p:nvSpPr>
        <p:spPr>
          <a:xfrm>
            <a:off x="4929190" y="714356"/>
            <a:ext cx="1000132" cy="646331"/>
          </a:xfrm>
          <a:prstGeom prst="rect">
            <a:avLst/>
          </a:prstGeom>
          <a:noFill/>
        </p:spPr>
        <p:txBody>
          <a:bodyPr wrap="square" rtlCol="0">
            <a:spAutoFit/>
          </a:bodyPr>
          <a:lstStyle/>
          <a:p>
            <a:r>
              <a:rPr lang="en-US" dirty="0" smtClean="0"/>
              <a:t>P6-1.prt</a:t>
            </a:r>
            <a:endParaRPr lang="zh-CN" altLang="en-US" dirty="0" smtClean="0"/>
          </a:p>
          <a:p>
            <a:endParaRPr lang="zh-CN" altLang="en-US" dirty="0"/>
          </a:p>
        </p:txBody>
      </p:sp>
      <p:sp>
        <p:nvSpPr>
          <p:cNvPr id="8" name="TextBox 7"/>
          <p:cNvSpPr txBox="1"/>
          <p:nvPr/>
        </p:nvSpPr>
        <p:spPr>
          <a:xfrm>
            <a:off x="5072066" y="1857364"/>
            <a:ext cx="3214710" cy="646331"/>
          </a:xfrm>
          <a:prstGeom prst="rect">
            <a:avLst/>
          </a:prstGeom>
          <a:noFill/>
        </p:spPr>
        <p:txBody>
          <a:bodyPr wrap="square" rtlCol="0">
            <a:spAutoFit/>
          </a:bodyPr>
          <a:lstStyle/>
          <a:p>
            <a:r>
              <a:rPr lang="en-US" dirty="0" smtClean="0"/>
              <a:t>P6-2.prt</a:t>
            </a:r>
            <a:endParaRPr lang="zh-CN" altLang="en-US" dirty="0" smtClean="0"/>
          </a:p>
          <a:p>
            <a:endParaRPr lang="zh-CN" altLang="en-US" dirty="0"/>
          </a:p>
        </p:txBody>
      </p:sp>
      <p:sp>
        <p:nvSpPr>
          <p:cNvPr id="9" name="圆角矩形标注 8"/>
          <p:cNvSpPr/>
          <p:nvPr/>
        </p:nvSpPr>
        <p:spPr>
          <a:xfrm>
            <a:off x="6643702" y="2428868"/>
            <a:ext cx="1714512" cy="500066"/>
          </a:xfrm>
          <a:prstGeom prst="wedgeRoundRectCallout">
            <a:avLst>
              <a:gd name="adj1" fmla="val -68145"/>
              <a:gd name="adj2" fmla="val -1262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导入装配零件</a:t>
            </a:r>
            <a:endParaRPr lang="zh-CN" altLang="en-US" dirty="0"/>
          </a:p>
        </p:txBody>
      </p:sp>
      <p:pic>
        <p:nvPicPr>
          <p:cNvPr id="70660" name="Picture 4"/>
          <p:cNvPicPr>
            <a:picLocks noChangeAspect="1" noChangeArrowheads="1"/>
          </p:cNvPicPr>
          <p:nvPr/>
        </p:nvPicPr>
        <p:blipFill>
          <a:blip r:embed="rId3"/>
          <a:srcRect/>
          <a:stretch>
            <a:fillRect/>
          </a:stretch>
        </p:blipFill>
        <p:spPr bwMode="auto">
          <a:xfrm>
            <a:off x="5214942" y="3214686"/>
            <a:ext cx="3214710" cy="3464397"/>
          </a:xfrm>
          <a:prstGeom prst="rect">
            <a:avLst/>
          </a:prstGeom>
          <a:noFill/>
          <a:ln w="9525">
            <a:noFill/>
            <a:miter lim="800000"/>
            <a:headEnd/>
            <a:tailEnd/>
          </a:ln>
        </p:spPr>
      </p:pic>
      <p:graphicFrame>
        <p:nvGraphicFramePr>
          <p:cNvPr id="11" name="图示 10"/>
          <p:cNvGraphicFramePr/>
          <p:nvPr/>
        </p:nvGraphicFramePr>
        <p:xfrm>
          <a:off x="1428728" y="3786190"/>
          <a:ext cx="3333752" cy="7461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圆角矩形标注 11"/>
          <p:cNvSpPr/>
          <p:nvPr/>
        </p:nvSpPr>
        <p:spPr>
          <a:xfrm>
            <a:off x="1643042" y="5857892"/>
            <a:ext cx="3214710" cy="500066"/>
          </a:xfrm>
          <a:prstGeom prst="wedgeRoundRectCallout">
            <a:avLst>
              <a:gd name="adj1" fmla="val 54407"/>
              <a:gd name="adj2" fmla="val -1763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切除操作后装配模型的爆炸图</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p:cNvPicPr>
            <a:picLocks noChangeAspect="1" noChangeArrowheads="1"/>
          </p:cNvPicPr>
          <p:nvPr/>
        </p:nvPicPr>
        <p:blipFill>
          <a:blip r:embed="rId2"/>
          <a:srcRect/>
          <a:stretch>
            <a:fillRect/>
          </a:stretch>
        </p:blipFill>
        <p:spPr bwMode="auto">
          <a:xfrm>
            <a:off x="214282" y="1357298"/>
            <a:ext cx="8101737" cy="2928958"/>
          </a:xfrm>
          <a:prstGeom prst="rect">
            <a:avLst/>
          </a:prstGeom>
          <a:noFill/>
          <a:ln w="9525">
            <a:noFill/>
            <a:miter lim="800000"/>
            <a:headEnd/>
            <a:tailEnd/>
          </a:ln>
        </p:spPr>
      </p:pic>
      <p:graphicFrame>
        <p:nvGraphicFramePr>
          <p:cNvPr id="5" name="图示 4"/>
          <p:cNvGraphicFramePr/>
          <p:nvPr/>
        </p:nvGraphicFramePr>
        <p:xfrm>
          <a:off x="3857620" y="214290"/>
          <a:ext cx="1214446" cy="9604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5072066" y="5000636"/>
            <a:ext cx="1714512" cy="500066"/>
          </a:xfrm>
          <a:prstGeom prst="wedgeRoundRectCallout">
            <a:avLst>
              <a:gd name="adj1" fmla="val -94811"/>
              <a:gd name="adj2" fmla="val -1115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修改切除特征</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14291"/>
            <a:ext cx="8229600" cy="1857388"/>
          </a:xfrm>
        </p:spPr>
        <p:txBody>
          <a:bodyPr>
            <a:normAutofit lnSpcReduction="10000"/>
          </a:bodyPr>
          <a:lstStyle/>
          <a:p>
            <a:pPr>
              <a:buNone/>
            </a:pPr>
            <a:r>
              <a:rPr lang="en-US" altLang="zh-CN" dirty="0" smtClean="0"/>
              <a:t>10.5  </a:t>
            </a:r>
            <a:r>
              <a:rPr lang="zh-CN" altLang="en-US" dirty="0" smtClean="0"/>
              <a:t>操作实例</a:t>
            </a:r>
            <a:endParaRPr lang="en-US" altLang="zh-CN" dirty="0" smtClean="0"/>
          </a:p>
          <a:p>
            <a:pPr>
              <a:buNone/>
            </a:pPr>
            <a:r>
              <a:rPr lang="zh-CN" altLang="en-US" sz="2400" dirty="0" smtClean="0"/>
              <a:t>           下面</a:t>
            </a:r>
            <a:r>
              <a:rPr lang="zh-CN" altLang="en-US" sz="2400" dirty="0" smtClean="0"/>
              <a:t>通过一个装配操作实例，使用户对零件装配</a:t>
            </a:r>
            <a:r>
              <a:rPr lang="zh-CN" altLang="en-US" sz="2400" dirty="0" smtClean="0"/>
              <a:t>的</a:t>
            </a:r>
            <a:endParaRPr lang="en-US" altLang="zh-CN" sz="2400" dirty="0" smtClean="0"/>
          </a:p>
          <a:p>
            <a:pPr>
              <a:buNone/>
            </a:pPr>
            <a:r>
              <a:rPr lang="zh-CN" altLang="en-US" sz="2400" dirty="0" smtClean="0"/>
              <a:t>基本</a:t>
            </a:r>
            <a:r>
              <a:rPr lang="zh-CN" altLang="en-US" sz="2400" dirty="0" smtClean="0"/>
              <a:t>步骤有一个全面的掌握</a:t>
            </a:r>
            <a:r>
              <a:rPr lang="zh-CN" altLang="en-US" sz="2400" dirty="0" smtClean="0"/>
              <a:t>。</a:t>
            </a:r>
            <a:endParaRPr lang="en-US" altLang="zh-CN" sz="2400" dirty="0" smtClean="0"/>
          </a:p>
          <a:p>
            <a:pPr>
              <a:buNone/>
            </a:pPr>
            <a:r>
              <a:rPr lang="zh-CN" altLang="en-US" sz="2400" b="1" dirty="0" smtClean="0"/>
              <a:t>实例</a:t>
            </a:r>
            <a:r>
              <a:rPr lang="zh-CN" altLang="en-US" sz="2400" b="1" dirty="0" smtClean="0"/>
              <a:t>一：</a:t>
            </a:r>
            <a:endParaRPr lang="en-US" altLang="zh-CN" sz="2400" b="1" dirty="0" smtClean="0"/>
          </a:p>
          <a:p>
            <a:pPr>
              <a:buNone/>
            </a:pPr>
            <a:endParaRPr lang="zh-CN" altLang="en-US" sz="2400" b="1" dirty="0"/>
          </a:p>
        </p:txBody>
      </p:sp>
      <p:pic>
        <p:nvPicPr>
          <p:cNvPr id="84993" name="Picture 1"/>
          <p:cNvPicPr>
            <a:picLocks noChangeAspect="1" noChangeArrowheads="1"/>
          </p:cNvPicPr>
          <p:nvPr/>
        </p:nvPicPr>
        <p:blipFill>
          <a:blip r:embed="rId2"/>
          <a:srcRect/>
          <a:stretch>
            <a:fillRect/>
          </a:stretch>
        </p:blipFill>
        <p:spPr bwMode="auto">
          <a:xfrm>
            <a:off x="571472" y="1857364"/>
            <a:ext cx="4595388" cy="2940060"/>
          </a:xfrm>
          <a:prstGeom prst="rect">
            <a:avLst/>
          </a:prstGeom>
          <a:noFill/>
          <a:ln w="9525">
            <a:noFill/>
            <a:miter lim="800000"/>
            <a:headEnd/>
            <a:tailEnd/>
          </a:ln>
        </p:spPr>
      </p:pic>
      <p:pic>
        <p:nvPicPr>
          <p:cNvPr id="84994" name="Picture 2"/>
          <p:cNvPicPr>
            <a:picLocks noChangeAspect="1" noChangeArrowheads="1"/>
          </p:cNvPicPr>
          <p:nvPr/>
        </p:nvPicPr>
        <p:blipFill>
          <a:blip r:embed="rId3"/>
          <a:srcRect/>
          <a:stretch>
            <a:fillRect/>
          </a:stretch>
        </p:blipFill>
        <p:spPr bwMode="auto">
          <a:xfrm>
            <a:off x="5088299" y="2000240"/>
            <a:ext cx="4055701" cy="2224094"/>
          </a:xfrm>
          <a:prstGeom prst="rect">
            <a:avLst/>
          </a:prstGeom>
          <a:noFill/>
          <a:ln w="9525">
            <a:noFill/>
            <a:miter lim="800000"/>
            <a:headEnd/>
            <a:tailEnd/>
          </a:ln>
        </p:spPr>
      </p:pic>
      <p:sp>
        <p:nvSpPr>
          <p:cNvPr id="6" name="圆角矩形标注 5"/>
          <p:cNvSpPr/>
          <p:nvPr/>
        </p:nvSpPr>
        <p:spPr>
          <a:xfrm>
            <a:off x="1214414" y="5214950"/>
            <a:ext cx="2643206" cy="500066"/>
          </a:xfrm>
          <a:prstGeom prst="wedgeRoundRectCallout">
            <a:avLst>
              <a:gd name="adj1" fmla="val -43710"/>
              <a:gd name="adj2" fmla="val -1852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欲进行装配的各个零件</a:t>
            </a:r>
            <a:endParaRPr lang="zh-CN" altLang="en-US" dirty="0"/>
          </a:p>
        </p:txBody>
      </p:sp>
      <p:sp>
        <p:nvSpPr>
          <p:cNvPr id="7" name="圆角矩形标注 6"/>
          <p:cNvSpPr/>
          <p:nvPr/>
        </p:nvSpPr>
        <p:spPr>
          <a:xfrm>
            <a:off x="5572132" y="5143512"/>
            <a:ext cx="2643206" cy="500066"/>
          </a:xfrm>
          <a:prstGeom prst="wedgeRoundRectCallout">
            <a:avLst>
              <a:gd name="adj1" fmla="val 36638"/>
              <a:gd name="adj2" fmla="val -25602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完成装配后的情况</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928694"/>
          </a:xfrm>
        </p:spPr>
        <p:txBody>
          <a:bodyPr/>
          <a:lstStyle/>
          <a:p>
            <a:pPr>
              <a:buNone/>
            </a:pPr>
            <a:r>
              <a:rPr lang="zh-CN" altLang="en-US" sz="2400" dirty="0" smtClean="0"/>
              <a:t>零件</a:t>
            </a:r>
            <a:r>
              <a:rPr lang="zh-CN" altLang="en-US" sz="2400" dirty="0" smtClean="0"/>
              <a:t>装配过程中的具体操作</a:t>
            </a:r>
            <a:r>
              <a:rPr lang="zh-CN" altLang="en-US" sz="2400" dirty="0" smtClean="0"/>
              <a:t>步骤：</a:t>
            </a:r>
            <a:endParaRPr lang="en-US" altLang="zh-CN" sz="2400" dirty="0" smtClean="0"/>
          </a:p>
          <a:p>
            <a:pPr>
              <a:buNone/>
            </a:pPr>
            <a:r>
              <a:rPr lang="en-US" altLang="zh-CN" sz="2400" dirty="0" smtClean="0"/>
              <a:t>Step1 </a:t>
            </a:r>
            <a:r>
              <a:rPr lang="zh-CN" altLang="en-US" sz="2400" dirty="0" smtClean="0"/>
              <a:t>：</a:t>
            </a:r>
            <a:r>
              <a:rPr lang="zh-CN" altLang="en-US" sz="2400" dirty="0" smtClean="0"/>
              <a:t>设置工作</a:t>
            </a:r>
            <a:r>
              <a:rPr lang="zh-CN" altLang="en-US" sz="2400" dirty="0" smtClean="0"/>
              <a:t>目录。</a:t>
            </a:r>
            <a:endParaRPr lang="en-US" altLang="zh-CN" sz="2400" dirty="0" smtClean="0"/>
          </a:p>
          <a:p>
            <a:pPr>
              <a:buNone/>
            </a:pPr>
            <a:endParaRPr lang="zh-CN" altLang="en-US" sz="2400" dirty="0" smtClean="0"/>
          </a:p>
          <a:p>
            <a:pPr>
              <a:buNone/>
            </a:pPr>
            <a:endParaRPr lang="zh-CN" altLang="en-US" dirty="0"/>
          </a:p>
        </p:txBody>
      </p:sp>
      <p:pic>
        <p:nvPicPr>
          <p:cNvPr id="83969" name="Picture 1"/>
          <p:cNvPicPr>
            <a:picLocks noChangeAspect="1" noChangeArrowheads="1"/>
          </p:cNvPicPr>
          <p:nvPr/>
        </p:nvPicPr>
        <p:blipFill>
          <a:blip r:embed="rId2"/>
          <a:srcRect/>
          <a:stretch>
            <a:fillRect/>
          </a:stretch>
        </p:blipFill>
        <p:spPr bwMode="auto">
          <a:xfrm>
            <a:off x="1071538" y="2357430"/>
            <a:ext cx="6715173" cy="2985773"/>
          </a:xfrm>
          <a:prstGeom prst="rect">
            <a:avLst/>
          </a:prstGeom>
          <a:noFill/>
          <a:ln w="9525">
            <a:noFill/>
            <a:miter lim="800000"/>
            <a:headEnd/>
            <a:tailEnd/>
          </a:ln>
        </p:spPr>
      </p:pic>
      <p:graphicFrame>
        <p:nvGraphicFramePr>
          <p:cNvPr id="5" name="图示 4"/>
          <p:cNvGraphicFramePr/>
          <p:nvPr/>
        </p:nvGraphicFramePr>
        <p:xfrm>
          <a:off x="1214414" y="1500174"/>
          <a:ext cx="6405586"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229600" cy="471478"/>
          </a:xfrm>
        </p:spPr>
        <p:txBody>
          <a:bodyPr>
            <a:normAutofit/>
          </a:bodyPr>
          <a:lstStyle/>
          <a:p>
            <a:pPr>
              <a:buNone/>
            </a:pPr>
            <a:r>
              <a:rPr lang="en-US" altLang="zh-CN" sz="2400" dirty="0" smtClean="0"/>
              <a:t>Step2</a:t>
            </a:r>
            <a:r>
              <a:rPr lang="zh-CN" altLang="en-US" sz="2400" dirty="0" smtClean="0"/>
              <a:t>：</a:t>
            </a:r>
            <a:r>
              <a:rPr lang="zh-CN" altLang="en-US" sz="2400" dirty="0" smtClean="0"/>
              <a:t>进入装配</a:t>
            </a:r>
            <a:r>
              <a:rPr lang="zh-CN" altLang="en-US" sz="2400" dirty="0" smtClean="0"/>
              <a:t>模式。</a:t>
            </a:r>
            <a:endParaRPr lang="en-US" altLang="zh-CN" sz="2400" dirty="0" smtClean="0"/>
          </a:p>
          <a:p>
            <a:pPr>
              <a:buNone/>
            </a:pPr>
            <a:endParaRPr lang="zh-CN" altLang="en-US" sz="2400" dirty="0"/>
          </a:p>
        </p:txBody>
      </p:sp>
      <p:graphicFrame>
        <p:nvGraphicFramePr>
          <p:cNvPr id="4" name="图示 3"/>
          <p:cNvGraphicFramePr/>
          <p:nvPr/>
        </p:nvGraphicFramePr>
        <p:xfrm>
          <a:off x="2000232" y="928670"/>
          <a:ext cx="4405322" cy="531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85720" y="1714488"/>
            <a:ext cx="6429420" cy="461665"/>
          </a:xfrm>
          <a:prstGeom prst="rect">
            <a:avLst/>
          </a:prstGeom>
          <a:noFill/>
        </p:spPr>
        <p:txBody>
          <a:bodyPr wrap="square" rtlCol="0">
            <a:spAutoFit/>
          </a:bodyPr>
          <a:lstStyle/>
          <a:p>
            <a:r>
              <a:rPr lang="en-US" altLang="zh-CN" sz="2400" dirty="0" smtClean="0"/>
              <a:t>Step3 </a:t>
            </a:r>
            <a:r>
              <a:rPr lang="zh-CN" altLang="en-US" sz="2400" dirty="0" smtClean="0"/>
              <a:t>：</a:t>
            </a:r>
            <a:r>
              <a:rPr lang="zh-CN" altLang="en-US" sz="2400" dirty="0" smtClean="0"/>
              <a:t>选取主体装配</a:t>
            </a:r>
            <a:r>
              <a:rPr lang="zh-CN" altLang="en-US" sz="2400" dirty="0" smtClean="0"/>
              <a:t>零件。</a:t>
            </a:r>
            <a:endParaRPr lang="zh-CN" altLang="en-US" sz="2400" dirty="0"/>
          </a:p>
        </p:txBody>
      </p:sp>
      <p:graphicFrame>
        <p:nvGraphicFramePr>
          <p:cNvPr id="6" name="图示 5"/>
          <p:cNvGraphicFramePr/>
          <p:nvPr/>
        </p:nvGraphicFramePr>
        <p:xfrm>
          <a:off x="2143108" y="2285992"/>
          <a:ext cx="3762380" cy="46036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TextBox 6"/>
          <p:cNvSpPr txBox="1"/>
          <p:nvPr/>
        </p:nvSpPr>
        <p:spPr>
          <a:xfrm>
            <a:off x="285720" y="3071810"/>
            <a:ext cx="6715172" cy="461665"/>
          </a:xfrm>
          <a:prstGeom prst="rect">
            <a:avLst/>
          </a:prstGeom>
          <a:noFill/>
        </p:spPr>
        <p:txBody>
          <a:bodyPr wrap="square" rtlCol="0">
            <a:spAutoFit/>
          </a:bodyPr>
          <a:lstStyle/>
          <a:p>
            <a:r>
              <a:rPr lang="en-US" altLang="zh-CN" sz="2400" dirty="0" smtClean="0"/>
              <a:t>Step4 </a:t>
            </a:r>
            <a:r>
              <a:rPr lang="zh-CN" altLang="en-US" sz="2400" dirty="0" smtClean="0"/>
              <a:t>：</a:t>
            </a:r>
            <a:r>
              <a:rPr lang="zh-CN" altLang="en-US" sz="2400" dirty="0" smtClean="0"/>
              <a:t>选取零件</a:t>
            </a:r>
            <a:r>
              <a:rPr lang="en-US" sz="2400" dirty="0" smtClean="0"/>
              <a:t>2</a:t>
            </a:r>
            <a:r>
              <a:rPr lang="zh-CN" altLang="en-US" sz="2400" dirty="0" smtClean="0"/>
              <a:t>，并进行</a:t>
            </a:r>
            <a:r>
              <a:rPr lang="zh-CN" altLang="en-US" sz="2400" dirty="0" smtClean="0"/>
              <a:t>装配。</a:t>
            </a:r>
            <a:endParaRPr lang="zh-CN" altLang="en-US" sz="2400" dirty="0"/>
          </a:p>
        </p:txBody>
      </p:sp>
      <p:pic>
        <p:nvPicPr>
          <p:cNvPr id="82945" name="Picture 1"/>
          <p:cNvPicPr>
            <a:picLocks noChangeAspect="1" noChangeArrowheads="1"/>
          </p:cNvPicPr>
          <p:nvPr/>
        </p:nvPicPr>
        <p:blipFill>
          <a:blip r:embed="rId10"/>
          <a:srcRect/>
          <a:stretch>
            <a:fillRect/>
          </a:stretch>
        </p:blipFill>
        <p:spPr bwMode="auto">
          <a:xfrm>
            <a:off x="857224" y="4000504"/>
            <a:ext cx="7406848" cy="2254258"/>
          </a:xfrm>
          <a:prstGeom prst="rect">
            <a:avLst/>
          </a:prstGeom>
          <a:noFill/>
          <a:ln w="9525">
            <a:noFill/>
            <a:miter lim="800000"/>
            <a:headEnd/>
            <a:tailEnd/>
          </a:ln>
        </p:spPr>
      </p:pic>
      <p:graphicFrame>
        <p:nvGraphicFramePr>
          <p:cNvPr id="9" name="图示 8"/>
          <p:cNvGraphicFramePr/>
          <p:nvPr/>
        </p:nvGraphicFramePr>
        <p:xfrm>
          <a:off x="1928794" y="4000504"/>
          <a:ext cx="1833554" cy="103186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圆角矩形标注 9"/>
          <p:cNvSpPr/>
          <p:nvPr/>
        </p:nvSpPr>
        <p:spPr>
          <a:xfrm>
            <a:off x="3143240" y="6143644"/>
            <a:ext cx="2143140" cy="500042"/>
          </a:xfrm>
          <a:prstGeom prst="wedgeRoundRectCallout">
            <a:avLst>
              <a:gd name="adj1" fmla="val -57306"/>
              <a:gd name="adj2" fmla="val -1011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主窗口中的零件</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8913" name="Object 1"/>
          <p:cNvGraphicFramePr>
            <a:graphicFrameLocks noChangeAspect="1"/>
          </p:cNvGraphicFramePr>
          <p:nvPr/>
        </p:nvGraphicFramePr>
        <p:xfrm>
          <a:off x="500034" y="285728"/>
          <a:ext cx="7475307" cy="3938602"/>
        </p:xfrm>
        <a:graphic>
          <a:graphicData uri="http://schemas.openxmlformats.org/presentationml/2006/ole">
            <p:oleObj spid="_x0000_s38913" name="BMP 图像" r:id="rId3" imgW="4409524" imgH="2333333" progId="PBrush">
              <p:embed/>
            </p:oleObj>
          </a:graphicData>
        </a:graphic>
      </p:graphicFrame>
      <p:sp>
        <p:nvSpPr>
          <p:cNvPr id="389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8917" name="Rectangle 5"/>
          <p:cNvSpPr>
            <a:spLocks noChangeArrowheads="1"/>
          </p:cNvSpPr>
          <p:nvPr/>
        </p:nvSpPr>
        <p:spPr bwMode="auto">
          <a:xfrm>
            <a:off x="857224" y="4286256"/>
            <a:ext cx="742955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685800" algn="just"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－螺杆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－固定钳座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－螺钉</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M8×18  4</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－钳口板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－螺钉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－活动钳身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－螺母块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8</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－圆柱销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－垫片（一）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10</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－环     </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11</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－垫片（二）</a:t>
            </a:r>
            <a:endPar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685800" algn="just" defTabSz="914400" rtl="0" eaLnBrk="0" fontAlgn="base" latinLnBrk="0" hangingPunct="0">
              <a:lnSpc>
                <a:spcPct val="100000"/>
              </a:lnSpc>
              <a:spcBef>
                <a:spcPct val="0"/>
              </a:spcBef>
              <a:spcAft>
                <a:spcPct val="0"/>
              </a:spcAft>
              <a:buClrTx/>
              <a:buSzTx/>
              <a:buFontTx/>
              <a:buNone/>
              <a:tabLst/>
            </a:pPr>
            <a:endParaRPr lang="en-US" altLang="zh-CN" sz="900" dirty="0" smtClean="0">
              <a:latin typeface="Times New Roman" pitchFamily="18" charset="0"/>
              <a:ea typeface="宋体" pitchFamily="2" charset="-122"/>
              <a:cs typeface="Times New Roman" pitchFamily="18" charset="0"/>
            </a:endParaRPr>
          </a:p>
          <a:p>
            <a:pPr marL="0" marR="0" lvl="0" indent="685800" algn="just" defTabSz="914400" rtl="0" eaLnBrk="0" fontAlgn="base" latinLnBrk="0" hangingPunct="0">
              <a:lnSpc>
                <a:spcPct val="100000"/>
              </a:lnSpc>
              <a:spcBef>
                <a:spcPct val="0"/>
              </a:spcBef>
              <a:spcAft>
                <a:spcPct val="0"/>
              </a:spcAft>
              <a:buClrTx/>
              <a:buSzTx/>
              <a:buFontTx/>
              <a:buNone/>
              <a:tabLst/>
            </a:pPr>
            <a:endParaRPr kumimoji="0" lang="en-US" altLang="zh-CN" sz="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685800" algn="just"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圆角矩形标注 11"/>
          <p:cNvSpPr/>
          <p:nvPr/>
        </p:nvSpPr>
        <p:spPr>
          <a:xfrm>
            <a:off x="4214810" y="5643578"/>
            <a:ext cx="2928958" cy="500066"/>
          </a:xfrm>
          <a:prstGeom prst="wedgeRoundRectCallout">
            <a:avLst>
              <a:gd name="adj1" fmla="val -66655"/>
              <a:gd name="adj2" fmla="val -1380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机用虎口钳的零件示意图</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2"/>
          <a:srcRect/>
          <a:stretch>
            <a:fillRect/>
          </a:stretch>
        </p:blipFill>
        <p:spPr bwMode="auto">
          <a:xfrm>
            <a:off x="571472" y="1000108"/>
            <a:ext cx="5572163" cy="2750432"/>
          </a:xfrm>
          <a:prstGeom prst="rect">
            <a:avLst/>
          </a:prstGeom>
          <a:noFill/>
          <a:ln w="9525">
            <a:noFill/>
            <a:miter lim="800000"/>
            <a:headEnd/>
            <a:tailEnd/>
          </a:ln>
        </p:spPr>
      </p:pic>
      <p:pic>
        <p:nvPicPr>
          <p:cNvPr id="81922" name="Picture 2"/>
          <p:cNvPicPr>
            <a:picLocks noChangeAspect="1" noChangeArrowheads="1"/>
          </p:cNvPicPr>
          <p:nvPr/>
        </p:nvPicPr>
        <p:blipFill>
          <a:blip r:embed="rId3"/>
          <a:srcRect/>
          <a:stretch>
            <a:fillRect/>
          </a:stretch>
        </p:blipFill>
        <p:spPr bwMode="auto">
          <a:xfrm>
            <a:off x="3500430" y="3929066"/>
            <a:ext cx="5214975" cy="2405230"/>
          </a:xfrm>
          <a:prstGeom prst="rect">
            <a:avLst/>
          </a:prstGeom>
          <a:noFill/>
          <a:ln w="9525">
            <a:noFill/>
            <a:miter lim="800000"/>
            <a:headEnd/>
            <a:tailEnd/>
          </a:ln>
        </p:spPr>
      </p:pic>
      <p:graphicFrame>
        <p:nvGraphicFramePr>
          <p:cNvPr id="6" name="图示 5"/>
          <p:cNvGraphicFramePr/>
          <p:nvPr/>
        </p:nvGraphicFramePr>
        <p:xfrm>
          <a:off x="1714480" y="285728"/>
          <a:ext cx="3833818" cy="6032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圆角矩形标注 6"/>
          <p:cNvSpPr/>
          <p:nvPr/>
        </p:nvSpPr>
        <p:spPr>
          <a:xfrm>
            <a:off x="6643702" y="2643182"/>
            <a:ext cx="1643074" cy="642942"/>
          </a:xfrm>
          <a:prstGeom prst="wedgeRoundRectCallout">
            <a:avLst>
              <a:gd name="adj1" fmla="val -67509"/>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以独立窗口方式显示零件</a:t>
            </a:r>
            <a:endParaRPr lang="zh-CN" altLang="en-US" dirty="0"/>
          </a:p>
        </p:txBody>
      </p:sp>
      <p:graphicFrame>
        <p:nvGraphicFramePr>
          <p:cNvPr id="8" name="图示 7"/>
          <p:cNvGraphicFramePr/>
          <p:nvPr/>
        </p:nvGraphicFramePr>
        <p:xfrm>
          <a:off x="285720" y="4786322"/>
          <a:ext cx="3071834" cy="5318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428605"/>
            <a:ext cx="8229600" cy="500065"/>
          </a:xfrm>
        </p:spPr>
        <p:txBody>
          <a:bodyPr>
            <a:normAutofit/>
          </a:bodyPr>
          <a:lstStyle/>
          <a:p>
            <a:pPr>
              <a:buNone/>
            </a:pPr>
            <a:r>
              <a:rPr lang="en-US" altLang="zh-CN" sz="2400" dirty="0" smtClean="0"/>
              <a:t>Step5</a:t>
            </a:r>
            <a:r>
              <a:rPr lang="zh-CN" altLang="en-US" sz="2400" dirty="0" smtClean="0"/>
              <a:t>：</a:t>
            </a:r>
            <a:endParaRPr lang="zh-CN" altLang="en-US" sz="2400" dirty="0"/>
          </a:p>
        </p:txBody>
      </p:sp>
      <p:pic>
        <p:nvPicPr>
          <p:cNvPr id="80897" name="Picture 1"/>
          <p:cNvPicPr>
            <a:picLocks noChangeAspect="1" noChangeArrowheads="1"/>
          </p:cNvPicPr>
          <p:nvPr/>
        </p:nvPicPr>
        <p:blipFill>
          <a:blip r:embed="rId2"/>
          <a:srcRect/>
          <a:stretch>
            <a:fillRect/>
          </a:stretch>
        </p:blipFill>
        <p:spPr bwMode="auto">
          <a:xfrm>
            <a:off x="1571604" y="2071678"/>
            <a:ext cx="6388110" cy="3331667"/>
          </a:xfrm>
          <a:prstGeom prst="rect">
            <a:avLst/>
          </a:prstGeom>
          <a:noFill/>
          <a:ln w="9525">
            <a:noFill/>
            <a:miter lim="800000"/>
            <a:headEnd/>
            <a:tailEnd/>
          </a:ln>
        </p:spPr>
      </p:pic>
      <p:cxnSp>
        <p:nvCxnSpPr>
          <p:cNvPr id="6" name="直接箭头连接符 5"/>
          <p:cNvCxnSpPr/>
          <p:nvPr/>
        </p:nvCxnSpPr>
        <p:spPr>
          <a:xfrm rot="5400000">
            <a:off x="2465373" y="3178173"/>
            <a:ext cx="78502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57422" y="3571876"/>
            <a:ext cx="1785950" cy="646331"/>
          </a:xfrm>
          <a:prstGeom prst="rect">
            <a:avLst/>
          </a:prstGeom>
          <a:noFill/>
        </p:spPr>
        <p:txBody>
          <a:bodyPr wrap="square" rtlCol="0">
            <a:spAutoFit/>
          </a:bodyPr>
          <a:lstStyle/>
          <a:p>
            <a:r>
              <a:rPr lang="zh-CN" altLang="en-US" dirty="0" smtClean="0"/>
              <a:t>外圆柱面</a:t>
            </a:r>
          </a:p>
          <a:p>
            <a:endParaRPr lang="zh-CN" altLang="en-US" dirty="0"/>
          </a:p>
        </p:txBody>
      </p:sp>
      <p:cxnSp>
        <p:nvCxnSpPr>
          <p:cNvPr id="16" name="直接箭头连接符 15"/>
          <p:cNvCxnSpPr/>
          <p:nvPr/>
        </p:nvCxnSpPr>
        <p:spPr>
          <a:xfrm>
            <a:off x="6643702" y="3643314"/>
            <a:ext cx="1428760"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786678" y="4286256"/>
            <a:ext cx="1357322" cy="646331"/>
          </a:xfrm>
          <a:prstGeom prst="rect">
            <a:avLst/>
          </a:prstGeom>
          <a:noFill/>
        </p:spPr>
        <p:txBody>
          <a:bodyPr wrap="square" rtlCol="0">
            <a:spAutoFit/>
          </a:bodyPr>
          <a:lstStyle/>
          <a:p>
            <a:r>
              <a:rPr lang="zh-CN" altLang="en-US" dirty="0" smtClean="0"/>
              <a:t>内圆孔面</a:t>
            </a:r>
          </a:p>
          <a:p>
            <a:endParaRPr lang="zh-CN" altLang="en-US" dirty="0"/>
          </a:p>
        </p:txBody>
      </p:sp>
      <p:sp>
        <p:nvSpPr>
          <p:cNvPr id="20" name="圆角矩形标注 19"/>
          <p:cNvSpPr/>
          <p:nvPr/>
        </p:nvSpPr>
        <p:spPr>
          <a:xfrm>
            <a:off x="5143504" y="5857892"/>
            <a:ext cx="1643074" cy="428628"/>
          </a:xfrm>
          <a:prstGeom prst="wedgeRoundRectCallout">
            <a:avLst>
              <a:gd name="adj1" fmla="val -80075"/>
              <a:gd name="adj2" fmla="val -17147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重合约束关系</a:t>
            </a:r>
            <a:endParaRPr lang="zh-CN" altLang="en-US" dirty="0"/>
          </a:p>
        </p:txBody>
      </p:sp>
      <p:graphicFrame>
        <p:nvGraphicFramePr>
          <p:cNvPr id="22" name="图示 21"/>
          <p:cNvGraphicFramePr/>
          <p:nvPr/>
        </p:nvGraphicFramePr>
        <p:xfrm>
          <a:off x="2071670" y="928670"/>
          <a:ext cx="5357850"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285728"/>
            <a:ext cx="7072362" cy="461665"/>
          </a:xfrm>
          <a:prstGeom prst="rect">
            <a:avLst/>
          </a:prstGeom>
          <a:noFill/>
        </p:spPr>
        <p:txBody>
          <a:bodyPr wrap="square" rtlCol="0">
            <a:spAutoFit/>
          </a:bodyPr>
          <a:lstStyle/>
          <a:p>
            <a:r>
              <a:rPr lang="en-US" altLang="zh-CN" sz="2400" dirty="0" smtClean="0"/>
              <a:t>Step6</a:t>
            </a:r>
            <a:r>
              <a:rPr lang="zh-CN" altLang="en-US" sz="2400" dirty="0" smtClean="0"/>
              <a:t>：</a:t>
            </a:r>
            <a:endParaRPr lang="zh-CN" altLang="en-US" sz="2400" dirty="0"/>
          </a:p>
        </p:txBody>
      </p:sp>
      <p:pic>
        <p:nvPicPr>
          <p:cNvPr id="79873" name="Picture 1"/>
          <p:cNvPicPr>
            <a:picLocks noChangeAspect="1" noChangeArrowheads="1"/>
          </p:cNvPicPr>
          <p:nvPr/>
        </p:nvPicPr>
        <p:blipFill>
          <a:blip r:embed="rId2"/>
          <a:srcRect/>
          <a:stretch>
            <a:fillRect/>
          </a:stretch>
        </p:blipFill>
        <p:spPr bwMode="auto">
          <a:xfrm>
            <a:off x="1357290" y="1357298"/>
            <a:ext cx="6196877" cy="3333762"/>
          </a:xfrm>
          <a:prstGeom prst="rect">
            <a:avLst/>
          </a:prstGeom>
          <a:noFill/>
          <a:ln w="9525">
            <a:noFill/>
            <a:miter lim="800000"/>
            <a:headEnd/>
            <a:tailEnd/>
          </a:ln>
        </p:spPr>
      </p:pic>
      <p:cxnSp>
        <p:nvCxnSpPr>
          <p:cNvPr id="7" name="直接箭头连接符 6"/>
          <p:cNvCxnSpPr/>
          <p:nvPr/>
        </p:nvCxnSpPr>
        <p:spPr>
          <a:xfrm rot="5400000">
            <a:off x="2536017" y="2678901"/>
            <a:ext cx="9286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428860" y="3143248"/>
            <a:ext cx="2143140" cy="646331"/>
          </a:xfrm>
          <a:prstGeom prst="rect">
            <a:avLst/>
          </a:prstGeom>
          <a:noFill/>
        </p:spPr>
        <p:txBody>
          <a:bodyPr wrap="square" rtlCol="0">
            <a:spAutoFit/>
          </a:bodyPr>
          <a:lstStyle/>
          <a:p>
            <a:r>
              <a:rPr lang="zh-CN" altLang="en-US" dirty="0" smtClean="0"/>
              <a:t>外圆柱面</a:t>
            </a:r>
          </a:p>
          <a:p>
            <a:endParaRPr lang="zh-CN" altLang="en-US" dirty="0"/>
          </a:p>
        </p:txBody>
      </p:sp>
      <p:cxnSp>
        <p:nvCxnSpPr>
          <p:cNvPr id="15" name="直接箭头连接符 14"/>
          <p:cNvCxnSpPr/>
          <p:nvPr/>
        </p:nvCxnSpPr>
        <p:spPr>
          <a:xfrm rot="16200000" flipH="1">
            <a:off x="6286512" y="2714620"/>
            <a:ext cx="1000132" cy="8572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000892" y="3714752"/>
            <a:ext cx="1107996" cy="646331"/>
          </a:xfrm>
          <a:prstGeom prst="rect">
            <a:avLst/>
          </a:prstGeom>
          <a:noFill/>
        </p:spPr>
        <p:txBody>
          <a:bodyPr wrap="none" rtlCol="0">
            <a:spAutoFit/>
          </a:bodyPr>
          <a:lstStyle/>
          <a:p>
            <a:r>
              <a:rPr lang="zh-CN" altLang="en-US" dirty="0" smtClean="0"/>
              <a:t>内圆孔面</a:t>
            </a:r>
          </a:p>
          <a:p>
            <a:endParaRPr lang="zh-CN" altLang="en-US" dirty="0"/>
          </a:p>
        </p:txBody>
      </p:sp>
      <p:graphicFrame>
        <p:nvGraphicFramePr>
          <p:cNvPr id="18" name="图示 17"/>
          <p:cNvGraphicFramePr/>
          <p:nvPr/>
        </p:nvGraphicFramePr>
        <p:xfrm>
          <a:off x="2071670" y="428604"/>
          <a:ext cx="4762512" cy="674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圆角矩形标注 18"/>
          <p:cNvSpPr/>
          <p:nvPr/>
        </p:nvSpPr>
        <p:spPr>
          <a:xfrm>
            <a:off x="3357554" y="5429264"/>
            <a:ext cx="1928826" cy="428628"/>
          </a:xfrm>
          <a:prstGeom prst="wedgeRoundRectCallout">
            <a:avLst>
              <a:gd name="adj1" fmla="val -59065"/>
              <a:gd name="adj2" fmla="val -257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距离约束关系</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9"/>
            <a:ext cx="8229600" cy="1000132"/>
          </a:xfrm>
        </p:spPr>
        <p:txBody>
          <a:bodyPr>
            <a:normAutofit/>
          </a:bodyPr>
          <a:lstStyle/>
          <a:p>
            <a:pPr>
              <a:buNone/>
            </a:pPr>
            <a:r>
              <a:rPr lang="en-US" altLang="zh-CN" sz="2400" dirty="0" smtClean="0"/>
              <a:t>Step7</a:t>
            </a:r>
            <a:r>
              <a:rPr lang="zh-CN" altLang="en-US" sz="2400" dirty="0" smtClean="0"/>
              <a:t>：</a:t>
            </a:r>
            <a:r>
              <a:rPr lang="zh-CN" altLang="en-US" sz="2400" dirty="0" smtClean="0"/>
              <a:t>定义平行装配约束关系。调整主窗口中装配体</a:t>
            </a:r>
            <a:r>
              <a:rPr lang="zh-CN" altLang="en-US" sz="2400" dirty="0" smtClean="0"/>
              <a:t>的</a:t>
            </a:r>
            <a:endParaRPr lang="en-US" altLang="zh-CN" sz="2400" dirty="0" smtClean="0"/>
          </a:p>
          <a:p>
            <a:pPr>
              <a:buNone/>
            </a:pPr>
            <a:r>
              <a:rPr lang="zh-CN" altLang="en-US" sz="2400" dirty="0" smtClean="0"/>
              <a:t>视觉</a:t>
            </a:r>
            <a:r>
              <a:rPr lang="zh-CN" altLang="en-US" sz="2400" dirty="0" smtClean="0"/>
              <a:t>方向。</a:t>
            </a:r>
            <a:endParaRPr lang="zh-CN" altLang="en-US" sz="2400" dirty="0"/>
          </a:p>
        </p:txBody>
      </p:sp>
      <p:pic>
        <p:nvPicPr>
          <p:cNvPr id="78849" name="Picture 1"/>
          <p:cNvPicPr>
            <a:picLocks noChangeAspect="1" noChangeArrowheads="1"/>
          </p:cNvPicPr>
          <p:nvPr/>
        </p:nvPicPr>
        <p:blipFill>
          <a:blip r:embed="rId2"/>
          <a:srcRect/>
          <a:stretch>
            <a:fillRect/>
          </a:stretch>
        </p:blipFill>
        <p:spPr bwMode="auto">
          <a:xfrm>
            <a:off x="1428728" y="2071678"/>
            <a:ext cx="5643602" cy="3762401"/>
          </a:xfrm>
          <a:prstGeom prst="rect">
            <a:avLst/>
          </a:prstGeom>
          <a:noFill/>
          <a:ln w="9525">
            <a:noFill/>
            <a:miter lim="800000"/>
            <a:headEnd/>
            <a:tailEnd/>
          </a:ln>
        </p:spPr>
      </p:pic>
      <p:cxnSp>
        <p:nvCxnSpPr>
          <p:cNvPr id="6" name="直接箭头连接符 5"/>
          <p:cNvCxnSpPr/>
          <p:nvPr/>
        </p:nvCxnSpPr>
        <p:spPr>
          <a:xfrm rot="5400000">
            <a:off x="1750199" y="3750471"/>
            <a:ext cx="107157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714480" y="4429132"/>
            <a:ext cx="1785950" cy="646331"/>
          </a:xfrm>
          <a:prstGeom prst="rect">
            <a:avLst/>
          </a:prstGeom>
          <a:noFill/>
        </p:spPr>
        <p:txBody>
          <a:bodyPr wrap="square" rtlCol="0">
            <a:spAutoFit/>
          </a:bodyPr>
          <a:lstStyle/>
          <a:p>
            <a:r>
              <a:rPr lang="zh-CN" altLang="en-US" dirty="0" smtClean="0"/>
              <a:t>平行面</a:t>
            </a:r>
            <a:r>
              <a:rPr lang="en-US" dirty="0" smtClean="0"/>
              <a:t>1</a:t>
            </a:r>
            <a:endParaRPr lang="zh-CN" altLang="en-US" dirty="0" smtClean="0"/>
          </a:p>
          <a:p>
            <a:endParaRPr lang="zh-CN" altLang="en-US" dirty="0"/>
          </a:p>
        </p:txBody>
      </p:sp>
      <p:cxnSp>
        <p:nvCxnSpPr>
          <p:cNvPr id="10" name="直接箭头连接符 9"/>
          <p:cNvCxnSpPr/>
          <p:nvPr/>
        </p:nvCxnSpPr>
        <p:spPr>
          <a:xfrm>
            <a:off x="5143504" y="4714884"/>
            <a:ext cx="78581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00760" y="4572008"/>
            <a:ext cx="1428760" cy="646331"/>
          </a:xfrm>
          <a:prstGeom prst="rect">
            <a:avLst/>
          </a:prstGeom>
          <a:noFill/>
        </p:spPr>
        <p:txBody>
          <a:bodyPr wrap="square" rtlCol="0">
            <a:spAutoFit/>
          </a:bodyPr>
          <a:lstStyle/>
          <a:p>
            <a:r>
              <a:rPr lang="zh-CN" altLang="en-US" dirty="0" smtClean="0"/>
              <a:t>平行面</a:t>
            </a:r>
            <a:r>
              <a:rPr lang="en-US" dirty="0" smtClean="0"/>
              <a:t>2</a:t>
            </a:r>
            <a:endParaRPr lang="zh-CN" altLang="en-US" dirty="0" smtClean="0"/>
          </a:p>
          <a:p>
            <a:endParaRPr lang="zh-CN" altLang="en-US" dirty="0"/>
          </a:p>
        </p:txBody>
      </p:sp>
      <p:graphicFrame>
        <p:nvGraphicFramePr>
          <p:cNvPr id="14" name="图示 13"/>
          <p:cNvGraphicFramePr/>
          <p:nvPr/>
        </p:nvGraphicFramePr>
        <p:xfrm>
          <a:off x="1214414" y="1357298"/>
          <a:ext cx="6357982" cy="492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圆角矩形标注 14"/>
          <p:cNvSpPr/>
          <p:nvPr/>
        </p:nvSpPr>
        <p:spPr>
          <a:xfrm>
            <a:off x="1857356" y="5715016"/>
            <a:ext cx="1714512" cy="571504"/>
          </a:xfrm>
          <a:prstGeom prst="wedgeRoundRectCallout">
            <a:avLst>
              <a:gd name="adj1" fmla="val 49704"/>
              <a:gd name="adj2" fmla="val -1749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定义平行约束</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428605"/>
            <a:ext cx="8229600" cy="571504"/>
          </a:xfrm>
        </p:spPr>
        <p:txBody>
          <a:bodyPr>
            <a:normAutofit/>
          </a:bodyPr>
          <a:lstStyle/>
          <a:p>
            <a:pPr>
              <a:buNone/>
            </a:pPr>
            <a:r>
              <a:rPr lang="en-US" altLang="zh-CN" sz="2400" dirty="0" smtClean="0"/>
              <a:t>Step8</a:t>
            </a:r>
            <a:r>
              <a:rPr lang="zh-CN" altLang="en-US" sz="2400" dirty="0" smtClean="0"/>
              <a:t>：</a:t>
            </a:r>
            <a:endParaRPr lang="zh-CN" altLang="en-US" sz="2400" dirty="0"/>
          </a:p>
        </p:txBody>
      </p:sp>
      <p:pic>
        <p:nvPicPr>
          <p:cNvPr id="77825" name="Picture 1" descr="aa5"/>
          <p:cNvPicPr>
            <a:picLocks noChangeAspect="1" noChangeArrowheads="1"/>
          </p:cNvPicPr>
          <p:nvPr/>
        </p:nvPicPr>
        <p:blipFill>
          <a:blip r:embed="rId2"/>
          <a:srcRect/>
          <a:stretch>
            <a:fillRect/>
          </a:stretch>
        </p:blipFill>
        <p:spPr bwMode="auto">
          <a:xfrm>
            <a:off x="2143108" y="1285860"/>
            <a:ext cx="4850450" cy="3348211"/>
          </a:xfrm>
          <a:prstGeom prst="rect">
            <a:avLst/>
          </a:prstGeom>
          <a:noFill/>
          <a:ln w="9525">
            <a:noFill/>
            <a:miter lim="800000"/>
            <a:headEnd/>
            <a:tailEnd/>
          </a:ln>
        </p:spPr>
      </p:pic>
      <p:graphicFrame>
        <p:nvGraphicFramePr>
          <p:cNvPr id="5" name="图示 4"/>
          <p:cNvGraphicFramePr/>
          <p:nvPr/>
        </p:nvGraphicFramePr>
        <p:xfrm>
          <a:off x="2786050" y="714356"/>
          <a:ext cx="3548066" cy="460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标注 5"/>
          <p:cNvSpPr/>
          <p:nvPr/>
        </p:nvSpPr>
        <p:spPr>
          <a:xfrm>
            <a:off x="5072066" y="4500570"/>
            <a:ext cx="2071702" cy="571504"/>
          </a:xfrm>
          <a:prstGeom prst="wedgeRoundRectCallout">
            <a:avLst>
              <a:gd name="adj1" fmla="val -62123"/>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2</a:t>
            </a:r>
            <a:r>
              <a:rPr lang="zh-CN" altLang="en-US" dirty="0" smtClean="0"/>
              <a:t>的装配</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71504"/>
          </a:xfrm>
        </p:spPr>
        <p:txBody>
          <a:bodyPr>
            <a:normAutofit/>
          </a:bodyPr>
          <a:lstStyle/>
          <a:p>
            <a:pPr>
              <a:buNone/>
            </a:pPr>
            <a:r>
              <a:rPr lang="en-US" altLang="zh-CN" sz="2400" dirty="0" smtClean="0"/>
              <a:t>Step9</a:t>
            </a:r>
            <a:r>
              <a:rPr lang="zh-CN" altLang="en-US" sz="2400" dirty="0" smtClean="0"/>
              <a:t>：</a:t>
            </a:r>
            <a:r>
              <a:rPr lang="zh-CN" altLang="en-US" sz="2400" dirty="0" smtClean="0"/>
              <a:t>选取零件</a:t>
            </a:r>
            <a:r>
              <a:rPr lang="en-US" sz="2400" dirty="0" smtClean="0"/>
              <a:t>3</a:t>
            </a:r>
            <a:r>
              <a:rPr lang="zh-CN" altLang="en-US" sz="2400" dirty="0" smtClean="0"/>
              <a:t>，并进行装配。</a:t>
            </a:r>
            <a:endParaRPr lang="zh-CN" altLang="en-US" sz="2400" dirty="0"/>
          </a:p>
        </p:txBody>
      </p:sp>
      <p:pic>
        <p:nvPicPr>
          <p:cNvPr id="76801" name="Picture 1"/>
          <p:cNvPicPr>
            <a:picLocks noChangeAspect="1" noChangeArrowheads="1"/>
          </p:cNvPicPr>
          <p:nvPr/>
        </p:nvPicPr>
        <p:blipFill>
          <a:blip r:embed="rId2"/>
          <a:srcRect/>
          <a:stretch>
            <a:fillRect/>
          </a:stretch>
        </p:blipFill>
        <p:spPr bwMode="auto">
          <a:xfrm>
            <a:off x="2071670" y="1214422"/>
            <a:ext cx="4429156" cy="4614186"/>
          </a:xfrm>
          <a:prstGeom prst="rect">
            <a:avLst/>
          </a:prstGeom>
          <a:noFill/>
          <a:ln w="9525">
            <a:noFill/>
            <a:miter lim="800000"/>
            <a:headEnd/>
            <a:tailEnd/>
          </a:ln>
        </p:spPr>
      </p:pic>
      <p:cxnSp>
        <p:nvCxnSpPr>
          <p:cNvPr id="6" name="直接箭头连接符 5"/>
          <p:cNvCxnSpPr/>
          <p:nvPr/>
        </p:nvCxnSpPr>
        <p:spPr>
          <a:xfrm rot="10800000">
            <a:off x="1857356" y="2857496"/>
            <a:ext cx="9286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28662" y="2643182"/>
            <a:ext cx="1643042" cy="369332"/>
          </a:xfrm>
          <a:prstGeom prst="rect">
            <a:avLst/>
          </a:prstGeom>
          <a:noFill/>
        </p:spPr>
        <p:txBody>
          <a:bodyPr wrap="square" rtlCol="0">
            <a:spAutoFit/>
          </a:bodyPr>
          <a:lstStyle/>
          <a:p>
            <a:r>
              <a:rPr lang="zh-CN" altLang="en-US" dirty="0" smtClean="0"/>
              <a:t>内侧面</a:t>
            </a:r>
            <a:endParaRPr lang="zh-CN" altLang="en-US" dirty="0"/>
          </a:p>
        </p:txBody>
      </p:sp>
      <p:sp>
        <p:nvSpPr>
          <p:cNvPr id="9" name="TextBox 8"/>
          <p:cNvSpPr txBox="1"/>
          <p:nvPr/>
        </p:nvSpPr>
        <p:spPr>
          <a:xfrm>
            <a:off x="2285984" y="4143380"/>
            <a:ext cx="1928826" cy="369332"/>
          </a:xfrm>
          <a:prstGeom prst="rect">
            <a:avLst/>
          </a:prstGeom>
          <a:noFill/>
        </p:spPr>
        <p:txBody>
          <a:bodyPr wrap="square" rtlCol="0">
            <a:spAutoFit/>
          </a:bodyPr>
          <a:lstStyle/>
          <a:p>
            <a:r>
              <a:rPr lang="zh-CN" altLang="en-US" dirty="0" smtClean="0"/>
              <a:t>平行面</a:t>
            </a:r>
            <a:r>
              <a:rPr lang="en-US" altLang="zh-CN" dirty="0" smtClean="0"/>
              <a:t>1</a:t>
            </a:r>
            <a:endParaRPr lang="zh-CN" altLang="en-US" dirty="0"/>
          </a:p>
        </p:txBody>
      </p:sp>
      <p:cxnSp>
        <p:nvCxnSpPr>
          <p:cNvPr id="11" name="直接箭头连接符 10"/>
          <p:cNvCxnSpPr/>
          <p:nvPr/>
        </p:nvCxnSpPr>
        <p:spPr>
          <a:xfrm rot="5400000">
            <a:off x="2285984" y="3571876"/>
            <a:ext cx="10001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2786050" y="1857364"/>
            <a:ext cx="23574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214942" y="1643050"/>
            <a:ext cx="3000396" cy="369332"/>
          </a:xfrm>
          <a:prstGeom prst="rect">
            <a:avLst/>
          </a:prstGeom>
          <a:noFill/>
        </p:spPr>
        <p:txBody>
          <a:bodyPr wrap="square" rtlCol="0">
            <a:spAutoFit/>
          </a:bodyPr>
          <a:lstStyle/>
          <a:p>
            <a:r>
              <a:rPr lang="zh-CN" altLang="en-US" dirty="0" smtClean="0"/>
              <a:t>平行面</a:t>
            </a:r>
            <a:r>
              <a:rPr lang="en-US" altLang="zh-CN" dirty="0" smtClean="0"/>
              <a:t>2</a:t>
            </a:r>
            <a:endParaRPr lang="zh-CN" altLang="en-US" dirty="0"/>
          </a:p>
        </p:txBody>
      </p:sp>
      <p:cxnSp>
        <p:nvCxnSpPr>
          <p:cNvPr id="18" name="直接箭头连接符 17"/>
          <p:cNvCxnSpPr/>
          <p:nvPr/>
        </p:nvCxnSpPr>
        <p:spPr>
          <a:xfrm>
            <a:off x="3286116" y="2357430"/>
            <a:ext cx="17859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14942" y="2214554"/>
            <a:ext cx="1857388" cy="369332"/>
          </a:xfrm>
          <a:prstGeom prst="rect">
            <a:avLst/>
          </a:prstGeom>
          <a:noFill/>
        </p:spPr>
        <p:txBody>
          <a:bodyPr wrap="square" rtlCol="0">
            <a:spAutoFit/>
          </a:bodyPr>
          <a:lstStyle/>
          <a:p>
            <a:r>
              <a:rPr lang="zh-CN" altLang="en-US" dirty="0" smtClean="0"/>
              <a:t>外侧面</a:t>
            </a:r>
            <a:endParaRPr lang="zh-CN" altLang="en-US" dirty="0"/>
          </a:p>
        </p:txBody>
      </p:sp>
      <p:sp>
        <p:nvSpPr>
          <p:cNvPr id="21" name="圆角矩形标注 20"/>
          <p:cNvSpPr/>
          <p:nvPr/>
        </p:nvSpPr>
        <p:spPr>
          <a:xfrm>
            <a:off x="6429388" y="5572140"/>
            <a:ext cx="2000264" cy="500066"/>
          </a:xfrm>
          <a:prstGeom prst="wedgeRoundRectCallout">
            <a:avLst>
              <a:gd name="adj1" fmla="val -49589"/>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graphicFrame>
        <p:nvGraphicFramePr>
          <p:cNvPr id="22" name="图示 21"/>
          <p:cNvGraphicFramePr/>
          <p:nvPr/>
        </p:nvGraphicFramePr>
        <p:xfrm>
          <a:off x="6929454" y="2143116"/>
          <a:ext cx="1404926" cy="1746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descr="aa12"/>
          <p:cNvPicPr>
            <a:picLocks noChangeAspect="1" noChangeArrowheads="1"/>
          </p:cNvPicPr>
          <p:nvPr/>
        </p:nvPicPr>
        <p:blipFill>
          <a:blip r:embed="rId3"/>
          <a:srcRect t="14740" b="5574"/>
          <a:stretch>
            <a:fillRect/>
          </a:stretch>
        </p:blipFill>
        <p:spPr bwMode="auto">
          <a:xfrm>
            <a:off x="571472" y="428604"/>
            <a:ext cx="4901342" cy="2791043"/>
          </a:xfrm>
          <a:prstGeom prst="rect">
            <a:avLst/>
          </a:prstGeom>
          <a:noFill/>
          <a:ln w="9525">
            <a:noFill/>
            <a:miter lim="800000"/>
            <a:headEnd/>
            <a:tailEnd/>
          </a:ln>
        </p:spPr>
      </p:pic>
      <p:sp>
        <p:nvSpPr>
          <p:cNvPr id="5" name="圆角矩形标注 4"/>
          <p:cNvSpPr/>
          <p:nvPr/>
        </p:nvSpPr>
        <p:spPr>
          <a:xfrm>
            <a:off x="5857884" y="2143116"/>
            <a:ext cx="2000264" cy="428628"/>
          </a:xfrm>
          <a:prstGeom prst="wedgeRoundRectCallout">
            <a:avLst>
              <a:gd name="adj1" fmla="val -67284"/>
              <a:gd name="adj2" fmla="val -16803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3</a:t>
            </a:r>
            <a:r>
              <a:rPr lang="zh-CN" altLang="en-US" dirty="0" smtClean="0"/>
              <a:t>的装配 </a:t>
            </a:r>
            <a:endParaRPr lang="zh-CN" altLang="en-US" dirty="0"/>
          </a:p>
        </p:txBody>
      </p:sp>
      <p:sp>
        <p:nvSpPr>
          <p:cNvPr id="7" name="TextBox 6"/>
          <p:cNvSpPr txBox="1"/>
          <p:nvPr/>
        </p:nvSpPr>
        <p:spPr>
          <a:xfrm>
            <a:off x="428596" y="3214686"/>
            <a:ext cx="5786478" cy="461665"/>
          </a:xfrm>
          <a:prstGeom prst="rect">
            <a:avLst/>
          </a:prstGeom>
          <a:noFill/>
        </p:spPr>
        <p:txBody>
          <a:bodyPr wrap="square" rtlCol="0">
            <a:spAutoFit/>
          </a:bodyPr>
          <a:lstStyle/>
          <a:p>
            <a:r>
              <a:rPr lang="en-US" altLang="zh-CN" sz="2400" dirty="0" smtClean="0"/>
              <a:t>Step10</a:t>
            </a:r>
            <a:r>
              <a:rPr lang="zh-CN" altLang="en-US" sz="2400" dirty="0" smtClean="0"/>
              <a:t>：</a:t>
            </a:r>
            <a:r>
              <a:rPr lang="zh-CN" altLang="en-US" sz="2400" dirty="0" smtClean="0"/>
              <a:t>选取零件</a:t>
            </a:r>
            <a:r>
              <a:rPr lang="en-US" sz="2400" dirty="0" smtClean="0"/>
              <a:t>4</a:t>
            </a:r>
            <a:r>
              <a:rPr lang="zh-CN" altLang="en-US" sz="2400" dirty="0" smtClean="0"/>
              <a:t>，并进行</a:t>
            </a:r>
            <a:r>
              <a:rPr lang="zh-CN" altLang="en-US" sz="2400" dirty="0" smtClean="0"/>
              <a:t>装配。</a:t>
            </a:r>
            <a:endParaRPr lang="zh-CN" altLang="en-US" sz="2400" dirty="0"/>
          </a:p>
        </p:txBody>
      </p:sp>
      <p:sp>
        <p:nvSpPr>
          <p:cNvPr id="757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5778" name="Object 2"/>
          <p:cNvGraphicFramePr>
            <a:graphicFrameLocks noChangeAspect="1"/>
          </p:cNvGraphicFramePr>
          <p:nvPr/>
        </p:nvGraphicFramePr>
        <p:xfrm>
          <a:off x="4214810" y="3786190"/>
          <a:ext cx="4429156" cy="2717405"/>
        </p:xfrm>
        <a:graphic>
          <a:graphicData uri="http://schemas.openxmlformats.org/presentationml/2006/ole">
            <p:oleObj spid="_x0000_s75778" name="BMP 图像" r:id="rId4" imgW="3343742" imgH="2048161" progId="Paint.Picture">
              <p:embed/>
            </p:oleObj>
          </a:graphicData>
        </a:graphic>
      </p:graphicFrame>
      <p:sp>
        <p:nvSpPr>
          <p:cNvPr id="10" name="TextBox 9"/>
          <p:cNvSpPr txBox="1"/>
          <p:nvPr/>
        </p:nvSpPr>
        <p:spPr>
          <a:xfrm>
            <a:off x="4572000" y="4214818"/>
            <a:ext cx="2000264" cy="369332"/>
          </a:xfrm>
          <a:prstGeom prst="rect">
            <a:avLst/>
          </a:prstGeom>
          <a:noFill/>
        </p:spPr>
        <p:txBody>
          <a:bodyPr wrap="square" rtlCol="0">
            <a:spAutoFit/>
          </a:bodyPr>
          <a:lstStyle/>
          <a:p>
            <a:r>
              <a:rPr lang="zh-CN" altLang="en-US" dirty="0" smtClean="0"/>
              <a:t>距离</a:t>
            </a:r>
            <a:endParaRPr lang="zh-CN" altLang="en-US" dirty="0"/>
          </a:p>
        </p:txBody>
      </p:sp>
      <p:sp>
        <p:nvSpPr>
          <p:cNvPr id="11" name="TextBox 10"/>
          <p:cNvSpPr txBox="1"/>
          <p:nvPr/>
        </p:nvSpPr>
        <p:spPr>
          <a:xfrm>
            <a:off x="7500958" y="5929330"/>
            <a:ext cx="1928826" cy="369332"/>
          </a:xfrm>
          <a:prstGeom prst="rect">
            <a:avLst/>
          </a:prstGeom>
          <a:noFill/>
        </p:spPr>
        <p:txBody>
          <a:bodyPr wrap="square" rtlCol="0">
            <a:spAutoFit/>
          </a:bodyPr>
          <a:lstStyle/>
          <a:p>
            <a:r>
              <a:rPr lang="zh-CN" altLang="en-US" dirty="0" smtClean="0"/>
              <a:t>重合</a:t>
            </a:r>
            <a:endParaRPr lang="zh-CN" altLang="en-US" dirty="0"/>
          </a:p>
        </p:txBody>
      </p:sp>
      <p:sp>
        <p:nvSpPr>
          <p:cNvPr id="12" name="圆角矩形标注 11"/>
          <p:cNvSpPr/>
          <p:nvPr/>
        </p:nvSpPr>
        <p:spPr>
          <a:xfrm>
            <a:off x="1857356" y="5786454"/>
            <a:ext cx="1643074" cy="428628"/>
          </a:xfrm>
          <a:prstGeom prst="wedgeRoundRectCallout">
            <a:avLst>
              <a:gd name="adj1" fmla="val 70723"/>
              <a:gd name="adj2" fmla="val -21276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descr="ab4"/>
          <p:cNvPicPr>
            <a:picLocks noChangeAspect="1" noChangeArrowheads="1"/>
          </p:cNvPicPr>
          <p:nvPr/>
        </p:nvPicPr>
        <p:blipFill>
          <a:blip r:embed="rId2"/>
          <a:srcRect/>
          <a:stretch>
            <a:fillRect/>
          </a:stretch>
        </p:blipFill>
        <p:spPr bwMode="auto">
          <a:xfrm>
            <a:off x="428596" y="357166"/>
            <a:ext cx="4311081" cy="2439996"/>
          </a:xfrm>
          <a:prstGeom prst="rect">
            <a:avLst/>
          </a:prstGeom>
          <a:noFill/>
          <a:ln w="9525">
            <a:noFill/>
            <a:miter lim="800000"/>
            <a:headEnd/>
            <a:tailEnd/>
          </a:ln>
        </p:spPr>
      </p:pic>
      <p:sp>
        <p:nvSpPr>
          <p:cNvPr id="5" name="圆角矩形标注 4"/>
          <p:cNvSpPr/>
          <p:nvPr/>
        </p:nvSpPr>
        <p:spPr>
          <a:xfrm>
            <a:off x="5429256" y="2000240"/>
            <a:ext cx="2000264" cy="571504"/>
          </a:xfrm>
          <a:prstGeom prst="wedgeRoundRectCallout">
            <a:avLst>
              <a:gd name="adj1" fmla="val -73920"/>
              <a:gd name="adj2" fmla="val -1465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4</a:t>
            </a:r>
            <a:r>
              <a:rPr lang="zh-CN" altLang="en-US" dirty="0" smtClean="0"/>
              <a:t>的装配</a:t>
            </a:r>
            <a:endParaRPr lang="zh-CN" altLang="en-US" dirty="0"/>
          </a:p>
        </p:txBody>
      </p:sp>
      <p:sp>
        <p:nvSpPr>
          <p:cNvPr id="7" name="TextBox 6"/>
          <p:cNvSpPr txBox="1"/>
          <p:nvPr/>
        </p:nvSpPr>
        <p:spPr>
          <a:xfrm>
            <a:off x="357158" y="3000372"/>
            <a:ext cx="6858048" cy="461665"/>
          </a:xfrm>
          <a:prstGeom prst="rect">
            <a:avLst/>
          </a:prstGeom>
          <a:noFill/>
        </p:spPr>
        <p:txBody>
          <a:bodyPr wrap="square" rtlCol="0">
            <a:spAutoFit/>
          </a:bodyPr>
          <a:lstStyle/>
          <a:p>
            <a:r>
              <a:rPr lang="en-US" altLang="zh-CN" sz="2400" dirty="0" smtClean="0"/>
              <a:t>Step11</a:t>
            </a:r>
            <a:r>
              <a:rPr lang="zh-CN" altLang="en-US" sz="2400" dirty="0" smtClean="0"/>
              <a:t>：</a:t>
            </a:r>
            <a:r>
              <a:rPr lang="zh-CN" altLang="en-US" sz="2400" dirty="0" smtClean="0"/>
              <a:t>选取零件</a:t>
            </a:r>
            <a:r>
              <a:rPr lang="en-US" sz="2400" dirty="0" smtClean="0"/>
              <a:t>5</a:t>
            </a:r>
            <a:r>
              <a:rPr lang="zh-CN" altLang="en-US" sz="2400" dirty="0" smtClean="0"/>
              <a:t>，并进行</a:t>
            </a:r>
            <a:r>
              <a:rPr lang="zh-CN" altLang="en-US" sz="2400" dirty="0" smtClean="0"/>
              <a:t>装配。</a:t>
            </a:r>
            <a:endParaRPr lang="zh-CN" altLang="en-US" sz="2400" dirty="0"/>
          </a:p>
        </p:txBody>
      </p:sp>
      <p:pic>
        <p:nvPicPr>
          <p:cNvPr id="74754" name="Picture 2"/>
          <p:cNvPicPr>
            <a:picLocks noChangeAspect="1" noChangeArrowheads="1"/>
          </p:cNvPicPr>
          <p:nvPr/>
        </p:nvPicPr>
        <p:blipFill>
          <a:blip r:embed="rId3"/>
          <a:srcRect/>
          <a:stretch>
            <a:fillRect/>
          </a:stretch>
        </p:blipFill>
        <p:spPr bwMode="auto">
          <a:xfrm>
            <a:off x="928662" y="3786190"/>
            <a:ext cx="5886692" cy="2462222"/>
          </a:xfrm>
          <a:prstGeom prst="rect">
            <a:avLst/>
          </a:prstGeom>
          <a:noFill/>
          <a:ln w="9525">
            <a:noFill/>
            <a:miter lim="800000"/>
            <a:headEnd/>
            <a:tailEnd/>
          </a:ln>
        </p:spPr>
      </p:pic>
      <p:sp>
        <p:nvSpPr>
          <p:cNvPr id="9" name="圆角矩形标注 8"/>
          <p:cNvSpPr/>
          <p:nvPr/>
        </p:nvSpPr>
        <p:spPr>
          <a:xfrm>
            <a:off x="5643570" y="5715016"/>
            <a:ext cx="1643074" cy="571504"/>
          </a:xfrm>
          <a:prstGeom prst="wedgeRoundRectCallout">
            <a:avLst>
              <a:gd name="adj1" fmla="val -68406"/>
              <a:gd name="adj2" fmla="val -12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读入零件</a:t>
            </a:r>
            <a:r>
              <a:rPr lang="en-US" dirty="0" smtClean="0"/>
              <a:t>5</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2"/>
          <a:srcRect/>
          <a:stretch>
            <a:fillRect/>
          </a:stretch>
        </p:blipFill>
        <p:spPr bwMode="auto">
          <a:xfrm>
            <a:off x="285720" y="1000108"/>
            <a:ext cx="4286281" cy="2988087"/>
          </a:xfrm>
          <a:prstGeom prst="rect">
            <a:avLst/>
          </a:prstGeom>
          <a:noFill/>
          <a:ln w="9525">
            <a:noFill/>
            <a:miter lim="800000"/>
            <a:headEnd/>
            <a:tailEnd/>
          </a:ln>
        </p:spPr>
      </p:pic>
      <p:pic>
        <p:nvPicPr>
          <p:cNvPr id="73730" name="Picture 2" descr="ab7"/>
          <p:cNvPicPr>
            <a:picLocks noChangeAspect="1" noChangeArrowheads="1"/>
          </p:cNvPicPr>
          <p:nvPr/>
        </p:nvPicPr>
        <p:blipFill>
          <a:blip r:embed="rId3"/>
          <a:srcRect l="5748"/>
          <a:stretch>
            <a:fillRect/>
          </a:stretch>
        </p:blipFill>
        <p:spPr bwMode="auto">
          <a:xfrm>
            <a:off x="4929190" y="1000108"/>
            <a:ext cx="3261535" cy="2802330"/>
          </a:xfrm>
          <a:prstGeom prst="rect">
            <a:avLst/>
          </a:prstGeom>
          <a:noFill/>
          <a:ln w="9525">
            <a:noFill/>
            <a:miter lim="800000"/>
            <a:headEnd/>
            <a:tailEnd/>
          </a:ln>
        </p:spPr>
      </p:pic>
      <p:sp>
        <p:nvSpPr>
          <p:cNvPr id="6" name="TextBox 5"/>
          <p:cNvSpPr txBox="1"/>
          <p:nvPr/>
        </p:nvSpPr>
        <p:spPr>
          <a:xfrm>
            <a:off x="2428860" y="1000108"/>
            <a:ext cx="2428892" cy="369332"/>
          </a:xfrm>
          <a:prstGeom prst="rect">
            <a:avLst/>
          </a:prstGeom>
          <a:noFill/>
        </p:spPr>
        <p:txBody>
          <a:bodyPr wrap="square" rtlCol="0">
            <a:spAutoFit/>
          </a:bodyPr>
          <a:lstStyle/>
          <a:p>
            <a:r>
              <a:rPr lang="zh-CN" altLang="en-US" dirty="0" smtClean="0"/>
              <a:t>距离</a:t>
            </a:r>
            <a:endParaRPr lang="zh-CN" altLang="en-US" dirty="0"/>
          </a:p>
        </p:txBody>
      </p:sp>
      <p:sp>
        <p:nvSpPr>
          <p:cNvPr id="7" name="TextBox 6"/>
          <p:cNvSpPr txBox="1"/>
          <p:nvPr/>
        </p:nvSpPr>
        <p:spPr>
          <a:xfrm>
            <a:off x="1285852" y="3357562"/>
            <a:ext cx="2000264" cy="369332"/>
          </a:xfrm>
          <a:prstGeom prst="rect">
            <a:avLst/>
          </a:prstGeom>
          <a:noFill/>
        </p:spPr>
        <p:txBody>
          <a:bodyPr wrap="square" rtlCol="0">
            <a:spAutoFit/>
          </a:bodyPr>
          <a:lstStyle/>
          <a:p>
            <a:r>
              <a:rPr lang="zh-CN" altLang="en-US" dirty="0" smtClean="0"/>
              <a:t>重合</a:t>
            </a:r>
            <a:endParaRPr lang="zh-CN" altLang="en-US" dirty="0"/>
          </a:p>
        </p:txBody>
      </p:sp>
      <p:sp>
        <p:nvSpPr>
          <p:cNvPr id="8" name="圆角矩形标注 7"/>
          <p:cNvSpPr/>
          <p:nvPr/>
        </p:nvSpPr>
        <p:spPr>
          <a:xfrm>
            <a:off x="1357290" y="4857760"/>
            <a:ext cx="2143140" cy="500066"/>
          </a:xfrm>
          <a:prstGeom prst="wedgeRoundRectCallout">
            <a:avLst>
              <a:gd name="adj1" fmla="val -54553"/>
              <a:gd name="adj2" fmla="val -19703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
        <p:nvSpPr>
          <p:cNvPr id="9" name="圆角矩形标注 8"/>
          <p:cNvSpPr/>
          <p:nvPr/>
        </p:nvSpPr>
        <p:spPr>
          <a:xfrm>
            <a:off x="5715008" y="4929198"/>
            <a:ext cx="2143140" cy="500066"/>
          </a:xfrm>
          <a:prstGeom prst="wedgeRoundRectCallout">
            <a:avLst>
              <a:gd name="adj1" fmla="val 49360"/>
              <a:gd name="adj2" fmla="val -2412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5</a:t>
            </a:r>
            <a:r>
              <a:rPr lang="zh-CN" altLang="en-US" dirty="0" smtClean="0"/>
              <a:t>的装配</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428628"/>
          </a:xfrm>
        </p:spPr>
        <p:txBody>
          <a:bodyPr>
            <a:normAutofit lnSpcReduction="10000"/>
          </a:bodyPr>
          <a:lstStyle/>
          <a:p>
            <a:pPr>
              <a:buNone/>
            </a:pPr>
            <a:r>
              <a:rPr lang="en-US" altLang="zh-CN" sz="2400" dirty="0" smtClean="0"/>
              <a:t>Step12</a:t>
            </a:r>
            <a:r>
              <a:rPr lang="zh-CN" altLang="en-US" sz="2400" dirty="0" smtClean="0"/>
              <a:t>：</a:t>
            </a:r>
            <a:r>
              <a:rPr lang="zh-CN" altLang="en-US" sz="2400" dirty="0" smtClean="0"/>
              <a:t>装配</a:t>
            </a:r>
            <a:r>
              <a:rPr lang="zh-CN" altLang="en-US" sz="2400" dirty="0" smtClean="0"/>
              <a:t>完毕。</a:t>
            </a:r>
            <a:endParaRPr lang="en-US" altLang="zh-CN" sz="2400" dirty="0" smtClean="0"/>
          </a:p>
          <a:p>
            <a:pPr>
              <a:buNone/>
            </a:pPr>
            <a:endParaRPr lang="zh-CN" altLang="en-US" sz="2400" dirty="0"/>
          </a:p>
        </p:txBody>
      </p:sp>
      <p:pic>
        <p:nvPicPr>
          <p:cNvPr id="72705" name="Picture 1" descr="ab9"/>
          <p:cNvPicPr>
            <a:picLocks noChangeAspect="1" noChangeArrowheads="1"/>
          </p:cNvPicPr>
          <p:nvPr/>
        </p:nvPicPr>
        <p:blipFill>
          <a:blip r:embed="rId2"/>
          <a:srcRect/>
          <a:stretch>
            <a:fillRect/>
          </a:stretch>
        </p:blipFill>
        <p:spPr bwMode="auto">
          <a:xfrm>
            <a:off x="642910" y="857232"/>
            <a:ext cx="4526653" cy="2470158"/>
          </a:xfrm>
          <a:prstGeom prst="rect">
            <a:avLst/>
          </a:prstGeom>
          <a:noFill/>
          <a:ln w="9525">
            <a:noFill/>
            <a:miter lim="800000"/>
            <a:headEnd/>
            <a:tailEnd/>
          </a:ln>
        </p:spPr>
      </p:pic>
      <p:sp>
        <p:nvSpPr>
          <p:cNvPr id="5" name="圆角矩形标注 4"/>
          <p:cNvSpPr/>
          <p:nvPr/>
        </p:nvSpPr>
        <p:spPr>
          <a:xfrm>
            <a:off x="5643570" y="2285992"/>
            <a:ext cx="1214446" cy="642942"/>
          </a:xfrm>
          <a:prstGeom prst="wedgeRoundRectCallout">
            <a:avLst>
              <a:gd name="adj1" fmla="val -75482"/>
              <a:gd name="adj2" fmla="val -1072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装配体</a:t>
            </a:r>
            <a:endParaRPr lang="zh-CN" altLang="en-US" dirty="0"/>
          </a:p>
        </p:txBody>
      </p:sp>
      <p:sp>
        <p:nvSpPr>
          <p:cNvPr id="6" name="TextBox 5"/>
          <p:cNvSpPr txBox="1"/>
          <p:nvPr/>
        </p:nvSpPr>
        <p:spPr>
          <a:xfrm>
            <a:off x="500034" y="3500438"/>
            <a:ext cx="5715040" cy="830997"/>
          </a:xfrm>
          <a:prstGeom prst="rect">
            <a:avLst/>
          </a:prstGeom>
          <a:noFill/>
        </p:spPr>
        <p:txBody>
          <a:bodyPr wrap="square" rtlCol="0">
            <a:spAutoFit/>
          </a:bodyPr>
          <a:lstStyle/>
          <a:p>
            <a:r>
              <a:rPr lang="en-US" altLang="zh-CN" sz="2400" dirty="0" smtClean="0"/>
              <a:t>Step13</a:t>
            </a:r>
            <a:r>
              <a:rPr lang="zh-CN" altLang="en-US" sz="2400" dirty="0" smtClean="0"/>
              <a:t>：保存文件。</a:t>
            </a:r>
            <a:endParaRPr lang="en-US" altLang="zh-CN" sz="2400" dirty="0" smtClean="0"/>
          </a:p>
          <a:p>
            <a:r>
              <a:rPr lang="en-US" altLang="zh-CN" sz="2400" dirty="0" smtClean="0"/>
              <a:t>Step14</a:t>
            </a:r>
            <a:r>
              <a:rPr lang="zh-CN" altLang="en-US" sz="2400" dirty="0" smtClean="0"/>
              <a:t>：</a:t>
            </a:r>
            <a:r>
              <a:rPr lang="zh-CN" altLang="en-US" sz="2400" dirty="0" smtClean="0"/>
              <a:t>创建分</a:t>
            </a:r>
            <a:r>
              <a:rPr lang="zh-CN" altLang="en-US" sz="2400" dirty="0" smtClean="0"/>
              <a:t>解图。</a:t>
            </a:r>
            <a:endParaRPr lang="zh-CN" altLang="en-US" sz="2400" dirty="0"/>
          </a:p>
        </p:txBody>
      </p:sp>
      <p:pic>
        <p:nvPicPr>
          <p:cNvPr id="72706" name="Picture 2"/>
          <p:cNvPicPr>
            <a:picLocks noChangeAspect="1" noChangeArrowheads="1"/>
          </p:cNvPicPr>
          <p:nvPr/>
        </p:nvPicPr>
        <p:blipFill>
          <a:blip r:embed="rId3"/>
          <a:srcRect/>
          <a:stretch>
            <a:fillRect/>
          </a:stretch>
        </p:blipFill>
        <p:spPr bwMode="auto">
          <a:xfrm>
            <a:off x="4429124" y="3643314"/>
            <a:ext cx="3776952" cy="2547944"/>
          </a:xfrm>
          <a:prstGeom prst="rect">
            <a:avLst/>
          </a:prstGeom>
          <a:noFill/>
          <a:ln w="9525">
            <a:noFill/>
            <a:miter lim="800000"/>
            <a:headEnd/>
            <a:tailEnd/>
          </a:ln>
        </p:spPr>
      </p:pic>
      <p:graphicFrame>
        <p:nvGraphicFramePr>
          <p:cNvPr id="8" name="图示 7"/>
          <p:cNvGraphicFramePr/>
          <p:nvPr/>
        </p:nvGraphicFramePr>
        <p:xfrm>
          <a:off x="857224" y="5000636"/>
          <a:ext cx="3262314" cy="5318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2"/>
          <a:srcRect/>
          <a:stretch>
            <a:fillRect/>
          </a:stretch>
        </p:blipFill>
        <p:spPr bwMode="auto">
          <a:xfrm>
            <a:off x="1071538" y="642917"/>
            <a:ext cx="6713567" cy="4492537"/>
          </a:xfrm>
          <a:prstGeom prst="rect">
            <a:avLst/>
          </a:prstGeom>
          <a:noFill/>
          <a:ln w="9525">
            <a:noFill/>
            <a:miter lim="800000"/>
            <a:headEnd/>
            <a:tailEnd/>
          </a:ln>
        </p:spPr>
      </p:pic>
      <p:sp>
        <p:nvSpPr>
          <p:cNvPr id="5" name="圆角矩形标注 4"/>
          <p:cNvSpPr/>
          <p:nvPr/>
        </p:nvSpPr>
        <p:spPr>
          <a:xfrm>
            <a:off x="4214810" y="5715016"/>
            <a:ext cx="2500330" cy="571504"/>
          </a:xfrm>
          <a:prstGeom prst="wedgeRoundRectCallout">
            <a:avLst>
              <a:gd name="adj1" fmla="val 46411"/>
              <a:gd name="adj2" fmla="val -1620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机用虎口钳的装配图</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2"/>
          <a:srcRect/>
          <a:stretch>
            <a:fillRect/>
          </a:stretch>
        </p:blipFill>
        <p:spPr bwMode="auto">
          <a:xfrm>
            <a:off x="714348" y="2000240"/>
            <a:ext cx="7518243" cy="3643338"/>
          </a:xfrm>
          <a:prstGeom prst="rect">
            <a:avLst/>
          </a:prstGeom>
          <a:noFill/>
          <a:ln w="9525">
            <a:noFill/>
            <a:miter lim="800000"/>
            <a:headEnd/>
            <a:tailEnd/>
          </a:ln>
        </p:spPr>
      </p:pic>
      <p:graphicFrame>
        <p:nvGraphicFramePr>
          <p:cNvPr id="5" name="图示 4"/>
          <p:cNvGraphicFramePr/>
          <p:nvPr/>
        </p:nvGraphicFramePr>
        <p:xfrm>
          <a:off x="2285984" y="1071546"/>
          <a:ext cx="4262446"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285728"/>
            <a:ext cx="5072098" cy="461665"/>
          </a:xfrm>
          <a:prstGeom prst="rect">
            <a:avLst/>
          </a:prstGeom>
          <a:noFill/>
        </p:spPr>
        <p:txBody>
          <a:bodyPr wrap="square" rtlCol="0">
            <a:spAutoFit/>
          </a:bodyPr>
          <a:lstStyle/>
          <a:p>
            <a:r>
              <a:rPr lang="zh-CN" altLang="en-US" sz="2400" b="1" dirty="0" smtClean="0"/>
              <a:t>实例二：</a:t>
            </a:r>
            <a:endParaRPr lang="zh-CN" altLang="en-US" sz="2400" b="1" dirty="0"/>
          </a:p>
        </p:txBody>
      </p:sp>
      <p:sp>
        <p:nvSpPr>
          <p:cNvPr id="1064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6497" name="Object 1"/>
          <p:cNvGraphicFramePr>
            <a:graphicFrameLocks noChangeAspect="1"/>
          </p:cNvGraphicFramePr>
          <p:nvPr/>
        </p:nvGraphicFramePr>
        <p:xfrm>
          <a:off x="1142976" y="785794"/>
          <a:ext cx="6715172" cy="3569160"/>
        </p:xfrm>
        <a:graphic>
          <a:graphicData uri="http://schemas.openxmlformats.org/presentationml/2006/ole">
            <p:oleObj spid="_x0000_s106497" name="BMP 图像" r:id="rId3" imgW="4409524" imgH="2333333" progId="Paint.Picture">
              <p:embed/>
            </p:oleObj>
          </a:graphicData>
        </a:graphic>
      </p:graphicFrame>
      <p:sp>
        <p:nvSpPr>
          <p:cNvPr id="7" name="TextBox 6"/>
          <p:cNvSpPr txBox="1"/>
          <p:nvPr/>
        </p:nvSpPr>
        <p:spPr>
          <a:xfrm>
            <a:off x="1000100" y="4643446"/>
            <a:ext cx="7500990" cy="923330"/>
          </a:xfrm>
          <a:prstGeom prst="rect">
            <a:avLst/>
          </a:prstGeom>
          <a:noFill/>
        </p:spPr>
        <p:txBody>
          <a:bodyPr wrap="square" rtlCol="0">
            <a:spAutoFit/>
          </a:bodyPr>
          <a:lstStyle/>
          <a:p>
            <a:r>
              <a:rPr lang="en-US" dirty="0" smtClean="0"/>
              <a:t>1</a:t>
            </a:r>
            <a:r>
              <a:rPr lang="zh-CN" altLang="en-US" dirty="0" smtClean="0"/>
              <a:t>－螺杆</a:t>
            </a:r>
            <a:r>
              <a:rPr lang="en-US" dirty="0" smtClean="0"/>
              <a:t>   2</a:t>
            </a:r>
            <a:r>
              <a:rPr lang="zh-CN" altLang="en-US" dirty="0" smtClean="0"/>
              <a:t>－固定钳座</a:t>
            </a:r>
            <a:r>
              <a:rPr lang="en-US" dirty="0" smtClean="0"/>
              <a:t> 3</a:t>
            </a:r>
            <a:r>
              <a:rPr lang="zh-CN" altLang="en-US" dirty="0" smtClean="0"/>
              <a:t>－螺钉</a:t>
            </a:r>
            <a:r>
              <a:rPr lang="en-US" dirty="0" smtClean="0"/>
              <a:t>M8</a:t>
            </a:r>
            <a:r>
              <a:rPr lang="en-US" altLang="zh-CN" dirty="0" smtClean="0"/>
              <a:t>×</a:t>
            </a:r>
            <a:r>
              <a:rPr lang="en-US" dirty="0" smtClean="0"/>
              <a:t>18  4</a:t>
            </a:r>
            <a:r>
              <a:rPr lang="zh-CN" altLang="en-US" dirty="0" smtClean="0"/>
              <a:t>－钳口板</a:t>
            </a:r>
            <a:r>
              <a:rPr lang="en-US" dirty="0" smtClean="0"/>
              <a:t>  5</a:t>
            </a:r>
            <a:r>
              <a:rPr lang="zh-CN" altLang="en-US" dirty="0" smtClean="0"/>
              <a:t>－螺钉</a:t>
            </a:r>
            <a:r>
              <a:rPr lang="en-US" dirty="0" smtClean="0"/>
              <a:t> 6</a:t>
            </a:r>
            <a:r>
              <a:rPr lang="zh-CN" altLang="en-US" dirty="0" smtClean="0"/>
              <a:t>－活动钳身</a:t>
            </a:r>
          </a:p>
          <a:p>
            <a:r>
              <a:rPr lang="en-US" dirty="0" smtClean="0"/>
              <a:t>7</a:t>
            </a:r>
            <a:r>
              <a:rPr lang="zh-CN" altLang="en-US" dirty="0" smtClean="0"/>
              <a:t>－螺母块</a:t>
            </a:r>
            <a:r>
              <a:rPr lang="en-US" dirty="0" smtClean="0"/>
              <a:t> 8</a:t>
            </a:r>
            <a:r>
              <a:rPr lang="zh-CN" altLang="en-US" dirty="0" smtClean="0"/>
              <a:t>－圆柱销</a:t>
            </a:r>
            <a:r>
              <a:rPr lang="en-US" dirty="0" smtClean="0"/>
              <a:t>   9</a:t>
            </a:r>
            <a:r>
              <a:rPr lang="zh-CN" altLang="en-US" dirty="0" smtClean="0"/>
              <a:t>－垫片（一）</a:t>
            </a:r>
            <a:r>
              <a:rPr lang="en-US" dirty="0" smtClean="0"/>
              <a:t>   10</a:t>
            </a:r>
            <a:r>
              <a:rPr lang="zh-CN" altLang="en-US" dirty="0" smtClean="0"/>
              <a:t>－环</a:t>
            </a:r>
            <a:r>
              <a:rPr lang="en-US" dirty="0" smtClean="0"/>
              <a:t>     11</a:t>
            </a:r>
            <a:r>
              <a:rPr lang="zh-CN" altLang="en-US" dirty="0" smtClean="0"/>
              <a:t>－垫片（二）</a:t>
            </a:r>
          </a:p>
          <a:p>
            <a:endParaRPr lang="zh-CN" altLang="en-US" dirty="0"/>
          </a:p>
        </p:txBody>
      </p:sp>
      <p:sp>
        <p:nvSpPr>
          <p:cNvPr id="8" name="圆角矩形标注 7"/>
          <p:cNvSpPr/>
          <p:nvPr/>
        </p:nvSpPr>
        <p:spPr>
          <a:xfrm>
            <a:off x="4714876" y="6000768"/>
            <a:ext cx="3071834" cy="500066"/>
          </a:xfrm>
          <a:prstGeom prst="wedgeRoundRectCallout">
            <a:avLst>
              <a:gd name="adj1" fmla="val -53961"/>
              <a:gd name="adj2" fmla="val -12330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机用虎口钳的零件示意图</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1"/>
          <p:cNvPicPr>
            <a:picLocks noChangeAspect="1" noChangeArrowheads="1"/>
          </p:cNvPicPr>
          <p:nvPr/>
        </p:nvPicPr>
        <p:blipFill>
          <a:blip r:embed="rId2"/>
          <a:srcRect/>
          <a:stretch>
            <a:fillRect/>
          </a:stretch>
        </p:blipFill>
        <p:spPr bwMode="auto">
          <a:xfrm>
            <a:off x="285720" y="285728"/>
            <a:ext cx="4379490" cy="2928958"/>
          </a:xfrm>
          <a:prstGeom prst="rect">
            <a:avLst/>
          </a:prstGeom>
          <a:noFill/>
          <a:ln w="9525">
            <a:noFill/>
            <a:miter lim="800000"/>
            <a:headEnd/>
            <a:tailEnd/>
          </a:ln>
        </p:spPr>
      </p:pic>
      <p:sp>
        <p:nvSpPr>
          <p:cNvPr id="5" name="圆角矩形标注 4"/>
          <p:cNvSpPr/>
          <p:nvPr/>
        </p:nvSpPr>
        <p:spPr>
          <a:xfrm>
            <a:off x="5500694" y="2285992"/>
            <a:ext cx="2286016" cy="571504"/>
          </a:xfrm>
          <a:prstGeom prst="wedgeRoundRectCallout">
            <a:avLst>
              <a:gd name="adj1" fmla="val -71800"/>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完成装配后的情况</a:t>
            </a:r>
            <a:endParaRPr lang="zh-CN" altLang="en-US" dirty="0"/>
          </a:p>
        </p:txBody>
      </p:sp>
      <p:sp>
        <p:nvSpPr>
          <p:cNvPr id="7" name="TextBox 6"/>
          <p:cNvSpPr txBox="1"/>
          <p:nvPr/>
        </p:nvSpPr>
        <p:spPr>
          <a:xfrm>
            <a:off x="357158" y="3714752"/>
            <a:ext cx="8501122" cy="2215991"/>
          </a:xfrm>
          <a:prstGeom prst="rect">
            <a:avLst/>
          </a:prstGeom>
          <a:noFill/>
        </p:spPr>
        <p:txBody>
          <a:bodyPr wrap="square" rtlCol="0">
            <a:spAutoFit/>
          </a:bodyPr>
          <a:lstStyle/>
          <a:p>
            <a:r>
              <a:rPr lang="zh-CN" altLang="en-US" sz="2400" dirty="0" smtClean="0"/>
              <a:t>下面就详细地讲解机用虎口钳的装配</a:t>
            </a:r>
            <a:r>
              <a:rPr lang="zh-CN" altLang="en-US" sz="2400" dirty="0" smtClean="0"/>
              <a:t>过程：</a:t>
            </a:r>
            <a:endParaRPr lang="en-US" altLang="zh-CN" sz="2400" dirty="0" smtClean="0"/>
          </a:p>
          <a:p>
            <a:r>
              <a:rPr lang="en-US" altLang="zh-CN" sz="2400" dirty="0" smtClean="0"/>
              <a:t>Step1 </a:t>
            </a:r>
            <a:r>
              <a:rPr lang="zh-CN" altLang="en-US" sz="2400" dirty="0" smtClean="0"/>
              <a:t>：</a:t>
            </a:r>
            <a:r>
              <a:rPr lang="zh-CN" altLang="en-US" sz="2400" dirty="0" smtClean="0"/>
              <a:t>设置工作目录。选择刚刚复制的目录作为当前工作目录</a:t>
            </a:r>
            <a:r>
              <a:rPr lang="zh-CN" altLang="en-US" sz="2400" dirty="0" smtClean="0"/>
              <a:t>。</a:t>
            </a:r>
            <a:endParaRPr lang="en-US" altLang="zh-CN" sz="2400" dirty="0" smtClean="0"/>
          </a:p>
          <a:p>
            <a:r>
              <a:rPr lang="en-US" altLang="zh-CN" sz="2400" dirty="0" smtClean="0"/>
              <a:t>Step2 </a:t>
            </a:r>
            <a:r>
              <a:rPr lang="zh-CN" altLang="en-US" sz="2400" dirty="0" smtClean="0"/>
              <a:t>：</a:t>
            </a:r>
            <a:r>
              <a:rPr lang="zh-CN" altLang="en-US" sz="2400" dirty="0" smtClean="0"/>
              <a:t>进行部件</a:t>
            </a:r>
            <a:r>
              <a:rPr lang="en-US" sz="2400" dirty="0" smtClean="0"/>
              <a:t>1</a:t>
            </a:r>
            <a:r>
              <a:rPr lang="zh-CN" altLang="en-US" sz="2400" dirty="0" smtClean="0"/>
              <a:t>的</a:t>
            </a:r>
            <a:r>
              <a:rPr lang="zh-CN" altLang="en-US" sz="2400" dirty="0" smtClean="0"/>
              <a:t>装配。</a:t>
            </a:r>
            <a:endParaRPr lang="en-US" altLang="zh-CN" sz="2400" dirty="0" smtClean="0"/>
          </a:p>
          <a:p>
            <a:r>
              <a:rPr lang="en-US" altLang="zh-CN" sz="2400" dirty="0" smtClean="0"/>
              <a:t>Step3 </a:t>
            </a:r>
            <a:r>
              <a:rPr lang="zh-CN" altLang="en-US" sz="2400" dirty="0" smtClean="0"/>
              <a:t>：</a:t>
            </a:r>
            <a:r>
              <a:rPr lang="zh-CN" altLang="en-US" sz="2400" dirty="0" smtClean="0"/>
              <a:t>选取零件</a:t>
            </a:r>
            <a:r>
              <a:rPr lang="en-US" sz="2400" dirty="0" smtClean="0"/>
              <a:t>6</a:t>
            </a:r>
            <a:r>
              <a:rPr lang="zh-CN" altLang="en-US" sz="2400" dirty="0" smtClean="0"/>
              <a:t>－活动钳</a:t>
            </a:r>
            <a:r>
              <a:rPr lang="zh-CN" altLang="en-US" sz="2400" dirty="0" smtClean="0"/>
              <a:t>身。</a:t>
            </a:r>
            <a:endParaRPr lang="zh-CN" altLang="en-US" sz="2400" dirty="0" smtClean="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1"/>
          <p:cNvPicPr>
            <a:picLocks noChangeAspect="1" noChangeArrowheads="1"/>
          </p:cNvPicPr>
          <p:nvPr/>
        </p:nvPicPr>
        <p:blipFill>
          <a:blip r:embed="rId2"/>
          <a:srcRect/>
          <a:stretch>
            <a:fillRect/>
          </a:stretch>
        </p:blipFill>
        <p:spPr bwMode="auto">
          <a:xfrm>
            <a:off x="334428" y="124527"/>
            <a:ext cx="4094696" cy="2804407"/>
          </a:xfrm>
          <a:prstGeom prst="rect">
            <a:avLst/>
          </a:prstGeom>
          <a:noFill/>
          <a:ln w="9525">
            <a:noFill/>
            <a:miter lim="800000"/>
            <a:headEnd/>
            <a:tailEnd/>
          </a:ln>
        </p:spPr>
      </p:pic>
      <p:sp>
        <p:nvSpPr>
          <p:cNvPr id="5" name="圆角矩形标注 4"/>
          <p:cNvSpPr/>
          <p:nvPr/>
        </p:nvSpPr>
        <p:spPr>
          <a:xfrm>
            <a:off x="4786314" y="1928802"/>
            <a:ext cx="3143272" cy="571504"/>
          </a:xfrm>
          <a:prstGeom prst="wedgeRoundRectCallout">
            <a:avLst>
              <a:gd name="adj1" fmla="val -54616"/>
              <a:gd name="adj2" fmla="val -13878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6</a:t>
            </a:r>
            <a:r>
              <a:rPr lang="zh-CN" altLang="en-US" dirty="0" smtClean="0"/>
              <a:t>－活动钳身的放置</a:t>
            </a:r>
            <a:endParaRPr lang="zh-CN" altLang="en-US" dirty="0"/>
          </a:p>
        </p:txBody>
      </p:sp>
      <p:sp>
        <p:nvSpPr>
          <p:cNvPr id="7" name="TextBox 6"/>
          <p:cNvSpPr txBox="1"/>
          <p:nvPr/>
        </p:nvSpPr>
        <p:spPr>
          <a:xfrm>
            <a:off x="357158" y="3000372"/>
            <a:ext cx="8786842" cy="461665"/>
          </a:xfrm>
          <a:prstGeom prst="rect">
            <a:avLst/>
          </a:prstGeom>
          <a:noFill/>
        </p:spPr>
        <p:txBody>
          <a:bodyPr wrap="square" rtlCol="0">
            <a:spAutoFit/>
          </a:bodyPr>
          <a:lstStyle/>
          <a:p>
            <a:r>
              <a:rPr lang="en-US" altLang="zh-CN" sz="2400" dirty="0" smtClean="0"/>
              <a:t>Step4 </a:t>
            </a:r>
            <a:r>
              <a:rPr lang="zh-CN" altLang="en-US" sz="2400" dirty="0" smtClean="0"/>
              <a:t>：</a:t>
            </a:r>
            <a:r>
              <a:rPr lang="zh-CN" altLang="en-US" sz="2400" dirty="0" smtClean="0"/>
              <a:t>选取零件</a:t>
            </a:r>
            <a:r>
              <a:rPr lang="en-US" sz="2400" dirty="0" smtClean="0"/>
              <a:t>4</a:t>
            </a:r>
            <a:r>
              <a:rPr lang="zh-CN" altLang="en-US" sz="2400" dirty="0" smtClean="0"/>
              <a:t>－钳口板，并进行</a:t>
            </a:r>
            <a:r>
              <a:rPr lang="zh-CN" altLang="en-US" sz="2400" dirty="0" smtClean="0"/>
              <a:t>装配。</a:t>
            </a:r>
            <a:endParaRPr lang="zh-CN" altLang="en-US" sz="2400" dirty="0"/>
          </a:p>
        </p:txBody>
      </p:sp>
      <p:pic>
        <p:nvPicPr>
          <p:cNvPr id="104450" name="Picture 2"/>
          <p:cNvPicPr>
            <a:picLocks noChangeAspect="1" noChangeArrowheads="1"/>
          </p:cNvPicPr>
          <p:nvPr/>
        </p:nvPicPr>
        <p:blipFill>
          <a:blip r:embed="rId3"/>
          <a:srcRect/>
          <a:stretch>
            <a:fillRect/>
          </a:stretch>
        </p:blipFill>
        <p:spPr bwMode="auto">
          <a:xfrm>
            <a:off x="571472" y="3643314"/>
            <a:ext cx="4572032" cy="2959929"/>
          </a:xfrm>
          <a:prstGeom prst="rect">
            <a:avLst/>
          </a:prstGeom>
          <a:noFill/>
          <a:ln w="9525">
            <a:noFill/>
            <a:miter lim="800000"/>
            <a:headEnd/>
            <a:tailEnd/>
          </a:ln>
        </p:spPr>
      </p:pic>
      <p:sp>
        <p:nvSpPr>
          <p:cNvPr id="9" name="圆角矩形标注 8"/>
          <p:cNvSpPr/>
          <p:nvPr/>
        </p:nvSpPr>
        <p:spPr>
          <a:xfrm>
            <a:off x="6000760" y="5643578"/>
            <a:ext cx="1928826" cy="500066"/>
          </a:xfrm>
          <a:prstGeom prst="wedgeRoundRectCallout">
            <a:avLst>
              <a:gd name="adj1" fmla="val -64417"/>
              <a:gd name="adj2" fmla="val -1498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1"/>
          <p:cNvPicPr>
            <a:picLocks noChangeAspect="1" noChangeArrowheads="1"/>
          </p:cNvPicPr>
          <p:nvPr/>
        </p:nvPicPr>
        <p:blipFill>
          <a:blip r:embed="rId3"/>
          <a:srcRect/>
          <a:stretch>
            <a:fillRect/>
          </a:stretch>
        </p:blipFill>
        <p:spPr bwMode="auto">
          <a:xfrm>
            <a:off x="425566" y="142201"/>
            <a:ext cx="4289310" cy="3072485"/>
          </a:xfrm>
          <a:prstGeom prst="rect">
            <a:avLst/>
          </a:prstGeom>
          <a:noFill/>
          <a:ln w="9525">
            <a:noFill/>
            <a:miter lim="800000"/>
            <a:headEnd/>
            <a:tailEnd/>
          </a:ln>
        </p:spPr>
      </p:pic>
      <p:sp>
        <p:nvSpPr>
          <p:cNvPr id="5" name="圆角矩形标注 4"/>
          <p:cNvSpPr/>
          <p:nvPr/>
        </p:nvSpPr>
        <p:spPr>
          <a:xfrm>
            <a:off x="5286380" y="2143116"/>
            <a:ext cx="2143140" cy="785818"/>
          </a:xfrm>
          <a:prstGeom prst="wedgeRoundRectCallout">
            <a:avLst>
              <a:gd name="adj1" fmla="val -80015"/>
              <a:gd name="adj2" fmla="val -11767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4</a:t>
            </a:r>
            <a:r>
              <a:rPr lang="zh-CN" altLang="en-US" dirty="0" smtClean="0"/>
              <a:t>－钳口板装配后的情况</a:t>
            </a:r>
            <a:endParaRPr lang="zh-CN" altLang="en-US" dirty="0"/>
          </a:p>
        </p:txBody>
      </p:sp>
      <p:sp>
        <p:nvSpPr>
          <p:cNvPr id="10" name="TextBox 9"/>
          <p:cNvSpPr txBox="1"/>
          <p:nvPr/>
        </p:nvSpPr>
        <p:spPr>
          <a:xfrm>
            <a:off x="428596" y="3286124"/>
            <a:ext cx="5929354" cy="461665"/>
          </a:xfrm>
          <a:prstGeom prst="rect">
            <a:avLst/>
          </a:prstGeom>
          <a:noFill/>
        </p:spPr>
        <p:txBody>
          <a:bodyPr wrap="square" rtlCol="0">
            <a:spAutoFit/>
          </a:bodyPr>
          <a:lstStyle/>
          <a:p>
            <a:r>
              <a:rPr lang="en-US" altLang="zh-CN" sz="2400" dirty="0" smtClean="0"/>
              <a:t>Step5</a:t>
            </a:r>
            <a:r>
              <a:rPr lang="zh-CN" altLang="en-US" sz="2400" dirty="0" smtClean="0"/>
              <a:t>：</a:t>
            </a:r>
            <a:r>
              <a:rPr lang="zh-CN" altLang="en-US" sz="2400" dirty="0" smtClean="0"/>
              <a:t>选取零件</a:t>
            </a:r>
            <a:r>
              <a:rPr lang="en-US" sz="2400" dirty="0" smtClean="0"/>
              <a:t>3</a:t>
            </a:r>
            <a:r>
              <a:rPr lang="zh-CN" altLang="en-US" sz="2400" dirty="0" smtClean="0"/>
              <a:t>－螺钉，并进行</a:t>
            </a:r>
            <a:r>
              <a:rPr lang="zh-CN" altLang="en-US" sz="2400" dirty="0" smtClean="0"/>
              <a:t>装配。</a:t>
            </a:r>
            <a:endParaRPr lang="zh-CN" altLang="en-US" sz="2400" dirty="0"/>
          </a:p>
        </p:txBody>
      </p:sp>
      <p:sp>
        <p:nvSpPr>
          <p:cNvPr id="10342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3426" name="Object 2"/>
          <p:cNvGraphicFramePr>
            <a:graphicFrameLocks noChangeAspect="1"/>
          </p:cNvGraphicFramePr>
          <p:nvPr/>
        </p:nvGraphicFramePr>
        <p:xfrm>
          <a:off x="4786314" y="3786190"/>
          <a:ext cx="3470620" cy="2714644"/>
        </p:xfrm>
        <a:graphic>
          <a:graphicData uri="http://schemas.openxmlformats.org/presentationml/2006/ole">
            <p:oleObj spid="_x0000_s103426" name="BMP 图像" r:id="rId4" imgW="2553056" imgH="2010056" progId="Paint.Picture">
              <p:embed/>
            </p:oleObj>
          </a:graphicData>
        </a:graphic>
      </p:graphicFrame>
      <p:sp>
        <p:nvSpPr>
          <p:cNvPr id="13" name="TextBox 12"/>
          <p:cNvSpPr txBox="1"/>
          <p:nvPr/>
        </p:nvSpPr>
        <p:spPr>
          <a:xfrm>
            <a:off x="8000992" y="5214950"/>
            <a:ext cx="2286016" cy="369332"/>
          </a:xfrm>
          <a:prstGeom prst="rect">
            <a:avLst/>
          </a:prstGeom>
          <a:noFill/>
        </p:spPr>
        <p:txBody>
          <a:bodyPr wrap="square" rtlCol="0">
            <a:spAutoFit/>
          </a:bodyPr>
          <a:lstStyle/>
          <a:p>
            <a:r>
              <a:rPr lang="zh-CN" altLang="en-US" dirty="0" smtClean="0"/>
              <a:t>重合</a:t>
            </a:r>
            <a:endParaRPr lang="zh-CN" altLang="en-US" dirty="0"/>
          </a:p>
        </p:txBody>
      </p:sp>
      <p:sp>
        <p:nvSpPr>
          <p:cNvPr id="14" name="TextBox 13"/>
          <p:cNvSpPr txBox="1"/>
          <p:nvPr/>
        </p:nvSpPr>
        <p:spPr>
          <a:xfrm>
            <a:off x="5929322" y="6488668"/>
            <a:ext cx="2857520" cy="369332"/>
          </a:xfrm>
          <a:prstGeom prst="rect">
            <a:avLst/>
          </a:prstGeom>
          <a:noFill/>
        </p:spPr>
        <p:txBody>
          <a:bodyPr wrap="square" rtlCol="0">
            <a:spAutoFit/>
          </a:bodyPr>
          <a:lstStyle/>
          <a:p>
            <a:r>
              <a:rPr lang="zh-CN" altLang="en-US" dirty="0" smtClean="0"/>
              <a:t>居中</a:t>
            </a:r>
            <a:endParaRPr lang="zh-CN" altLang="en-US" dirty="0"/>
          </a:p>
        </p:txBody>
      </p:sp>
      <p:sp>
        <p:nvSpPr>
          <p:cNvPr id="15" name="圆角矩形标注 14"/>
          <p:cNvSpPr/>
          <p:nvPr/>
        </p:nvSpPr>
        <p:spPr>
          <a:xfrm>
            <a:off x="2071670" y="5857892"/>
            <a:ext cx="1714512" cy="571504"/>
          </a:xfrm>
          <a:prstGeom prst="wedgeRoundRectCallout">
            <a:avLst>
              <a:gd name="adj1" fmla="val 71209"/>
              <a:gd name="adj2" fmla="val -1594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03" name="Picture 3"/>
          <p:cNvPicPr>
            <a:picLocks noChangeAspect="1" noChangeArrowheads="1"/>
          </p:cNvPicPr>
          <p:nvPr/>
        </p:nvPicPr>
        <p:blipFill>
          <a:blip r:embed="rId2"/>
          <a:srcRect/>
          <a:stretch>
            <a:fillRect/>
          </a:stretch>
        </p:blipFill>
        <p:spPr bwMode="auto">
          <a:xfrm>
            <a:off x="357158" y="214290"/>
            <a:ext cx="3500462" cy="3312420"/>
          </a:xfrm>
          <a:prstGeom prst="rect">
            <a:avLst/>
          </a:prstGeom>
          <a:noFill/>
          <a:ln w="9525">
            <a:noFill/>
            <a:miter lim="800000"/>
            <a:headEnd/>
            <a:tailEnd/>
          </a:ln>
        </p:spPr>
      </p:pic>
      <p:pic>
        <p:nvPicPr>
          <p:cNvPr id="102404" name="Picture 4"/>
          <p:cNvPicPr>
            <a:picLocks noChangeAspect="1" noChangeArrowheads="1"/>
          </p:cNvPicPr>
          <p:nvPr/>
        </p:nvPicPr>
        <p:blipFill>
          <a:blip r:embed="rId3"/>
          <a:srcRect/>
          <a:stretch>
            <a:fillRect/>
          </a:stretch>
        </p:blipFill>
        <p:spPr bwMode="auto">
          <a:xfrm>
            <a:off x="4429124" y="162042"/>
            <a:ext cx="3429024" cy="3244820"/>
          </a:xfrm>
          <a:prstGeom prst="rect">
            <a:avLst/>
          </a:prstGeom>
          <a:noFill/>
          <a:ln w="9525">
            <a:noFill/>
            <a:miter lim="800000"/>
            <a:headEnd/>
            <a:tailEnd/>
          </a:ln>
        </p:spPr>
      </p:pic>
      <p:sp>
        <p:nvSpPr>
          <p:cNvPr id="13" name="圆角矩形标注 12"/>
          <p:cNvSpPr/>
          <p:nvPr/>
        </p:nvSpPr>
        <p:spPr>
          <a:xfrm>
            <a:off x="928662" y="3714752"/>
            <a:ext cx="2786082" cy="571504"/>
          </a:xfrm>
          <a:prstGeom prst="wedgeRoundRectCallout">
            <a:avLst>
              <a:gd name="adj1" fmla="val -46772"/>
              <a:gd name="adj2" fmla="val -10266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3</a:t>
            </a:r>
            <a:r>
              <a:rPr lang="zh-CN" altLang="en-US" dirty="0" smtClean="0"/>
              <a:t>－螺钉的装配</a:t>
            </a:r>
            <a:endParaRPr lang="zh-CN" altLang="en-US" dirty="0"/>
          </a:p>
        </p:txBody>
      </p:sp>
      <p:sp>
        <p:nvSpPr>
          <p:cNvPr id="14" name="圆角矩形标注 13"/>
          <p:cNvSpPr/>
          <p:nvPr/>
        </p:nvSpPr>
        <p:spPr>
          <a:xfrm>
            <a:off x="5286380" y="3714752"/>
            <a:ext cx="2786082" cy="571504"/>
          </a:xfrm>
          <a:prstGeom prst="wedgeRoundRectCallout">
            <a:avLst>
              <a:gd name="adj1" fmla="val -45713"/>
              <a:gd name="adj2" fmla="val -1129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部件</a:t>
            </a:r>
            <a:r>
              <a:rPr lang="en-US" dirty="0" smtClean="0"/>
              <a:t>1 </a:t>
            </a:r>
            <a:r>
              <a:rPr lang="zh-CN" altLang="en-US" dirty="0" smtClean="0"/>
              <a:t>的装配体</a:t>
            </a:r>
            <a:endParaRPr lang="zh-CN" altLang="en-US" dirty="0"/>
          </a:p>
        </p:txBody>
      </p:sp>
      <p:sp>
        <p:nvSpPr>
          <p:cNvPr id="15" name="TextBox 14"/>
          <p:cNvSpPr txBox="1"/>
          <p:nvPr/>
        </p:nvSpPr>
        <p:spPr>
          <a:xfrm>
            <a:off x="285720" y="4357694"/>
            <a:ext cx="8858280" cy="1938992"/>
          </a:xfrm>
          <a:prstGeom prst="rect">
            <a:avLst/>
          </a:prstGeom>
          <a:noFill/>
        </p:spPr>
        <p:txBody>
          <a:bodyPr wrap="square" rtlCol="0">
            <a:spAutoFit/>
          </a:bodyPr>
          <a:lstStyle/>
          <a:p>
            <a:r>
              <a:rPr lang="en-US" altLang="zh-CN" sz="2400" dirty="0" smtClean="0"/>
              <a:t>Step6</a:t>
            </a:r>
            <a:r>
              <a:rPr lang="zh-CN" altLang="en-US" sz="2400" dirty="0" smtClean="0"/>
              <a:t>：</a:t>
            </a:r>
            <a:r>
              <a:rPr lang="zh-CN" altLang="en-US" sz="2400" dirty="0" smtClean="0"/>
              <a:t>进行部件</a:t>
            </a:r>
            <a:r>
              <a:rPr lang="en-US" sz="2400" dirty="0" smtClean="0"/>
              <a:t>2</a:t>
            </a:r>
            <a:r>
              <a:rPr lang="zh-CN" altLang="en-US" sz="2400" dirty="0" smtClean="0"/>
              <a:t>的</a:t>
            </a:r>
            <a:r>
              <a:rPr lang="zh-CN" altLang="en-US" sz="2400" dirty="0" smtClean="0"/>
              <a:t>装配。</a:t>
            </a:r>
            <a:endParaRPr lang="en-US" altLang="zh-CN" sz="2400" dirty="0" smtClean="0"/>
          </a:p>
          <a:p>
            <a:r>
              <a:rPr lang="zh-CN" altLang="en-US" sz="2400" dirty="0" smtClean="0"/>
              <a:t>部件</a:t>
            </a:r>
            <a:r>
              <a:rPr lang="en-US" sz="2400" dirty="0" smtClean="0"/>
              <a:t>2</a:t>
            </a:r>
            <a:r>
              <a:rPr lang="zh-CN" altLang="en-US" sz="2400" dirty="0" smtClean="0"/>
              <a:t>由零件</a:t>
            </a:r>
            <a:r>
              <a:rPr lang="en-US" sz="2400" dirty="0" smtClean="0"/>
              <a:t>1</a:t>
            </a:r>
            <a:r>
              <a:rPr lang="zh-CN" altLang="en-US" sz="2400" dirty="0" smtClean="0"/>
              <a:t>－螺杆和零件</a:t>
            </a:r>
            <a:r>
              <a:rPr lang="en-US" sz="2400" dirty="0" smtClean="0"/>
              <a:t>11</a:t>
            </a:r>
            <a:r>
              <a:rPr lang="zh-CN" altLang="en-US" sz="2400" dirty="0" smtClean="0"/>
              <a:t>－垫片（二）组成</a:t>
            </a:r>
            <a:r>
              <a:rPr lang="zh-CN" altLang="en-US" sz="2400" dirty="0" smtClean="0"/>
              <a:t>。</a:t>
            </a:r>
            <a:endParaRPr lang="en-US" altLang="zh-CN" sz="2400" dirty="0" smtClean="0"/>
          </a:p>
          <a:p>
            <a:r>
              <a:rPr lang="zh-CN" altLang="en-US" sz="2400" dirty="0" smtClean="0"/>
              <a:t>新建部件</a:t>
            </a:r>
            <a:r>
              <a:rPr lang="en-US" sz="2400" dirty="0" smtClean="0"/>
              <a:t>2</a:t>
            </a:r>
            <a:r>
              <a:rPr lang="zh-CN" altLang="en-US" sz="2400" dirty="0" smtClean="0"/>
              <a:t>的文件名称</a:t>
            </a:r>
            <a:r>
              <a:rPr lang="en-US" sz="2400" dirty="0" smtClean="0"/>
              <a:t>sub_asm_2.asm</a:t>
            </a:r>
            <a:r>
              <a:rPr lang="zh-CN" altLang="en-US" sz="2400" dirty="0" smtClean="0"/>
              <a:t>。</a:t>
            </a:r>
          </a:p>
          <a:p>
            <a:r>
              <a:rPr lang="en-US" altLang="zh-CN" sz="2400" dirty="0" smtClean="0"/>
              <a:t>Step7</a:t>
            </a:r>
            <a:r>
              <a:rPr lang="zh-CN" altLang="en-US" sz="2400" dirty="0" smtClean="0"/>
              <a:t>：</a:t>
            </a:r>
            <a:r>
              <a:rPr lang="zh-CN" altLang="en-US" sz="2400" dirty="0" smtClean="0"/>
              <a:t>选取零件</a:t>
            </a:r>
            <a:r>
              <a:rPr lang="en-US" sz="2400" dirty="0" smtClean="0"/>
              <a:t>1</a:t>
            </a:r>
            <a:r>
              <a:rPr lang="zh-CN" altLang="en-US" sz="2400" dirty="0" smtClean="0"/>
              <a:t>－</a:t>
            </a:r>
            <a:r>
              <a:rPr lang="zh-CN" altLang="en-US" sz="2400" dirty="0" smtClean="0"/>
              <a:t>螺杆。</a:t>
            </a:r>
            <a:endParaRPr lang="zh-CN" altLang="en-US" sz="2400" dirty="0" smtClean="0"/>
          </a:p>
          <a:p>
            <a:endParaRPr lang="zh-CN" altLang="en-US" sz="24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1"/>
          <p:cNvPicPr>
            <a:picLocks noChangeAspect="1" noChangeArrowheads="1"/>
          </p:cNvPicPr>
          <p:nvPr/>
        </p:nvPicPr>
        <p:blipFill>
          <a:blip r:embed="rId3"/>
          <a:srcRect/>
          <a:stretch>
            <a:fillRect/>
          </a:stretch>
        </p:blipFill>
        <p:spPr bwMode="auto">
          <a:xfrm>
            <a:off x="285720" y="214290"/>
            <a:ext cx="4786345" cy="1819603"/>
          </a:xfrm>
          <a:prstGeom prst="rect">
            <a:avLst/>
          </a:prstGeom>
          <a:noFill/>
          <a:ln w="9525">
            <a:noFill/>
            <a:miter lim="800000"/>
            <a:headEnd/>
            <a:tailEnd/>
          </a:ln>
        </p:spPr>
      </p:pic>
      <p:sp>
        <p:nvSpPr>
          <p:cNvPr id="5" name="圆角矩形标注 4"/>
          <p:cNvSpPr/>
          <p:nvPr/>
        </p:nvSpPr>
        <p:spPr>
          <a:xfrm>
            <a:off x="5286380" y="1285860"/>
            <a:ext cx="3000396" cy="642942"/>
          </a:xfrm>
          <a:prstGeom prst="wedgeRoundRectCallout">
            <a:avLst>
              <a:gd name="adj1" fmla="val -67039"/>
              <a:gd name="adj2" fmla="val -12101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1</a:t>
            </a:r>
            <a:r>
              <a:rPr lang="zh-CN" altLang="en-US" dirty="0" smtClean="0"/>
              <a:t>－螺杆的放置</a:t>
            </a:r>
            <a:endParaRPr lang="zh-CN" altLang="en-US" dirty="0"/>
          </a:p>
        </p:txBody>
      </p:sp>
      <p:sp>
        <p:nvSpPr>
          <p:cNvPr id="8" name="TextBox 7"/>
          <p:cNvSpPr txBox="1"/>
          <p:nvPr/>
        </p:nvSpPr>
        <p:spPr>
          <a:xfrm>
            <a:off x="428596" y="2285992"/>
            <a:ext cx="8215370" cy="461665"/>
          </a:xfrm>
          <a:prstGeom prst="rect">
            <a:avLst/>
          </a:prstGeom>
          <a:noFill/>
        </p:spPr>
        <p:txBody>
          <a:bodyPr wrap="square" rtlCol="0">
            <a:spAutoFit/>
          </a:bodyPr>
          <a:lstStyle/>
          <a:p>
            <a:r>
              <a:rPr lang="en-US" altLang="zh-CN" sz="2400" dirty="0" smtClean="0"/>
              <a:t>Step8</a:t>
            </a:r>
            <a:r>
              <a:rPr lang="zh-CN" altLang="en-US" sz="2400" dirty="0" smtClean="0"/>
              <a:t>：</a:t>
            </a:r>
            <a:r>
              <a:rPr lang="zh-CN" altLang="en-US" sz="2400" dirty="0" smtClean="0"/>
              <a:t>选取零件</a:t>
            </a:r>
            <a:r>
              <a:rPr lang="en-US" sz="2400" dirty="0" smtClean="0"/>
              <a:t>11</a:t>
            </a:r>
            <a:r>
              <a:rPr lang="zh-CN" altLang="en-US" sz="2400" dirty="0" smtClean="0"/>
              <a:t>－垫片（二），并进行</a:t>
            </a:r>
            <a:r>
              <a:rPr lang="zh-CN" altLang="en-US" sz="2400" dirty="0" smtClean="0"/>
              <a:t>装配。</a:t>
            </a:r>
            <a:endParaRPr lang="zh-CN" altLang="en-US" sz="2400" dirty="0"/>
          </a:p>
        </p:txBody>
      </p:sp>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1378" name="Object 2"/>
          <p:cNvGraphicFramePr>
            <a:graphicFrameLocks noChangeAspect="1"/>
          </p:cNvGraphicFramePr>
          <p:nvPr/>
        </p:nvGraphicFramePr>
        <p:xfrm>
          <a:off x="357158" y="3286124"/>
          <a:ext cx="6354384" cy="3143272"/>
        </p:xfrm>
        <a:graphic>
          <a:graphicData uri="http://schemas.openxmlformats.org/presentationml/2006/ole">
            <p:oleObj spid="_x0000_s101378" name="BMP 图像" r:id="rId4" imgW="3734321" imgH="1838095" progId="Paint.Picture">
              <p:embed/>
            </p:oleObj>
          </a:graphicData>
        </a:graphic>
      </p:graphicFrame>
      <p:sp>
        <p:nvSpPr>
          <p:cNvPr id="11" name="TextBox 10"/>
          <p:cNvSpPr txBox="1"/>
          <p:nvPr/>
        </p:nvSpPr>
        <p:spPr>
          <a:xfrm>
            <a:off x="1785918" y="3357562"/>
            <a:ext cx="2928958" cy="369332"/>
          </a:xfrm>
          <a:prstGeom prst="rect">
            <a:avLst/>
          </a:prstGeom>
          <a:noFill/>
        </p:spPr>
        <p:txBody>
          <a:bodyPr wrap="square" rtlCol="0">
            <a:spAutoFit/>
          </a:bodyPr>
          <a:lstStyle/>
          <a:p>
            <a:r>
              <a:rPr lang="zh-CN" altLang="en-US" dirty="0" smtClean="0"/>
              <a:t>距离</a:t>
            </a:r>
            <a:endParaRPr lang="zh-CN" altLang="en-US" dirty="0"/>
          </a:p>
        </p:txBody>
      </p:sp>
      <p:sp>
        <p:nvSpPr>
          <p:cNvPr id="16" name="TextBox 15"/>
          <p:cNvSpPr txBox="1"/>
          <p:nvPr/>
        </p:nvSpPr>
        <p:spPr>
          <a:xfrm>
            <a:off x="5429256" y="4714884"/>
            <a:ext cx="2571768" cy="369332"/>
          </a:xfrm>
          <a:prstGeom prst="rect">
            <a:avLst/>
          </a:prstGeom>
          <a:noFill/>
        </p:spPr>
        <p:txBody>
          <a:bodyPr wrap="square" rtlCol="0">
            <a:spAutoFit/>
          </a:bodyPr>
          <a:lstStyle/>
          <a:p>
            <a:r>
              <a:rPr lang="zh-CN" altLang="en-US" dirty="0" smtClean="0"/>
              <a:t>重合</a:t>
            </a:r>
            <a:endParaRPr lang="zh-CN" altLang="en-US" dirty="0"/>
          </a:p>
        </p:txBody>
      </p:sp>
      <p:sp>
        <p:nvSpPr>
          <p:cNvPr id="17" name="圆角矩形标注 16"/>
          <p:cNvSpPr/>
          <p:nvPr/>
        </p:nvSpPr>
        <p:spPr>
          <a:xfrm>
            <a:off x="7000892" y="5357826"/>
            <a:ext cx="1714512" cy="428628"/>
          </a:xfrm>
          <a:prstGeom prst="wedgeRoundRectCallout">
            <a:avLst>
              <a:gd name="adj1" fmla="val -73306"/>
              <a:gd name="adj2" fmla="val -1508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1"/>
          <p:cNvPicPr>
            <a:picLocks noChangeAspect="1" noChangeArrowheads="1"/>
          </p:cNvPicPr>
          <p:nvPr/>
        </p:nvPicPr>
        <p:blipFill>
          <a:blip r:embed="rId2"/>
          <a:srcRect/>
          <a:stretch>
            <a:fillRect/>
          </a:stretch>
        </p:blipFill>
        <p:spPr bwMode="auto">
          <a:xfrm>
            <a:off x="357158" y="357166"/>
            <a:ext cx="5219712" cy="1957392"/>
          </a:xfrm>
          <a:prstGeom prst="rect">
            <a:avLst/>
          </a:prstGeom>
          <a:noFill/>
          <a:ln w="9525">
            <a:noFill/>
            <a:miter lim="800000"/>
            <a:headEnd/>
            <a:tailEnd/>
          </a:ln>
        </p:spPr>
      </p:pic>
      <p:sp>
        <p:nvSpPr>
          <p:cNvPr id="5" name="圆角矩形标注 4"/>
          <p:cNvSpPr/>
          <p:nvPr/>
        </p:nvSpPr>
        <p:spPr>
          <a:xfrm>
            <a:off x="5715008" y="1643050"/>
            <a:ext cx="1857388" cy="500066"/>
          </a:xfrm>
          <a:prstGeom prst="wedgeRoundRectCallout">
            <a:avLst>
              <a:gd name="adj1" fmla="val -61329"/>
              <a:gd name="adj2" fmla="val -14100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部件</a:t>
            </a:r>
            <a:r>
              <a:rPr lang="en-US" dirty="0" smtClean="0"/>
              <a:t>2</a:t>
            </a:r>
            <a:r>
              <a:rPr lang="zh-CN" altLang="en-US" dirty="0" smtClean="0"/>
              <a:t>的装配体</a:t>
            </a:r>
            <a:endParaRPr lang="zh-CN" altLang="en-US" dirty="0"/>
          </a:p>
        </p:txBody>
      </p:sp>
      <p:sp>
        <p:nvSpPr>
          <p:cNvPr id="6" name="TextBox 5"/>
          <p:cNvSpPr txBox="1"/>
          <p:nvPr/>
        </p:nvSpPr>
        <p:spPr>
          <a:xfrm>
            <a:off x="285720" y="2214555"/>
            <a:ext cx="8001056" cy="1200329"/>
          </a:xfrm>
          <a:prstGeom prst="rect">
            <a:avLst/>
          </a:prstGeom>
          <a:noFill/>
        </p:spPr>
        <p:txBody>
          <a:bodyPr wrap="square" rtlCol="0">
            <a:spAutoFit/>
          </a:bodyPr>
          <a:lstStyle/>
          <a:p>
            <a:r>
              <a:rPr lang="en-US" altLang="zh-CN" sz="2400" dirty="0" smtClean="0"/>
              <a:t>Step9</a:t>
            </a:r>
            <a:r>
              <a:rPr lang="zh-CN" altLang="en-US" sz="2400" dirty="0" smtClean="0"/>
              <a:t>：</a:t>
            </a:r>
            <a:r>
              <a:rPr lang="zh-CN" altLang="en-US" sz="2400" dirty="0" smtClean="0"/>
              <a:t>进行总</a:t>
            </a:r>
            <a:r>
              <a:rPr lang="zh-CN" altLang="en-US" sz="2400" dirty="0" smtClean="0"/>
              <a:t>装配。</a:t>
            </a:r>
            <a:endParaRPr lang="en-US" altLang="zh-CN" sz="2400" dirty="0" smtClean="0"/>
          </a:p>
          <a:p>
            <a:r>
              <a:rPr lang="zh-CN" altLang="en-US" sz="2400" dirty="0" smtClean="0"/>
              <a:t>              新建</a:t>
            </a:r>
            <a:r>
              <a:rPr lang="zh-CN" altLang="en-US" sz="2400" dirty="0" smtClean="0"/>
              <a:t>文件</a:t>
            </a:r>
            <a:r>
              <a:rPr lang="en-US" sz="2400" dirty="0" smtClean="0"/>
              <a:t>ex12_asm.asm</a:t>
            </a:r>
            <a:r>
              <a:rPr lang="zh-CN" altLang="en-US" sz="2400" dirty="0" smtClean="0"/>
              <a:t>。</a:t>
            </a:r>
            <a:endParaRPr lang="en-US" altLang="zh-CN" sz="2400" dirty="0" smtClean="0"/>
          </a:p>
          <a:p>
            <a:r>
              <a:rPr lang="en-US" altLang="zh-CN" sz="2400" dirty="0" smtClean="0"/>
              <a:t>Step10</a:t>
            </a:r>
            <a:r>
              <a:rPr lang="zh-CN" altLang="en-US" sz="2400" dirty="0" smtClean="0"/>
              <a:t>：</a:t>
            </a:r>
            <a:r>
              <a:rPr lang="zh-CN" altLang="en-US" sz="2400" dirty="0" smtClean="0"/>
              <a:t>选取零件</a:t>
            </a:r>
            <a:r>
              <a:rPr lang="en-US" sz="2400" dirty="0" smtClean="0"/>
              <a:t>2</a:t>
            </a:r>
            <a:r>
              <a:rPr lang="zh-CN" altLang="en-US" sz="2400" dirty="0" smtClean="0"/>
              <a:t>－固定钳</a:t>
            </a:r>
            <a:r>
              <a:rPr lang="zh-CN" altLang="en-US" sz="2400" dirty="0" smtClean="0"/>
              <a:t>座。</a:t>
            </a:r>
            <a:endParaRPr lang="en-US" altLang="zh-CN" sz="2400" dirty="0" smtClean="0"/>
          </a:p>
        </p:txBody>
      </p:sp>
      <p:pic>
        <p:nvPicPr>
          <p:cNvPr id="100354" name="Picture 2"/>
          <p:cNvPicPr>
            <a:picLocks noChangeAspect="1" noChangeArrowheads="1"/>
          </p:cNvPicPr>
          <p:nvPr/>
        </p:nvPicPr>
        <p:blipFill>
          <a:blip r:embed="rId3"/>
          <a:srcRect/>
          <a:stretch>
            <a:fillRect/>
          </a:stretch>
        </p:blipFill>
        <p:spPr bwMode="auto">
          <a:xfrm>
            <a:off x="4714876" y="3143248"/>
            <a:ext cx="3786214" cy="3047769"/>
          </a:xfrm>
          <a:prstGeom prst="rect">
            <a:avLst/>
          </a:prstGeom>
          <a:noFill/>
          <a:ln w="9525">
            <a:noFill/>
            <a:miter lim="800000"/>
            <a:headEnd/>
            <a:tailEnd/>
          </a:ln>
        </p:spPr>
      </p:pic>
      <p:sp>
        <p:nvSpPr>
          <p:cNvPr id="8" name="圆角矩形标注 7"/>
          <p:cNvSpPr/>
          <p:nvPr/>
        </p:nvSpPr>
        <p:spPr>
          <a:xfrm>
            <a:off x="1000100" y="5643578"/>
            <a:ext cx="3214710" cy="500066"/>
          </a:xfrm>
          <a:prstGeom prst="wedgeRoundRectCallout">
            <a:avLst>
              <a:gd name="adj1" fmla="val 47525"/>
              <a:gd name="adj2" fmla="val -1586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2</a:t>
            </a:r>
            <a:r>
              <a:rPr lang="zh-CN" altLang="en-US" dirty="0" smtClean="0"/>
              <a:t>－固定钳座的放置</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7"/>
            <a:ext cx="8229600" cy="571504"/>
          </a:xfrm>
        </p:spPr>
        <p:txBody>
          <a:bodyPr>
            <a:normAutofit/>
          </a:bodyPr>
          <a:lstStyle/>
          <a:p>
            <a:pPr>
              <a:buNone/>
            </a:pPr>
            <a:r>
              <a:rPr lang="en-US" altLang="zh-CN" sz="2400" dirty="0" smtClean="0"/>
              <a:t>Step11</a:t>
            </a:r>
            <a:r>
              <a:rPr lang="zh-CN" altLang="en-US" sz="2400" dirty="0" smtClean="0"/>
              <a:t>：</a:t>
            </a:r>
            <a:r>
              <a:rPr lang="zh-CN" altLang="en-US" sz="2400" dirty="0" smtClean="0"/>
              <a:t>选取零件</a:t>
            </a:r>
            <a:r>
              <a:rPr lang="en-US" sz="2400" dirty="0" smtClean="0"/>
              <a:t>4</a:t>
            </a:r>
            <a:r>
              <a:rPr lang="zh-CN" altLang="en-US" sz="2400" dirty="0" smtClean="0"/>
              <a:t>－钳口板，并进行</a:t>
            </a:r>
            <a:r>
              <a:rPr lang="zh-CN" altLang="en-US" sz="2400" dirty="0" smtClean="0"/>
              <a:t>装配。</a:t>
            </a:r>
            <a:endParaRPr lang="zh-CN" altLang="en-US" sz="2400" dirty="0"/>
          </a:p>
        </p:txBody>
      </p:sp>
      <p:sp>
        <p:nvSpPr>
          <p:cNvPr id="99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9329" name="Object 1"/>
          <p:cNvGraphicFramePr>
            <a:graphicFrameLocks noChangeAspect="1"/>
          </p:cNvGraphicFramePr>
          <p:nvPr/>
        </p:nvGraphicFramePr>
        <p:xfrm>
          <a:off x="1357290" y="1357298"/>
          <a:ext cx="5677708" cy="4018469"/>
        </p:xfrm>
        <a:graphic>
          <a:graphicData uri="http://schemas.openxmlformats.org/presentationml/2006/ole">
            <p:oleObj spid="_x0000_s99329" name="BMP 图像" r:id="rId3" imgW="3180952" imgH="2228571" progId="Paint.Picture">
              <p:embed/>
            </p:oleObj>
          </a:graphicData>
        </a:graphic>
      </p:graphicFrame>
      <p:sp>
        <p:nvSpPr>
          <p:cNvPr id="6" name="TextBox 5"/>
          <p:cNvSpPr txBox="1"/>
          <p:nvPr/>
        </p:nvSpPr>
        <p:spPr>
          <a:xfrm>
            <a:off x="4500562" y="1357298"/>
            <a:ext cx="1285884" cy="646331"/>
          </a:xfrm>
          <a:prstGeom prst="rect">
            <a:avLst/>
          </a:prstGeom>
          <a:noFill/>
        </p:spPr>
        <p:txBody>
          <a:bodyPr wrap="square" rtlCol="0">
            <a:spAutoFit/>
          </a:bodyPr>
          <a:lstStyle/>
          <a:p>
            <a:r>
              <a:rPr lang="zh-CN" altLang="en-US" dirty="0" smtClean="0"/>
              <a:t>重合</a:t>
            </a:r>
          </a:p>
          <a:p>
            <a:endParaRPr lang="zh-CN" altLang="en-US" dirty="0"/>
          </a:p>
        </p:txBody>
      </p:sp>
      <p:sp>
        <p:nvSpPr>
          <p:cNvPr id="7" name="TextBox 6"/>
          <p:cNvSpPr txBox="1"/>
          <p:nvPr/>
        </p:nvSpPr>
        <p:spPr>
          <a:xfrm>
            <a:off x="6572264" y="3429000"/>
            <a:ext cx="1714480" cy="646331"/>
          </a:xfrm>
          <a:prstGeom prst="rect">
            <a:avLst/>
          </a:prstGeom>
          <a:noFill/>
        </p:spPr>
        <p:txBody>
          <a:bodyPr wrap="square" rtlCol="0">
            <a:spAutoFit/>
          </a:bodyPr>
          <a:lstStyle/>
          <a:p>
            <a:r>
              <a:rPr lang="zh-CN" altLang="en-US" dirty="0" smtClean="0"/>
              <a:t>距离</a:t>
            </a:r>
          </a:p>
          <a:p>
            <a:endParaRPr lang="zh-CN" altLang="en-US" dirty="0"/>
          </a:p>
        </p:txBody>
      </p:sp>
      <p:sp>
        <p:nvSpPr>
          <p:cNvPr id="9" name="TextBox 8"/>
          <p:cNvSpPr txBox="1"/>
          <p:nvPr/>
        </p:nvSpPr>
        <p:spPr>
          <a:xfrm>
            <a:off x="4286248" y="1928802"/>
            <a:ext cx="1500198" cy="646331"/>
          </a:xfrm>
          <a:prstGeom prst="rect">
            <a:avLst/>
          </a:prstGeom>
          <a:noFill/>
        </p:spPr>
        <p:txBody>
          <a:bodyPr wrap="square" rtlCol="0">
            <a:spAutoFit/>
          </a:bodyPr>
          <a:lstStyle/>
          <a:p>
            <a:r>
              <a:rPr lang="zh-CN" altLang="en-US" dirty="0" smtClean="0"/>
              <a:t>定向</a:t>
            </a:r>
          </a:p>
          <a:p>
            <a:endParaRPr lang="zh-CN" altLang="en-US" dirty="0"/>
          </a:p>
        </p:txBody>
      </p:sp>
      <p:sp>
        <p:nvSpPr>
          <p:cNvPr id="10" name="圆角矩形标注 9"/>
          <p:cNvSpPr/>
          <p:nvPr/>
        </p:nvSpPr>
        <p:spPr>
          <a:xfrm>
            <a:off x="6000760" y="5857892"/>
            <a:ext cx="2000264" cy="571480"/>
          </a:xfrm>
          <a:prstGeom prst="wedgeRoundRectCallout">
            <a:avLst>
              <a:gd name="adj1" fmla="val -65810"/>
              <a:gd name="adj2" fmla="val -1594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
          <p:cNvPicPr>
            <a:picLocks noChangeAspect="1" noChangeArrowheads="1"/>
          </p:cNvPicPr>
          <p:nvPr/>
        </p:nvPicPr>
        <p:blipFill>
          <a:blip r:embed="rId3"/>
          <a:srcRect/>
          <a:stretch>
            <a:fillRect/>
          </a:stretch>
        </p:blipFill>
        <p:spPr bwMode="auto">
          <a:xfrm>
            <a:off x="359915" y="212476"/>
            <a:ext cx="4069209" cy="3246223"/>
          </a:xfrm>
          <a:prstGeom prst="rect">
            <a:avLst/>
          </a:prstGeom>
          <a:noFill/>
          <a:ln w="9525">
            <a:noFill/>
            <a:miter lim="800000"/>
            <a:headEnd/>
            <a:tailEnd/>
          </a:ln>
        </p:spPr>
      </p:pic>
      <p:sp>
        <p:nvSpPr>
          <p:cNvPr id="5" name="圆角矩形标注 4"/>
          <p:cNvSpPr/>
          <p:nvPr/>
        </p:nvSpPr>
        <p:spPr>
          <a:xfrm>
            <a:off x="5072066" y="2643182"/>
            <a:ext cx="3714776" cy="357190"/>
          </a:xfrm>
          <a:prstGeom prst="wedgeRoundRectCallout">
            <a:avLst>
              <a:gd name="adj1" fmla="val -55771"/>
              <a:gd name="adj2" fmla="val -292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4</a:t>
            </a:r>
            <a:r>
              <a:rPr lang="zh-CN" altLang="en-US" dirty="0" smtClean="0"/>
              <a:t>－钳口板装配后的情况</a:t>
            </a:r>
            <a:endParaRPr lang="zh-CN" altLang="en-US" dirty="0"/>
          </a:p>
        </p:txBody>
      </p:sp>
      <p:sp>
        <p:nvSpPr>
          <p:cNvPr id="6" name="TextBox 5"/>
          <p:cNvSpPr txBox="1"/>
          <p:nvPr/>
        </p:nvSpPr>
        <p:spPr>
          <a:xfrm>
            <a:off x="285720" y="3500438"/>
            <a:ext cx="4214842" cy="830997"/>
          </a:xfrm>
          <a:prstGeom prst="rect">
            <a:avLst/>
          </a:prstGeom>
          <a:noFill/>
        </p:spPr>
        <p:txBody>
          <a:bodyPr wrap="square" rtlCol="0">
            <a:spAutoFit/>
          </a:bodyPr>
          <a:lstStyle/>
          <a:p>
            <a:r>
              <a:rPr lang="en-US" altLang="zh-CN" sz="2400" dirty="0" smtClean="0"/>
              <a:t>Step12</a:t>
            </a:r>
            <a:r>
              <a:rPr lang="zh-CN" altLang="en-US" sz="2400" dirty="0" smtClean="0"/>
              <a:t>：</a:t>
            </a:r>
            <a:r>
              <a:rPr lang="zh-CN" altLang="en-US" sz="2400" dirty="0" smtClean="0"/>
              <a:t>选取零件</a:t>
            </a:r>
            <a:r>
              <a:rPr lang="en-US" sz="2400" dirty="0" smtClean="0"/>
              <a:t>3</a:t>
            </a:r>
            <a:r>
              <a:rPr lang="zh-CN" altLang="en-US" sz="2400" dirty="0" smtClean="0"/>
              <a:t>－螺钉，</a:t>
            </a:r>
            <a:r>
              <a:rPr lang="zh-CN" altLang="en-US" sz="2400" dirty="0" smtClean="0"/>
              <a:t>并</a:t>
            </a:r>
            <a:endParaRPr lang="en-US" altLang="zh-CN" sz="2400" dirty="0" smtClean="0"/>
          </a:p>
          <a:p>
            <a:r>
              <a:rPr lang="zh-CN" altLang="en-US" sz="2400" dirty="0" smtClean="0"/>
              <a:t>                进行装配。</a:t>
            </a:r>
            <a:endParaRPr lang="zh-CN" altLang="en-US" sz="2400" dirty="0"/>
          </a:p>
        </p:txBody>
      </p:sp>
      <p:sp>
        <p:nvSpPr>
          <p:cNvPr id="9830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8306" name="Object 2"/>
          <p:cNvGraphicFramePr>
            <a:graphicFrameLocks noChangeAspect="1"/>
          </p:cNvGraphicFramePr>
          <p:nvPr/>
        </p:nvGraphicFramePr>
        <p:xfrm>
          <a:off x="4714876" y="3391157"/>
          <a:ext cx="3929090" cy="3466843"/>
        </p:xfrm>
        <a:graphic>
          <a:graphicData uri="http://schemas.openxmlformats.org/presentationml/2006/ole">
            <p:oleObj spid="_x0000_s98306" name="BMP 图像" r:id="rId4" imgW="2695951" imgH="2381582" progId="Paint.Picture">
              <p:embed/>
            </p:oleObj>
          </a:graphicData>
        </a:graphic>
      </p:graphicFrame>
      <p:sp>
        <p:nvSpPr>
          <p:cNvPr id="11" name="TextBox 10"/>
          <p:cNvSpPr txBox="1"/>
          <p:nvPr/>
        </p:nvSpPr>
        <p:spPr>
          <a:xfrm>
            <a:off x="7858148" y="4286256"/>
            <a:ext cx="1285852" cy="646331"/>
          </a:xfrm>
          <a:prstGeom prst="rect">
            <a:avLst/>
          </a:prstGeom>
          <a:noFill/>
        </p:spPr>
        <p:txBody>
          <a:bodyPr wrap="square" rtlCol="0">
            <a:spAutoFit/>
          </a:bodyPr>
          <a:lstStyle/>
          <a:p>
            <a:r>
              <a:rPr lang="zh-CN" altLang="en-US" dirty="0" smtClean="0"/>
              <a:t>居中</a:t>
            </a:r>
          </a:p>
          <a:p>
            <a:endParaRPr lang="zh-CN" altLang="en-US" dirty="0"/>
          </a:p>
        </p:txBody>
      </p:sp>
      <p:sp>
        <p:nvSpPr>
          <p:cNvPr id="12" name="TextBox 11"/>
          <p:cNvSpPr txBox="1"/>
          <p:nvPr/>
        </p:nvSpPr>
        <p:spPr>
          <a:xfrm>
            <a:off x="6215074" y="3357562"/>
            <a:ext cx="714380" cy="646331"/>
          </a:xfrm>
          <a:prstGeom prst="rect">
            <a:avLst/>
          </a:prstGeom>
          <a:noFill/>
        </p:spPr>
        <p:txBody>
          <a:bodyPr wrap="square" rtlCol="0">
            <a:spAutoFit/>
          </a:bodyPr>
          <a:lstStyle/>
          <a:p>
            <a:r>
              <a:rPr lang="zh-CN" altLang="en-US" dirty="0" smtClean="0"/>
              <a:t>重合</a:t>
            </a:r>
          </a:p>
          <a:p>
            <a:endParaRPr lang="zh-CN" altLang="en-US" dirty="0"/>
          </a:p>
        </p:txBody>
      </p:sp>
      <p:sp>
        <p:nvSpPr>
          <p:cNvPr id="13" name="圆角矩形标注 12"/>
          <p:cNvSpPr/>
          <p:nvPr/>
        </p:nvSpPr>
        <p:spPr>
          <a:xfrm>
            <a:off x="2071670" y="5857892"/>
            <a:ext cx="1643074" cy="571504"/>
          </a:xfrm>
          <a:prstGeom prst="wedgeRoundRectCallout">
            <a:avLst>
              <a:gd name="adj1" fmla="val 68030"/>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500066"/>
          </a:xfrm>
        </p:spPr>
        <p:txBody>
          <a:bodyPr>
            <a:normAutofit lnSpcReduction="10000"/>
          </a:bodyPr>
          <a:lstStyle/>
          <a:p>
            <a:pPr>
              <a:buNone/>
            </a:pPr>
            <a:r>
              <a:rPr lang="en-US" altLang="zh-CN" sz="2800" dirty="0" smtClean="0"/>
              <a:t>10.1.2  </a:t>
            </a:r>
            <a:r>
              <a:rPr lang="zh-CN" altLang="en-US" sz="2800" dirty="0" smtClean="0"/>
              <a:t>装配类型</a:t>
            </a:r>
            <a:endParaRPr lang="en-US" altLang="zh-CN" sz="2800" dirty="0" smtClean="0"/>
          </a:p>
          <a:p>
            <a:pPr>
              <a:buNone/>
            </a:pPr>
            <a:endParaRPr lang="zh-CN" altLang="en-US" sz="2800" dirty="0"/>
          </a:p>
        </p:txBody>
      </p:sp>
      <p:pic>
        <p:nvPicPr>
          <p:cNvPr id="36865" name="Picture 1"/>
          <p:cNvPicPr>
            <a:picLocks noChangeAspect="1" noChangeArrowheads="1"/>
          </p:cNvPicPr>
          <p:nvPr/>
        </p:nvPicPr>
        <p:blipFill>
          <a:blip r:embed="rId2"/>
          <a:srcRect/>
          <a:stretch>
            <a:fillRect/>
          </a:stretch>
        </p:blipFill>
        <p:spPr bwMode="auto">
          <a:xfrm>
            <a:off x="714348" y="1857364"/>
            <a:ext cx="7978454" cy="3286148"/>
          </a:xfrm>
          <a:prstGeom prst="rect">
            <a:avLst/>
          </a:prstGeom>
          <a:noFill/>
          <a:ln w="9525">
            <a:noFill/>
            <a:miter lim="800000"/>
            <a:headEnd/>
            <a:tailEnd/>
          </a:ln>
        </p:spPr>
      </p:pic>
      <p:graphicFrame>
        <p:nvGraphicFramePr>
          <p:cNvPr id="5" name="图示 4"/>
          <p:cNvGraphicFramePr/>
          <p:nvPr/>
        </p:nvGraphicFramePr>
        <p:xfrm>
          <a:off x="1500166" y="1071546"/>
          <a:ext cx="5762644" cy="531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785786" y="5572140"/>
            <a:ext cx="7858180" cy="830997"/>
          </a:xfrm>
          <a:prstGeom prst="rect">
            <a:avLst/>
          </a:prstGeom>
          <a:noFill/>
        </p:spPr>
        <p:txBody>
          <a:bodyPr wrap="square" rtlCol="0">
            <a:spAutoFit/>
          </a:bodyPr>
          <a:lstStyle/>
          <a:p>
            <a:r>
              <a:rPr lang="zh-CN" altLang="en-US" sz="2400" dirty="0" smtClean="0"/>
              <a:t>        装配类型分别为距离、角度偏移、平行、重合、法向、共面、居中、相切、固定、默认以及自动等</a:t>
            </a:r>
            <a:r>
              <a:rPr lang="en-US" altLang="zh-CN" sz="2400" dirty="0" smtClean="0"/>
              <a:t>11</a:t>
            </a:r>
            <a:r>
              <a:rPr lang="zh-CN" altLang="en-US" sz="2400" dirty="0" smtClean="0"/>
              <a:t>种。</a:t>
            </a:r>
            <a:endParaRPr lang="zh-CN" altLang="en-US" sz="24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1"/>
          <p:cNvPicPr>
            <a:picLocks noChangeAspect="1" noChangeArrowheads="1"/>
          </p:cNvPicPr>
          <p:nvPr/>
        </p:nvPicPr>
        <p:blipFill>
          <a:blip r:embed="rId2"/>
          <a:srcRect/>
          <a:stretch>
            <a:fillRect/>
          </a:stretch>
        </p:blipFill>
        <p:spPr bwMode="auto">
          <a:xfrm>
            <a:off x="285720" y="214290"/>
            <a:ext cx="4107000" cy="3298796"/>
          </a:xfrm>
          <a:prstGeom prst="rect">
            <a:avLst/>
          </a:prstGeom>
          <a:noFill/>
          <a:ln w="9525">
            <a:noFill/>
            <a:miter lim="800000"/>
            <a:headEnd/>
            <a:tailEnd/>
          </a:ln>
        </p:spPr>
      </p:pic>
      <p:pic>
        <p:nvPicPr>
          <p:cNvPr id="97282" name="Picture 2"/>
          <p:cNvPicPr>
            <a:picLocks noChangeAspect="1" noChangeArrowheads="1"/>
          </p:cNvPicPr>
          <p:nvPr/>
        </p:nvPicPr>
        <p:blipFill>
          <a:blip r:embed="rId3"/>
          <a:srcRect/>
          <a:stretch>
            <a:fillRect/>
          </a:stretch>
        </p:blipFill>
        <p:spPr bwMode="auto">
          <a:xfrm>
            <a:off x="285720" y="3643290"/>
            <a:ext cx="4042741" cy="3214710"/>
          </a:xfrm>
          <a:prstGeom prst="rect">
            <a:avLst/>
          </a:prstGeom>
          <a:noFill/>
          <a:ln w="9525">
            <a:noFill/>
            <a:miter lim="800000"/>
            <a:headEnd/>
            <a:tailEnd/>
          </a:ln>
        </p:spPr>
      </p:pic>
      <p:sp>
        <p:nvSpPr>
          <p:cNvPr id="6" name="圆角矩形标注 5"/>
          <p:cNvSpPr/>
          <p:nvPr/>
        </p:nvSpPr>
        <p:spPr>
          <a:xfrm>
            <a:off x="5072066" y="2071678"/>
            <a:ext cx="3429024" cy="714380"/>
          </a:xfrm>
          <a:prstGeom prst="wedgeRoundRectCallout">
            <a:avLst>
              <a:gd name="adj1" fmla="val -43629"/>
              <a:gd name="adj2" fmla="val -1274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3</a:t>
            </a:r>
            <a:r>
              <a:rPr lang="zh-CN" altLang="en-US" dirty="0" smtClean="0"/>
              <a:t>－螺钉装配后的情况</a:t>
            </a:r>
            <a:endParaRPr lang="zh-CN" altLang="en-US" dirty="0"/>
          </a:p>
        </p:txBody>
      </p:sp>
      <p:sp>
        <p:nvSpPr>
          <p:cNvPr id="7" name="圆角矩形标注 6"/>
          <p:cNvSpPr/>
          <p:nvPr/>
        </p:nvSpPr>
        <p:spPr>
          <a:xfrm>
            <a:off x="6000760" y="5715016"/>
            <a:ext cx="1500198" cy="714380"/>
          </a:xfrm>
          <a:prstGeom prst="wedgeRoundRectCallout">
            <a:avLst>
              <a:gd name="adj1" fmla="val -108329"/>
              <a:gd name="adj2" fmla="val -1171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装配体</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9"/>
            <a:ext cx="8229600" cy="571504"/>
          </a:xfrm>
        </p:spPr>
        <p:txBody>
          <a:bodyPr>
            <a:normAutofit/>
          </a:bodyPr>
          <a:lstStyle/>
          <a:p>
            <a:pPr>
              <a:buNone/>
            </a:pPr>
            <a:r>
              <a:rPr lang="en-US" altLang="zh-CN" sz="2400" dirty="0" smtClean="0"/>
              <a:t>Step13</a:t>
            </a:r>
            <a:r>
              <a:rPr lang="zh-CN" altLang="en-US" sz="2400" dirty="0" smtClean="0"/>
              <a:t>：</a:t>
            </a:r>
            <a:r>
              <a:rPr lang="zh-CN" altLang="en-US" sz="2400" dirty="0" smtClean="0"/>
              <a:t>选取部件</a:t>
            </a:r>
            <a:r>
              <a:rPr lang="en-US" sz="2400" dirty="0" smtClean="0"/>
              <a:t>2</a:t>
            </a:r>
            <a:r>
              <a:rPr lang="zh-CN" altLang="en-US" sz="2400" dirty="0" smtClean="0"/>
              <a:t>－</a:t>
            </a:r>
            <a:r>
              <a:rPr lang="en-US" sz="2400" dirty="0" smtClean="0"/>
              <a:t>sub_asm_2</a:t>
            </a:r>
            <a:r>
              <a:rPr lang="zh-CN" altLang="en-US" sz="2400" dirty="0" smtClean="0"/>
              <a:t>，并进行</a:t>
            </a:r>
            <a:r>
              <a:rPr lang="zh-CN" altLang="en-US" sz="2400" dirty="0" smtClean="0"/>
              <a:t>装配。</a:t>
            </a:r>
            <a:endParaRPr lang="en-US" altLang="zh-CN" sz="2400" dirty="0" smtClean="0"/>
          </a:p>
          <a:p>
            <a:pPr>
              <a:buNone/>
            </a:pPr>
            <a:endParaRPr lang="zh-CN" altLang="en-US" sz="2400" dirty="0"/>
          </a:p>
        </p:txBody>
      </p:sp>
      <p:sp>
        <p:nvSpPr>
          <p:cNvPr id="962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6257" name="Object 1"/>
          <p:cNvGraphicFramePr>
            <a:graphicFrameLocks noChangeAspect="1"/>
          </p:cNvGraphicFramePr>
          <p:nvPr/>
        </p:nvGraphicFramePr>
        <p:xfrm>
          <a:off x="1071539" y="1214423"/>
          <a:ext cx="4773200" cy="2286015"/>
        </p:xfrm>
        <a:graphic>
          <a:graphicData uri="http://schemas.openxmlformats.org/presentationml/2006/ole">
            <p:oleObj spid="_x0000_s96257" name="BMP 图像" r:id="rId3" imgW="3438095" imgH="1647619" progId="Paint.Picture">
              <p:embed/>
            </p:oleObj>
          </a:graphicData>
        </a:graphic>
      </p:graphicFrame>
      <p:sp>
        <p:nvSpPr>
          <p:cNvPr id="6" name="TextBox 5"/>
          <p:cNvSpPr txBox="1"/>
          <p:nvPr/>
        </p:nvSpPr>
        <p:spPr>
          <a:xfrm>
            <a:off x="3786182" y="1071546"/>
            <a:ext cx="1785950" cy="369332"/>
          </a:xfrm>
          <a:prstGeom prst="rect">
            <a:avLst/>
          </a:prstGeom>
          <a:noFill/>
        </p:spPr>
        <p:txBody>
          <a:bodyPr wrap="square" rtlCol="0">
            <a:spAutoFit/>
          </a:bodyPr>
          <a:lstStyle/>
          <a:p>
            <a:r>
              <a:rPr lang="zh-CN" altLang="en-US" dirty="0" smtClean="0"/>
              <a:t>距离</a:t>
            </a:r>
            <a:endParaRPr lang="zh-CN" altLang="en-US" dirty="0"/>
          </a:p>
        </p:txBody>
      </p:sp>
      <p:sp>
        <p:nvSpPr>
          <p:cNvPr id="7" name="TextBox 6"/>
          <p:cNvSpPr txBox="1"/>
          <p:nvPr/>
        </p:nvSpPr>
        <p:spPr>
          <a:xfrm>
            <a:off x="5429256" y="3429000"/>
            <a:ext cx="1857388" cy="369332"/>
          </a:xfrm>
          <a:prstGeom prst="rect">
            <a:avLst/>
          </a:prstGeom>
          <a:noFill/>
        </p:spPr>
        <p:txBody>
          <a:bodyPr wrap="square" rtlCol="0">
            <a:spAutoFit/>
          </a:bodyPr>
          <a:lstStyle/>
          <a:p>
            <a:r>
              <a:rPr lang="zh-CN" altLang="en-US" dirty="0" smtClean="0"/>
              <a:t>重合</a:t>
            </a:r>
            <a:endParaRPr lang="zh-CN" altLang="en-US" dirty="0"/>
          </a:p>
        </p:txBody>
      </p:sp>
      <p:sp>
        <p:nvSpPr>
          <p:cNvPr id="8" name="圆角矩形标注 7"/>
          <p:cNvSpPr/>
          <p:nvPr/>
        </p:nvSpPr>
        <p:spPr>
          <a:xfrm>
            <a:off x="6357950" y="2857496"/>
            <a:ext cx="1785950" cy="571504"/>
          </a:xfrm>
          <a:prstGeom prst="wedgeRoundRectCallout">
            <a:avLst>
              <a:gd name="adj1" fmla="val -73684"/>
              <a:gd name="adj2" fmla="val -1336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pic>
        <p:nvPicPr>
          <p:cNvPr id="96259" name="Picture 3"/>
          <p:cNvPicPr>
            <a:picLocks noChangeAspect="1" noChangeArrowheads="1"/>
          </p:cNvPicPr>
          <p:nvPr/>
        </p:nvPicPr>
        <p:blipFill>
          <a:blip r:embed="rId4"/>
          <a:srcRect/>
          <a:stretch>
            <a:fillRect/>
          </a:stretch>
        </p:blipFill>
        <p:spPr bwMode="auto">
          <a:xfrm>
            <a:off x="571472" y="3667665"/>
            <a:ext cx="4143404" cy="2860145"/>
          </a:xfrm>
          <a:prstGeom prst="rect">
            <a:avLst/>
          </a:prstGeom>
          <a:noFill/>
          <a:ln w="9525">
            <a:noFill/>
            <a:miter lim="800000"/>
            <a:headEnd/>
            <a:tailEnd/>
          </a:ln>
        </p:spPr>
      </p:pic>
      <p:sp>
        <p:nvSpPr>
          <p:cNvPr id="12" name="圆角矩形标注 11"/>
          <p:cNvSpPr/>
          <p:nvPr/>
        </p:nvSpPr>
        <p:spPr>
          <a:xfrm>
            <a:off x="5357818" y="5786454"/>
            <a:ext cx="2571768" cy="714380"/>
          </a:xfrm>
          <a:prstGeom prst="wedgeRoundRectCallout">
            <a:avLst>
              <a:gd name="adj1" fmla="val -60976"/>
              <a:gd name="adj2" fmla="val -1274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完成部件</a:t>
            </a:r>
            <a:r>
              <a:rPr lang="en-US" dirty="0" smtClean="0"/>
              <a:t>2</a:t>
            </a:r>
            <a:r>
              <a:rPr lang="zh-CN" altLang="en-US" dirty="0" smtClean="0"/>
              <a:t>－</a:t>
            </a:r>
            <a:r>
              <a:rPr lang="en-US" dirty="0" smtClean="0"/>
              <a:t>sub_asm_2</a:t>
            </a:r>
            <a:r>
              <a:rPr lang="zh-CN" altLang="en-US" dirty="0" smtClean="0"/>
              <a:t>装配后的情况</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571504"/>
          </a:xfrm>
        </p:spPr>
        <p:txBody>
          <a:bodyPr>
            <a:normAutofit/>
          </a:bodyPr>
          <a:lstStyle/>
          <a:p>
            <a:pPr>
              <a:buNone/>
            </a:pPr>
            <a:r>
              <a:rPr lang="en-US" altLang="zh-CN" sz="2400" dirty="0" smtClean="0"/>
              <a:t>Step14</a:t>
            </a:r>
            <a:r>
              <a:rPr lang="zh-CN" altLang="en-US" sz="2400" dirty="0" smtClean="0"/>
              <a:t>：</a:t>
            </a:r>
            <a:r>
              <a:rPr lang="zh-CN" altLang="en-US" sz="2400" dirty="0" smtClean="0"/>
              <a:t>选取零件</a:t>
            </a:r>
            <a:r>
              <a:rPr lang="en-US" sz="2400" dirty="0" smtClean="0"/>
              <a:t>7</a:t>
            </a:r>
            <a:r>
              <a:rPr lang="zh-CN" altLang="en-US" sz="2400" dirty="0" smtClean="0"/>
              <a:t>－螺母块，并进行</a:t>
            </a:r>
            <a:r>
              <a:rPr lang="zh-CN" altLang="en-US" sz="2400" dirty="0" smtClean="0"/>
              <a:t>装配。</a:t>
            </a:r>
            <a:endParaRPr lang="zh-CN" altLang="en-US" sz="2400" dirty="0"/>
          </a:p>
        </p:txBody>
      </p:sp>
      <p:sp>
        <p:nvSpPr>
          <p:cNvPr id="952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5233" name="Object 1"/>
          <p:cNvGraphicFramePr>
            <a:graphicFrameLocks noChangeAspect="1"/>
          </p:cNvGraphicFramePr>
          <p:nvPr/>
        </p:nvGraphicFramePr>
        <p:xfrm>
          <a:off x="1571604" y="785794"/>
          <a:ext cx="5679954" cy="3568448"/>
        </p:xfrm>
        <a:graphic>
          <a:graphicData uri="http://schemas.openxmlformats.org/presentationml/2006/ole">
            <p:oleObj spid="_x0000_s95233" name="BMP 图像" r:id="rId3" imgW="3561905" imgH="2238687" progId="Paint.Picture">
              <p:embed/>
            </p:oleObj>
          </a:graphicData>
        </a:graphic>
      </p:graphicFrame>
      <p:sp>
        <p:nvSpPr>
          <p:cNvPr id="6" name="TextBox 5"/>
          <p:cNvSpPr txBox="1"/>
          <p:nvPr/>
        </p:nvSpPr>
        <p:spPr>
          <a:xfrm>
            <a:off x="5715008" y="785794"/>
            <a:ext cx="2000264" cy="646331"/>
          </a:xfrm>
          <a:prstGeom prst="rect">
            <a:avLst/>
          </a:prstGeom>
          <a:noFill/>
        </p:spPr>
        <p:txBody>
          <a:bodyPr wrap="square" rtlCol="0">
            <a:spAutoFit/>
          </a:bodyPr>
          <a:lstStyle/>
          <a:p>
            <a:r>
              <a:rPr lang="zh-CN" altLang="en-US" dirty="0" smtClean="0"/>
              <a:t>距离</a:t>
            </a:r>
          </a:p>
          <a:p>
            <a:endParaRPr lang="zh-CN" altLang="en-US" dirty="0"/>
          </a:p>
        </p:txBody>
      </p:sp>
      <p:sp>
        <p:nvSpPr>
          <p:cNvPr id="8" name="TextBox 7"/>
          <p:cNvSpPr txBox="1"/>
          <p:nvPr/>
        </p:nvSpPr>
        <p:spPr>
          <a:xfrm>
            <a:off x="5286380" y="1357298"/>
            <a:ext cx="2857520" cy="646331"/>
          </a:xfrm>
          <a:prstGeom prst="rect">
            <a:avLst/>
          </a:prstGeom>
          <a:noFill/>
        </p:spPr>
        <p:txBody>
          <a:bodyPr wrap="square" rtlCol="0">
            <a:spAutoFit/>
          </a:bodyPr>
          <a:lstStyle/>
          <a:p>
            <a:r>
              <a:rPr lang="zh-CN" altLang="en-US" dirty="0" smtClean="0"/>
              <a:t>平行</a:t>
            </a:r>
          </a:p>
          <a:p>
            <a:endParaRPr lang="zh-CN" altLang="en-US" dirty="0"/>
          </a:p>
        </p:txBody>
      </p:sp>
      <p:sp>
        <p:nvSpPr>
          <p:cNvPr id="9" name="TextBox 8"/>
          <p:cNvSpPr txBox="1"/>
          <p:nvPr/>
        </p:nvSpPr>
        <p:spPr>
          <a:xfrm>
            <a:off x="5357818" y="3714752"/>
            <a:ext cx="2286016" cy="646331"/>
          </a:xfrm>
          <a:prstGeom prst="rect">
            <a:avLst/>
          </a:prstGeom>
          <a:noFill/>
        </p:spPr>
        <p:txBody>
          <a:bodyPr wrap="square" rtlCol="0">
            <a:spAutoFit/>
          </a:bodyPr>
          <a:lstStyle/>
          <a:p>
            <a:r>
              <a:rPr lang="zh-CN" altLang="en-US" dirty="0" smtClean="0"/>
              <a:t>重合</a:t>
            </a:r>
          </a:p>
          <a:p>
            <a:endParaRPr lang="zh-CN" altLang="en-US" dirty="0"/>
          </a:p>
        </p:txBody>
      </p:sp>
      <p:sp>
        <p:nvSpPr>
          <p:cNvPr id="10" name="圆角矩形标注 9"/>
          <p:cNvSpPr/>
          <p:nvPr/>
        </p:nvSpPr>
        <p:spPr>
          <a:xfrm>
            <a:off x="4143372" y="5143512"/>
            <a:ext cx="2000264" cy="642942"/>
          </a:xfrm>
          <a:prstGeom prst="wedgeRoundRectCallout">
            <a:avLst>
              <a:gd name="adj1" fmla="val -67284"/>
              <a:gd name="adj2" fmla="val -15312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3"/>
          <a:srcRect/>
          <a:stretch>
            <a:fillRect/>
          </a:stretch>
        </p:blipFill>
        <p:spPr bwMode="auto">
          <a:xfrm>
            <a:off x="357158" y="357166"/>
            <a:ext cx="3786214" cy="2524142"/>
          </a:xfrm>
          <a:prstGeom prst="rect">
            <a:avLst/>
          </a:prstGeom>
          <a:noFill/>
          <a:ln w="9525">
            <a:noFill/>
            <a:miter lim="800000"/>
            <a:headEnd/>
            <a:tailEnd/>
          </a:ln>
        </p:spPr>
      </p:pic>
      <p:sp>
        <p:nvSpPr>
          <p:cNvPr id="5" name="圆角矩形标注 4"/>
          <p:cNvSpPr/>
          <p:nvPr/>
        </p:nvSpPr>
        <p:spPr>
          <a:xfrm>
            <a:off x="4429124" y="2428868"/>
            <a:ext cx="3571900" cy="428628"/>
          </a:xfrm>
          <a:prstGeom prst="wedgeRoundRectCallout">
            <a:avLst>
              <a:gd name="adj1" fmla="val -54278"/>
              <a:gd name="adj2" fmla="val -16115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7</a:t>
            </a:r>
            <a:r>
              <a:rPr lang="zh-CN" altLang="en-US" dirty="0" smtClean="0"/>
              <a:t>－螺母块装配后的情况</a:t>
            </a:r>
            <a:endParaRPr lang="zh-CN" altLang="en-US" dirty="0"/>
          </a:p>
        </p:txBody>
      </p:sp>
      <p:sp>
        <p:nvSpPr>
          <p:cNvPr id="6" name="TextBox 5"/>
          <p:cNvSpPr txBox="1"/>
          <p:nvPr/>
        </p:nvSpPr>
        <p:spPr>
          <a:xfrm>
            <a:off x="428596" y="3143248"/>
            <a:ext cx="6357982" cy="461665"/>
          </a:xfrm>
          <a:prstGeom prst="rect">
            <a:avLst/>
          </a:prstGeom>
          <a:noFill/>
        </p:spPr>
        <p:txBody>
          <a:bodyPr wrap="square" rtlCol="0">
            <a:spAutoFit/>
          </a:bodyPr>
          <a:lstStyle/>
          <a:p>
            <a:r>
              <a:rPr lang="en-US" altLang="zh-CN" sz="2400" dirty="0" smtClean="0"/>
              <a:t>Step15</a:t>
            </a:r>
            <a:r>
              <a:rPr lang="zh-CN" altLang="en-US" sz="2400" dirty="0" smtClean="0"/>
              <a:t>：</a:t>
            </a:r>
            <a:r>
              <a:rPr lang="zh-CN" altLang="en-US" sz="2400" dirty="0" smtClean="0"/>
              <a:t>选取部件</a:t>
            </a:r>
            <a:r>
              <a:rPr lang="en-US" sz="2400" dirty="0" smtClean="0"/>
              <a:t>1</a:t>
            </a:r>
            <a:r>
              <a:rPr lang="zh-CN" altLang="en-US" sz="2400" dirty="0" smtClean="0"/>
              <a:t>－</a:t>
            </a:r>
            <a:r>
              <a:rPr lang="en-US" sz="2400" dirty="0" smtClean="0"/>
              <a:t>sub_asm_1</a:t>
            </a:r>
            <a:r>
              <a:rPr lang="zh-CN" altLang="en-US" sz="2400" dirty="0" smtClean="0"/>
              <a:t>，并进行</a:t>
            </a:r>
            <a:r>
              <a:rPr lang="zh-CN" altLang="en-US" sz="2400" dirty="0" smtClean="0"/>
              <a:t>装配。</a:t>
            </a:r>
            <a:endParaRPr lang="zh-CN" altLang="en-US" sz="2400" dirty="0"/>
          </a:p>
        </p:txBody>
      </p:sp>
      <p:sp>
        <p:nvSpPr>
          <p:cNvPr id="9421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10" name="Object 2"/>
          <p:cNvGraphicFramePr>
            <a:graphicFrameLocks noChangeAspect="1"/>
          </p:cNvGraphicFramePr>
          <p:nvPr/>
        </p:nvGraphicFramePr>
        <p:xfrm>
          <a:off x="3000364" y="3714752"/>
          <a:ext cx="5620647" cy="2876561"/>
        </p:xfrm>
        <a:graphic>
          <a:graphicData uri="http://schemas.openxmlformats.org/presentationml/2006/ole">
            <p:oleObj spid="_x0000_s94210" name="BMP 图像" r:id="rId4" imgW="4009524" imgH="2057143" progId="Paint.Picture">
              <p:embed/>
            </p:oleObj>
          </a:graphicData>
        </a:graphic>
      </p:graphicFrame>
      <p:sp>
        <p:nvSpPr>
          <p:cNvPr id="9" name="TextBox 8"/>
          <p:cNvSpPr txBox="1"/>
          <p:nvPr/>
        </p:nvSpPr>
        <p:spPr>
          <a:xfrm>
            <a:off x="3571868" y="3643314"/>
            <a:ext cx="2643206" cy="369332"/>
          </a:xfrm>
          <a:prstGeom prst="rect">
            <a:avLst/>
          </a:prstGeom>
          <a:noFill/>
        </p:spPr>
        <p:txBody>
          <a:bodyPr wrap="square" rtlCol="0">
            <a:spAutoFit/>
          </a:bodyPr>
          <a:lstStyle/>
          <a:p>
            <a:r>
              <a:rPr lang="zh-CN" altLang="en-US" dirty="0" smtClean="0"/>
              <a:t>平行</a:t>
            </a:r>
            <a:endParaRPr lang="zh-CN" altLang="en-US" dirty="0"/>
          </a:p>
        </p:txBody>
      </p:sp>
      <p:sp>
        <p:nvSpPr>
          <p:cNvPr id="10" name="TextBox 9"/>
          <p:cNvSpPr txBox="1"/>
          <p:nvPr/>
        </p:nvSpPr>
        <p:spPr>
          <a:xfrm>
            <a:off x="7500958" y="3643314"/>
            <a:ext cx="2071702" cy="369332"/>
          </a:xfrm>
          <a:prstGeom prst="rect">
            <a:avLst/>
          </a:prstGeom>
          <a:noFill/>
        </p:spPr>
        <p:txBody>
          <a:bodyPr wrap="square" rtlCol="0">
            <a:spAutoFit/>
          </a:bodyPr>
          <a:lstStyle/>
          <a:p>
            <a:r>
              <a:rPr lang="zh-CN" altLang="en-US" dirty="0" smtClean="0"/>
              <a:t>重合</a:t>
            </a:r>
            <a:endParaRPr lang="zh-CN" altLang="en-US" dirty="0"/>
          </a:p>
        </p:txBody>
      </p:sp>
      <p:sp>
        <p:nvSpPr>
          <p:cNvPr id="11" name="TextBox 10"/>
          <p:cNvSpPr txBox="1"/>
          <p:nvPr/>
        </p:nvSpPr>
        <p:spPr>
          <a:xfrm>
            <a:off x="4429124" y="6215082"/>
            <a:ext cx="2643206" cy="369332"/>
          </a:xfrm>
          <a:prstGeom prst="rect">
            <a:avLst/>
          </a:prstGeom>
          <a:noFill/>
        </p:spPr>
        <p:txBody>
          <a:bodyPr wrap="square" rtlCol="0">
            <a:spAutoFit/>
          </a:bodyPr>
          <a:lstStyle/>
          <a:p>
            <a:r>
              <a:rPr lang="zh-CN" altLang="en-US" dirty="0" smtClean="0"/>
              <a:t>平行</a:t>
            </a:r>
            <a:endParaRPr lang="zh-CN" altLang="en-US" dirty="0"/>
          </a:p>
        </p:txBody>
      </p:sp>
      <p:sp>
        <p:nvSpPr>
          <p:cNvPr id="12" name="圆角矩形标注 11"/>
          <p:cNvSpPr/>
          <p:nvPr/>
        </p:nvSpPr>
        <p:spPr>
          <a:xfrm>
            <a:off x="1000100" y="5786454"/>
            <a:ext cx="1785950" cy="500066"/>
          </a:xfrm>
          <a:prstGeom prst="wedgeRoundRectCallout">
            <a:avLst>
              <a:gd name="adj1" fmla="val 55966"/>
              <a:gd name="adj2" fmla="val -1616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1"/>
          <p:cNvPicPr>
            <a:picLocks noChangeAspect="1" noChangeArrowheads="1"/>
          </p:cNvPicPr>
          <p:nvPr/>
        </p:nvPicPr>
        <p:blipFill>
          <a:blip r:embed="rId3"/>
          <a:srcRect/>
          <a:stretch>
            <a:fillRect/>
          </a:stretch>
        </p:blipFill>
        <p:spPr bwMode="auto">
          <a:xfrm>
            <a:off x="214282" y="285728"/>
            <a:ext cx="4714908" cy="3166521"/>
          </a:xfrm>
          <a:prstGeom prst="rect">
            <a:avLst/>
          </a:prstGeom>
          <a:noFill/>
          <a:ln w="9525">
            <a:noFill/>
            <a:miter lim="800000"/>
            <a:headEnd/>
            <a:tailEnd/>
          </a:ln>
        </p:spPr>
      </p:pic>
      <p:sp>
        <p:nvSpPr>
          <p:cNvPr id="5" name="圆角矩形标注 4"/>
          <p:cNvSpPr/>
          <p:nvPr/>
        </p:nvSpPr>
        <p:spPr>
          <a:xfrm>
            <a:off x="5286380" y="2428868"/>
            <a:ext cx="2714644" cy="571504"/>
          </a:xfrm>
          <a:prstGeom prst="wedgeRoundRectCallout">
            <a:avLst>
              <a:gd name="adj1" fmla="val -56690"/>
              <a:gd name="adj2" fmla="val -1258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完成部件</a:t>
            </a:r>
            <a:r>
              <a:rPr lang="en-US" dirty="0" smtClean="0"/>
              <a:t>1</a:t>
            </a:r>
            <a:r>
              <a:rPr lang="zh-CN" altLang="en-US" dirty="0" smtClean="0"/>
              <a:t>装配后的情况</a:t>
            </a:r>
            <a:endParaRPr lang="zh-CN" altLang="en-US" dirty="0"/>
          </a:p>
        </p:txBody>
      </p:sp>
      <p:sp>
        <p:nvSpPr>
          <p:cNvPr id="6" name="TextBox 5"/>
          <p:cNvSpPr txBox="1"/>
          <p:nvPr/>
        </p:nvSpPr>
        <p:spPr>
          <a:xfrm>
            <a:off x="500034" y="3429000"/>
            <a:ext cx="7643866" cy="461665"/>
          </a:xfrm>
          <a:prstGeom prst="rect">
            <a:avLst/>
          </a:prstGeom>
          <a:noFill/>
        </p:spPr>
        <p:txBody>
          <a:bodyPr wrap="square" rtlCol="0">
            <a:spAutoFit/>
          </a:bodyPr>
          <a:lstStyle/>
          <a:p>
            <a:r>
              <a:rPr lang="en-US" altLang="zh-CN" sz="2400" dirty="0" smtClean="0"/>
              <a:t>Step16</a:t>
            </a:r>
            <a:r>
              <a:rPr lang="zh-CN" altLang="en-US" sz="2400" dirty="0" smtClean="0"/>
              <a:t>：</a:t>
            </a:r>
            <a:r>
              <a:rPr lang="zh-CN" altLang="en-US" sz="2400" dirty="0" smtClean="0"/>
              <a:t>选取零件</a:t>
            </a:r>
            <a:r>
              <a:rPr lang="en-US" sz="2400" dirty="0" smtClean="0"/>
              <a:t>5</a:t>
            </a:r>
            <a:r>
              <a:rPr lang="zh-CN" altLang="en-US" sz="2400" dirty="0" smtClean="0"/>
              <a:t>－螺钉，并进行</a:t>
            </a:r>
            <a:r>
              <a:rPr lang="zh-CN" altLang="en-US" sz="2400" dirty="0" smtClean="0"/>
              <a:t>装配。</a:t>
            </a:r>
            <a:endParaRPr lang="zh-CN" altLang="en-US" sz="2400" dirty="0"/>
          </a:p>
        </p:txBody>
      </p:sp>
      <p:sp>
        <p:nvSpPr>
          <p:cNvPr id="9318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3186" name="Object 2"/>
          <p:cNvGraphicFramePr>
            <a:graphicFrameLocks noChangeAspect="1"/>
          </p:cNvGraphicFramePr>
          <p:nvPr/>
        </p:nvGraphicFramePr>
        <p:xfrm>
          <a:off x="3786182" y="4043351"/>
          <a:ext cx="5102981" cy="2814649"/>
        </p:xfrm>
        <a:graphic>
          <a:graphicData uri="http://schemas.openxmlformats.org/presentationml/2006/ole">
            <p:oleObj spid="_x0000_s93186" name="BMP 图像" r:id="rId4" imgW="3486637" imgH="1914286" progId="Paint.Picture">
              <p:embed/>
            </p:oleObj>
          </a:graphicData>
        </a:graphic>
      </p:graphicFrame>
      <p:sp>
        <p:nvSpPr>
          <p:cNvPr id="9" name="TextBox 8"/>
          <p:cNvSpPr txBox="1"/>
          <p:nvPr/>
        </p:nvSpPr>
        <p:spPr>
          <a:xfrm>
            <a:off x="4286248" y="4214818"/>
            <a:ext cx="2000264" cy="369332"/>
          </a:xfrm>
          <a:prstGeom prst="rect">
            <a:avLst/>
          </a:prstGeom>
          <a:noFill/>
        </p:spPr>
        <p:txBody>
          <a:bodyPr wrap="square" rtlCol="0">
            <a:spAutoFit/>
          </a:bodyPr>
          <a:lstStyle/>
          <a:p>
            <a:r>
              <a:rPr lang="zh-CN" altLang="en-US" dirty="0" smtClean="0"/>
              <a:t>平行</a:t>
            </a:r>
            <a:endParaRPr lang="zh-CN" altLang="en-US" dirty="0"/>
          </a:p>
        </p:txBody>
      </p:sp>
      <p:sp>
        <p:nvSpPr>
          <p:cNvPr id="10" name="TextBox 9"/>
          <p:cNvSpPr txBox="1"/>
          <p:nvPr/>
        </p:nvSpPr>
        <p:spPr>
          <a:xfrm>
            <a:off x="5214942" y="6488668"/>
            <a:ext cx="2000264" cy="369332"/>
          </a:xfrm>
          <a:prstGeom prst="rect">
            <a:avLst/>
          </a:prstGeom>
          <a:noFill/>
        </p:spPr>
        <p:txBody>
          <a:bodyPr wrap="square" rtlCol="0">
            <a:spAutoFit/>
          </a:bodyPr>
          <a:lstStyle/>
          <a:p>
            <a:r>
              <a:rPr lang="zh-CN" altLang="en-US" dirty="0" smtClean="0"/>
              <a:t>重合</a:t>
            </a:r>
            <a:endParaRPr lang="zh-CN" altLang="en-US" dirty="0"/>
          </a:p>
        </p:txBody>
      </p:sp>
      <p:sp>
        <p:nvSpPr>
          <p:cNvPr id="11" name="圆角矩形标注 10"/>
          <p:cNvSpPr/>
          <p:nvPr/>
        </p:nvSpPr>
        <p:spPr>
          <a:xfrm>
            <a:off x="1357290" y="5929330"/>
            <a:ext cx="1714512" cy="571504"/>
          </a:xfrm>
          <a:prstGeom prst="wedgeRoundRectCallout">
            <a:avLst>
              <a:gd name="adj1" fmla="val 64328"/>
              <a:gd name="adj2" fmla="val -1671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spect="1" noChangeArrowheads="1"/>
          </p:cNvPicPr>
          <p:nvPr/>
        </p:nvPicPr>
        <p:blipFill>
          <a:blip r:embed="rId3"/>
          <a:srcRect/>
          <a:stretch>
            <a:fillRect/>
          </a:stretch>
        </p:blipFill>
        <p:spPr bwMode="auto">
          <a:xfrm>
            <a:off x="214282" y="214290"/>
            <a:ext cx="4286280" cy="3016271"/>
          </a:xfrm>
          <a:prstGeom prst="rect">
            <a:avLst/>
          </a:prstGeom>
          <a:noFill/>
          <a:ln w="9525">
            <a:noFill/>
            <a:miter lim="800000"/>
            <a:headEnd/>
            <a:tailEnd/>
          </a:ln>
        </p:spPr>
      </p:pic>
      <p:sp>
        <p:nvSpPr>
          <p:cNvPr id="5" name="圆角矩形标注 4"/>
          <p:cNvSpPr/>
          <p:nvPr/>
        </p:nvSpPr>
        <p:spPr>
          <a:xfrm>
            <a:off x="4714876" y="2428868"/>
            <a:ext cx="3643338" cy="500066"/>
          </a:xfrm>
          <a:prstGeom prst="wedgeRoundRectCallout">
            <a:avLst>
              <a:gd name="adj1" fmla="val -53622"/>
              <a:gd name="adj2" fmla="val -1822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5</a:t>
            </a:r>
            <a:r>
              <a:rPr lang="zh-CN" altLang="en-US" dirty="0" smtClean="0"/>
              <a:t>－螺钉装配后的情况 </a:t>
            </a:r>
            <a:endParaRPr lang="zh-CN" altLang="en-US" dirty="0"/>
          </a:p>
        </p:txBody>
      </p:sp>
      <p:sp>
        <p:nvSpPr>
          <p:cNvPr id="6" name="TextBox 5"/>
          <p:cNvSpPr txBox="1"/>
          <p:nvPr/>
        </p:nvSpPr>
        <p:spPr>
          <a:xfrm>
            <a:off x="285720" y="3500438"/>
            <a:ext cx="7572428" cy="461665"/>
          </a:xfrm>
          <a:prstGeom prst="rect">
            <a:avLst/>
          </a:prstGeom>
          <a:noFill/>
        </p:spPr>
        <p:txBody>
          <a:bodyPr wrap="square" rtlCol="0">
            <a:spAutoFit/>
          </a:bodyPr>
          <a:lstStyle/>
          <a:p>
            <a:r>
              <a:rPr lang="en-US" altLang="zh-CN" sz="2400" dirty="0" smtClean="0"/>
              <a:t>Step17</a:t>
            </a:r>
            <a:r>
              <a:rPr lang="zh-CN" altLang="en-US" sz="2400" dirty="0" smtClean="0"/>
              <a:t>：</a:t>
            </a:r>
            <a:r>
              <a:rPr lang="zh-CN" altLang="en-US" sz="2400" dirty="0" smtClean="0"/>
              <a:t>选取零件</a:t>
            </a:r>
            <a:r>
              <a:rPr lang="en-US" sz="2400" dirty="0" smtClean="0"/>
              <a:t>9</a:t>
            </a:r>
            <a:r>
              <a:rPr lang="zh-CN" altLang="en-US" sz="2400" dirty="0" smtClean="0"/>
              <a:t>－垫片（一），并进行</a:t>
            </a:r>
            <a:r>
              <a:rPr lang="zh-CN" altLang="en-US" sz="2400" dirty="0" smtClean="0"/>
              <a:t>装配。</a:t>
            </a:r>
            <a:endParaRPr lang="zh-CN" altLang="en-US" sz="2400" dirty="0"/>
          </a:p>
        </p:txBody>
      </p:sp>
      <p:sp>
        <p:nvSpPr>
          <p:cNvPr id="9216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62" name="Object 2"/>
          <p:cNvGraphicFramePr>
            <a:graphicFrameLocks noChangeAspect="1"/>
          </p:cNvGraphicFramePr>
          <p:nvPr/>
        </p:nvGraphicFramePr>
        <p:xfrm>
          <a:off x="285720" y="4071942"/>
          <a:ext cx="4714908" cy="2455004"/>
        </p:xfrm>
        <a:graphic>
          <a:graphicData uri="http://schemas.openxmlformats.org/presentationml/2006/ole">
            <p:oleObj spid="_x0000_s92162" name="BMP 图像" r:id="rId4" imgW="3666667" imgH="1905266" progId="Paint.Picture">
              <p:embed/>
            </p:oleObj>
          </a:graphicData>
        </a:graphic>
      </p:graphicFrame>
      <p:sp>
        <p:nvSpPr>
          <p:cNvPr id="9" name="TextBox 8"/>
          <p:cNvSpPr txBox="1"/>
          <p:nvPr/>
        </p:nvSpPr>
        <p:spPr>
          <a:xfrm>
            <a:off x="4714876" y="5500702"/>
            <a:ext cx="1357322" cy="369332"/>
          </a:xfrm>
          <a:prstGeom prst="rect">
            <a:avLst/>
          </a:prstGeom>
          <a:noFill/>
        </p:spPr>
        <p:txBody>
          <a:bodyPr wrap="square" rtlCol="0">
            <a:spAutoFit/>
          </a:bodyPr>
          <a:lstStyle/>
          <a:p>
            <a:r>
              <a:rPr lang="zh-CN" altLang="en-US" dirty="0" smtClean="0"/>
              <a:t>重合</a:t>
            </a:r>
            <a:endParaRPr lang="zh-CN" altLang="en-US" dirty="0"/>
          </a:p>
        </p:txBody>
      </p:sp>
      <p:sp>
        <p:nvSpPr>
          <p:cNvPr id="10" name="圆角矩形标注 9"/>
          <p:cNvSpPr/>
          <p:nvPr/>
        </p:nvSpPr>
        <p:spPr>
          <a:xfrm>
            <a:off x="6072198" y="5857892"/>
            <a:ext cx="1643074" cy="571504"/>
          </a:xfrm>
          <a:prstGeom prst="wedgeRoundRectCallout">
            <a:avLst>
              <a:gd name="adj1" fmla="val -70202"/>
              <a:gd name="adj2" fmla="val -12846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1"/>
          <p:cNvPicPr>
            <a:picLocks noChangeAspect="1" noChangeArrowheads="1"/>
          </p:cNvPicPr>
          <p:nvPr/>
        </p:nvPicPr>
        <p:blipFill>
          <a:blip r:embed="rId2"/>
          <a:srcRect/>
          <a:stretch>
            <a:fillRect/>
          </a:stretch>
        </p:blipFill>
        <p:spPr bwMode="auto">
          <a:xfrm>
            <a:off x="285720" y="214289"/>
            <a:ext cx="4214842" cy="3007285"/>
          </a:xfrm>
          <a:prstGeom prst="rect">
            <a:avLst/>
          </a:prstGeom>
          <a:noFill/>
          <a:ln w="9525">
            <a:noFill/>
            <a:miter lim="800000"/>
            <a:headEnd/>
            <a:tailEnd/>
          </a:ln>
        </p:spPr>
      </p:pic>
      <p:sp>
        <p:nvSpPr>
          <p:cNvPr id="5" name="圆角矩形标注 4"/>
          <p:cNvSpPr/>
          <p:nvPr/>
        </p:nvSpPr>
        <p:spPr>
          <a:xfrm>
            <a:off x="5214942" y="1928802"/>
            <a:ext cx="2428892" cy="714380"/>
          </a:xfrm>
          <a:prstGeom prst="wedgeRoundRectCallout">
            <a:avLst>
              <a:gd name="adj1" fmla="val -68802"/>
              <a:gd name="adj2" fmla="val -13569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9</a:t>
            </a:r>
            <a:r>
              <a:rPr lang="zh-CN" altLang="en-US" dirty="0" smtClean="0"/>
              <a:t>－垫片（一）装配后的情况</a:t>
            </a:r>
            <a:endParaRPr lang="zh-CN" altLang="en-US" dirty="0"/>
          </a:p>
        </p:txBody>
      </p:sp>
      <p:sp>
        <p:nvSpPr>
          <p:cNvPr id="6" name="TextBox 5"/>
          <p:cNvSpPr txBox="1"/>
          <p:nvPr/>
        </p:nvSpPr>
        <p:spPr>
          <a:xfrm>
            <a:off x="428596" y="3286124"/>
            <a:ext cx="4071966" cy="830997"/>
          </a:xfrm>
          <a:prstGeom prst="rect">
            <a:avLst/>
          </a:prstGeom>
          <a:noFill/>
        </p:spPr>
        <p:txBody>
          <a:bodyPr wrap="square" rtlCol="0">
            <a:spAutoFit/>
          </a:bodyPr>
          <a:lstStyle/>
          <a:p>
            <a:r>
              <a:rPr lang="en-US" altLang="zh-CN" sz="2400" dirty="0" smtClean="0"/>
              <a:t>Step20</a:t>
            </a:r>
            <a:r>
              <a:rPr lang="zh-CN" altLang="en-US" sz="2400" dirty="0" smtClean="0"/>
              <a:t>：</a:t>
            </a:r>
            <a:r>
              <a:rPr lang="zh-CN" altLang="en-US" sz="2400" dirty="0" smtClean="0"/>
              <a:t>选取零件</a:t>
            </a:r>
            <a:r>
              <a:rPr lang="en-US" sz="2400" dirty="0" smtClean="0"/>
              <a:t>10</a:t>
            </a:r>
            <a:r>
              <a:rPr lang="zh-CN" altLang="en-US" sz="2400" dirty="0" smtClean="0"/>
              <a:t>－环，</a:t>
            </a:r>
            <a:r>
              <a:rPr lang="zh-CN" altLang="en-US" sz="2400" dirty="0" smtClean="0"/>
              <a:t>并</a:t>
            </a:r>
            <a:endParaRPr lang="en-US" altLang="zh-CN" sz="2400" dirty="0" smtClean="0"/>
          </a:p>
          <a:p>
            <a:r>
              <a:rPr lang="zh-CN" altLang="en-US" sz="2400" dirty="0" smtClean="0"/>
              <a:t>进行装配。</a:t>
            </a:r>
            <a:endParaRPr lang="zh-CN" altLang="en-US" sz="2400" dirty="0"/>
          </a:p>
        </p:txBody>
      </p:sp>
      <p:pic>
        <p:nvPicPr>
          <p:cNvPr id="91138" name="Picture 2"/>
          <p:cNvPicPr>
            <a:picLocks noChangeAspect="1" noChangeArrowheads="1"/>
          </p:cNvPicPr>
          <p:nvPr/>
        </p:nvPicPr>
        <p:blipFill>
          <a:blip r:embed="rId3"/>
          <a:srcRect/>
          <a:stretch>
            <a:fillRect/>
          </a:stretch>
        </p:blipFill>
        <p:spPr bwMode="auto">
          <a:xfrm>
            <a:off x="5286380" y="3312080"/>
            <a:ext cx="3714775" cy="3545920"/>
          </a:xfrm>
          <a:prstGeom prst="rect">
            <a:avLst/>
          </a:prstGeom>
          <a:noFill/>
          <a:ln w="9525">
            <a:noFill/>
            <a:miter lim="800000"/>
            <a:headEnd/>
            <a:tailEnd/>
          </a:ln>
        </p:spPr>
      </p:pic>
      <p:sp>
        <p:nvSpPr>
          <p:cNvPr id="8" name="圆角矩形标注 7"/>
          <p:cNvSpPr/>
          <p:nvPr/>
        </p:nvSpPr>
        <p:spPr>
          <a:xfrm>
            <a:off x="2500298" y="5715016"/>
            <a:ext cx="2000264" cy="571504"/>
          </a:xfrm>
          <a:prstGeom prst="wedgeRoundRectCallout">
            <a:avLst>
              <a:gd name="adj1" fmla="val 52162"/>
              <a:gd name="adj2" fmla="val -18007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读取零件</a:t>
            </a:r>
            <a:r>
              <a:rPr lang="en-US" dirty="0" smtClean="0"/>
              <a:t>10</a:t>
            </a:r>
            <a:r>
              <a:rPr lang="zh-CN" altLang="en-US" dirty="0" smtClean="0"/>
              <a:t>－环</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0113" name="Object 1"/>
          <p:cNvGraphicFramePr>
            <a:graphicFrameLocks noChangeAspect="1"/>
          </p:cNvGraphicFramePr>
          <p:nvPr/>
        </p:nvGraphicFramePr>
        <p:xfrm>
          <a:off x="357158" y="170019"/>
          <a:ext cx="4143404" cy="3190226"/>
        </p:xfrm>
        <a:graphic>
          <a:graphicData uri="http://schemas.openxmlformats.org/presentationml/2006/ole">
            <p:oleObj spid="_x0000_s90113" name="BMP 图像" r:id="rId3" imgW="2800741" imgH="2152951" progId="Paint.Picture">
              <p:embed/>
            </p:oleObj>
          </a:graphicData>
        </a:graphic>
      </p:graphicFrame>
      <p:sp>
        <p:nvSpPr>
          <p:cNvPr id="6" name="TextBox 5"/>
          <p:cNvSpPr txBox="1"/>
          <p:nvPr/>
        </p:nvSpPr>
        <p:spPr>
          <a:xfrm>
            <a:off x="4143372" y="1000108"/>
            <a:ext cx="1714512" cy="369332"/>
          </a:xfrm>
          <a:prstGeom prst="rect">
            <a:avLst/>
          </a:prstGeom>
          <a:noFill/>
        </p:spPr>
        <p:txBody>
          <a:bodyPr wrap="square" rtlCol="0">
            <a:spAutoFit/>
          </a:bodyPr>
          <a:lstStyle/>
          <a:p>
            <a:r>
              <a:rPr lang="zh-CN" altLang="en-US" dirty="0" smtClean="0"/>
              <a:t>重合</a:t>
            </a:r>
            <a:endParaRPr lang="zh-CN" altLang="en-US" dirty="0"/>
          </a:p>
        </p:txBody>
      </p:sp>
      <p:sp>
        <p:nvSpPr>
          <p:cNvPr id="7" name="TextBox 6"/>
          <p:cNvSpPr txBox="1"/>
          <p:nvPr/>
        </p:nvSpPr>
        <p:spPr>
          <a:xfrm>
            <a:off x="3571868" y="1785926"/>
            <a:ext cx="1714512" cy="369332"/>
          </a:xfrm>
          <a:prstGeom prst="rect">
            <a:avLst/>
          </a:prstGeom>
          <a:noFill/>
        </p:spPr>
        <p:txBody>
          <a:bodyPr wrap="square" rtlCol="0">
            <a:spAutoFit/>
          </a:bodyPr>
          <a:lstStyle/>
          <a:p>
            <a:r>
              <a:rPr lang="zh-CN" altLang="en-US" dirty="0" smtClean="0"/>
              <a:t>重合</a:t>
            </a:r>
            <a:endParaRPr lang="zh-CN" altLang="en-US" dirty="0"/>
          </a:p>
        </p:txBody>
      </p:sp>
      <p:sp>
        <p:nvSpPr>
          <p:cNvPr id="8" name="TextBox 7"/>
          <p:cNvSpPr txBox="1"/>
          <p:nvPr/>
        </p:nvSpPr>
        <p:spPr>
          <a:xfrm>
            <a:off x="2571736" y="3071810"/>
            <a:ext cx="1714512" cy="369332"/>
          </a:xfrm>
          <a:prstGeom prst="rect">
            <a:avLst/>
          </a:prstGeom>
          <a:noFill/>
        </p:spPr>
        <p:txBody>
          <a:bodyPr wrap="square" rtlCol="0">
            <a:spAutoFit/>
          </a:bodyPr>
          <a:lstStyle/>
          <a:p>
            <a:r>
              <a:rPr lang="zh-CN" altLang="en-US" dirty="0" smtClean="0"/>
              <a:t>重合</a:t>
            </a:r>
            <a:endParaRPr lang="zh-CN" altLang="en-US" dirty="0"/>
          </a:p>
        </p:txBody>
      </p:sp>
      <p:sp>
        <p:nvSpPr>
          <p:cNvPr id="9" name="圆角矩形标注 8"/>
          <p:cNvSpPr/>
          <p:nvPr/>
        </p:nvSpPr>
        <p:spPr>
          <a:xfrm>
            <a:off x="4857752" y="2857496"/>
            <a:ext cx="1857388" cy="500066"/>
          </a:xfrm>
          <a:prstGeom prst="wedgeRoundRectCallout">
            <a:avLst>
              <a:gd name="adj1" fmla="val -65299"/>
              <a:gd name="adj2" fmla="val -1734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pic>
        <p:nvPicPr>
          <p:cNvPr id="90115" name="Picture 3"/>
          <p:cNvPicPr>
            <a:picLocks noChangeAspect="1" noChangeArrowheads="1"/>
          </p:cNvPicPr>
          <p:nvPr/>
        </p:nvPicPr>
        <p:blipFill>
          <a:blip r:embed="rId4"/>
          <a:srcRect/>
          <a:stretch>
            <a:fillRect/>
          </a:stretch>
        </p:blipFill>
        <p:spPr bwMode="auto">
          <a:xfrm>
            <a:off x="4714876" y="3500438"/>
            <a:ext cx="3979493" cy="2752732"/>
          </a:xfrm>
          <a:prstGeom prst="rect">
            <a:avLst/>
          </a:prstGeom>
          <a:noFill/>
          <a:ln w="9525">
            <a:noFill/>
            <a:miter lim="800000"/>
            <a:headEnd/>
            <a:tailEnd/>
          </a:ln>
        </p:spPr>
      </p:pic>
      <p:sp>
        <p:nvSpPr>
          <p:cNvPr id="11" name="圆角矩形标注 10"/>
          <p:cNvSpPr/>
          <p:nvPr/>
        </p:nvSpPr>
        <p:spPr>
          <a:xfrm>
            <a:off x="1000100" y="5715016"/>
            <a:ext cx="3571900" cy="714380"/>
          </a:xfrm>
          <a:prstGeom prst="wedgeRoundRectCallout">
            <a:avLst>
              <a:gd name="adj1" fmla="val 51425"/>
              <a:gd name="adj2" fmla="val -13775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完成零件</a:t>
            </a:r>
            <a:r>
              <a:rPr lang="en-US" dirty="0" smtClean="0"/>
              <a:t>10</a:t>
            </a:r>
            <a:r>
              <a:rPr lang="zh-CN" altLang="en-US" dirty="0" smtClean="0"/>
              <a:t>－环装配后的情况</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5"/>
            <a:ext cx="8229600" cy="500066"/>
          </a:xfrm>
        </p:spPr>
        <p:txBody>
          <a:bodyPr>
            <a:normAutofit/>
          </a:bodyPr>
          <a:lstStyle/>
          <a:p>
            <a:pPr>
              <a:buNone/>
            </a:pPr>
            <a:r>
              <a:rPr lang="en-US" altLang="zh-CN" sz="2400" dirty="0" smtClean="0"/>
              <a:t>Step19</a:t>
            </a:r>
            <a:r>
              <a:rPr lang="zh-CN" altLang="en-US" sz="2400" dirty="0" smtClean="0"/>
              <a:t>：</a:t>
            </a:r>
            <a:r>
              <a:rPr lang="zh-CN" altLang="en-US" sz="2400" dirty="0" smtClean="0"/>
              <a:t>选取零件</a:t>
            </a:r>
            <a:r>
              <a:rPr lang="en-US" sz="2400" dirty="0" smtClean="0"/>
              <a:t>8</a:t>
            </a:r>
            <a:r>
              <a:rPr lang="zh-CN" altLang="en-US" sz="2400" dirty="0" smtClean="0"/>
              <a:t>－圆柱销，并进行</a:t>
            </a:r>
            <a:r>
              <a:rPr lang="zh-CN" altLang="en-US" sz="2400" dirty="0" smtClean="0"/>
              <a:t>装配。</a:t>
            </a:r>
            <a:endParaRPr lang="en-US" altLang="zh-CN" sz="2400" dirty="0" smtClean="0"/>
          </a:p>
          <a:p>
            <a:pPr>
              <a:buNone/>
            </a:pPr>
            <a:endParaRPr lang="zh-CN" altLang="en-US" sz="2400" dirty="0"/>
          </a:p>
        </p:txBody>
      </p:sp>
      <p:sp>
        <p:nvSpPr>
          <p:cNvPr id="890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9089" name="Object 1"/>
          <p:cNvGraphicFramePr>
            <a:graphicFrameLocks noChangeAspect="1"/>
          </p:cNvGraphicFramePr>
          <p:nvPr/>
        </p:nvGraphicFramePr>
        <p:xfrm>
          <a:off x="571472" y="1214422"/>
          <a:ext cx="4371990" cy="2481400"/>
        </p:xfrm>
        <a:graphic>
          <a:graphicData uri="http://schemas.openxmlformats.org/presentationml/2006/ole">
            <p:oleObj spid="_x0000_s89089" name="BMP 图像" r:id="rId3" imgW="3048426" imgH="1724266" progId="Paint.Picture">
              <p:embed/>
            </p:oleObj>
          </a:graphicData>
        </a:graphic>
      </p:graphicFrame>
      <p:sp>
        <p:nvSpPr>
          <p:cNvPr id="890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9091" name="Object 3"/>
          <p:cNvGraphicFramePr>
            <a:graphicFrameLocks noChangeAspect="1"/>
          </p:cNvGraphicFramePr>
          <p:nvPr/>
        </p:nvGraphicFramePr>
        <p:xfrm>
          <a:off x="571472" y="3929066"/>
          <a:ext cx="4434790" cy="2462218"/>
        </p:xfrm>
        <a:graphic>
          <a:graphicData uri="http://schemas.openxmlformats.org/presentationml/2006/ole">
            <p:oleObj spid="_x0000_s89091" name="BMP 图像" r:id="rId4" imgW="4382112" imgH="2438095" progId="Paint.Picture">
              <p:embed/>
            </p:oleObj>
          </a:graphicData>
        </a:graphic>
      </p:graphicFrame>
      <p:sp>
        <p:nvSpPr>
          <p:cNvPr id="8" name="圆角矩形标注 7"/>
          <p:cNvSpPr/>
          <p:nvPr/>
        </p:nvSpPr>
        <p:spPr>
          <a:xfrm>
            <a:off x="5715008" y="2857496"/>
            <a:ext cx="2286016" cy="571504"/>
          </a:xfrm>
          <a:prstGeom prst="wedgeRoundRectCallout">
            <a:avLst>
              <a:gd name="adj1" fmla="val -63413"/>
              <a:gd name="adj2" fmla="val -1465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读取零件</a:t>
            </a:r>
            <a:r>
              <a:rPr lang="en-US" dirty="0" smtClean="0"/>
              <a:t>8</a:t>
            </a:r>
            <a:r>
              <a:rPr lang="zh-CN" altLang="en-US" dirty="0" smtClean="0"/>
              <a:t>－圆柱销</a:t>
            </a:r>
            <a:endParaRPr lang="zh-CN" altLang="en-US" dirty="0"/>
          </a:p>
        </p:txBody>
      </p:sp>
      <p:sp>
        <p:nvSpPr>
          <p:cNvPr id="9" name="圆角矩形标注 8"/>
          <p:cNvSpPr/>
          <p:nvPr/>
        </p:nvSpPr>
        <p:spPr>
          <a:xfrm>
            <a:off x="6643702" y="5857892"/>
            <a:ext cx="1643074" cy="571504"/>
          </a:xfrm>
          <a:prstGeom prst="wedgeRoundRectCallout">
            <a:avLst>
              <a:gd name="adj1" fmla="val -70202"/>
              <a:gd name="adj2" fmla="val -14395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装配约束关系</a:t>
            </a:r>
            <a:endParaRPr lang="zh-CN" altLang="en-US" dirty="0"/>
          </a:p>
        </p:txBody>
      </p:sp>
      <p:sp>
        <p:nvSpPr>
          <p:cNvPr id="10" name="TextBox 9"/>
          <p:cNvSpPr txBox="1"/>
          <p:nvPr/>
        </p:nvSpPr>
        <p:spPr>
          <a:xfrm>
            <a:off x="3571868" y="5715016"/>
            <a:ext cx="2500330" cy="369332"/>
          </a:xfrm>
          <a:prstGeom prst="rect">
            <a:avLst/>
          </a:prstGeom>
          <a:noFill/>
        </p:spPr>
        <p:txBody>
          <a:bodyPr wrap="square" rtlCol="0">
            <a:spAutoFit/>
          </a:bodyPr>
          <a:lstStyle/>
          <a:p>
            <a:r>
              <a:rPr lang="zh-CN" altLang="en-US" dirty="0" smtClean="0"/>
              <a:t>重合</a:t>
            </a:r>
            <a:endParaRPr lang="zh-CN" altLang="en-US" dirty="0"/>
          </a:p>
        </p:txBody>
      </p:sp>
      <p:sp>
        <p:nvSpPr>
          <p:cNvPr id="11" name="TextBox 10"/>
          <p:cNvSpPr txBox="1"/>
          <p:nvPr/>
        </p:nvSpPr>
        <p:spPr>
          <a:xfrm>
            <a:off x="3929058" y="6215082"/>
            <a:ext cx="2500330" cy="369332"/>
          </a:xfrm>
          <a:prstGeom prst="rect">
            <a:avLst/>
          </a:prstGeom>
          <a:noFill/>
        </p:spPr>
        <p:txBody>
          <a:bodyPr wrap="square" rtlCol="0">
            <a:spAutoFit/>
          </a:bodyPr>
          <a:lstStyle/>
          <a:p>
            <a:r>
              <a:rPr lang="zh-CN" altLang="en-US" dirty="0" smtClean="0"/>
              <a:t>距离</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1"/>
          <p:cNvPicPr>
            <a:picLocks noChangeAspect="1" noChangeArrowheads="1"/>
          </p:cNvPicPr>
          <p:nvPr/>
        </p:nvPicPr>
        <p:blipFill>
          <a:blip r:embed="rId2"/>
          <a:srcRect/>
          <a:stretch>
            <a:fillRect/>
          </a:stretch>
        </p:blipFill>
        <p:spPr bwMode="auto">
          <a:xfrm>
            <a:off x="500034" y="285728"/>
            <a:ext cx="3929059" cy="2832830"/>
          </a:xfrm>
          <a:prstGeom prst="rect">
            <a:avLst/>
          </a:prstGeom>
          <a:noFill/>
          <a:ln w="9525">
            <a:noFill/>
            <a:miter lim="800000"/>
            <a:headEnd/>
            <a:tailEnd/>
          </a:ln>
        </p:spPr>
      </p:pic>
      <p:sp>
        <p:nvSpPr>
          <p:cNvPr id="6" name="圆角矩形标注 5"/>
          <p:cNvSpPr/>
          <p:nvPr/>
        </p:nvSpPr>
        <p:spPr>
          <a:xfrm>
            <a:off x="5214942" y="2428868"/>
            <a:ext cx="1285884" cy="428628"/>
          </a:xfrm>
          <a:prstGeom prst="wedgeRoundRectCallout">
            <a:avLst>
              <a:gd name="adj1" fmla="val -75886"/>
              <a:gd name="adj2" fmla="val -16459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装配体</a:t>
            </a:r>
            <a:endParaRPr lang="zh-CN" altLang="en-US" dirty="0"/>
          </a:p>
        </p:txBody>
      </p:sp>
      <p:sp>
        <p:nvSpPr>
          <p:cNvPr id="7" name="TextBox 6"/>
          <p:cNvSpPr txBox="1"/>
          <p:nvPr/>
        </p:nvSpPr>
        <p:spPr>
          <a:xfrm>
            <a:off x="500034" y="3286124"/>
            <a:ext cx="4143404" cy="461665"/>
          </a:xfrm>
          <a:prstGeom prst="rect">
            <a:avLst/>
          </a:prstGeom>
          <a:noFill/>
        </p:spPr>
        <p:txBody>
          <a:bodyPr wrap="square" rtlCol="0">
            <a:spAutoFit/>
          </a:bodyPr>
          <a:lstStyle/>
          <a:p>
            <a:r>
              <a:rPr lang="en-US" altLang="zh-CN" sz="2400" dirty="0" smtClean="0"/>
              <a:t>Step20</a:t>
            </a:r>
            <a:r>
              <a:rPr lang="zh-CN" altLang="en-US" sz="2400" dirty="0" smtClean="0"/>
              <a:t>：</a:t>
            </a:r>
            <a:r>
              <a:rPr lang="zh-CN" altLang="en-US" sz="2400" dirty="0" smtClean="0"/>
              <a:t>创建</a:t>
            </a:r>
            <a:r>
              <a:rPr lang="zh-CN" altLang="en-US" sz="2400" dirty="0" smtClean="0"/>
              <a:t>分</a:t>
            </a:r>
            <a:r>
              <a:rPr lang="zh-CN" altLang="en-US" sz="2400" dirty="0" smtClean="0"/>
              <a:t>解图。</a:t>
            </a:r>
            <a:endParaRPr lang="zh-CN" altLang="en-US" sz="2400" dirty="0"/>
          </a:p>
        </p:txBody>
      </p:sp>
      <p:pic>
        <p:nvPicPr>
          <p:cNvPr id="88066" name="Picture 2"/>
          <p:cNvPicPr>
            <a:picLocks noChangeAspect="1" noChangeArrowheads="1"/>
          </p:cNvPicPr>
          <p:nvPr/>
        </p:nvPicPr>
        <p:blipFill>
          <a:blip r:embed="rId3"/>
          <a:srcRect/>
          <a:stretch>
            <a:fillRect/>
          </a:stretch>
        </p:blipFill>
        <p:spPr bwMode="auto">
          <a:xfrm>
            <a:off x="3643306" y="3857628"/>
            <a:ext cx="4804613" cy="2327899"/>
          </a:xfrm>
          <a:prstGeom prst="rect">
            <a:avLst/>
          </a:prstGeom>
          <a:noFill/>
          <a:ln w="9525">
            <a:noFill/>
            <a:miter lim="800000"/>
            <a:headEnd/>
            <a:tailEnd/>
          </a:ln>
        </p:spPr>
      </p:pic>
      <p:graphicFrame>
        <p:nvGraphicFramePr>
          <p:cNvPr id="9" name="图示 8"/>
          <p:cNvGraphicFramePr/>
          <p:nvPr/>
        </p:nvGraphicFramePr>
        <p:xfrm>
          <a:off x="1214414" y="4286256"/>
          <a:ext cx="2214578" cy="17462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7"/>
            <a:ext cx="8229600" cy="928694"/>
          </a:xfrm>
        </p:spPr>
        <p:txBody>
          <a:bodyPr/>
          <a:lstStyle/>
          <a:p>
            <a:pPr>
              <a:buNone/>
            </a:pPr>
            <a:r>
              <a:rPr lang="zh-CN" altLang="en-US" sz="2400" dirty="0" smtClean="0"/>
              <a:t>       介绍下面这几种约束类型以及它们的操作方法：</a:t>
            </a:r>
            <a:endParaRPr lang="en-US" altLang="zh-CN" sz="2400" dirty="0" smtClean="0"/>
          </a:p>
          <a:p>
            <a:pPr>
              <a:buNone/>
            </a:pPr>
            <a:r>
              <a:rPr lang="zh-CN" altLang="en-US" sz="2400" dirty="0" smtClean="0"/>
              <a:t>（</a:t>
            </a:r>
            <a:r>
              <a:rPr lang="en-US" altLang="zh-CN" sz="2400" dirty="0" smtClean="0"/>
              <a:t>1</a:t>
            </a:r>
            <a:r>
              <a:rPr lang="zh-CN" altLang="en-US" sz="2400" dirty="0" smtClean="0"/>
              <a:t>）重合：用于两平面相贴合，并且这两平面呈反向。</a:t>
            </a:r>
          </a:p>
          <a:p>
            <a:pPr>
              <a:buNone/>
            </a:pPr>
            <a:endParaRPr lang="zh-CN" altLang="en-US" dirty="0"/>
          </a:p>
        </p:txBody>
      </p:sp>
      <p:pic>
        <p:nvPicPr>
          <p:cNvPr id="35841" name="Picture 1"/>
          <p:cNvPicPr>
            <a:picLocks noChangeAspect="1" noChangeArrowheads="1"/>
          </p:cNvPicPr>
          <p:nvPr/>
        </p:nvPicPr>
        <p:blipFill>
          <a:blip r:embed="rId2"/>
          <a:srcRect/>
          <a:stretch>
            <a:fillRect/>
          </a:stretch>
        </p:blipFill>
        <p:spPr bwMode="auto">
          <a:xfrm>
            <a:off x="571472" y="1571612"/>
            <a:ext cx="7786742" cy="2428892"/>
          </a:xfrm>
          <a:prstGeom prst="rect">
            <a:avLst/>
          </a:prstGeom>
          <a:noFill/>
          <a:ln w="9525">
            <a:noFill/>
            <a:miter lim="800000"/>
            <a:headEnd/>
            <a:tailEnd/>
          </a:ln>
        </p:spPr>
      </p:pic>
      <p:sp>
        <p:nvSpPr>
          <p:cNvPr id="5" name="圆角矩形标注 4"/>
          <p:cNvSpPr/>
          <p:nvPr/>
        </p:nvSpPr>
        <p:spPr>
          <a:xfrm>
            <a:off x="714348" y="4357694"/>
            <a:ext cx="1214446" cy="428628"/>
          </a:xfrm>
          <a:prstGeom prst="wedgeRoundRectCallout">
            <a:avLst>
              <a:gd name="adj1" fmla="val 39888"/>
              <a:gd name="adj2" fmla="val -1783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匹配约束</a:t>
            </a:r>
            <a:endParaRPr lang="zh-CN" altLang="en-US" dirty="0"/>
          </a:p>
        </p:txBody>
      </p:sp>
      <p:sp>
        <p:nvSpPr>
          <p:cNvPr id="6" name="圆角矩形标注 5"/>
          <p:cNvSpPr/>
          <p:nvPr/>
        </p:nvSpPr>
        <p:spPr>
          <a:xfrm>
            <a:off x="5429256" y="4357694"/>
            <a:ext cx="2071702" cy="428628"/>
          </a:xfrm>
          <a:prstGeom prst="wedgeRoundRectCallout">
            <a:avLst>
              <a:gd name="adj1" fmla="val -52868"/>
              <a:gd name="adj2" fmla="val -15083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匹配约束操作过程</a:t>
            </a:r>
            <a:endParaRPr lang="zh-CN" altLang="en-US" dirty="0"/>
          </a:p>
        </p:txBody>
      </p:sp>
      <p:sp>
        <p:nvSpPr>
          <p:cNvPr id="8" name="TextBox 7"/>
          <p:cNvSpPr txBox="1"/>
          <p:nvPr/>
        </p:nvSpPr>
        <p:spPr>
          <a:xfrm>
            <a:off x="357158" y="5357826"/>
            <a:ext cx="8143932" cy="461665"/>
          </a:xfrm>
          <a:prstGeom prst="rect">
            <a:avLst/>
          </a:prstGeom>
          <a:noFill/>
        </p:spPr>
        <p:txBody>
          <a:bodyPr wrap="square" rtlCol="0">
            <a:spAutoFit/>
          </a:bodyPr>
          <a:lstStyle/>
          <a:p>
            <a:r>
              <a:rPr lang="zh-CN" altLang="en-US" sz="2400" dirty="0" smtClean="0"/>
              <a:t>（</a:t>
            </a:r>
            <a:r>
              <a:rPr lang="en-US" altLang="zh-CN" sz="2400" dirty="0" smtClean="0"/>
              <a:t>2</a:t>
            </a:r>
            <a:r>
              <a:rPr lang="zh-CN" altLang="en-US" sz="2400" dirty="0" smtClean="0"/>
              <a:t>）距离：它可以使两平面呈相反贴合并且偏移一定距离。</a:t>
            </a:r>
            <a:endParaRPr lang="zh-CN" altLang="en-US" sz="24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229600" cy="4525963"/>
          </a:xfrm>
        </p:spPr>
        <p:txBody>
          <a:bodyPr>
            <a:normAutofit/>
          </a:bodyPr>
          <a:lstStyle/>
          <a:p>
            <a:pPr>
              <a:buNone/>
            </a:pPr>
            <a:r>
              <a:rPr lang="en-US" altLang="zh-CN" dirty="0" smtClean="0"/>
              <a:t>10.6  </a:t>
            </a:r>
            <a:r>
              <a:rPr lang="zh-CN" altLang="en-US" dirty="0" smtClean="0"/>
              <a:t>本章小结</a:t>
            </a:r>
            <a:endParaRPr lang="en-US" altLang="zh-CN" dirty="0" smtClean="0"/>
          </a:p>
          <a:p>
            <a:pPr>
              <a:buNone/>
            </a:pPr>
            <a:r>
              <a:rPr lang="zh-CN" altLang="en-US" sz="2600" dirty="0" smtClean="0"/>
              <a:t>           本章</a:t>
            </a:r>
            <a:r>
              <a:rPr lang="zh-CN" altLang="en-US" sz="2600" dirty="0" smtClean="0"/>
              <a:t>主要介绍了零件装配的基本概念、装配约束、装配类型和如何在装配图中对零件进行创建、修改以及布尔运算等内容，并且通过实例详细介绍了零件装配的基本操作过程。</a:t>
            </a:r>
          </a:p>
          <a:p>
            <a:pPr>
              <a:buNone/>
            </a:pP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17" name="Object 1"/>
          <p:cNvGraphicFramePr>
            <a:graphicFrameLocks noChangeAspect="1"/>
          </p:cNvGraphicFramePr>
          <p:nvPr/>
        </p:nvGraphicFramePr>
        <p:xfrm>
          <a:off x="428596" y="428604"/>
          <a:ext cx="7643865" cy="2283484"/>
        </p:xfrm>
        <a:graphic>
          <a:graphicData uri="http://schemas.openxmlformats.org/presentationml/2006/ole">
            <p:oleObj spid="_x0000_s34817" name="Picture" r:id="rId3" imgW="5391912" imgH="1600200" progId="Word.Picture.8">
              <p:embed/>
            </p:oleObj>
          </a:graphicData>
        </a:graphic>
      </p:graphicFrame>
      <p:sp>
        <p:nvSpPr>
          <p:cNvPr id="6" name="圆角矩形标注 5"/>
          <p:cNvSpPr/>
          <p:nvPr/>
        </p:nvSpPr>
        <p:spPr>
          <a:xfrm>
            <a:off x="785786" y="2857496"/>
            <a:ext cx="1285884" cy="428628"/>
          </a:xfrm>
          <a:prstGeom prst="wedgeRoundRectCallout">
            <a:avLst>
              <a:gd name="adj1" fmla="val -43772"/>
              <a:gd name="adj2" fmla="val -1577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重合约束</a:t>
            </a:r>
            <a:endParaRPr lang="zh-CN" altLang="en-US" dirty="0"/>
          </a:p>
        </p:txBody>
      </p:sp>
      <p:sp>
        <p:nvSpPr>
          <p:cNvPr id="7" name="圆角矩形标注 6"/>
          <p:cNvSpPr/>
          <p:nvPr/>
        </p:nvSpPr>
        <p:spPr>
          <a:xfrm>
            <a:off x="6143636" y="2714620"/>
            <a:ext cx="2071702" cy="500066"/>
          </a:xfrm>
          <a:prstGeom prst="wedgeRoundRectCallout">
            <a:avLst>
              <a:gd name="adj1" fmla="val -69954"/>
              <a:gd name="adj2" fmla="val -12920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距离约束操作过程</a:t>
            </a:r>
            <a:endParaRPr lang="zh-CN" altLang="en-US" dirty="0"/>
          </a:p>
        </p:txBody>
      </p:sp>
      <p:sp>
        <p:nvSpPr>
          <p:cNvPr id="8" name="TextBox 7"/>
          <p:cNvSpPr txBox="1"/>
          <p:nvPr/>
        </p:nvSpPr>
        <p:spPr>
          <a:xfrm>
            <a:off x="357158" y="4071942"/>
            <a:ext cx="8429716" cy="1569660"/>
          </a:xfrm>
          <a:prstGeom prst="rect">
            <a:avLst/>
          </a:prstGeom>
          <a:noFill/>
        </p:spPr>
        <p:txBody>
          <a:bodyPr wrap="square" rtlCol="0">
            <a:spAutoFit/>
          </a:bodyPr>
          <a:lstStyle/>
          <a:p>
            <a:r>
              <a:rPr lang="zh-CN" altLang="en-US" sz="2400" dirty="0" smtClean="0"/>
              <a:t>（</a:t>
            </a:r>
            <a:r>
              <a:rPr lang="en-US" altLang="zh-CN" sz="2400" dirty="0" smtClean="0"/>
              <a:t>3</a:t>
            </a:r>
            <a:r>
              <a:rPr lang="zh-CN" altLang="en-US" sz="2400" dirty="0" smtClean="0"/>
              <a:t>）角度偏移。</a:t>
            </a:r>
            <a:endParaRPr lang="en-US" altLang="zh-CN" sz="2400" dirty="0" smtClean="0"/>
          </a:p>
          <a:p>
            <a:r>
              <a:rPr lang="zh-CN" altLang="en-US" sz="2400" dirty="0" smtClean="0"/>
              <a:t>          令一个基准（平面、轴或边等）围绕另一个基准转动一定角度，其中，被装配件将围绕以自身几何坐标系原点所在轴线转动，该轴平行于两面交线或参照边。</a:t>
            </a:r>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2"/>
          <a:srcRect/>
          <a:stretch>
            <a:fillRect/>
          </a:stretch>
        </p:blipFill>
        <p:spPr bwMode="auto">
          <a:xfrm>
            <a:off x="571472" y="1142984"/>
            <a:ext cx="6301663" cy="3695712"/>
          </a:xfrm>
          <a:prstGeom prst="rect">
            <a:avLst/>
          </a:prstGeom>
          <a:noFill/>
          <a:ln w="9525">
            <a:noFill/>
            <a:miter lim="800000"/>
            <a:headEnd/>
            <a:tailEnd/>
          </a:ln>
        </p:spPr>
      </p:pic>
      <p:cxnSp>
        <p:nvCxnSpPr>
          <p:cNvPr id="6" name="直接箭头连接符 5"/>
          <p:cNvCxnSpPr/>
          <p:nvPr/>
        </p:nvCxnSpPr>
        <p:spPr>
          <a:xfrm rot="5400000">
            <a:off x="1821637" y="1107265"/>
            <a:ext cx="1143008"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43108" y="571480"/>
            <a:ext cx="1428760" cy="646331"/>
          </a:xfrm>
          <a:prstGeom prst="rect">
            <a:avLst/>
          </a:prstGeom>
          <a:noFill/>
        </p:spPr>
        <p:txBody>
          <a:bodyPr wrap="square" rtlCol="0">
            <a:spAutoFit/>
          </a:bodyPr>
          <a:lstStyle/>
          <a:p>
            <a:r>
              <a:rPr lang="zh-CN" altLang="en-US" dirty="0" smtClean="0"/>
              <a:t>元件基准面</a:t>
            </a:r>
          </a:p>
          <a:p>
            <a:endParaRPr lang="zh-CN" altLang="en-US" dirty="0"/>
          </a:p>
        </p:txBody>
      </p:sp>
      <p:cxnSp>
        <p:nvCxnSpPr>
          <p:cNvPr id="10" name="直接箭头连接符 9"/>
          <p:cNvCxnSpPr/>
          <p:nvPr/>
        </p:nvCxnSpPr>
        <p:spPr>
          <a:xfrm rot="5400000">
            <a:off x="5000628" y="1428736"/>
            <a:ext cx="1285884"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072066" y="571480"/>
            <a:ext cx="2000264" cy="369332"/>
          </a:xfrm>
          <a:prstGeom prst="rect">
            <a:avLst/>
          </a:prstGeom>
          <a:noFill/>
        </p:spPr>
        <p:txBody>
          <a:bodyPr wrap="square" rtlCol="0">
            <a:spAutoFit/>
          </a:bodyPr>
          <a:lstStyle/>
          <a:p>
            <a:r>
              <a:rPr lang="zh-CN" altLang="en-US" dirty="0" smtClean="0"/>
              <a:t>被装配件基准面</a:t>
            </a:r>
            <a:endParaRPr lang="zh-CN" altLang="en-US" dirty="0"/>
          </a:p>
        </p:txBody>
      </p:sp>
      <p:sp>
        <p:nvSpPr>
          <p:cNvPr id="18" name="TextBox 17"/>
          <p:cNvSpPr txBox="1"/>
          <p:nvPr/>
        </p:nvSpPr>
        <p:spPr>
          <a:xfrm>
            <a:off x="500034" y="5286388"/>
            <a:ext cx="7858180" cy="461665"/>
          </a:xfrm>
          <a:prstGeom prst="rect">
            <a:avLst/>
          </a:prstGeom>
          <a:noFill/>
        </p:spPr>
        <p:txBody>
          <a:bodyPr wrap="square" rtlCol="0">
            <a:spAutoFit/>
          </a:bodyPr>
          <a:lstStyle/>
          <a:p>
            <a:r>
              <a:rPr lang="zh-CN" altLang="en-US" sz="2400" dirty="0" smtClean="0"/>
              <a:t>（</a:t>
            </a:r>
            <a:r>
              <a:rPr lang="en-US" altLang="zh-CN" sz="2400" dirty="0" smtClean="0"/>
              <a:t>4</a:t>
            </a:r>
            <a:r>
              <a:rPr lang="zh-CN" altLang="en-US" sz="2400" dirty="0" smtClean="0"/>
              <a:t>）平行：用于两平面或两中心线（轴线）相互对齐。</a:t>
            </a:r>
            <a:endParaRPr lang="zh-CN" alt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769" name="Object 1"/>
          <p:cNvGraphicFramePr>
            <a:graphicFrameLocks noChangeAspect="1"/>
          </p:cNvGraphicFramePr>
          <p:nvPr/>
        </p:nvGraphicFramePr>
        <p:xfrm>
          <a:off x="428596" y="428604"/>
          <a:ext cx="7993547" cy="2786082"/>
        </p:xfrm>
        <a:graphic>
          <a:graphicData uri="http://schemas.openxmlformats.org/presentationml/2006/ole">
            <p:oleObj spid="_x0000_s32769" name="Picture" r:id="rId3" imgW="5172456" imgH="1429512" progId="Word.Picture.8">
              <p:embed/>
            </p:oleObj>
          </a:graphicData>
        </a:graphic>
      </p:graphicFrame>
      <p:sp>
        <p:nvSpPr>
          <p:cNvPr id="6" name="圆角矩形标注 5"/>
          <p:cNvSpPr/>
          <p:nvPr/>
        </p:nvSpPr>
        <p:spPr>
          <a:xfrm>
            <a:off x="3714744" y="3714752"/>
            <a:ext cx="2143140" cy="500066"/>
          </a:xfrm>
          <a:prstGeom prst="wedgeRoundRectCallout">
            <a:avLst>
              <a:gd name="adj1" fmla="val -69693"/>
              <a:gd name="adj2" fmla="val -12920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平行约束操作过程</a:t>
            </a:r>
            <a:endParaRPr lang="zh-CN" altLang="en-US" dirty="0"/>
          </a:p>
        </p:txBody>
      </p:sp>
      <p:sp>
        <p:nvSpPr>
          <p:cNvPr id="7" name="TextBox 6"/>
          <p:cNvSpPr txBox="1"/>
          <p:nvPr/>
        </p:nvSpPr>
        <p:spPr>
          <a:xfrm>
            <a:off x="428596" y="4572008"/>
            <a:ext cx="7929618" cy="461665"/>
          </a:xfrm>
          <a:prstGeom prst="rect">
            <a:avLst/>
          </a:prstGeom>
          <a:noFill/>
        </p:spPr>
        <p:txBody>
          <a:bodyPr wrap="square" rtlCol="0">
            <a:spAutoFit/>
          </a:bodyPr>
          <a:lstStyle/>
          <a:p>
            <a:r>
              <a:rPr lang="zh-CN" altLang="en-US" sz="2400" dirty="0" smtClean="0"/>
              <a:t>（</a:t>
            </a:r>
            <a:r>
              <a:rPr lang="en-US" altLang="zh-CN" sz="2400" dirty="0" smtClean="0"/>
              <a:t>5</a:t>
            </a:r>
            <a:r>
              <a:rPr lang="zh-CN" altLang="en-US" sz="2400" dirty="0" smtClean="0"/>
              <a:t>）法向：使两个对象（平面、轴或边等）之间垂直</a:t>
            </a:r>
            <a:endParaRPr lang="zh-CN" altLang="en-US"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357</TotalTime>
  <Words>1874</Words>
  <PresentationFormat>全屏显示(4:3)</PresentationFormat>
  <Paragraphs>299</Paragraphs>
  <Slides>60</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60</vt:i4>
      </vt:variant>
    </vt:vector>
  </HeadingPairs>
  <TitlesOfParts>
    <vt:vector size="64" baseType="lpstr">
      <vt:lpstr>凤舞九天</vt:lpstr>
      <vt:lpstr>BMP 图像</vt:lpstr>
      <vt:lpstr>Picture</vt:lpstr>
      <vt:lpstr>画笔图片</vt:lpstr>
      <vt:lpstr>第十章  装配基础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jxq</dc:creator>
  <cp:lastModifiedBy>jxq</cp:lastModifiedBy>
  <cp:revision>35</cp:revision>
  <dcterms:created xsi:type="dcterms:W3CDTF">2014-03-23T14:10:41Z</dcterms:created>
  <dcterms:modified xsi:type="dcterms:W3CDTF">2014-03-27T02:11:38Z</dcterms:modified>
</cp:coreProperties>
</file>