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8.3 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00250"/>
            <a:ext cx="7272808" cy="32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图8.3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134</cp:revision>
  <dcterms:modified xsi:type="dcterms:W3CDTF">2014-03-10T06:23:26Z</dcterms:modified>
</cp:coreProperties>
</file>