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  </a:t>
            </a:r>
            <a:r>
              <a:rPr lang="zh-CN" altLang="zh-CN" sz="4100" b="1" dirty="0"/>
              <a:t>“报表设计工具”选项卡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20888"/>
            <a:ext cx="7992888" cy="191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图6.3  “报表设计工具”选项卡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118</cp:revision>
  <dcterms:modified xsi:type="dcterms:W3CDTF">2014-03-06T09:07:45Z</dcterms:modified>
</cp:coreProperties>
</file>