
<file path=[Content_Types].xml><?xml version="1.0" encoding="utf-8"?>
<Types xmlns="http://schemas.openxmlformats.org/package/2006/content-types">
  <Override PartName="/ppt/slideMasters/slideMaster3.xml" ContentType="application/vnd.openxmlformats-officedocument.presentationml.slideMaster+xml"/>
  <Override PartName="/ppt/slideLayouts/slideLayout39.xml" ContentType="application/vnd.openxmlformats-officedocument.presentationml.slideLayout+xml"/>
  <Override PartName="/ppt/theme/theme5.xml" ContentType="application/vnd.openxmlformats-officedocument.them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theme/theme1.xml" ContentType="application/vnd.openxmlformats-officedocument.theme+xml"/>
  <Override PartName="/ppt/slideLayouts/slideLayout2.xml" ContentType="application/vnd.openxmlformats-officedocument.presentationml.slideLayout+xml"/>
  <Override PartName="/ppt/slideLayouts/slideLayout35.xml" ContentType="application/vnd.openxmlformats-officedocument.presentationml.slideLayout+xml"/>
  <Default Extension="xml" ContentType="application/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4.xml" ContentType="application/vnd.openxmlformats-officedocument.presentationml.slideLayout+xml"/>
  <Override PartName="/ppt/slideLayouts/slideLayout42.xml" ContentType="application/vnd.openxmlformats-officedocument.presentationml.slideLayout+xml"/>
  <Override PartName="/ppt/notesSlides/notesSlide16.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20.xml" ContentType="application/vnd.openxmlformats-officedocument.presentationml.slideLayout+xml"/>
  <Override PartName="/ppt/slideLayouts/slideLayout31.xml" ContentType="application/vnd.openxmlformats-officedocument.presentationml.slideLayout+xml"/>
  <Override PartName="/ppt/slideLayouts/slideLayout40.xml" ContentType="application/vnd.openxmlformats-officedocument.presentationml.slideLayout+xml"/>
  <Override PartName="/ppt/notesSlides/notesSlide14.xml" ContentType="application/vnd.openxmlformats-officedocument.presentationml.notesSlide+xml"/>
  <Override PartName="/ppt/notesSlides/notesSlide23.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Masters/slideMaster4.xml" ContentType="application/vnd.openxmlformats-officedocument.presentationml.slideMaster+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29.xml" ContentType="application/vnd.openxmlformats-officedocument.presentationml.slideLayout+xml"/>
  <Override PartName="/ppt/slideLayouts/slideLayout38.xml" ContentType="application/vnd.openxmlformats-officedocument.presentationml.slideLayout+xml"/>
  <Override PartName="/ppt/theme/theme4.xml" ContentType="application/vnd.openxmlformats-officedocument.theme+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Layouts/slideLayout27.xml" ContentType="application/vnd.openxmlformats-officedocument.presentationml.slideLayout+xml"/>
  <Override PartName="/ppt/slideLayouts/slideLayout36.xml" ContentType="application/vnd.openxmlformats-officedocument.presentationml.slideLayout+xml"/>
  <Override PartName="/ppt/slideLayouts/slideLayout45.xml" ContentType="application/vnd.openxmlformats-officedocument.presentationml.slideLayout+xml"/>
  <Override PartName="/ppt/notesSlides/notesSlide19.xml" ContentType="application/vnd.openxmlformats-officedocument.presentationml.notesSlide+xml"/>
  <Override PartName="/ppt/revisionInfo.xml" ContentType="application/vnd.ms-powerpoint.revisioninfo+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Override PartName="/ppt/slideLayouts/slideLayout25.xml" ContentType="application/vnd.openxmlformats-officedocument.presentationml.slideLayout+xml"/>
  <Override PartName="/ppt/slideLayouts/slideLayout34.xml" ContentType="application/vnd.openxmlformats-officedocument.presentationml.slideLayout+xml"/>
  <Override PartName="/ppt/slideLayouts/slideLayout43.xml" ContentType="application/vnd.openxmlformats-officedocument.presentationml.slideLayout+xml"/>
  <Override PartName="/ppt/notesSlides/notesSlide17.xml" ContentType="application/vnd.openxmlformats-officedocument.presentationml.notesSlide+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tags/tag1.xml" ContentType="application/vnd.openxmlformats-officedocument.presentationml.tags+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slideLayouts/slideLayout23.xml" ContentType="application/vnd.openxmlformats-officedocument.presentationml.slideLayout+xml"/>
  <Override PartName="/ppt/slideLayouts/slideLayout32.xml" ContentType="application/vnd.openxmlformats-officedocument.presentationml.slideLayout+xml"/>
  <Override PartName="/ppt/slideLayouts/slideLayout4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slideLayouts/slideLayout30.xml" ContentType="application/vnd.openxmlformats-officedocument.presentationml.slideLayout+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Masters/slideMaster1.xml" ContentType="application/vnd.openxmlformats-officedocument.presentationml.slideMaster+xml"/>
  <Override PartName="/ppt/slideLayouts/slideLayout4.xml" ContentType="application/vnd.openxmlformats-officedocument.presentationml.slideLayout+xml"/>
  <Override PartName="/ppt/theme/theme3.xml" ContentType="application/vnd.openxmlformats-officedocument.theme+xml"/>
  <Override PartName="/ppt/slideLayouts/slideLayout37.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Layouts/slideLayout15.xml" ContentType="application/vnd.openxmlformats-officedocument.presentationml.slideLayout+xml"/>
  <Override PartName="/ppt/slideLayouts/slideLayout26.xml" ContentType="application/vnd.openxmlformats-officedocument.presentationml.slideLayout+xml"/>
  <Override PartName="/ppt/slideLayouts/slideLayout44.xml" ContentType="application/vnd.openxmlformats-officedocument.presentationml.slideLayout+xml"/>
  <Override PartName="/ppt/notesSlides/notesSlide18.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Layouts/slideLayout22.xml" ContentType="application/vnd.openxmlformats-officedocument.presentationml.slideLayout+xml"/>
  <Override PartName="/ppt/slideLayouts/slideLayout33.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bookmarkIdSeed="6">
  <p:sldMasterIdLst>
    <p:sldMasterId id="2147483648" r:id="rId1"/>
    <p:sldMasterId id="2147483660" r:id="rId2"/>
    <p:sldMasterId id="2147483672" r:id="rId3"/>
    <p:sldMasterId id="2147483684" r:id="rId4"/>
  </p:sldMasterIdLst>
  <p:notesMasterIdLst>
    <p:notesMasterId r:id="rId29"/>
  </p:notesMasterIdLst>
  <p:sldIdLst>
    <p:sldId id="256" r:id="rId5"/>
    <p:sldId id="261" r:id="rId6"/>
    <p:sldId id="305" r:id="rId7"/>
    <p:sldId id="289" r:id="rId8"/>
    <p:sldId id="347" r:id="rId9"/>
    <p:sldId id="324" r:id="rId10"/>
    <p:sldId id="348" r:id="rId11"/>
    <p:sldId id="349" r:id="rId12"/>
    <p:sldId id="290" r:id="rId13"/>
    <p:sldId id="350" r:id="rId14"/>
    <p:sldId id="351" r:id="rId15"/>
    <p:sldId id="325" r:id="rId16"/>
    <p:sldId id="352" r:id="rId17"/>
    <p:sldId id="353" r:id="rId18"/>
    <p:sldId id="354" r:id="rId19"/>
    <p:sldId id="355" r:id="rId20"/>
    <p:sldId id="356" r:id="rId21"/>
    <p:sldId id="357" r:id="rId22"/>
    <p:sldId id="358" r:id="rId23"/>
    <p:sldId id="359" r:id="rId24"/>
    <p:sldId id="360" r:id="rId25"/>
    <p:sldId id="361" r:id="rId26"/>
    <p:sldId id="326" r:id="rId27"/>
    <p:sldId id="268" r:id="rId28"/>
  </p:sldIdLst>
  <p:sldSz cx="9144000" cy="6858000" type="screen4x3"/>
  <p:notesSz cx="6858000" cy="9144000"/>
  <p:custDataLst>
    <p:tags r:id="rId30"/>
  </p:custDataLst>
  <p:defaultTextStyle>
    <a:defPPr>
      <a:defRPr lang="zh-CN"/>
    </a:defPPr>
    <a:lvl1pPr marL="0" lvl="0" indent="0" algn="l" defTabSz="914400" eaLnBrk="0" fontAlgn="base" latinLnBrk="0" hangingPunct="0">
      <a:lnSpc>
        <a:spcPct val="100000"/>
      </a:lnSpc>
      <a:spcBef>
        <a:spcPct val="0"/>
      </a:spcBef>
      <a:spcAft>
        <a:spcPct val="0"/>
      </a:spcAft>
      <a:buNone/>
      <a:defRPr sz="1800" b="0" i="0" u="none" kern="1200" baseline="0">
        <a:solidFill>
          <a:schemeClr val="tx1"/>
        </a:solidFill>
        <a:latin typeface="Calibri" panose="020F0502020204030204" pitchFamily="34" charset="0"/>
        <a:ea typeface="宋体" panose="02010600030101010101" pitchFamily="2" charset="-122"/>
      </a:defRPr>
    </a:lvl1pPr>
    <a:lvl2pPr marL="457200" lvl="1" indent="0" algn="l" defTabSz="914400" eaLnBrk="0" fontAlgn="base" latinLnBrk="0" hangingPunct="0">
      <a:lnSpc>
        <a:spcPct val="100000"/>
      </a:lnSpc>
      <a:spcBef>
        <a:spcPct val="0"/>
      </a:spcBef>
      <a:spcAft>
        <a:spcPct val="0"/>
      </a:spcAft>
      <a:buNone/>
      <a:defRPr sz="1800" b="0" i="0" u="none" kern="1200" baseline="0">
        <a:solidFill>
          <a:schemeClr val="tx1"/>
        </a:solidFill>
        <a:latin typeface="Calibri" panose="020F0502020204030204" pitchFamily="34" charset="0"/>
        <a:ea typeface="宋体" panose="02010600030101010101" pitchFamily="2" charset="-122"/>
      </a:defRPr>
    </a:lvl2pPr>
    <a:lvl3pPr marL="914400" lvl="2" indent="0" algn="l" defTabSz="914400" eaLnBrk="0" fontAlgn="base" latinLnBrk="0" hangingPunct="0">
      <a:lnSpc>
        <a:spcPct val="100000"/>
      </a:lnSpc>
      <a:spcBef>
        <a:spcPct val="0"/>
      </a:spcBef>
      <a:spcAft>
        <a:spcPct val="0"/>
      </a:spcAft>
      <a:buNone/>
      <a:defRPr sz="1800" b="0" i="0" u="none" kern="1200" baseline="0">
        <a:solidFill>
          <a:schemeClr val="tx1"/>
        </a:solidFill>
        <a:latin typeface="Calibri" panose="020F0502020204030204" pitchFamily="34" charset="0"/>
        <a:ea typeface="宋体" panose="02010600030101010101" pitchFamily="2" charset="-122"/>
      </a:defRPr>
    </a:lvl3pPr>
    <a:lvl4pPr marL="1371600" lvl="3" indent="0" algn="l" defTabSz="914400" eaLnBrk="0" fontAlgn="base" latinLnBrk="0" hangingPunct="0">
      <a:lnSpc>
        <a:spcPct val="100000"/>
      </a:lnSpc>
      <a:spcBef>
        <a:spcPct val="0"/>
      </a:spcBef>
      <a:spcAft>
        <a:spcPct val="0"/>
      </a:spcAft>
      <a:buNone/>
      <a:defRPr sz="1800" b="0" i="0" u="none" kern="1200" baseline="0">
        <a:solidFill>
          <a:schemeClr val="tx1"/>
        </a:solidFill>
        <a:latin typeface="Calibri" panose="020F0502020204030204" pitchFamily="34" charset="0"/>
        <a:ea typeface="宋体" panose="02010600030101010101" pitchFamily="2" charset="-122"/>
      </a:defRPr>
    </a:lvl4pPr>
    <a:lvl5pPr marL="1828800" lvl="4" indent="0" algn="l" defTabSz="914400" eaLnBrk="0" fontAlgn="base" latinLnBrk="0" hangingPunct="0">
      <a:lnSpc>
        <a:spcPct val="100000"/>
      </a:lnSpc>
      <a:spcBef>
        <a:spcPct val="0"/>
      </a:spcBef>
      <a:spcAft>
        <a:spcPct val="0"/>
      </a:spcAft>
      <a:buNone/>
      <a:defRPr sz="1800" b="0" i="0" u="none" kern="1200" baseline="0">
        <a:solidFill>
          <a:schemeClr val="tx1"/>
        </a:solidFill>
        <a:latin typeface="Calibri" panose="020F0502020204030204" pitchFamily="34" charset="0"/>
        <a:ea typeface="宋体" panose="02010600030101010101" pitchFamily="2" charset="-122"/>
      </a:defRPr>
    </a:lvl5pPr>
    <a:lvl6pPr marL="2286000" lvl="5" indent="0" algn="l" defTabSz="914400" eaLnBrk="0" fontAlgn="base" latinLnBrk="0" hangingPunct="0">
      <a:lnSpc>
        <a:spcPct val="100000"/>
      </a:lnSpc>
      <a:spcBef>
        <a:spcPct val="0"/>
      </a:spcBef>
      <a:spcAft>
        <a:spcPct val="0"/>
      </a:spcAft>
      <a:buNone/>
      <a:defRPr sz="1800" b="0" i="0" u="none" kern="1200" baseline="0">
        <a:solidFill>
          <a:schemeClr val="tx1"/>
        </a:solidFill>
        <a:latin typeface="Calibri" panose="020F0502020204030204" pitchFamily="34" charset="0"/>
        <a:ea typeface="宋体" panose="02010600030101010101" pitchFamily="2" charset="-122"/>
      </a:defRPr>
    </a:lvl6pPr>
    <a:lvl7pPr marL="2743200" lvl="6" indent="0" algn="l" defTabSz="914400" eaLnBrk="0" fontAlgn="base" latinLnBrk="0" hangingPunct="0">
      <a:lnSpc>
        <a:spcPct val="100000"/>
      </a:lnSpc>
      <a:spcBef>
        <a:spcPct val="0"/>
      </a:spcBef>
      <a:spcAft>
        <a:spcPct val="0"/>
      </a:spcAft>
      <a:buNone/>
      <a:defRPr sz="1800" b="0" i="0" u="none" kern="1200" baseline="0">
        <a:solidFill>
          <a:schemeClr val="tx1"/>
        </a:solidFill>
        <a:latin typeface="Calibri" panose="020F0502020204030204" pitchFamily="34" charset="0"/>
        <a:ea typeface="宋体" panose="02010600030101010101" pitchFamily="2" charset="-122"/>
      </a:defRPr>
    </a:lvl7pPr>
    <a:lvl8pPr marL="3200400" lvl="7" indent="0" algn="l" defTabSz="914400" eaLnBrk="0" fontAlgn="base" latinLnBrk="0" hangingPunct="0">
      <a:lnSpc>
        <a:spcPct val="100000"/>
      </a:lnSpc>
      <a:spcBef>
        <a:spcPct val="0"/>
      </a:spcBef>
      <a:spcAft>
        <a:spcPct val="0"/>
      </a:spcAft>
      <a:buNone/>
      <a:defRPr sz="1800" b="0" i="0" u="none" kern="1200" baseline="0">
        <a:solidFill>
          <a:schemeClr val="tx1"/>
        </a:solidFill>
        <a:latin typeface="Calibri" panose="020F0502020204030204" pitchFamily="34" charset="0"/>
        <a:ea typeface="宋体" panose="02010600030101010101" pitchFamily="2" charset="-122"/>
      </a:defRPr>
    </a:lvl8pPr>
    <a:lvl9pPr marL="3657600" lvl="8" indent="0" algn="l" defTabSz="914400" eaLnBrk="0" fontAlgn="base" latinLnBrk="0" hangingPunct="0">
      <a:lnSpc>
        <a:spcPct val="100000"/>
      </a:lnSpc>
      <a:spcBef>
        <a:spcPct val="0"/>
      </a:spcBef>
      <a:spcAft>
        <a:spcPct val="0"/>
      </a:spcAft>
      <a:buNone/>
      <a:defRPr sz="1800" b="0" i="0" u="none" kern="1200" baseline="0">
        <a:solidFill>
          <a:schemeClr val="tx1"/>
        </a:solidFill>
        <a:latin typeface="Calibri" panose="020F0502020204030204" pitchFamily="34" charset="0"/>
        <a:ea typeface="宋体" panose="02010600030101010101" pitchFamily="2" charset="-122"/>
      </a:defRPr>
    </a:lvl9pPr>
  </p:defaultTextStyle>
  <p:extLst>
    <p:ext uri="{EFAFB233-063F-42B5-8137-9DF3F51BA10A}">
      <p15:sldGuideLst xmlns=""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037F9"/>
    <a:srgbClr val="F2F2F2"/>
    <a:srgbClr val="858585"/>
    <a:srgbClr val="638EB1"/>
    <a:srgbClr val="595959"/>
    <a:srgbClr val="497193"/>
    <a:srgbClr val="33C6D6"/>
    <a:srgbClr val="0768AD"/>
    <a:srgbClr val="404040"/>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90"/>
    <p:restoredTop sz="94660"/>
  </p:normalViewPr>
  <p:slideViewPr>
    <p:cSldViewPr snapToGrid="0">
      <p:cViewPr>
        <p:scale>
          <a:sx n="96" d="100"/>
          <a:sy n="96" d="100"/>
        </p:scale>
        <p:origin x="-2064" y="-348"/>
      </p:cViewPr>
      <p:guideLst>
        <p:guide orient="horz" pos="2160"/>
        <p:guide pos="2880"/>
      </p:guideLst>
    </p:cSldViewPr>
  </p:slideViewPr>
  <p:notesTextViewPr>
    <p:cViewPr>
      <p:scale>
        <a:sx n="1" d="1"/>
        <a:sy n="1" d="1"/>
      </p:scale>
      <p:origin x="0" y="0"/>
    </p:cViewPr>
  </p:notesTextViewPr>
  <p:sorterViewPr showFormatting="0">
    <p:cViewPr varScale="1">
      <p:scale>
        <a:sx n="100" d="100"/>
        <a:sy n="100"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slideMaster" Target="slideMasters/slideMaster3.xml"/><Relationship Id="rId21" Type="http://schemas.openxmlformats.org/officeDocument/2006/relationships/slide" Target="slides/slide17.xml"/><Relationship Id="rId34" Type="http://schemas.openxmlformats.org/officeDocument/2006/relationships/tableStyles" Target="tableStyle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presProps" Target="presProps.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tags" Target="tags/tag1.xml"/><Relationship Id="rId48" Type="http://schemas.microsoft.com/office/2015/10/relationships/revisionInfo" Target="revisionInfo.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pPr marL="0" marR="0" lvl="0" indent="0" algn="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p:txBody>
      </p:sp>
      <p:sp>
        <p:nvSpPr>
          <p:cNvPr id="4" name="幻灯片图像占位符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单击此处编辑母版文本样式</a:t>
            </a:r>
          </a:p>
          <a:p>
            <a:pPr marL="457200" marR="0" lvl="1" indent="0" algn="l" defTabSz="914400" rtl="0" eaLnBrk="1" fontAlgn="auto" latinLnBrk="0" hangingPunct="1">
              <a:lnSpc>
                <a:spcPct val="100000"/>
              </a:lnSpc>
              <a:spcBef>
                <a:spcPts val="0"/>
              </a:spcBef>
              <a:spcAft>
                <a:spcPts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第二级</a:t>
            </a:r>
          </a:p>
          <a:p>
            <a:pPr marL="914400" marR="0" lvl="2" indent="0" algn="l" defTabSz="914400" rtl="0" eaLnBrk="1" fontAlgn="auto" latinLnBrk="0" hangingPunct="1">
              <a:lnSpc>
                <a:spcPct val="100000"/>
              </a:lnSpc>
              <a:spcBef>
                <a:spcPts val="0"/>
              </a:spcBef>
              <a:spcAft>
                <a:spcPts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第三级</a:t>
            </a:r>
          </a:p>
          <a:p>
            <a:pPr marL="1371600" marR="0" lvl="3" indent="0" algn="l" defTabSz="914400" rtl="0" eaLnBrk="1" fontAlgn="auto" latinLnBrk="0" hangingPunct="1">
              <a:lnSpc>
                <a:spcPct val="100000"/>
              </a:lnSpc>
              <a:spcBef>
                <a:spcPts val="0"/>
              </a:spcBef>
              <a:spcAft>
                <a:spcPts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第四级</a:t>
            </a:r>
          </a:p>
          <a:p>
            <a:pPr marL="1828800" marR="0" lvl="4" indent="0" algn="l" defTabSz="914400" rtl="0" eaLnBrk="1" fontAlgn="auto" latinLnBrk="0" hangingPunct="1">
              <a:lnSpc>
                <a:spcPct val="100000"/>
              </a:lnSpc>
              <a:spcBef>
                <a:spcPts val="0"/>
              </a:spcBef>
              <a:spcAft>
                <a:spcPts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第五级</a:t>
            </a:r>
          </a:p>
        </p:txBody>
      </p:sp>
      <p:sp>
        <p:nvSpPr>
          <p:cNvPr id="6" name="页脚占位符 5"/>
          <p:cNvSpPr>
            <a:spLocks noGrp="1"/>
          </p:cNvSpPr>
          <p:nvPr>
            <p:ph type="ftr" sz="quarter" idx="4"/>
          </p:nvPr>
        </p:nvSpPr>
        <p:spPr>
          <a:xfrm>
            <a:off x="0" y="8685213"/>
            <a:ext cx="2971800" cy="458788"/>
          </a:xfrm>
          <a:prstGeom prst="rect">
            <a:avLst/>
          </a:prstGeom>
        </p:spPr>
        <p:txBody>
          <a:bodyPr vert="horz" lIns="91440" tIns="45720" rIns="91440" bIns="45720" rtlCol="0" anchor="b"/>
          <a:lstStyle>
            <a:lvl1pPr algn="l">
              <a:defRPr sz="1200"/>
            </a:lvl1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p:txBody>
      </p:sp>
      <p:sp>
        <p:nvSpPr>
          <p:cNvPr id="7" name="灯片编号占位符 6"/>
          <p:cNvSpPr>
            <a:spLocks noGrp="1"/>
          </p:cNvSpPr>
          <p:nvPr>
            <p:ph type="sldNum" sz="quarter" idx="5"/>
          </p:nvPr>
        </p:nvSpPr>
        <p:spPr>
          <a:xfrm>
            <a:off x="3884613" y="8685213"/>
            <a:ext cx="2971800" cy="458788"/>
          </a:xfrm>
          <a:prstGeom prst="rect">
            <a:avLst/>
          </a:prstGeom>
        </p:spPr>
        <p:txBody>
          <a:bodyPr vert="horz" lIns="91440" tIns="45720" rIns="91440" bIns="45720" rtlCol="0" anchor="b"/>
          <a:lstStyle>
            <a:lvl1pPr algn="r">
              <a:defRPr sz="1200"/>
            </a:lvl1pPr>
          </a:lstStyle>
          <a:p>
            <a:pPr marL="0" marR="0" lvl="0" indent="0" algn="r" defTabSz="914400" rtl="0" eaLnBrk="1" fontAlgn="auto" latinLnBrk="0" hangingPunct="1">
              <a:lnSpc>
                <a:spcPct val="100000"/>
              </a:lnSpc>
              <a:spcBef>
                <a:spcPts val="0"/>
              </a:spcBef>
              <a:spcAft>
                <a:spcPts val="0"/>
              </a:spcAft>
              <a:buClrTx/>
              <a:buSzTx/>
              <a:buFontTx/>
              <a:buNone/>
              <a:defRPr/>
            </a:pPr>
            <a:fld id="{4467E44B-1382-452E-9BCB-BD446962BE81}" type="slidenum">
              <a:rPr kumimoji="0" lang="zh-CN" altLang="en-US" sz="1200" b="0" i="0" u="none" strike="noStrike" kern="1200" cap="none" spc="0" normalizeH="0" baseline="0" noProof="0" smtClean="0">
                <a:ln>
                  <a:noFill/>
                </a:ln>
                <a:solidFill>
                  <a:schemeClr val="tx1"/>
                </a:solidFill>
                <a:effectLst/>
                <a:uLnTx/>
                <a:uFillTx/>
                <a:latin typeface="+mn-lt"/>
                <a:ea typeface="+mn-ea"/>
                <a:cs typeface="+mn-cs"/>
              </a:rPr>
              <a:pPr marL="0" marR="0" lvl="0" indent="0" algn="r" defTabSz="914400" rtl="0" eaLnBrk="1" fontAlgn="auto" latinLnBrk="0" hangingPunct="1">
                <a:lnSpc>
                  <a:spcPct val="100000"/>
                </a:lnSpc>
                <a:spcBef>
                  <a:spcPts val="0"/>
                </a:spcBef>
                <a:spcAft>
                  <a:spcPts val="0"/>
                </a:spcAft>
                <a:buClrTx/>
                <a:buSzTx/>
                <a:buFontTx/>
                <a:buNone/>
                <a:defRPr/>
              </a:pPr>
              <a:t>‹#›</a:t>
            </a:fld>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p:txBody>
      </p:sp>
    </p:spTree>
  </p:cSld>
  <p:clrMap bg1="lt1" tx1="dk1" bg2="lt2" tx2="dk2" accent1="accent1" accent2="accent2" accent3="accent3" accent4="accent4" accent5="accent5" accent6="accent6" hlink="hlink" folHlink="folHlink"/>
  <p:hf sldNum="0"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 xmlns:p14="http://schemas.microsoft.com/office/powerpoint/2010/main" val="267168157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幻灯片图像占位符 1"/>
          <p:cNvSpPr>
            <a:spLocks noGrp="1" noRot="1" noChangeAspect="1" noTextEdit="1"/>
          </p:cNvSpPr>
          <p:nvPr>
            <p:ph type="sldImg"/>
          </p:nvPr>
        </p:nvSpPr>
        <p:spPr>
          <a:ln>
            <a:solidFill>
              <a:srgbClr val="000000"/>
            </a:solidFill>
            <a:miter/>
          </a:ln>
        </p:spPr>
      </p:sp>
      <p:sp>
        <p:nvSpPr>
          <p:cNvPr id="15363" name="备注占位符 2"/>
          <p:cNvSpPr>
            <a:spLocks noGrp="1"/>
          </p:cNvSpPr>
          <p:nvPr>
            <p:ph type="body" idx="1"/>
          </p:nvPr>
        </p:nvSpPr>
        <p:spPr>
          <a:noFill/>
          <a:ln>
            <a:noFill/>
          </a:ln>
        </p:spPr>
        <p:txBody>
          <a:bodyPr wrap="square" lIns="91440" tIns="45720" rIns="91440" bIns="45720" anchor="t"/>
          <a:lstStyle/>
          <a:p>
            <a:pPr lvl="0">
              <a:spcBef>
                <a:spcPct val="0"/>
              </a:spcBef>
            </a:pPr>
            <a:endParaRPr lang="zh-CN" altLang="en-US" dirty="0"/>
          </a:p>
        </p:txBody>
      </p:sp>
      <p:sp>
        <p:nvSpPr>
          <p:cNvPr id="15364" name="灯片编号占位符 3"/>
          <p:cNvSpPr txBox="1">
            <a:spLocks noGrp="1"/>
          </p:cNvSpPr>
          <p:nvPr>
            <p:ph type="sldNum" sz="quarter"/>
          </p:nvPr>
        </p:nvSpPr>
        <p:spPr>
          <a:xfrm>
            <a:off x="3884613" y="8685213"/>
            <a:ext cx="2971800" cy="458787"/>
          </a:xfrm>
          <a:prstGeom prst="rect">
            <a:avLst/>
          </a:prstGeom>
          <a:noFill/>
          <a:ln w="9525">
            <a:noFill/>
          </a:ln>
        </p:spPr>
        <p:txBody>
          <a:bodyPr anchor="b"/>
          <a:lstStyle/>
          <a:p>
            <a:pPr lvl="0" algn="r"/>
            <a:fld id="{9A0DB2DC-4C9A-4742-B13C-FB6460FD3503}" type="slidenum">
              <a:rPr lang="zh-CN" altLang="en-US" sz="1200" dirty="0"/>
              <a:pPr lvl="0" algn="r"/>
              <a:t>10</a:t>
            </a:fld>
            <a:endParaRPr lang="zh-CN" altLang="en-US" sz="1200"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幻灯片图像占位符 1"/>
          <p:cNvSpPr>
            <a:spLocks noGrp="1" noRot="1" noChangeAspect="1" noTextEdit="1"/>
          </p:cNvSpPr>
          <p:nvPr>
            <p:ph type="sldImg"/>
          </p:nvPr>
        </p:nvSpPr>
        <p:spPr>
          <a:ln>
            <a:solidFill>
              <a:srgbClr val="000000"/>
            </a:solidFill>
            <a:miter/>
          </a:ln>
        </p:spPr>
      </p:sp>
      <p:sp>
        <p:nvSpPr>
          <p:cNvPr id="15363" name="备注占位符 2"/>
          <p:cNvSpPr>
            <a:spLocks noGrp="1"/>
          </p:cNvSpPr>
          <p:nvPr>
            <p:ph type="body" idx="1"/>
          </p:nvPr>
        </p:nvSpPr>
        <p:spPr>
          <a:noFill/>
          <a:ln>
            <a:noFill/>
          </a:ln>
        </p:spPr>
        <p:txBody>
          <a:bodyPr wrap="square" lIns="91440" tIns="45720" rIns="91440" bIns="45720" anchor="t"/>
          <a:lstStyle/>
          <a:p>
            <a:pPr lvl="0">
              <a:spcBef>
                <a:spcPct val="0"/>
              </a:spcBef>
            </a:pPr>
            <a:endParaRPr lang="zh-CN" altLang="en-US" dirty="0"/>
          </a:p>
        </p:txBody>
      </p:sp>
      <p:sp>
        <p:nvSpPr>
          <p:cNvPr id="15364" name="灯片编号占位符 3"/>
          <p:cNvSpPr txBox="1">
            <a:spLocks noGrp="1"/>
          </p:cNvSpPr>
          <p:nvPr>
            <p:ph type="sldNum" sz="quarter"/>
          </p:nvPr>
        </p:nvSpPr>
        <p:spPr>
          <a:xfrm>
            <a:off x="3884613" y="8685213"/>
            <a:ext cx="2971800" cy="458787"/>
          </a:xfrm>
          <a:prstGeom prst="rect">
            <a:avLst/>
          </a:prstGeom>
          <a:noFill/>
          <a:ln w="9525">
            <a:noFill/>
          </a:ln>
        </p:spPr>
        <p:txBody>
          <a:bodyPr anchor="b"/>
          <a:lstStyle/>
          <a:p>
            <a:pPr lvl="0" algn="r"/>
            <a:fld id="{9A0DB2DC-4C9A-4742-B13C-FB6460FD3503}" type="slidenum">
              <a:rPr lang="zh-CN" altLang="en-US" sz="1200" dirty="0"/>
              <a:pPr lvl="0" algn="r"/>
              <a:t>11</a:t>
            </a:fld>
            <a:endParaRPr lang="zh-CN" altLang="en-US" sz="1200"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幻灯片图像占位符 1"/>
          <p:cNvSpPr>
            <a:spLocks noGrp="1" noRot="1" noChangeAspect="1" noTextEdit="1"/>
          </p:cNvSpPr>
          <p:nvPr>
            <p:ph type="sldImg"/>
          </p:nvPr>
        </p:nvSpPr>
        <p:spPr>
          <a:ln>
            <a:solidFill>
              <a:srgbClr val="000000"/>
            </a:solidFill>
            <a:miter/>
          </a:ln>
        </p:spPr>
      </p:sp>
      <p:sp>
        <p:nvSpPr>
          <p:cNvPr id="15363" name="备注占位符 2"/>
          <p:cNvSpPr>
            <a:spLocks noGrp="1"/>
          </p:cNvSpPr>
          <p:nvPr>
            <p:ph type="body" idx="1"/>
          </p:nvPr>
        </p:nvSpPr>
        <p:spPr>
          <a:noFill/>
          <a:ln>
            <a:noFill/>
          </a:ln>
        </p:spPr>
        <p:txBody>
          <a:bodyPr wrap="square" lIns="91440" tIns="45720" rIns="91440" bIns="45720" anchor="t"/>
          <a:lstStyle/>
          <a:p>
            <a:pPr lvl="0">
              <a:spcBef>
                <a:spcPct val="0"/>
              </a:spcBef>
            </a:pPr>
            <a:endParaRPr lang="zh-CN" altLang="en-US" dirty="0"/>
          </a:p>
        </p:txBody>
      </p:sp>
      <p:sp>
        <p:nvSpPr>
          <p:cNvPr id="15364" name="灯片编号占位符 3"/>
          <p:cNvSpPr txBox="1">
            <a:spLocks noGrp="1"/>
          </p:cNvSpPr>
          <p:nvPr>
            <p:ph type="sldNum" sz="quarter"/>
          </p:nvPr>
        </p:nvSpPr>
        <p:spPr>
          <a:xfrm>
            <a:off x="3884613" y="8685213"/>
            <a:ext cx="2971800" cy="458787"/>
          </a:xfrm>
          <a:prstGeom prst="rect">
            <a:avLst/>
          </a:prstGeom>
          <a:noFill/>
          <a:ln w="9525">
            <a:noFill/>
          </a:ln>
        </p:spPr>
        <p:txBody>
          <a:bodyPr anchor="b"/>
          <a:lstStyle/>
          <a:p>
            <a:pPr lvl="0" algn="r"/>
            <a:fld id="{9A0DB2DC-4C9A-4742-B13C-FB6460FD3503}" type="slidenum">
              <a:rPr lang="zh-CN" altLang="en-US" sz="1200" dirty="0"/>
              <a:pPr lvl="0" algn="r"/>
              <a:t>12</a:t>
            </a:fld>
            <a:endParaRPr lang="zh-CN" altLang="en-US" sz="1200"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幻灯片图像占位符 1"/>
          <p:cNvSpPr>
            <a:spLocks noGrp="1" noRot="1" noChangeAspect="1" noTextEdit="1"/>
          </p:cNvSpPr>
          <p:nvPr>
            <p:ph type="sldImg"/>
          </p:nvPr>
        </p:nvSpPr>
        <p:spPr>
          <a:ln>
            <a:solidFill>
              <a:srgbClr val="000000"/>
            </a:solidFill>
            <a:miter/>
          </a:ln>
        </p:spPr>
      </p:sp>
      <p:sp>
        <p:nvSpPr>
          <p:cNvPr id="15363" name="备注占位符 2"/>
          <p:cNvSpPr>
            <a:spLocks noGrp="1"/>
          </p:cNvSpPr>
          <p:nvPr>
            <p:ph type="body" idx="1"/>
          </p:nvPr>
        </p:nvSpPr>
        <p:spPr>
          <a:noFill/>
          <a:ln>
            <a:noFill/>
          </a:ln>
        </p:spPr>
        <p:txBody>
          <a:bodyPr wrap="square" lIns="91440" tIns="45720" rIns="91440" bIns="45720" anchor="t"/>
          <a:lstStyle/>
          <a:p>
            <a:pPr lvl="0">
              <a:spcBef>
                <a:spcPct val="0"/>
              </a:spcBef>
            </a:pPr>
            <a:endParaRPr lang="zh-CN" altLang="en-US" dirty="0"/>
          </a:p>
        </p:txBody>
      </p:sp>
      <p:sp>
        <p:nvSpPr>
          <p:cNvPr id="15364" name="灯片编号占位符 3"/>
          <p:cNvSpPr txBox="1">
            <a:spLocks noGrp="1"/>
          </p:cNvSpPr>
          <p:nvPr>
            <p:ph type="sldNum" sz="quarter"/>
          </p:nvPr>
        </p:nvSpPr>
        <p:spPr>
          <a:xfrm>
            <a:off x="3884613" y="8685213"/>
            <a:ext cx="2971800" cy="458787"/>
          </a:xfrm>
          <a:prstGeom prst="rect">
            <a:avLst/>
          </a:prstGeom>
          <a:noFill/>
          <a:ln w="9525">
            <a:noFill/>
          </a:ln>
        </p:spPr>
        <p:txBody>
          <a:bodyPr anchor="b"/>
          <a:lstStyle/>
          <a:p>
            <a:pPr lvl="0" algn="r"/>
            <a:fld id="{9A0DB2DC-4C9A-4742-B13C-FB6460FD3503}" type="slidenum">
              <a:rPr lang="zh-CN" altLang="en-US" sz="1200" dirty="0"/>
              <a:pPr lvl="0" algn="r"/>
              <a:t>13</a:t>
            </a:fld>
            <a:endParaRPr lang="zh-CN" altLang="en-US" sz="1200"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幻灯片图像占位符 1"/>
          <p:cNvSpPr>
            <a:spLocks noGrp="1" noRot="1" noChangeAspect="1" noTextEdit="1"/>
          </p:cNvSpPr>
          <p:nvPr>
            <p:ph type="sldImg"/>
          </p:nvPr>
        </p:nvSpPr>
        <p:spPr>
          <a:ln>
            <a:solidFill>
              <a:srgbClr val="000000"/>
            </a:solidFill>
            <a:miter/>
          </a:ln>
        </p:spPr>
      </p:sp>
      <p:sp>
        <p:nvSpPr>
          <p:cNvPr id="15363" name="备注占位符 2"/>
          <p:cNvSpPr>
            <a:spLocks noGrp="1"/>
          </p:cNvSpPr>
          <p:nvPr>
            <p:ph type="body" idx="1"/>
          </p:nvPr>
        </p:nvSpPr>
        <p:spPr>
          <a:noFill/>
          <a:ln>
            <a:noFill/>
          </a:ln>
        </p:spPr>
        <p:txBody>
          <a:bodyPr wrap="square" lIns="91440" tIns="45720" rIns="91440" bIns="45720" anchor="t"/>
          <a:lstStyle/>
          <a:p>
            <a:pPr lvl="0">
              <a:spcBef>
                <a:spcPct val="0"/>
              </a:spcBef>
            </a:pPr>
            <a:endParaRPr lang="zh-CN" altLang="en-US" dirty="0"/>
          </a:p>
        </p:txBody>
      </p:sp>
      <p:sp>
        <p:nvSpPr>
          <p:cNvPr id="15364" name="灯片编号占位符 3"/>
          <p:cNvSpPr txBox="1">
            <a:spLocks noGrp="1"/>
          </p:cNvSpPr>
          <p:nvPr>
            <p:ph type="sldNum" sz="quarter"/>
          </p:nvPr>
        </p:nvSpPr>
        <p:spPr>
          <a:xfrm>
            <a:off x="3884613" y="8685213"/>
            <a:ext cx="2971800" cy="458787"/>
          </a:xfrm>
          <a:prstGeom prst="rect">
            <a:avLst/>
          </a:prstGeom>
          <a:noFill/>
          <a:ln w="9525">
            <a:noFill/>
          </a:ln>
        </p:spPr>
        <p:txBody>
          <a:bodyPr anchor="b"/>
          <a:lstStyle/>
          <a:p>
            <a:pPr lvl="0" algn="r"/>
            <a:fld id="{9A0DB2DC-4C9A-4742-B13C-FB6460FD3503}" type="slidenum">
              <a:rPr lang="zh-CN" altLang="en-US" sz="1200" dirty="0"/>
              <a:pPr lvl="0" algn="r"/>
              <a:t>14</a:t>
            </a:fld>
            <a:endParaRPr lang="zh-CN" altLang="en-US" sz="1200"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幻灯片图像占位符 1"/>
          <p:cNvSpPr>
            <a:spLocks noGrp="1" noRot="1" noChangeAspect="1" noTextEdit="1"/>
          </p:cNvSpPr>
          <p:nvPr>
            <p:ph type="sldImg"/>
          </p:nvPr>
        </p:nvSpPr>
        <p:spPr>
          <a:ln>
            <a:solidFill>
              <a:srgbClr val="000000"/>
            </a:solidFill>
            <a:miter/>
          </a:ln>
        </p:spPr>
      </p:sp>
      <p:sp>
        <p:nvSpPr>
          <p:cNvPr id="15363" name="备注占位符 2"/>
          <p:cNvSpPr>
            <a:spLocks noGrp="1"/>
          </p:cNvSpPr>
          <p:nvPr>
            <p:ph type="body" idx="1"/>
          </p:nvPr>
        </p:nvSpPr>
        <p:spPr>
          <a:noFill/>
          <a:ln>
            <a:noFill/>
          </a:ln>
        </p:spPr>
        <p:txBody>
          <a:bodyPr wrap="square" lIns="91440" tIns="45720" rIns="91440" bIns="45720" anchor="t"/>
          <a:lstStyle/>
          <a:p>
            <a:pPr lvl="0">
              <a:spcBef>
                <a:spcPct val="0"/>
              </a:spcBef>
            </a:pPr>
            <a:endParaRPr lang="zh-CN" altLang="en-US" dirty="0"/>
          </a:p>
        </p:txBody>
      </p:sp>
      <p:sp>
        <p:nvSpPr>
          <p:cNvPr id="15364" name="灯片编号占位符 3"/>
          <p:cNvSpPr txBox="1">
            <a:spLocks noGrp="1"/>
          </p:cNvSpPr>
          <p:nvPr>
            <p:ph type="sldNum" sz="quarter"/>
          </p:nvPr>
        </p:nvSpPr>
        <p:spPr>
          <a:xfrm>
            <a:off x="3884613" y="8685213"/>
            <a:ext cx="2971800" cy="458787"/>
          </a:xfrm>
          <a:prstGeom prst="rect">
            <a:avLst/>
          </a:prstGeom>
          <a:noFill/>
          <a:ln w="9525">
            <a:noFill/>
          </a:ln>
        </p:spPr>
        <p:txBody>
          <a:bodyPr anchor="b"/>
          <a:lstStyle/>
          <a:p>
            <a:pPr lvl="0" algn="r"/>
            <a:fld id="{9A0DB2DC-4C9A-4742-B13C-FB6460FD3503}" type="slidenum">
              <a:rPr lang="zh-CN" altLang="en-US" sz="1200" dirty="0"/>
              <a:pPr lvl="0" algn="r"/>
              <a:t>15</a:t>
            </a:fld>
            <a:endParaRPr lang="zh-CN" altLang="en-US" sz="1200"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幻灯片图像占位符 1"/>
          <p:cNvSpPr>
            <a:spLocks noGrp="1" noRot="1" noChangeAspect="1" noTextEdit="1"/>
          </p:cNvSpPr>
          <p:nvPr>
            <p:ph type="sldImg"/>
          </p:nvPr>
        </p:nvSpPr>
        <p:spPr>
          <a:ln>
            <a:solidFill>
              <a:srgbClr val="000000"/>
            </a:solidFill>
            <a:miter/>
          </a:ln>
        </p:spPr>
      </p:sp>
      <p:sp>
        <p:nvSpPr>
          <p:cNvPr id="15363" name="备注占位符 2"/>
          <p:cNvSpPr>
            <a:spLocks noGrp="1"/>
          </p:cNvSpPr>
          <p:nvPr>
            <p:ph type="body" idx="1"/>
          </p:nvPr>
        </p:nvSpPr>
        <p:spPr>
          <a:noFill/>
          <a:ln>
            <a:noFill/>
          </a:ln>
        </p:spPr>
        <p:txBody>
          <a:bodyPr wrap="square" lIns="91440" tIns="45720" rIns="91440" bIns="45720" anchor="t"/>
          <a:lstStyle/>
          <a:p>
            <a:pPr lvl="0">
              <a:spcBef>
                <a:spcPct val="0"/>
              </a:spcBef>
            </a:pPr>
            <a:endParaRPr lang="zh-CN" altLang="en-US" dirty="0"/>
          </a:p>
        </p:txBody>
      </p:sp>
      <p:sp>
        <p:nvSpPr>
          <p:cNvPr id="15364" name="灯片编号占位符 3"/>
          <p:cNvSpPr txBox="1">
            <a:spLocks noGrp="1"/>
          </p:cNvSpPr>
          <p:nvPr>
            <p:ph type="sldNum" sz="quarter"/>
          </p:nvPr>
        </p:nvSpPr>
        <p:spPr>
          <a:xfrm>
            <a:off x="3884613" y="8685213"/>
            <a:ext cx="2971800" cy="458787"/>
          </a:xfrm>
          <a:prstGeom prst="rect">
            <a:avLst/>
          </a:prstGeom>
          <a:noFill/>
          <a:ln w="9525">
            <a:noFill/>
          </a:ln>
        </p:spPr>
        <p:txBody>
          <a:bodyPr anchor="b"/>
          <a:lstStyle/>
          <a:p>
            <a:pPr lvl="0" algn="r"/>
            <a:fld id="{9A0DB2DC-4C9A-4742-B13C-FB6460FD3503}" type="slidenum">
              <a:rPr lang="zh-CN" altLang="en-US" sz="1200" dirty="0"/>
              <a:pPr lvl="0" algn="r"/>
              <a:t>16</a:t>
            </a:fld>
            <a:endParaRPr lang="zh-CN" altLang="en-US" sz="1200"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幻灯片图像占位符 1"/>
          <p:cNvSpPr>
            <a:spLocks noGrp="1" noRot="1" noChangeAspect="1" noTextEdit="1"/>
          </p:cNvSpPr>
          <p:nvPr>
            <p:ph type="sldImg"/>
          </p:nvPr>
        </p:nvSpPr>
        <p:spPr>
          <a:ln>
            <a:solidFill>
              <a:srgbClr val="000000"/>
            </a:solidFill>
            <a:miter/>
          </a:ln>
        </p:spPr>
      </p:sp>
      <p:sp>
        <p:nvSpPr>
          <p:cNvPr id="15363" name="备注占位符 2"/>
          <p:cNvSpPr>
            <a:spLocks noGrp="1"/>
          </p:cNvSpPr>
          <p:nvPr>
            <p:ph type="body" idx="1"/>
          </p:nvPr>
        </p:nvSpPr>
        <p:spPr>
          <a:noFill/>
          <a:ln>
            <a:noFill/>
          </a:ln>
        </p:spPr>
        <p:txBody>
          <a:bodyPr wrap="square" lIns="91440" tIns="45720" rIns="91440" bIns="45720" anchor="t"/>
          <a:lstStyle/>
          <a:p>
            <a:pPr lvl="0">
              <a:spcBef>
                <a:spcPct val="0"/>
              </a:spcBef>
            </a:pPr>
            <a:endParaRPr lang="zh-CN" altLang="en-US" dirty="0"/>
          </a:p>
        </p:txBody>
      </p:sp>
      <p:sp>
        <p:nvSpPr>
          <p:cNvPr id="15364" name="灯片编号占位符 3"/>
          <p:cNvSpPr txBox="1">
            <a:spLocks noGrp="1"/>
          </p:cNvSpPr>
          <p:nvPr>
            <p:ph type="sldNum" sz="quarter"/>
          </p:nvPr>
        </p:nvSpPr>
        <p:spPr>
          <a:xfrm>
            <a:off x="3884613" y="8685213"/>
            <a:ext cx="2971800" cy="458787"/>
          </a:xfrm>
          <a:prstGeom prst="rect">
            <a:avLst/>
          </a:prstGeom>
          <a:noFill/>
          <a:ln w="9525">
            <a:noFill/>
          </a:ln>
        </p:spPr>
        <p:txBody>
          <a:bodyPr anchor="b"/>
          <a:lstStyle/>
          <a:p>
            <a:pPr lvl="0" algn="r"/>
            <a:fld id="{9A0DB2DC-4C9A-4742-B13C-FB6460FD3503}" type="slidenum">
              <a:rPr lang="zh-CN" altLang="en-US" sz="1200" dirty="0"/>
              <a:pPr lvl="0" algn="r"/>
              <a:t>17</a:t>
            </a:fld>
            <a:endParaRPr lang="zh-CN" altLang="en-US" sz="1200"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幻灯片图像占位符 1"/>
          <p:cNvSpPr>
            <a:spLocks noGrp="1" noRot="1" noChangeAspect="1" noTextEdit="1"/>
          </p:cNvSpPr>
          <p:nvPr>
            <p:ph type="sldImg"/>
          </p:nvPr>
        </p:nvSpPr>
        <p:spPr>
          <a:ln>
            <a:solidFill>
              <a:srgbClr val="000000"/>
            </a:solidFill>
            <a:miter/>
          </a:ln>
        </p:spPr>
      </p:sp>
      <p:sp>
        <p:nvSpPr>
          <p:cNvPr id="15363" name="备注占位符 2"/>
          <p:cNvSpPr>
            <a:spLocks noGrp="1"/>
          </p:cNvSpPr>
          <p:nvPr>
            <p:ph type="body" idx="1"/>
          </p:nvPr>
        </p:nvSpPr>
        <p:spPr>
          <a:noFill/>
          <a:ln>
            <a:noFill/>
          </a:ln>
        </p:spPr>
        <p:txBody>
          <a:bodyPr wrap="square" lIns="91440" tIns="45720" rIns="91440" bIns="45720" anchor="t"/>
          <a:lstStyle/>
          <a:p>
            <a:pPr lvl="0">
              <a:spcBef>
                <a:spcPct val="0"/>
              </a:spcBef>
            </a:pPr>
            <a:endParaRPr lang="zh-CN" altLang="en-US" dirty="0"/>
          </a:p>
        </p:txBody>
      </p:sp>
      <p:sp>
        <p:nvSpPr>
          <p:cNvPr id="15364" name="灯片编号占位符 3"/>
          <p:cNvSpPr txBox="1">
            <a:spLocks noGrp="1"/>
          </p:cNvSpPr>
          <p:nvPr>
            <p:ph type="sldNum" sz="quarter"/>
          </p:nvPr>
        </p:nvSpPr>
        <p:spPr>
          <a:xfrm>
            <a:off x="3884613" y="8685213"/>
            <a:ext cx="2971800" cy="458787"/>
          </a:xfrm>
          <a:prstGeom prst="rect">
            <a:avLst/>
          </a:prstGeom>
          <a:noFill/>
          <a:ln w="9525">
            <a:noFill/>
          </a:ln>
        </p:spPr>
        <p:txBody>
          <a:bodyPr anchor="b"/>
          <a:lstStyle/>
          <a:p>
            <a:pPr lvl="0" algn="r"/>
            <a:fld id="{9A0DB2DC-4C9A-4742-B13C-FB6460FD3503}" type="slidenum">
              <a:rPr lang="zh-CN" altLang="en-US" sz="1200" dirty="0"/>
              <a:pPr lvl="0" algn="r"/>
              <a:t>18</a:t>
            </a:fld>
            <a:endParaRPr lang="zh-CN" altLang="en-US" sz="1200"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幻灯片图像占位符 1"/>
          <p:cNvSpPr>
            <a:spLocks noGrp="1" noRot="1" noChangeAspect="1" noTextEdit="1"/>
          </p:cNvSpPr>
          <p:nvPr>
            <p:ph type="sldImg"/>
          </p:nvPr>
        </p:nvSpPr>
        <p:spPr>
          <a:ln>
            <a:solidFill>
              <a:srgbClr val="000000"/>
            </a:solidFill>
            <a:miter/>
          </a:ln>
        </p:spPr>
      </p:sp>
      <p:sp>
        <p:nvSpPr>
          <p:cNvPr id="15363" name="备注占位符 2"/>
          <p:cNvSpPr>
            <a:spLocks noGrp="1"/>
          </p:cNvSpPr>
          <p:nvPr>
            <p:ph type="body" idx="1"/>
          </p:nvPr>
        </p:nvSpPr>
        <p:spPr>
          <a:noFill/>
          <a:ln>
            <a:noFill/>
          </a:ln>
        </p:spPr>
        <p:txBody>
          <a:bodyPr wrap="square" lIns="91440" tIns="45720" rIns="91440" bIns="45720" anchor="t"/>
          <a:lstStyle/>
          <a:p>
            <a:pPr lvl="0">
              <a:spcBef>
                <a:spcPct val="0"/>
              </a:spcBef>
            </a:pPr>
            <a:endParaRPr lang="zh-CN" altLang="en-US" dirty="0"/>
          </a:p>
        </p:txBody>
      </p:sp>
      <p:sp>
        <p:nvSpPr>
          <p:cNvPr id="15364" name="灯片编号占位符 3"/>
          <p:cNvSpPr txBox="1">
            <a:spLocks noGrp="1"/>
          </p:cNvSpPr>
          <p:nvPr>
            <p:ph type="sldNum" sz="quarter"/>
          </p:nvPr>
        </p:nvSpPr>
        <p:spPr>
          <a:xfrm>
            <a:off x="3884613" y="8685213"/>
            <a:ext cx="2971800" cy="458787"/>
          </a:xfrm>
          <a:prstGeom prst="rect">
            <a:avLst/>
          </a:prstGeom>
          <a:noFill/>
          <a:ln w="9525">
            <a:noFill/>
          </a:ln>
        </p:spPr>
        <p:txBody>
          <a:bodyPr anchor="b"/>
          <a:lstStyle/>
          <a:p>
            <a:pPr lvl="0" algn="r"/>
            <a:fld id="{9A0DB2DC-4C9A-4742-B13C-FB6460FD3503}" type="slidenum">
              <a:rPr lang="zh-CN" altLang="en-US" sz="1200" dirty="0"/>
              <a:pPr lvl="0" algn="r"/>
              <a:t>19</a:t>
            </a:fld>
            <a:endParaRPr lang="zh-CN" altLang="en-US" sz="1200"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幻灯片图像占位符 1"/>
          <p:cNvSpPr>
            <a:spLocks noGrp="1" noRot="1" noChangeAspect="1" noTextEdit="1"/>
          </p:cNvSpPr>
          <p:nvPr>
            <p:ph type="sldImg"/>
          </p:nvPr>
        </p:nvSpPr>
        <p:spPr>
          <a:ln>
            <a:solidFill>
              <a:srgbClr val="000000"/>
            </a:solidFill>
            <a:miter/>
          </a:ln>
        </p:spPr>
      </p:sp>
      <p:sp>
        <p:nvSpPr>
          <p:cNvPr id="11267" name="备注占位符 2"/>
          <p:cNvSpPr>
            <a:spLocks noGrp="1"/>
          </p:cNvSpPr>
          <p:nvPr>
            <p:ph type="body" idx="1"/>
          </p:nvPr>
        </p:nvSpPr>
        <p:spPr>
          <a:noFill/>
          <a:ln>
            <a:noFill/>
          </a:ln>
        </p:spPr>
        <p:txBody>
          <a:bodyPr wrap="square" lIns="91440" tIns="45720" rIns="91440" bIns="45720" anchor="t"/>
          <a:lstStyle/>
          <a:p>
            <a:pPr lvl="0">
              <a:spcBef>
                <a:spcPct val="0"/>
              </a:spcBef>
            </a:pPr>
            <a:endParaRPr lang="zh-CN" altLang="en-US" dirty="0"/>
          </a:p>
        </p:txBody>
      </p:sp>
      <p:sp>
        <p:nvSpPr>
          <p:cNvPr id="11268" name="灯片编号占位符 3"/>
          <p:cNvSpPr txBox="1">
            <a:spLocks noGrp="1"/>
          </p:cNvSpPr>
          <p:nvPr>
            <p:ph type="sldNum" sz="quarter"/>
          </p:nvPr>
        </p:nvSpPr>
        <p:spPr>
          <a:xfrm>
            <a:off x="3884613" y="8685213"/>
            <a:ext cx="2971800" cy="458787"/>
          </a:xfrm>
          <a:prstGeom prst="rect">
            <a:avLst/>
          </a:prstGeom>
          <a:noFill/>
          <a:ln w="9525">
            <a:noFill/>
          </a:ln>
        </p:spPr>
        <p:txBody>
          <a:bodyPr anchor="b"/>
          <a:lstStyle/>
          <a:p>
            <a:pPr lvl="0" algn="r"/>
            <a:fld id="{9A0DB2DC-4C9A-4742-B13C-FB6460FD3503}" type="slidenum">
              <a:rPr lang="zh-CN" altLang="en-US" sz="1200" dirty="0">
                <a:solidFill>
                  <a:srgbClr val="000000"/>
                </a:solidFill>
              </a:rPr>
              <a:pPr lvl="0" algn="r"/>
              <a:t>2</a:t>
            </a:fld>
            <a:endParaRPr lang="zh-CN" altLang="en-US" sz="1200" dirty="0">
              <a:solidFill>
                <a:srgbClr val="000000"/>
              </a:solidFill>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幻灯片图像占位符 1"/>
          <p:cNvSpPr>
            <a:spLocks noGrp="1" noRot="1" noChangeAspect="1" noTextEdit="1"/>
          </p:cNvSpPr>
          <p:nvPr>
            <p:ph type="sldImg"/>
          </p:nvPr>
        </p:nvSpPr>
        <p:spPr>
          <a:ln>
            <a:solidFill>
              <a:srgbClr val="000000"/>
            </a:solidFill>
            <a:miter/>
          </a:ln>
        </p:spPr>
      </p:sp>
      <p:sp>
        <p:nvSpPr>
          <p:cNvPr id="15363" name="备注占位符 2"/>
          <p:cNvSpPr>
            <a:spLocks noGrp="1"/>
          </p:cNvSpPr>
          <p:nvPr>
            <p:ph type="body" idx="1"/>
          </p:nvPr>
        </p:nvSpPr>
        <p:spPr>
          <a:noFill/>
          <a:ln>
            <a:noFill/>
          </a:ln>
        </p:spPr>
        <p:txBody>
          <a:bodyPr wrap="square" lIns="91440" tIns="45720" rIns="91440" bIns="45720" anchor="t"/>
          <a:lstStyle/>
          <a:p>
            <a:pPr lvl="0">
              <a:spcBef>
                <a:spcPct val="0"/>
              </a:spcBef>
            </a:pPr>
            <a:endParaRPr lang="zh-CN" altLang="en-US" dirty="0"/>
          </a:p>
        </p:txBody>
      </p:sp>
      <p:sp>
        <p:nvSpPr>
          <p:cNvPr id="15364" name="灯片编号占位符 3"/>
          <p:cNvSpPr txBox="1">
            <a:spLocks noGrp="1"/>
          </p:cNvSpPr>
          <p:nvPr>
            <p:ph type="sldNum" sz="quarter"/>
          </p:nvPr>
        </p:nvSpPr>
        <p:spPr>
          <a:xfrm>
            <a:off x="3884613" y="8685213"/>
            <a:ext cx="2971800" cy="458787"/>
          </a:xfrm>
          <a:prstGeom prst="rect">
            <a:avLst/>
          </a:prstGeom>
          <a:noFill/>
          <a:ln w="9525">
            <a:noFill/>
          </a:ln>
        </p:spPr>
        <p:txBody>
          <a:bodyPr anchor="b"/>
          <a:lstStyle/>
          <a:p>
            <a:pPr lvl="0" algn="r"/>
            <a:fld id="{9A0DB2DC-4C9A-4742-B13C-FB6460FD3503}" type="slidenum">
              <a:rPr lang="zh-CN" altLang="en-US" sz="1200" dirty="0"/>
              <a:pPr lvl="0" algn="r"/>
              <a:t>20</a:t>
            </a:fld>
            <a:endParaRPr lang="zh-CN" altLang="en-US" sz="1200"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幻灯片图像占位符 1"/>
          <p:cNvSpPr>
            <a:spLocks noGrp="1" noRot="1" noChangeAspect="1" noTextEdit="1"/>
          </p:cNvSpPr>
          <p:nvPr>
            <p:ph type="sldImg"/>
          </p:nvPr>
        </p:nvSpPr>
        <p:spPr>
          <a:ln>
            <a:solidFill>
              <a:srgbClr val="000000"/>
            </a:solidFill>
            <a:miter/>
          </a:ln>
        </p:spPr>
      </p:sp>
      <p:sp>
        <p:nvSpPr>
          <p:cNvPr id="15363" name="备注占位符 2"/>
          <p:cNvSpPr>
            <a:spLocks noGrp="1"/>
          </p:cNvSpPr>
          <p:nvPr>
            <p:ph type="body" idx="1"/>
          </p:nvPr>
        </p:nvSpPr>
        <p:spPr>
          <a:noFill/>
          <a:ln>
            <a:noFill/>
          </a:ln>
        </p:spPr>
        <p:txBody>
          <a:bodyPr wrap="square" lIns="91440" tIns="45720" rIns="91440" bIns="45720" anchor="t"/>
          <a:lstStyle/>
          <a:p>
            <a:pPr lvl="0">
              <a:spcBef>
                <a:spcPct val="0"/>
              </a:spcBef>
            </a:pPr>
            <a:endParaRPr lang="zh-CN" altLang="en-US" dirty="0"/>
          </a:p>
        </p:txBody>
      </p:sp>
      <p:sp>
        <p:nvSpPr>
          <p:cNvPr id="15364" name="灯片编号占位符 3"/>
          <p:cNvSpPr txBox="1">
            <a:spLocks noGrp="1"/>
          </p:cNvSpPr>
          <p:nvPr>
            <p:ph type="sldNum" sz="quarter"/>
          </p:nvPr>
        </p:nvSpPr>
        <p:spPr>
          <a:xfrm>
            <a:off x="3884613" y="8685213"/>
            <a:ext cx="2971800" cy="458787"/>
          </a:xfrm>
          <a:prstGeom prst="rect">
            <a:avLst/>
          </a:prstGeom>
          <a:noFill/>
          <a:ln w="9525">
            <a:noFill/>
          </a:ln>
        </p:spPr>
        <p:txBody>
          <a:bodyPr anchor="b"/>
          <a:lstStyle/>
          <a:p>
            <a:pPr lvl="0" algn="r"/>
            <a:fld id="{9A0DB2DC-4C9A-4742-B13C-FB6460FD3503}" type="slidenum">
              <a:rPr lang="zh-CN" altLang="en-US" sz="1200" dirty="0"/>
              <a:pPr lvl="0" algn="r"/>
              <a:t>21</a:t>
            </a:fld>
            <a:endParaRPr lang="zh-CN" altLang="en-US" sz="1200"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幻灯片图像占位符 1"/>
          <p:cNvSpPr>
            <a:spLocks noGrp="1" noRot="1" noChangeAspect="1" noTextEdit="1"/>
          </p:cNvSpPr>
          <p:nvPr>
            <p:ph type="sldImg"/>
          </p:nvPr>
        </p:nvSpPr>
        <p:spPr>
          <a:ln>
            <a:solidFill>
              <a:srgbClr val="000000"/>
            </a:solidFill>
            <a:miter/>
          </a:ln>
        </p:spPr>
      </p:sp>
      <p:sp>
        <p:nvSpPr>
          <p:cNvPr id="15363" name="备注占位符 2"/>
          <p:cNvSpPr>
            <a:spLocks noGrp="1"/>
          </p:cNvSpPr>
          <p:nvPr>
            <p:ph type="body" idx="1"/>
          </p:nvPr>
        </p:nvSpPr>
        <p:spPr>
          <a:noFill/>
          <a:ln>
            <a:noFill/>
          </a:ln>
        </p:spPr>
        <p:txBody>
          <a:bodyPr wrap="square" lIns="91440" tIns="45720" rIns="91440" bIns="45720" anchor="t"/>
          <a:lstStyle/>
          <a:p>
            <a:pPr lvl="0">
              <a:spcBef>
                <a:spcPct val="0"/>
              </a:spcBef>
            </a:pPr>
            <a:endParaRPr lang="zh-CN" altLang="en-US" dirty="0"/>
          </a:p>
        </p:txBody>
      </p:sp>
      <p:sp>
        <p:nvSpPr>
          <p:cNvPr id="15364" name="灯片编号占位符 3"/>
          <p:cNvSpPr txBox="1">
            <a:spLocks noGrp="1"/>
          </p:cNvSpPr>
          <p:nvPr>
            <p:ph type="sldNum" sz="quarter"/>
          </p:nvPr>
        </p:nvSpPr>
        <p:spPr>
          <a:xfrm>
            <a:off x="3884613" y="8685213"/>
            <a:ext cx="2971800" cy="458787"/>
          </a:xfrm>
          <a:prstGeom prst="rect">
            <a:avLst/>
          </a:prstGeom>
          <a:noFill/>
          <a:ln w="9525">
            <a:noFill/>
          </a:ln>
        </p:spPr>
        <p:txBody>
          <a:bodyPr anchor="b"/>
          <a:lstStyle/>
          <a:p>
            <a:pPr lvl="0" algn="r"/>
            <a:fld id="{9A0DB2DC-4C9A-4742-B13C-FB6460FD3503}" type="slidenum">
              <a:rPr lang="zh-CN" altLang="en-US" sz="1200" dirty="0"/>
              <a:pPr lvl="0" algn="r"/>
              <a:t>22</a:t>
            </a:fld>
            <a:endParaRPr lang="zh-CN" altLang="en-US" sz="1200" dirty="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幻灯片图像占位符 1"/>
          <p:cNvSpPr>
            <a:spLocks noGrp="1" noRot="1" noChangeAspect="1" noTextEdit="1"/>
          </p:cNvSpPr>
          <p:nvPr>
            <p:ph type="sldImg"/>
          </p:nvPr>
        </p:nvSpPr>
        <p:spPr>
          <a:ln>
            <a:solidFill>
              <a:srgbClr val="000000"/>
            </a:solidFill>
            <a:miter/>
          </a:ln>
        </p:spPr>
      </p:sp>
      <p:sp>
        <p:nvSpPr>
          <p:cNvPr id="15363" name="备注占位符 2"/>
          <p:cNvSpPr>
            <a:spLocks noGrp="1"/>
          </p:cNvSpPr>
          <p:nvPr>
            <p:ph type="body" idx="1"/>
          </p:nvPr>
        </p:nvSpPr>
        <p:spPr>
          <a:noFill/>
          <a:ln>
            <a:noFill/>
          </a:ln>
        </p:spPr>
        <p:txBody>
          <a:bodyPr wrap="square" lIns="91440" tIns="45720" rIns="91440" bIns="45720" anchor="t"/>
          <a:lstStyle/>
          <a:p>
            <a:pPr lvl="0">
              <a:spcBef>
                <a:spcPct val="0"/>
              </a:spcBef>
            </a:pPr>
            <a:endParaRPr lang="zh-CN" altLang="en-US" dirty="0"/>
          </a:p>
        </p:txBody>
      </p:sp>
      <p:sp>
        <p:nvSpPr>
          <p:cNvPr id="15364" name="灯片编号占位符 3"/>
          <p:cNvSpPr txBox="1">
            <a:spLocks noGrp="1"/>
          </p:cNvSpPr>
          <p:nvPr>
            <p:ph type="sldNum" sz="quarter"/>
          </p:nvPr>
        </p:nvSpPr>
        <p:spPr>
          <a:xfrm>
            <a:off x="3884613" y="8685213"/>
            <a:ext cx="2971800" cy="458787"/>
          </a:xfrm>
          <a:prstGeom prst="rect">
            <a:avLst/>
          </a:prstGeom>
          <a:noFill/>
          <a:ln w="9525">
            <a:noFill/>
          </a:ln>
        </p:spPr>
        <p:txBody>
          <a:bodyPr anchor="b"/>
          <a:lstStyle/>
          <a:p>
            <a:pPr lvl="0" algn="r"/>
            <a:fld id="{9A0DB2DC-4C9A-4742-B13C-FB6460FD3503}" type="slidenum">
              <a:rPr lang="zh-CN" altLang="en-US" sz="1200" dirty="0"/>
              <a:pPr lvl="0" algn="r"/>
              <a:t>23</a:t>
            </a:fld>
            <a:endParaRPr lang="zh-CN" altLang="en-US" sz="1200" dirty="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 xmlns:p14="http://schemas.microsoft.com/office/powerpoint/2010/main" val="327811483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幻灯片图像占位符 1"/>
          <p:cNvSpPr>
            <a:spLocks noGrp="1" noRot="1" noChangeAspect="1" noTextEdit="1"/>
          </p:cNvSpPr>
          <p:nvPr>
            <p:ph type="sldImg"/>
          </p:nvPr>
        </p:nvSpPr>
        <p:spPr>
          <a:ln>
            <a:solidFill>
              <a:srgbClr val="000000"/>
            </a:solidFill>
            <a:miter/>
          </a:ln>
        </p:spPr>
      </p:sp>
      <p:sp>
        <p:nvSpPr>
          <p:cNvPr id="15363" name="备注占位符 2"/>
          <p:cNvSpPr>
            <a:spLocks noGrp="1"/>
          </p:cNvSpPr>
          <p:nvPr>
            <p:ph type="body" idx="1"/>
          </p:nvPr>
        </p:nvSpPr>
        <p:spPr>
          <a:noFill/>
          <a:ln>
            <a:noFill/>
          </a:ln>
        </p:spPr>
        <p:txBody>
          <a:bodyPr wrap="square" lIns="91440" tIns="45720" rIns="91440" bIns="45720" anchor="t"/>
          <a:lstStyle/>
          <a:p>
            <a:pPr lvl="0">
              <a:spcBef>
                <a:spcPct val="0"/>
              </a:spcBef>
            </a:pPr>
            <a:endParaRPr lang="zh-CN" altLang="en-US" dirty="0"/>
          </a:p>
        </p:txBody>
      </p:sp>
      <p:sp>
        <p:nvSpPr>
          <p:cNvPr id="15364" name="灯片编号占位符 3"/>
          <p:cNvSpPr txBox="1">
            <a:spLocks noGrp="1"/>
          </p:cNvSpPr>
          <p:nvPr>
            <p:ph type="sldNum" sz="quarter"/>
          </p:nvPr>
        </p:nvSpPr>
        <p:spPr>
          <a:xfrm>
            <a:off x="3884613" y="8685213"/>
            <a:ext cx="2971800" cy="458787"/>
          </a:xfrm>
          <a:prstGeom prst="rect">
            <a:avLst/>
          </a:prstGeom>
          <a:noFill/>
          <a:ln w="9525">
            <a:noFill/>
          </a:ln>
        </p:spPr>
        <p:txBody>
          <a:bodyPr anchor="b"/>
          <a:lstStyle/>
          <a:p>
            <a:pPr lvl="0" algn="r"/>
            <a:fld id="{9A0DB2DC-4C9A-4742-B13C-FB6460FD3503}" type="slidenum">
              <a:rPr lang="zh-CN" altLang="en-US" sz="1200" dirty="0"/>
              <a:pPr lvl="0" algn="r"/>
              <a:t>3</a:t>
            </a:fld>
            <a:endParaRPr lang="zh-CN" altLang="en-US" sz="1200"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幻灯片图像占位符 1"/>
          <p:cNvSpPr>
            <a:spLocks noGrp="1" noRot="1" noChangeAspect="1" noTextEdit="1"/>
          </p:cNvSpPr>
          <p:nvPr>
            <p:ph type="sldImg"/>
          </p:nvPr>
        </p:nvSpPr>
        <p:spPr>
          <a:ln>
            <a:solidFill>
              <a:srgbClr val="000000"/>
            </a:solidFill>
            <a:miter/>
          </a:ln>
        </p:spPr>
      </p:sp>
      <p:sp>
        <p:nvSpPr>
          <p:cNvPr id="15363" name="备注占位符 2"/>
          <p:cNvSpPr>
            <a:spLocks noGrp="1"/>
          </p:cNvSpPr>
          <p:nvPr>
            <p:ph type="body" idx="1"/>
          </p:nvPr>
        </p:nvSpPr>
        <p:spPr>
          <a:noFill/>
          <a:ln>
            <a:noFill/>
          </a:ln>
        </p:spPr>
        <p:txBody>
          <a:bodyPr wrap="square" lIns="91440" tIns="45720" rIns="91440" bIns="45720" anchor="t"/>
          <a:lstStyle/>
          <a:p>
            <a:pPr lvl="0">
              <a:spcBef>
                <a:spcPct val="0"/>
              </a:spcBef>
            </a:pPr>
            <a:endParaRPr lang="zh-CN" altLang="en-US" dirty="0"/>
          </a:p>
        </p:txBody>
      </p:sp>
      <p:sp>
        <p:nvSpPr>
          <p:cNvPr id="15364" name="灯片编号占位符 3"/>
          <p:cNvSpPr txBox="1">
            <a:spLocks noGrp="1"/>
          </p:cNvSpPr>
          <p:nvPr>
            <p:ph type="sldNum" sz="quarter"/>
          </p:nvPr>
        </p:nvSpPr>
        <p:spPr>
          <a:xfrm>
            <a:off x="3884613" y="8685213"/>
            <a:ext cx="2971800" cy="458787"/>
          </a:xfrm>
          <a:prstGeom prst="rect">
            <a:avLst/>
          </a:prstGeom>
          <a:noFill/>
          <a:ln w="9525">
            <a:noFill/>
          </a:ln>
        </p:spPr>
        <p:txBody>
          <a:bodyPr anchor="b"/>
          <a:lstStyle/>
          <a:p>
            <a:pPr lvl="0" algn="r"/>
            <a:fld id="{9A0DB2DC-4C9A-4742-B13C-FB6460FD3503}" type="slidenum">
              <a:rPr lang="zh-CN" altLang="en-US" sz="1200" dirty="0"/>
              <a:pPr lvl="0" algn="r"/>
              <a:t>4</a:t>
            </a:fld>
            <a:endParaRPr lang="zh-CN" altLang="en-US" sz="1200"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幻灯片图像占位符 1"/>
          <p:cNvSpPr>
            <a:spLocks noGrp="1" noRot="1" noChangeAspect="1" noTextEdit="1"/>
          </p:cNvSpPr>
          <p:nvPr>
            <p:ph type="sldImg"/>
          </p:nvPr>
        </p:nvSpPr>
        <p:spPr>
          <a:ln>
            <a:solidFill>
              <a:srgbClr val="000000"/>
            </a:solidFill>
            <a:miter/>
          </a:ln>
        </p:spPr>
      </p:sp>
      <p:sp>
        <p:nvSpPr>
          <p:cNvPr id="15363" name="备注占位符 2"/>
          <p:cNvSpPr>
            <a:spLocks noGrp="1"/>
          </p:cNvSpPr>
          <p:nvPr>
            <p:ph type="body" idx="1"/>
          </p:nvPr>
        </p:nvSpPr>
        <p:spPr>
          <a:noFill/>
          <a:ln>
            <a:noFill/>
          </a:ln>
        </p:spPr>
        <p:txBody>
          <a:bodyPr wrap="square" lIns="91440" tIns="45720" rIns="91440" bIns="45720" anchor="t"/>
          <a:lstStyle/>
          <a:p>
            <a:pPr lvl="0">
              <a:spcBef>
                <a:spcPct val="0"/>
              </a:spcBef>
            </a:pPr>
            <a:endParaRPr lang="zh-CN" altLang="en-US" dirty="0"/>
          </a:p>
        </p:txBody>
      </p:sp>
      <p:sp>
        <p:nvSpPr>
          <p:cNvPr id="15364" name="灯片编号占位符 3"/>
          <p:cNvSpPr txBox="1">
            <a:spLocks noGrp="1"/>
          </p:cNvSpPr>
          <p:nvPr>
            <p:ph type="sldNum" sz="quarter"/>
          </p:nvPr>
        </p:nvSpPr>
        <p:spPr>
          <a:xfrm>
            <a:off x="3884613" y="8685213"/>
            <a:ext cx="2971800" cy="458787"/>
          </a:xfrm>
          <a:prstGeom prst="rect">
            <a:avLst/>
          </a:prstGeom>
          <a:noFill/>
          <a:ln w="9525">
            <a:noFill/>
          </a:ln>
        </p:spPr>
        <p:txBody>
          <a:bodyPr anchor="b"/>
          <a:lstStyle/>
          <a:p>
            <a:pPr lvl="0" algn="r"/>
            <a:fld id="{9A0DB2DC-4C9A-4742-B13C-FB6460FD3503}" type="slidenum">
              <a:rPr lang="zh-CN" altLang="en-US" sz="1200" dirty="0"/>
              <a:pPr lvl="0" algn="r"/>
              <a:t>5</a:t>
            </a:fld>
            <a:endParaRPr lang="zh-CN" altLang="en-US" sz="1200"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幻灯片图像占位符 1"/>
          <p:cNvSpPr>
            <a:spLocks noGrp="1" noRot="1" noChangeAspect="1" noTextEdit="1"/>
          </p:cNvSpPr>
          <p:nvPr>
            <p:ph type="sldImg"/>
          </p:nvPr>
        </p:nvSpPr>
        <p:spPr>
          <a:ln>
            <a:solidFill>
              <a:srgbClr val="000000"/>
            </a:solidFill>
            <a:miter/>
          </a:ln>
        </p:spPr>
      </p:sp>
      <p:sp>
        <p:nvSpPr>
          <p:cNvPr id="15363" name="备注占位符 2"/>
          <p:cNvSpPr>
            <a:spLocks noGrp="1"/>
          </p:cNvSpPr>
          <p:nvPr>
            <p:ph type="body" idx="1"/>
          </p:nvPr>
        </p:nvSpPr>
        <p:spPr>
          <a:noFill/>
          <a:ln>
            <a:noFill/>
          </a:ln>
        </p:spPr>
        <p:txBody>
          <a:bodyPr wrap="square" lIns="91440" tIns="45720" rIns="91440" bIns="45720" anchor="t"/>
          <a:lstStyle/>
          <a:p>
            <a:pPr lvl="0">
              <a:spcBef>
                <a:spcPct val="0"/>
              </a:spcBef>
            </a:pPr>
            <a:endParaRPr lang="zh-CN" altLang="en-US" dirty="0"/>
          </a:p>
        </p:txBody>
      </p:sp>
      <p:sp>
        <p:nvSpPr>
          <p:cNvPr id="15364" name="灯片编号占位符 3"/>
          <p:cNvSpPr txBox="1">
            <a:spLocks noGrp="1"/>
          </p:cNvSpPr>
          <p:nvPr>
            <p:ph type="sldNum" sz="quarter"/>
          </p:nvPr>
        </p:nvSpPr>
        <p:spPr>
          <a:xfrm>
            <a:off x="3884613" y="8685213"/>
            <a:ext cx="2971800" cy="458787"/>
          </a:xfrm>
          <a:prstGeom prst="rect">
            <a:avLst/>
          </a:prstGeom>
          <a:noFill/>
          <a:ln w="9525">
            <a:noFill/>
          </a:ln>
        </p:spPr>
        <p:txBody>
          <a:bodyPr anchor="b"/>
          <a:lstStyle/>
          <a:p>
            <a:pPr lvl="0" algn="r"/>
            <a:fld id="{9A0DB2DC-4C9A-4742-B13C-FB6460FD3503}" type="slidenum">
              <a:rPr lang="zh-CN" altLang="en-US" sz="1200" dirty="0"/>
              <a:pPr lvl="0" algn="r"/>
              <a:t>6</a:t>
            </a:fld>
            <a:endParaRPr lang="zh-CN" altLang="en-US" sz="1200"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幻灯片图像占位符 1"/>
          <p:cNvSpPr>
            <a:spLocks noGrp="1" noRot="1" noChangeAspect="1" noTextEdit="1"/>
          </p:cNvSpPr>
          <p:nvPr>
            <p:ph type="sldImg"/>
          </p:nvPr>
        </p:nvSpPr>
        <p:spPr>
          <a:ln>
            <a:solidFill>
              <a:srgbClr val="000000"/>
            </a:solidFill>
            <a:miter/>
          </a:ln>
        </p:spPr>
      </p:sp>
      <p:sp>
        <p:nvSpPr>
          <p:cNvPr id="15363" name="备注占位符 2"/>
          <p:cNvSpPr>
            <a:spLocks noGrp="1"/>
          </p:cNvSpPr>
          <p:nvPr>
            <p:ph type="body" idx="1"/>
          </p:nvPr>
        </p:nvSpPr>
        <p:spPr>
          <a:noFill/>
          <a:ln>
            <a:noFill/>
          </a:ln>
        </p:spPr>
        <p:txBody>
          <a:bodyPr wrap="square" lIns="91440" tIns="45720" rIns="91440" bIns="45720" anchor="t"/>
          <a:lstStyle/>
          <a:p>
            <a:pPr lvl="0">
              <a:spcBef>
                <a:spcPct val="0"/>
              </a:spcBef>
            </a:pPr>
            <a:endParaRPr lang="zh-CN" altLang="en-US" dirty="0"/>
          </a:p>
        </p:txBody>
      </p:sp>
      <p:sp>
        <p:nvSpPr>
          <p:cNvPr id="15364" name="灯片编号占位符 3"/>
          <p:cNvSpPr txBox="1">
            <a:spLocks noGrp="1"/>
          </p:cNvSpPr>
          <p:nvPr>
            <p:ph type="sldNum" sz="quarter"/>
          </p:nvPr>
        </p:nvSpPr>
        <p:spPr>
          <a:xfrm>
            <a:off x="3884613" y="8685213"/>
            <a:ext cx="2971800" cy="458787"/>
          </a:xfrm>
          <a:prstGeom prst="rect">
            <a:avLst/>
          </a:prstGeom>
          <a:noFill/>
          <a:ln w="9525">
            <a:noFill/>
          </a:ln>
        </p:spPr>
        <p:txBody>
          <a:bodyPr anchor="b"/>
          <a:lstStyle/>
          <a:p>
            <a:pPr lvl="0" algn="r"/>
            <a:fld id="{9A0DB2DC-4C9A-4742-B13C-FB6460FD3503}" type="slidenum">
              <a:rPr lang="zh-CN" altLang="en-US" sz="1200" dirty="0"/>
              <a:pPr lvl="0" algn="r"/>
              <a:t>7</a:t>
            </a:fld>
            <a:endParaRPr lang="zh-CN" altLang="en-US" sz="1200"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幻灯片图像占位符 1"/>
          <p:cNvSpPr>
            <a:spLocks noGrp="1" noRot="1" noChangeAspect="1" noTextEdit="1"/>
          </p:cNvSpPr>
          <p:nvPr>
            <p:ph type="sldImg"/>
          </p:nvPr>
        </p:nvSpPr>
        <p:spPr>
          <a:ln>
            <a:solidFill>
              <a:srgbClr val="000000"/>
            </a:solidFill>
            <a:miter/>
          </a:ln>
        </p:spPr>
      </p:sp>
      <p:sp>
        <p:nvSpPr>
          <p:cNvPr id="15363" name="备注占位符 2"/>
          <p:cNvSpPr>
            <a:spLocks noGrp="1"/>
          </p:cNvSpPr>
          <p:nvPr>
            <p:ph type="body" idx="1"/>
          </p:nvPr>
        </p:nvSpPr>
        <p:spPr>
          <a:noFill/>
          <a:ln>
            <a:noFill/>
          </a:ln>
        </p:spPr>
        <p:txBody>
          <a:bodyPr wrap="square" lIns="91440" tIns="45720" rIns="91440" bIns="45720" anchor="t"/>
          <a:lstStyle/>
          <a:p>
            <a:pPr lvl="0">
              <a:spcBef>
                <a:spcPct val="0"/>
              </a:spcBef>
            </a:pPr>
            <a:endParaRPr lang="zh-CN" altLang="en-US" dirty="0"/>
          </a:p>
        </p:txBody>
      </p:sp>
      <p:sp>
        <p:nvSpPr>
          <p:cNvPr id="15364" name="灯片编号占位符 3"/>
          <p:cNvSpPr txBox="1">
            <a:spLocks noGrp="1"/>
          </p:cNvSpPr>
          <p:nvPr>
            <p:ph type="sldNum" sz="quarter"/>
          </p:nvPr>
        </p:nvSpPr>
        <p:spPr>
          <a:xfrm>
            <a:off x="3884613" y="8685213"/>
            <a:ext cx="2971800" cy="458787"/>
          </a:xfrm>
          <a:prstGeom prst="rect">
            <a:avLst/>
          </a:prstGeom>
          <a:noFill/>
          <a:ln w="9525">
            <a:noFill/>
          </a:ln>
        </p:spPr>
        <p:txBody>
          <a:bodyPr anchor="b"/>
          <a:lstStyle/>
          <a:p>
            <a:pPr lvl="0" algn="r"/>
            <a:fld id="{9A0DB2DC-4C9A-4742-B13C-FB6460FD3503}" type="slidenum">
              <a:rPr lang="zh-CN" altLang="en-US" sz="1200" dirty="0"/>
              <a:pPr lvl="0" algn="r"/>
              <a:t>8</a:t>
            </a:fld>
            <a:endParaRPr lang="zh-CN" altLang="en-US" sz="1200"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幻灯片图像占位符 1"/>
          <p:cNvSpPr>
            <a:spLocks noGrp="1" noRot="1" noChangeAspect="1" noTextEdit="1"/>
          </p:cNvSpPr>
          <p:nvPr>
            <p:ph type="sldImg"/>
          </p:nvPr>
        </p:nvSpPr>
        <p:spPr>
          <a:ln>
            <a:solidFill>
              <a:srgbClr val="000000"/>
            </a:solidFill>
            <a:miter/>
          </a:ln>
        </p:spPr>
      </p:sp>
      <p:sp>
        <p:nvSpPr>
          <p:cNvPr id="15363" name="备注占位符 2"/>
          <p:cNvSpPr>
            <a:spLocks noGrp="1"/>
          </p:cNvSpPr>
          <p:nvPr>
            <p:ph type="body" idx="1"/>
          </p:nvPr>
        </p:nvSpPr>
        <p:spPr>
          <a:noFill/>
          <a:ln>
            <a:noFill/>
          </a:ln>
        </p:spPr>
        <p:txBody>
          <a:bodyPr wrap="square" lIns="91440" tIns="45720" rIns="91440" bIns="45720" anchor="t"/>
          <a:lstStyle/>
          <a:p>
            <a:pPr lvl="0">
              <a:spcBef>
                <a:spcPct val="0"/>
              </a:spcBef>
            </a:pPr>
            <a:endParaRPr lang="zh-CN" altLang="en-US" dirty="0"/>
          </a:p>
        </p:txBody>
      </p:sp>
      <p:sp>
        <p:nvSpPr>
          <p:cNvPr id="15364" name="灯片编号占位符 3"/>
          <p:cNvSpPr txBox="1">
            <a:spLocks noGrp="1"/>
          </p:cNvSpPr>
          <p:nvPr>
            <p:ph type="sldNum" sz="quarter"/>
          </p:nvPr>
        </p:nvSpPr>
        <p:spPr>
          <a:xfrm>
            <a:off x="3884613" y="8685213"/>
            <a:ext cx="2971800" cy="458787"/>
          </a:xfrm>
          <a:prstGeom prst="rect">
            <a:avLst/>
          </a:prstGeom>
          <a:noFill/>
          <a:ln w="9525">
            <a:noFill/>
          </a:ln>
        </p:spPr>
        <p:txBody>
          <a:bodyPr anchor="b"/>
          <a:lstStyle/>
          <a:p>
            <a:pPr lvl="0" algn="r"/>
            <a:fld id="{9A0DB2DC-4C9A-4742-B13C-FB6460FD3503}" type="slidenum">
              <a:rPr lang="zh-CN" altLang="en-US" sz="1200" dirty="0"/>
              <a:pPr lvl="0" algn="r"/>
              <a:t>9</a:t>
            </a:fld>
            <a:endParaRPr lang="zh-CN" altLang="en-US" sz="1200"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zh-CN" altLang="en-US"/>
              <a:t>单击此处编辑母版标题样式</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en-US" dirty="0"/>
          </a:p>
        </p:txBody>
      </p:sp>
      <p:sp>
        <p:nvSpPr>
          <p:cNvPr id="4" name="日期占位符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fld id="{2057C986-B800-4456-8C04-1DBD7612AC06}" type="datetimeFigureOut">
              <a:rPr kumimoji="0" lang="zh-CN" altLang="en-US" sz="1200" b="0" i="0" u="none" strike="noStrike" kern="1200" cap="none" spc="0" normalizeH="0" baseline="0" noProof="0" smtClean="0">
                <a:ln>
                  <a:noFill/>
                </a:ln>
                <a:solidFill>
                  <a:schemeClr val="tx1">
                    <a:tint val="75000"/>
                  </a:schemeClr>
                </a:solidFill>
                <a:effectLst/>
                <a:uLnTx/>
                <a:uFillTx/>
                <a:latin typeface="+mn-lt"/>
                <a:ea typeface="+mn-ea"/>
                <a:cs typeface="+mn-cs"/>
              </a:rPr>
              <a:pPr marL="0" marR="0" lvl="0" indent="0" algn="l" defTabSz="914400" rtl="0" eaLnBrk="1" fontAlgn="auto" latinLnBrk="0" hangingPunct="1">
                <a:lnSpc>
                  <a:spcPct val="100000"/>
                </a:lnSpc>
                <a:spcBef>
                  <a:spcPts val="0"/>
                </a:spcBef>
                <a:spcAft>
                  <a:spcPts val="0"/>
                </a:spcAft>
                <a:buClrTx/>
                <a:buSzTx/>
                <a:buFontTx/>
                <a:buNone/>
                <a:defRPr/>
              </a:pPr>
              <a:t>2017/7/6</a:t>
            </a:fld>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6437F85D-1745-403B-AD96-B0E9E35E6876}" type="slidenum">
              <a:rPr kumimoji="0" lang="zh-CN" altLang="en-US" sz="1200" b="0" i="0" u="none" strike="noStrike" kern="1200" cap="none" spc="0" normalizeH="0" baseline="0" noProof="0" smtClean="0">
                <a:ln>
                  <a:noFill/>
                </a:ln>
                <a:solidFill>
                  <a:schemeClr val="tx1">
                    <a:tint val="75000"/>
                  </a:schemeClr>
                </a:solidFill>
                <a:effectLst/>
                <a:uLnTx/>
                <a:uFillTx/>
                <a:latin typeface="+mn-lt"/>
                <a:ea typeface="+mn-ea"/>
                <a:cs typeface="+mn-cs"/>
              </a:rPr>
              <a:pPr marL="0" marR="0" lvl="0" indent="0" algn="r" defTabSz="914400" rtl="0" eaLnBrk="1" fontAlgn="auto" latinLnBrk="0" hangingPunct="1">
                <a:lnSpc>
                  <a:spcPct val="100000"/>
                </a:lnSpc>
                <a:spcBef>
                  <a:spcPts val="0"/>
                </a:spcBef>
                <a:spcAft>
                  <a:spcPts val="0"/>
                </a:spcAft>
                <a:buClrTx/>
                <a:buSzTx/>
                <a:buFontTx/>
                <a:buNone/>
                <a:defRPr/>
              </a:pPr>
              <a:t>‹#›</a:t>
            </a:fld>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Tree>
  </p:cSld>
  <p:clrMapOvr>
    <a:masterClrMapping/>
  </p:clrMapOvr>
  <mc:AlternateContent xmlns:mc="http://schemas.openxmlformats.org/markup-compatibility/2006">
    <mc:Choice xmlns="" xmlns:p14="http://schemas.microsoft.com/office/powerpoint/2010/main" Requires="p14">
      <p:transition spd="slow" p14:dur="1500" advTm="2000">
        <p:random/>
      </p:transition>
    </mc:Choice>
    <mc:Fallback>
      <p:transition spd="slow" advTm="2000">
        <p:random/>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日期占位符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6437F85D-1745-403B-AD96-B0E9E35E6876}" type="slidenum">
              <a:rPr kumimoji="0" lang="zh-CN" altLang="en-US" sz="1200" b="0" i="0" u="none" strike="noStrike" kern="1200" cap="none" spc="0" normalizeH="0" baseline="0" noProof="0" smtClean="0">
                <a:ln>
                  <a:noFill/>
                </a:ln>
                <a:solidFill>
                  <a:schemeClr val="tx1">
                    <a:tint val="75000"/>
                  </a:schemeClr>
                </a:solidFill>
                <a:effectLst/>
                <a:uLnTx/>
                <a:uFillTx/>
                <a:latin typeface="+mn-lt"/>
                <a:ea typeface="+mn-ea"/>
                <a:cs typeface="+mn-cs"/>
              </a:rPr>
              <a:pPr marL="0" marR="0" lvl="0" indent="0" algn="r" defTabSz="914400" rtl="0" eaLnBrk="1" fontAlgn="auto" latinLnBrk="0" hangingPunct="1">
                <a:lnSpc>
                  <a:spcPct val="100000"/>
                </a:lnSpc>
                <a:spcBef>
                  <a:spcPts val="0"/>
                </a:spcBef>
                <a:spcAft>
                  <a:spcPts val="0"/>
                </a:spcAft>
                <a:buClrTx/>
                <a:buSzTx/>
                <a:buFontTx/>
                <a:buNone/>
                <a:defRPr/>
              </a:pPr>
              <a:t>‹#›</a:t>
            </a:fld>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Tree>
  </p:cSld>
  <p:clrMapOvr>
    <a:masterClrMapping/>
  </p:clrMapOvr>
  <mc:AlternateContent xmlns:mc="http://schemas.openxmlformats.org/markup-compatibility/2006">
    <mc:Choice xmlns="" xmlns:p14="http://schemas.microsoft.com/office/powerpoint/2010/main" Requires="p14">
      <p:transition spd="slow" p14:dur="1500" advTm="2000">
        <p:random/>
      </p:transition>
    </mc:Choice>
    <mc:Fallback>
      <p:transition spd="slow" advTm="2000">
        <p:random/>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日期占位符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6437F85D-1745-403B-AD96-B0E9E35E6876}" type="slidenum">
              <a:rPr kumimoji="0" lang="zh-CN" altLang="en-US" sz="1200" b="0" i="0" u="none" strike="noStrike" kern="1200" cap="none" spc="0" normalizeH="0" baseline="0" noProof="0" smtClean="0">
                <a:ln>
                  <a:noFill/>
                </a:ln>
                <a:solidFill>
                  <a:schemeClr val="tx1">
                    <a:tint val="75000"/>
                  </a:schemeClr>
                </a:solidFill>
                <a:effectLst/>
                <a:uLnTx/>
                <a:uFillTx/>
                <a:latin typeface="+mn-lt"/>
                <a:ea typeface="+mn-ea"/>
                <a:cs typeface="+mn-cs"/>
              </a:rPr>
              <a:pPr marL="0" marR="0" lvl="0" indent="0" algn="r" defTabSz="914400" rtl="0" eaLnBrk="1" fontAlgn="auto" latinLnBrk="0" hangingPunct="1">
                <a:lnSpc>
                  <a:spcPct val="100000"/>
                </a:lnSpc>
                <a:spcBef>
                  <a:spcPts val="0"/>
                </a:spcBef>
                <a:spcAft>
                  <a:spcPts val="0"/>
                </a:spcAft>
                <a:buClrTx/>
                <a:buSzTx/>
                <a:buFontTx/>
                <a:buNone/>
                <a:defRPr/>
              </a:pPr>
              <a:t>‹#›</a:t>
            </a:fld>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Tree>
  </p:cSld>
  <p:clrMapOvr>
    <a:masterClrMapping/>
  </p:clrMapOvr>
  <mc:AlternateContent xmlns:mc="http://schemas.openxmlformats.org/markup-compatibility/2006">
    <mc:Choice xmlns="" xmlns:p14="http://schemas.microsoft.com/office/powerpoint/2010/main" Requires="p14">
      <p:transition spd="slow" p14:dur="1500" advTm="2000">
        <p:random/>
      </p:transition>
    </mc:Choice>
    <mc:Fallback>
      <p:transition spd="slow" advTm="2000">
        <p:random/>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r>
              <a:rPr lang="zh-CN" altLang="en-US"/>
              <a:t>单击此处编辑母版标题样式</a:t>
            </a:r>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a:t>单击此处编辑母版副标题样式</a:t>
            </a:r>
          </a:p>
        </p:txBody>
      </p:sp>
      <p:sp>
        <p:nvSpPr>
          <p:cNvPr id="4" name="日期占位符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a:ln>
                <a:noFill/>
              </a:ln>
              <a:solidFill>
                <a:prstClr val="black">
                  <a:tint val="75000"/>
                </a:prstClr>
              </a:solidFill>
              <a:effectLst/>
              <a:uLnTx/>
              <a:uFillTx/>
              <a:latin typeface="+mn-lt"/>
              <a:ea typeface="+mn-ea"/>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a:ln>
                <a:noFill/>
              </a:ln>
              <a:solidFill>
                <a:prstClr val="black">
                  <a:tint val="75000"/>
                </a:prstClr>
              </a:solidFill>
              <a:effectLst/>
              <a:uLnTx/>
              <a:uFillTx/>
              <a:latin typeface="+mn-lt"/>
              <a:ea typeface="+mn-ea"/>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C1CE0793-DE3A-4BB9-B232-D629B54307B3}" type="slidenum">
              <a:rPr kumimoji="0" lang="zh-CN" altLang="en-US" sz="900" b="0" i="0" u="none" strike="noStrike" kern="1200" cap="none" spc="0" normalizeH="0" baseline="0" noProof="0" smtClean="0">
                <a:ln>
                  <a:noFill/>
                </a:ln>
                <a:solidFill>
                  <a:prstClr val="black">
                    <a:tint val="75000"/>
                  </a:prstClr>
                </a:solidFill>
                <a:effectLst/>
                <a:uLnTx/>
                <a:uFillTx/>
                <a:latin typeface="+mn-lt"/>
                <a:ea typeface="+mn-ea"/>
                <a:cs typeface="+mn-cs"/>
              </a:rPr>
              <a:pPr marL="0" marR="0" lvl="0" indent="0" algn="r" defTabSz="914400" rtl="0" eaLnBrk="1" fontAlgn="auto" latinLnBrk="0" hangingPunct="1">
                <a:lnSpc>
                  <a:spcPct val="100000"/>
                </a:lnSpc>
                <a:spcBef>
                  <a:spcPts val="0"/>
                </a:spcBef>
                <a:spcAft>
                  <a:spcPts val="0"/>
                </a:spcAft>
                <a:buClrTx/>
                <a:buSzTx/>
                <a:buFontTx/>
                <a:buNone/>
                <a:defRPr/>
              </a:pPr>
              <a:t>‹#›</a:t>
            </a:fld>
            <a:endParaRPr kumimoji="0" lang="zh-CN" altLang="en-US" sz="900" b="0" i="0" u="none" strike="noStrike" kern="1200" cap="none" spc="0" normalizeH="0" baseline="0" noProof="0">
              <a:ln>
                <a:noFill/>
              </a:ln>
              <a:solidFill>
                <a:prstClr val="black">
                  <a:tint val="75000"/>
                </a:prstClr>
              </a:solidFill>
              <a:effectLst/>
              <a:uLnTx/>
              <a:uFillTx/>
              <a:latin typeface="+mn-lt"/>
              <a:ea typeface="+mn-ea"/>
              <a:cs typeface="+mn-cs"/>
            </a:endParaRPr>
          </a:p>
        </p:txBody>
      </p:sp>
    </p:spTree>
  </p:cSld>
  <p:clrMapOvr>
    <a:masterClrMapping/>
  </p:clrMapOvr>
  <mc:AlternateContent xmlns:mc="http://schemas.openxmlformats.org/markup-compatibility/2006">
    <mc:Choice xmlns="" xmlns:p14="http://schemas.microsoft.com/office/powerpoint/2010/main" Requires="p14">
      <p:transition spd="slow" p14:dur="1500" advTm="2000">
        <p:random/>
      </p:transition>
    </mc:Choice>
    <mc:Fallback>
      <p:transition spd="slow" advTm="2000">
        <p:random/>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a:ln>
                <a:noFill/>
              </a:ln>
              <a:solidFill>
                <a:prstClr val="black">
                  <a:tint val="75000"/>
                </a:prstClr>
              </a:solidFill>
              <a:effectLst/>
              <a:uLnTx/>
              <a:uFillTx/>
              <a:latin typeface="+mn-lt"/>
              <a:ea typeface="+mn-ea"/>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a:ln>
                <a:noFill/>
              </a:ln>
              <a:solidFill>
                <a:prstClr val="black">
                  <a:tint val="75000"/>
                </a:prstClr>
              </a:solidFill>
              <a:effectLst/>
              <a:uLnTx/>
              <a:uFillTx/>
              <a:latin typeface="+mn-lt"/>
              <a:ea typeface="+mn-ea"/>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C1CE0793-DE3A-4BB9-B232-D629B54307B3}" type="slidenum">
              <a:rPr kumimoji="0" lang="zh-CN" altLang="en-US" sz="900" b="0" i="0" u="none" strike="noStrike" kern="1200" cap="none" spc="0" normalizeH="0" baseline="0" noProof="0" smtClean="0">
                <a:ln>
                  <a:noFill/>
                </a:ln>
                <a:solidFill>
                  <a:prstClr val="black">
                    <a:tint val="75000"/>
                  </a:prstClr>
                </a:solidFill>
                <a:effectLst/>
                <a:uLnTx/>
                <a:uFillTx/>
                <a:latin typeface="+mn-lt"/>
                <a:ea typeface="+mn-ea"/>
                <a:cs typeface="+mn-cs"/>
              </a:rPr>
              <a:pPr marL="0" marR="0" lvl="0" indent="0" algn="r" defTabSz="914400" rtl="0" eaLnBrk="1" fontAlgn="auto" latinLnBrk="0" hangingPunct="1">
                <a:lnSpc>
                  <a:spcPct val="100000"/>
                </a:lnSpc>
                <a:spcBef>
                  <a:spcPts val="0"/>
                </a:spcBef>
                <a:spcAft>
                  <a:spcPts val="0"/>
                </a:spcAft>
                <a:buClrTx/>
                <a:buSzTx/>
                <a:buFontTx/>
                <a:buNone/>
                <a:defRPr/>
              </a:pPr>
              <a:t>‹#›</a:t>
            </a:fld>
            <a:endParaRPr kumimoji="0" lang="zh-CN" altLang="en-US" sz="900" b="0" i="0" u="none" strike="noStrike" kern="1200" cap="none" spc="0" normalizeH="0" baseline="0" noProof="0">
              <a:ln>
                <a:noFill/>
              </a:ln>
              <a:solidFill>
                <a:prstClr val="black">
                  <a:tint val="75000"/>
                </a:prstClr>
              </a:solidFill>
              <a:effectLst/>
              <a:uLnTx/>
              <a:uFillTx/>
              <a:latin typeface="+mn-lt"/>
              <a:ea typeface="+mn-ea"/>
              <a:cs typeface="+mn-cs"/>
            </a:endParaRPr>
          </a:p>
        </p:txBody>
      </p:sp>
    </p:spTree>
  </p:cSld>
  <p:clrMapOvr>
    <a:masterClrMapping/>
  </p:clrMapOvr>
  <mc:AlternateContent xmlns:mc="http://schemas.openxmlformats.org/markup-compatibility/2006">
    <mc:Choice xmlns="" xmlns:p14="http://schemas.microsoft.com/office/powerpoint/2010/main" Requires="p14">
      <p:transition spd="slow" p14:dur="1500" advTm="2000">
        <p:random/>
      </p:transition>
    </mc:Choice>
    <mc:Fallback>
      <p:transition spd="slow" advTm="2000">
        <p:random/>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9"/>
            <a:ext cx="7886700" cy="2852737"/>
          </a:xfrm>
        </p:spPr>
        <p:txBody>
          <a:bodyPr anchor="b"/>
          <a:lstStyle>
            <a:lvl1pPr>
              <a:defRPr sz="4500"/>
            </a:lvl1pPr>
          </a:lstStyle>
          <a:p>
            <a:r>
              <a:rPr lang="zh-CN" altLang="en-US"/>
              <a:t>单击此处编辑母版标题样式</a:t>
            </a:r>
          </a:p>
        </p:txBody>
      </p:sp>
      <p:sp>
        <p:nvSpPr>
          <p:cNvPr id="3" name="文本占位符 2"/>
          <p:cNvSpPr>
            <a:spLocks noGrp="1"/>
          </p:cNvSpPr>
          <p:nvPr>
            <p:ph type="body" idx="1"/>
          </p:nvPr>
        </p:nvSpPr>
        <p:spPr>
          <a:xfrm>
            <a:off x="623888" y="4589464"/>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a:ln>
                <a:noFill/>
              </a:ln>
              <a:solidFill>
                <a:prstClr val="black">
                  <a:tint val="75000"/>
                </a:prstClr>
              </a:solidFill>
              <a:effectLst/>
              <a:uLnTx/>
              <a:uFillTx/>
              <a:latin typeface="+mn-lt"/>
              <a:ea typeface="+mn-ea"/>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a:ln>
                <a:noFill/>
              </a:ln>
              <a:solidFill>
                <a:prstClr val="black">
                  <a:tint val="75000"/>
                </a:prstClr>
              </a:solidFill>
              <a:effectLst/>
              <a:uLnTx/>
              <a:uFillTx/>
              <a:latin typeface="+mn-lt"/>
              <a:ea typeface="+mn-ea"/>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C1CE0793-DE3A-4BB9-B232-D629B54307B3}" type="slidenum">
              <a:rPr kumimoji="0" lang="zh-CN" altLang="en-US" sz="900" b="0" i="0" u="none" strike="noStrike" kern="1200" cap="none" spc="0" normalizeH="0" baseline="0" noProof="0" smtClean="0">
                <a:ln>
                  <a:noFill/>
                </a:ln>
                <a:solidFill>
                  <a:prstClr val="black">
                    <a:tint val="75000"/>
                  </a:prstClr>
                </a:solidFill>
                <a:effectLst/>
                <a:uLnTx/>
                <a:uFillTx/>
                <a:latin typeface="+mn-lt"/>
                <a:ea typeface="+mn-ea"/>
                <a:cs typeface="+mn-cs"/>
              </a:rPr>
              <a:pPr marL="0" marR="0" lvl="0" indent="0" algn="r" defTabSz="914400" rtl="0" eaLnBrk="1" fontAlgn="auto" latinLnBrk="0" hangingPunct="1">
                <a:lnSpc>
                  <a:spcPct val="100000"/>
                </a:lnSpc>
                <a:spcBef>
                  <a:spcPts val="0"/>
                </a:spcBef>
                <a:spcAft>
                  <a:spcPts val="0"/>
                </a:spcAft>
                <a:buClrTx/>
                <a:buSzTx/>
                <a:buFontTx/>
                <a:buNone/>
                <a:defRPr/>
              </a:pPr>
              <a:t>‹#›</a:t>
            </a:fld>
            <a:endParaRPr kumimoji="0" lang="zh-CN" altLang="en-US" sz="900" b="0" i="0" u="none" strike="noStrike" kern="1200" cap="none" spc="0" normalizeH="0" baseline="0" noProof="0">
              <a:ln>
                <a:noFill/>
              </a:ln>
              <a:solidFill>
                <a:prstClr val="black">
                  <a:tint val="75000"/>
                </a:prstClr>
              </a:solidFill>
              <a:effectLst/>
              <a:uLnTx/>
              <a:uFillTx/>
              <a:latin typeface="+mn-lt"/>
              <a:ea typeface="+mn-ea"/>
              <a:cs typeface="+mn-cs"/>
            </a:endParaRPr>
          </a:p>
        </p:txBody>
      </p:sp>
    </p:spTree>
  </p:cSld>
  <p:clrMapOvr>
    <a:masterClrMapping/>
  </p:clrMapOvr>
  <mc:AlternateContent xmlns:mc="http://schemas.openxmlformats.org/markup-compatibility/2006">
    <mc:Choice xmlns="" xmlns:p14="http://schemas.microsoft.com/office/powerpoint/2010/main" Requires="p14">
      <p:transition spd="slow" p14:dur="1500" advTm="2000">
        <p:random/>
      </p:transition>
    </mc:Choice>
    <mc:Fallback>
      <p:transition spd="slow" advTm="2000">
        <p:random/>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628650" y="1825625"/>
            <a:ext cx="38862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29150" y="1825625"/>
            <a:ext cx="38862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a:ln>
                <a:noFill/>
              </a:ln>
              <a:solidFill>
                <a:prstClr val="black">
                  <a:tint val="75000"/>
                </a:prstClr>
              </a:solidFill>
              <a:effectLst/>
              <a:uLnTx/>
              <a:uFillTx/>
              <a:latin typeface="+mn-lt"/>
              <a:ea typeface="+mn-ea"/>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a:ln>
                <a:noFill/>
              </a:ln>
              <a:solidFill>
                <a:prstClr val="black">
                  <a:tint val="75000"/>
                </a:prstClr>
              </a:solidFill>
              <a:effectLst/>
              <a:uLnTx/>
              <a:uFillTx/>
              <a:latin typeface="+mn-lt"/>
              <a:ea typeface="+mn-ea"/>
              <a:cs typeface="+mn-cs"/>
            </a:endParaRPr>
          </a:p>
        </p:txBody>
      </p:sp>
      <p:sp>
        <p:nvSpPr>
          <p:cNvPr id="7" name="灯片编号占位符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C1CE0793-DE3A-4BB9-B232-D629B54307B3}" type="slidenum">
              <a:rPr kumimoji="0" lang="zh-CN" altLang="en-US" sz="900" b="0" i="0" u="none" strike="noStrike" kern="1200" cap="none" spc="0" normalizeH="0" baseline="0" noProof="0" smtClean="0">
                <a:ln>
                  <a:noFill/>
                </a:ln>
                <a:solidFill>
                  <a:prstClr val="black">
                    <a:tint val="75000"/>
                  </a:prstClr>
                </a:solidFill>
                <a:effectLst/>
                <a:uLnTx/>
                <a:uFillTx/>
                <a:latin typeface="+mn-lt"/>
                <a:ea typeface="+mn-ea"/>
                <a:cs typeface="+mn-cs"/>
              </a:rPr>
              <a:pPr marL="0" marR="0" lvl="0" indent="0" algn="r" defTabSz="914400" rtl="0" eaLnBrk="1" fontAlgn="auto" latinLnBrk="0" hangingPunct="1">
                <a:lnSpc>
                  <a:spcPct val="100000"/>
                </a:lnSpc>
                <a:spcBef>
                  <a:spcPts val="0"/>
                </a:spcBef>
                <a:spcAft>
                  <a:spcPts val="0"/>
                </a:spcAft>
                <a:buClrTx/>
                <a:buSzTx/>
                <a:buFontTx/>
                <a:buNone/>
                <a:defRPr/>
              </a:pPr>
              <a:t>‹#›</a:t>
            </a:fld>
            <a:endParaRPr kumimoji="0" lang="zh-CN" altLang="en-US" sz="900" b="0" i="0" u="none" strike="noStrike" kern="1200" cap="none" spc="0" normalizeH="0" baseline="0" noProof="0">
              <a:ln>
                <a:noFill/>
              </a:ln>
              <a:solidFill>
                <a:prstClr val="black">
                  <a:tint val="75000"/>
                </a:prstClr>
              </a:solidFill>
              <a:effectLst/>
              <a:uLnTx/>
              <a:uFillTx/>
              <a:latin typeface="+mn-lt"/>
              <a:ea typeface="+mn-ea"/>
              <a:cs typeface="+mn-cs"/>
            </a:endParaRPr>
          </a:p>
        </p:txBody>
      </p:sp>
    </p:spTree>
  </p:cSld>
  <p:clrMapOvr>
    <a:masterClrMapping/>
  </p:clrMapOvr>
  <mc:AlternateContent xmlns:mc="http://schemas.openxmlformats.org/markup-compatibility/2006">
    <mc:Choice xmlns="" xmlns:p14="http://schemas.microsoft.com/office/powerpoint/2010/main" Requires="p14">
      <p:transition spd="slow" p14:dur="1500" advTm="2000">
        <p:random/>
      </p:transition>
    </mc:Choice>
    <mc:Fallback>
      <p:transition spd="slow" advTm="2000">
        <p:random/>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6"/>
            <a:ext cx="7886700" cy="1325563"/>
          </a:xfrm>
        </p:spPr>
        <p:txBody>
          <a:bodyPr/>
          <a:lstStyle/>
          <a:p>
            <a:r>
              <a:rPr lang="zh-CN" altLang="en-US"/>
              <a:t>单击此处编辑母版标题样式</a:t>
            </a:r>
          </a:p>
        </p:txBody>
      </p:sp>
      <p:sp>
        <p:nvSpPr>
          <p:cNvPr id="3" name="文本占位符 2"/>
          <p:cNvSpPr>
            <a:spLocks noGrp="1"/>
          </p:cNvSpPr>
          <p:nvPr>
            <p:ph type="body" idx="1"/>
          </p:nvPr>
        </p:nvSpPr>
        <p:spPr>
          <a:xfrm>
            <a:off x="629842"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单击此处编辑母版文本样式</a:t>
            </a:r>
          </a:p>
        </p:txBody>
      </p:sp>
      <p:sp>
        <p:nvSpPr>
          <p:cNvPr id="4" name="内容占位符 3"/>
          <p:cNvSpPr>
            <a:spLocks noGrp="1"/>
          </p:cNvSpPr>
          <p:nvPr>
            <p:ph sz="half" idx="2"/>
          </p:nvPr>
        </p:nvSpPr>
        <p:spPr>
          <a:xfrm>
            <a:off x="629842" y="2505075"/>
            <a:ext cx="3868340"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29150"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单击此处编辑母版文本样式</a:t>
            </a:r>
          </a:p>
        </p:txBody>
      </p:sp>
      <p:sp>
        <p:nvSpPr>
          <p:cNvPr id="6" name="内容占位符 5"/>
          <p:cNvSpPr>
            <a:spLocks noGrp="1"/>
          </p:cNvSpPr>
          <p:nvPr>
            <p:ph sz="quarter" idx="4"/>
          </p:nvPr>
        </p:nvSpPr>
        <p:spPr>
          <a:xfrm>
            <a:off x="4629150" y="2505075"/>
            <a:ext cx="3887391"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a:ln>
                <a:noFill/>
              </a:ln>
              <a:solidFill>
                <a:prstClr val="black">
                  <a:tint val="75000"/>
                </a:prstClr>
              </a:solidFill>
              <a:effectLst/>
              <a:uLnTx/>
              <a:uFillTx/>
              <a:latin typeface="+mn-lt"/>
              <a:ea typeface="+mn-ea"/>
              <a:cs typeface="+mn-cs"/>
            </a:endParaRPr>
          </a:p>
        </p:txBody>
      </p:sp>
      <p:sp>
        <p:nvSpPr>
          <p:cNvPr id="8" name="页脚占位符 7"/>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a:ln>
                <a:noFill/>
              </a:ln>
              <a:solidFill>
                <a:prstClr val="black">
                  <a:tint val="75000"/>
                </a:prstClr>
              </a:solidFill>
              <a:effectLst/>
              <a:uLnTx/>
              <a:uFillTx/>
              <a:latin typeface="+mn-lt"/>
              <a:ea typeface="+mn-ea"/>
              <a:cs typeface="+mn-cs"/>
            </a:endParaRPr>
          </a:p>
        </p:txBody>
      </p:sp>
      <p:sp>
        <p:nvSpPr>
          <p:cNvPr id="9" name="灯片编号占位符 8"/>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C1CE0793-DE3A-4BB9-B232-D629B54307B3}" type="slidenum">
              <a:rPr kumimoji="0" lang="zh-CN" altLang="en-US" sz="900" b="0" i="0" u="none" strike="noStrike" kern="1200" cap="none" spc="0" normalizeH="0" baseline="0" noProof="0" smtClean="0">
                <a:ln>
                  <a:noFill/>
                </a:ln>
                <a:solidFill>
                  <a:prstClr val="black">
                    <a:tint val="75000"/>
                  </a:prstClr>
                </a:solidFill>
                <a:effectLst/>
                <a:uLnTx/>
                <a:uFillTx/>
                <a:latin typeface="+mn-lt"/>
                <a:ea typeface="+mn-ea"/>
                <a:cs typeface="+mn-cs"/>
              </a:rPr>
              <a:pPr marL="0" marR="0" lvl="0" indent="0" algn="r" defTabSz="914400" rtl="0" eaLnBrk="1" fontAlgn="auto" latinLnBrk="0" hangingPunct="1">
                <a:lnSpc>
                  <a:spcPct val="100000"/>
                </a:lnSpc>
                <a:spcBef>
                  <a:spcPts val="0"/>
                </a:spcBef>
                <a:spcAft>
                  <a:spcPts val="0"/>
                </a:spcAft>
                <a:buClrTx/>
                <a:buSzTx/>
                <a:buFontTx/>
                <a:buNone/>
                <a:defRPr/>
              </a:pPr>
              <a:t>‹#›</a:t>
            </a:fld>
            <a:endParaRPr kumimoji="0" lang="zh-CN" altLang="en-US" sz="900" b="0" i="0" u="none" strike="noStrike" kern="1200" cap="none" spc="0" normalizeH="0" baseline="0" noProof="0">
              <a:ln>
                <a:noFill/>
              </a:ln>
              <a:solidFill>
                <a:prstClr val="black">
                  <a:tint val="75000"/>
                </a:prstClr>
              </a:solidFill>
              <a:effectLst/>
              <a:uLnTx/>
              <a:uFillTx/>
              <a:latin typeface="+mn-lt"/>
              <a:ea typeface="+mn-ea"/>
              <a:cs typeface="+mn-cs"/>
            </a:endParaRPr>
          </a:p>
        </p:txBody>
      </p:sp>
    </p:spTree>
  </p:cSld>
  <p:clrMapOvr>
    <a:masterClrMapping/>
  </p:clrMapOvr>
  <mc:AlternateContent xmlns:mc="http://schemas.openxmlformats.org/markup-compatibility/2006">
    <mc:Choice xmlns="" xmlns:p14="http://schemas.microsoft.com/office/powerpoint/2010/main" Requires="p14">
      <p:transition spd="slow" p14:dur="1500" advTm="2000">
        <p:random/>
      </p:transition>
    </mc:Choice>
    <mc:Fallback>
      <p:transition spd="slow" advTm="2000">
        <p:random/>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a:ln>
                <a:noFill/>
              </a:ln>
              <a:solidFill>
                <a:prstClr val="black">
                  <a:tint val="75000"/>
                </a:prstClr>
              </a:solidFill>
              <a:effectLst/>
              <a:uLnTx/>
              <a:uFillTx/>
              <a:latin typeface="+mn-lt"/>
              <a:ea typeface="+mn-ea"/>
              <a:cs typeface="+mn-cs"/>
            </a:endParaRPr>
          </a:p>
        </p:txBody>
      </p:sp>
      <p:sp>
        <p:nvSpPr>
          <p:cNvPr id="4" name="页脚占位符 3"/>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a:ln>
                <a:noFill/>
              </a:ln>
              <a:solidFill>
                <a:prstClr val="black">
                  <a:tint val="75000"/>
                </a:prstClr>
              </a:solidFill>
              <a:effectLst/>
              <a:uLnTx/>
              <a:uFillTx/>
              <a:latin typeface="+mn-lt"/>
              <a:ea typeface="+mn-ea"/>
              <a:cs typeface="+mn-cs"/>
            </a:endParaRPr>
          </a:p>
        </p:txBody>
      </p:sp>
      <p:sp>
        <p:nvSpPr>
          <p:cNvPr id="5" name="灯片编号占位符 4"/>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C1CE0793-DE3A-4BB9-B232-D629B54307B3}" type="slidenum">
              <a:rPr kumimoji="0" lang="zh-CN" altLang="en-US" sz="900" b="0" i="0" u="none" strike="noStrike" kern="1200" cap="none" spc="0" normalizeH="0" baseline="0" noProof="0" smtClean="0">
                <a:ln>
                  <a:noFill/>
                </a:ln>
                <a:solidFill>
                  <a:prstClr val="black">
                    <a:tint val="75000"/>
                  </a:prstClr>
                </a:solidFill>
                <a:effectLst/>
                <a:uLnTx/>
                <a:uFillTx/>
                <a:latin typeface="+mn-lt"/>
                <a:ea typeface="+mn-ea"/>
                <a:cs typeface="+mn-cs"/>
              </a:rPr>
              <a:pPr marL="0" marR="0" lvl="0" indent="0" algn="r" defTabSz="914400" rtl="0" eaLnBrk="1" fontAlgn="auto" latinLnBrk="0" hangingPunct="1">
                <a:lnSpc>
                  <a:spcPct val="100000"/>
                </a:lnSpc>
                <a:spcBef>
                  <a:spcPts val="0"/>
                </a:spcBef>
                <a:spcAft>
                  <a:spcPts val="0"/>
                </a:spcAft>
                <a:buClrTx/>
                <a:buSzTx/>
                <a:buFontTx/>
                <a:buNone/>
                <a:defRPr/>
              </a:pPr>
              <a:t>‹#›</a:t>
            </a:fld>
            <a:endParaRPr kumimoji="0" lang="zh-CN" altLang="en-US" sz="900" b="0" i="0" u="none" strike="noStrike" kern="1200" cap="none" spc="0" normalizeH="0" baseline="0" noProof="0">
              <a:ln>
                <a:noFill/>
              </a:ln>
              <a:solidFill>
                <a:prstClr val="black">
                  <a:tint val="75000"/>
                </a:prstClr>
              </a:solidFill>
              <a:effectLst/>
              <a:uLnTx/>
              <a:uFillTx/>
              <a:latin typeface="+mn-lt"/>
              <a:ea typeface="+mn-ea"/>
              <a:cs typeface="+mn-cs"/>
            </a:endParaRPr>
          </a:p>
        </p:txBody>
      </p:sp>
    </p:spTree>
  </p:cSld>
  <p:clrMapOvr>
    <a:masterClrMapping/>
  </p:clrMapOvr>
  <mc:AlternateContent xmlns:mc="http://schemas.openxmlformats.org/markup-compatibility/2006">
    <mc:Choice xmlns="" xmlns:p14="http://schemas.microsoft.com/office/powerpoint/2010/main" Requires="p14">
      <p:transition spd="slow" p14:dur="1500" advTm="2000">
        <p:random/>
      </p:transition>
    </mc:Choice>
    <mc:Fallback>
      <p:transition spd="slow" advTm="2000">
        <p:random/>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a:ln>
                <a:noFill/>
              </a:ln>
              <a:solidFill>
                <a:prstClr val="black">
                  <a:tint val="75000"/>
                </a:prstClr>
              </a:solidFill>
              <a:effectLst/>
              <a:uLnTx/>
              <a:uFillTx/>
              <a:latin typeface="+mn-lt"/>
              <a:ea typeface="+mn-ea"/>
              <a:cs typeface="+mn-cs"/>
            </a:endParaRPr>
          </a:p>
        </p:txBody>
      </p:sp>
      <p:sp>
        <p:nvSpPr>
          <p:cNvPr id="3" name="页脚占位符 2"/>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a:ln>
                <a:noFill/>
              </a:ln>
              <a:solidFill>
                <a:prstClr val="black">
                  <a:tint val="75000"/>
                </a:prstClr>
              </a:solidFill>
              <a:effectLst/>
              <a:uLnTx/>
              <a:uFillTx/>
              <a:latin typeface="+mn-lt"/>
              <a:ea typeface="+mn-ea"/>
              <a:cs typeface="+mn-cs"/>
            </a:endParaRPr>
          </a:p>
        </p:txBody>
      </p:sp>
      <p:sp>
        <p:nvSpPr>
          <p:cNvPr id="4" name="灯片编号占位符 3"/>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C1CE0793-DE3A-4BB9-B232-D629B54307B3}" type="slidenum">
              <a:rPr kumimoji="0" lang="zh-CN" altLang="en-US" sz="900" b="0" i="0" u="none" strike="noStrike" kern="1200" cap="none" spc="0" normalizeH="0" baseline="0" noProof="0" smtClean="0">
                <a:ln>
                  <a:noFill/>
                </a:ln>
                <a:solidFill>
                  <a:prstClr val="black">
                    <a:tint val="75000"/>
                  </a:prstClr>
                </a:solidFill>
                <a:effectLst/>
                <a:uLnTx/>
                <a:uFillTx/>
                <a:latin typeface="+mn-lt"/>
                <a:ea typeface="+mn-ea"/>
                <a:cs typeface="+mn-cs"/>
              </a:rPr>
              <a:pPr marL="0" marR="0" lvl="0" indent="0" algn="r" defTabSz="914400" rtl="0" eaLnBrk="1" fontAlgn="auto" latinLnBrk="0" hangingPunct="1">
                <a:lnSpc>
                  <a:spcPct val="100000"/>
                </a:lnSpc>
                <a:spcBef>
                  <a:spcPts val="0"/>
                </a:spcBef>
                <a:spcAft>
                  <a:spcPts val="0"/>
                </a:spcAft>
                <a:buClrTx/>
                <a:buSzTx/>
                <a:buFontTx/>
                <a:buNone/>
                <a:defRPr/>
              </a:pPr>
              <a:t>‹#›</a:t>
            </a:fld>
            <a:endParaRPr kumimoji="0" lang="zh-CN" altLang="en-US" sz="900" b="0" i="0" u="none" strike="noStrike" kern="1200" cap="none" spc="0" normalizeH="0" baseline="0" noProof="0">
              <a:ln>
                <a:noFill/>
              </a:ln>
              <a:solidFill>
                <a:prstClr val="black">
                  <a:tint val="75000"/>
                </a:prstClr>
              </a:solidFill>
              <a:effectLst/>
              <a:uLnTx/>
              <a:uFillTx/>
              <a:latin typeface="+mn-lt"/>
              <a:ea typeface="+mn-ea"/>
              <a:cs typeface="+mn-cs"/>
            </a:endParaRPr>
          </a:p>
        </p:txBody>
      </p:sp>
    </p:spTree>
  </p:cSld>
  <p:clrMapOvr>
    <a:masterClrMapping/>
  </p:clrMapOvr>
  <mc:AlternateContent xmlns:mc="http://schemas.openxmlformats.org/markup-compatibility/2006">
    <mc:Choice xmlns="" xmlns:p14="http://schemas.microsoft.com/office/powerpoint/2010/main" Requires="p14">
      <p:transition spd="slow" p14:dur="1500" advTm="2000">
        <p:random/>
      </p:transition>
    </mc:Choice>
    <mc:Fallback>
      <p:transition spd="slow" advTm="2000">
        <p:random/>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a:t>单击此处编辑母版标题样式</a:t>
            </a:r>
          </a:p>
        </p:txBody>
      </p:sp>
      <p:sp>
        <p:nvSpPr>
          <p:cNvPr id="3" name="内容占位符 2"/>
          <p:cNvSpPr>
            <a:spLocks noGrp="1"/>
          </p:cNvSpPr>
          <p:nvPr>
            <p:ph idx="1"/>
          </p:nvPr>
        </p:nvSpPr>
        <p:spPr>
          <a:xfrm>
            <a:off x="3887391" y="987426"/>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a:ln>
                <a:noFill/>
              </a:ln>
              <a:solidFill>
                <a:prstClr val="black">
                  <a:tint val="75000"/>
                </a:prstClr>
              </a:solidFill>
              <a:effectLst/>
              <a:uLnTx/>
              <a:uFillTx/>
              <a:latin typeface="+mn-lt"/>
              <a:ea typeface="+mn-ea"/>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a:ln>
                <a:noFill/>
              </a:ln>
              <a:solidFill>
                <a:prstClr val="black">
                  <a:tint val="75000"/>
                </a:prstClr>
              </a:solidFill>
              <a:effectLst/>
              <a:uLnTx/>
              <a:uFillTx/>
              <a:latin typeface="+mn-lt"/>
              <a:ea typeface="+mn-ea"/>
              <a:cs typeface="+mn-cs"/>
            </a:endParaRPr>
          </a:p>
        </p:txBody>
      </p:sp>
      <p:sp>
        <p:nvSpPr>
          <p:cNvPr id="7" name="灯片编号占位符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C1CE0793-DE3A-4BB9-B232-D629B54307B3}" type="slidenum">
              <a:rPr kumimoji="0" lang="zh-CN" altLang="en-US" sz="900" b="0" i="0" u="none" strike="noStrike" kern="1200" cap="none" spc="0" normalizeH="0" baseline="0" noProof="0" smtClean="0">
                <a:ln>
                  <a:noFill/>
                </a:ln>
                <a:solidFill>
                  <a:prstClr val="black">
                    <a:tint val="75000"/>
                  </a:prstClr>
                </a:solidFill>
                <a:effectLst/>
                <a:uLnTx/>
                <a:uFillTx/>
                <a:latin typeface="+mn-lt"/>
                <a:ea typeface="+mn-ea"/>
                <a:cs typeface="+mn-cs"/>
              </a:rPr>
              <a:pPr marL="0" marR="0" lvl="0" indent="0" algn="r" defTabSz="914400" rtl="0" eaLnBrk="1" fontAlgn="auto" latinLnBrk="0" hangingPunct="1">
                <a:lnSpc>
                  <a:spcPct val="100000"/>
                </a:lnSpc>
                <a:spcBef>
                  <a:spcPts val="0"/>
                </a:spcBef>
                <a:spcAft>
                  <a:spcPts val="0"/>
                </a:spcAft>
                <a:buClrTx/>
                <a:buSzTx/>
                <a:buFontTx/>
                <a:buNone/>
                <a:defRPr/>
              </a:pPr>
              <a:t>‹#›</a:t>
            </a:fld>
            <a:endParaRPr kumimoji="0" lang="zh-CN" altLang="en-US" sz="900" b="0" i="0" u="none" strike="noStrike" kern="1200" cap="none" spc="0" normalizeH="0" baseline="0" noProof="0">
              <a:ln>
                <a:noFill/>
              </a:ln>
              <a:solidFill>
                <a:prstClr val="black">
                  <a:tint val="75000"/>
                </a:prstClr>
              </a:solidFill>
              <a:effectLst/>
              <a:uLnTx/>
              <a:uFillTx/>
              <a:latin typeface="+mn-lt"/>
              <a:ea typeface="+mn-ea"/>
              <a:cs typeface="+mn-cs"/>
            </a:endParaRPr>
          </a:p>
        </p:txBody>
      </p:sp>
    </p:spTree>
  </p:cSld>
  <p:clrMapOvr>
    <a:masterClrMapping/>
  </p:clrMapOvr>
  <mc:AlternateContent xmlns:mc="http://schemas.openxmlformats.org/markup-compatibility/2006">
    <mc:Choice xmlns="" xmlns:p14="http://schemas.microsoft.com/office/powerpoint/2010/main" Requires="p14">
      <p:transition spd="slow" p14:dur="1500" advTm="2000">
        <p:random/>
      </p:transition>
    </mc:Choice>
    <mc:Fallback>
      <p:transition spd="slow" advTm="2000">
        <p:random/>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日期占位符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6437F85D-1745-403B-AD96-B0E9E35E6876}" type="slidenum">
              <a:rPr kumimoji="0" lang="zh-CN" altLang="en-US" sz="1200" b="0" i="0" u="none" strike="noStrike" kern="1200" cap="none" spc="0" normalizeH="0" baseline="0" noProof="0" smtClean="0">
                <a:ln>
                  <a:noFill/>
                </a:ln>
                <a:solidFill>
                  <a:schemeClr val="tx1">
                    <a:tint val="75000"/>
                  </a:schemeClr>
                </a:solidFill>
                <a:effectLst/>
                <a:uLnTx/>
                <a:uFillTx/>
                <a:latin typeface="+mn-lt"/>
                <a:ea typeface="+mn-ea"/>
                <a:cs typeface="+mn-cs"/>
              </a:rPr>
              <a:pPr marL="0" marR="0" lvl="0" indent="0" algn="r" defTabSz="914400" rtl="0" eaLnBrk="1" fontAlgn="auto" latinLnBrk="0" hangingPunct="1">
                <a:lnSpc>
                  <a:spcPct val="100000"/>
                </a:lnSpc>
                <a:spcBef>
                  <a:spcPts val="0"/>
                </a:spcBef>
                <a:spcAft>
                  <a:spcPts val="0"/>
                </a:spcAft>
                <a:buClrTx/>
                <a:buSzTx/>
                <a:buFontTx/>
                <a:buNone/>
                <a:defRPr/>
              </a:pPr>
              <a:t>‹#›</a:t>
            </a:fld>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Tree>
  </p:cSld>
  <p:clrMapOvr>
    <a:masterClrMapping/>
  </p:clrMapOvr>
  <mc:AlternateContent xmlns:mc="http://schemas.openxmlformats.org/markup-compatibility/2006">
    <mc:Choice xmlns="" xmlns:p14="http://schemas.microsoft.com/office/powerpoint/2010/main" Requires="p14">
      <p:transition spd="slow" p14:dur="1500" advTm="2000">
        <p:random/>
      </p:transition>
    </mc:Choice>
    <mc:Fallback>
      <p:transition spd="slow" advTm="2000">
        <p:random/>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a:t>单击此处编辑母版标题样式</a:t>
            </a:r>
          </a:p>
        </p:txBody>
      </p:sp>
      <p:sp>
        <p:nvSpPr>
          <p:cNvPr id="3" name="图片占位符 2"/>
          <p:cNvSpPr>
            <a:spLocks noGrp="1"/>
          </p:cNvSpPr>
          <p:nvPr>
            <p:ph type="pic" idx="1"/>
          </p:nvPr>
        </p:nvSpPr>
        <p:spPr>
          <a:xfrm>
            <a:off x="3887391" y="987426"/>
            <a:ext cx="4629150" cy="4873625"/>
          </a:xfrm>
        </p:spPr>
        <p:txBody>
          <a:bodyPr vert="horz" lIns="91440" tIns="45720" rIns="91440" bIns="45720" rtlCol="0">
            <a:normAutofit/>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marL="0" marR="0" lvl="0" indent="0" algn="l" defTabSz="685800" rtl="0" eaLnBrk="1" fontAlgn="auto" latinLnBrk="0" hangingPunct="1">
              <a:lnSpc>
                <a:spcPct val="90000"/>
              </a:lnSpc>
              <a:spcBef>
                <a:spcPts val="750"/>
              </a:spcBef>
              <a:spcAft>
                <a:spcPts val="0"/>
              </a:spcAft>
              <a:buClrTx/>
              <a:buSzTx/>
              <a:buFont typeface="Arial" panose="020B0604020202020204" pitchFamily="34" charset="0"/>
              <a:buNone/>
              <a:defRPr/>
            </a:pPr>
            <a:endParaRPr kumimoji="0" lang="zh-CN" altLang="en-US" sz="2400" b="0" i="0" u="none" strike="noStrike" kern="1200" cap="none" spc="0" normalizeH="0" baseline="0" noProof="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a:ln>
                <a:noFill/>
              </a:ln>
              <a:solidFill>
                <a:prstClr val="black">
                  <a:tint val="75000"/>
                </a:prstClr>
              </a:solidFill>
              <a:effectLst/>
              <a:uLnTx/>
              <a:uFillTx/>
              <a:latin typeface="+mn-lt"/>
              <a:ea typeface="+mn-ea"/>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a:ln>
                <a:noFill/>
              </a:ln>
              <a:solidFill>
                <a:prstClr val="black">
                  <a:tint val="75000"/>
                </a:prstClr>
              </a:solidFill>
              <a:effectLst/>
              <a:uLnTx/>
              <a:uFillTx/>
              <a:latin typeface="+mn-lt"/>
              <a:ea typeface="+mn-ea"/>
              <a:cs typeface="+mn-cs"/>
            </a:endParaRPr>
          </a:p>
        </p:txBody>
      </p:sp>
      <p:sp>
        <p:nvSpPr>
          <p:cNvPr id="7" name="灯片编号占位符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C1CE0793-DE3A-4BB9-B232-D629B54307B3}" type="slidenum">
              <a:rPr kumimoji="0" lang="zh-CN" altLang="en-US" sz="900" b="0" i="0" u="none" strike="noStrike" kern="1200" cap="none" spc="0" normalizeH="0" baseline="0" noProof="0" smtClean="0">
                <a:ln>
                  <a:noFill/>
                </a:ln>
                <a:solidFill>
                  <a:prstClr val="black">
                    <a:tint val="75000"/>
                  </a:prstClr>
                </a:solidFill>
                <a:effectLst/>
                <a:uLnTx/>
                <a:uFillTx/>
                <a:latin typeface="+mn-lt"/>
                <a:ea typeface="+mn-ea"/>
                <a:cs typeface="+mn-cs"/>
              </a:rPr>
              <a:pPr marL="0" marR="0" lvl="0" indent="0" algn="r" defTabSz="914400" rtl="0" eaLnBrk="1" fontAlgn="auto" latinLnBrk="0" hangingPunct="1">
                <a:lnSpc>
                  <a:spcPct val="100000"/>
                </a:lnSpc>
                <a:spcBef>
                  <a:spcPts val="0"/>
                </a:spcBef>
                <a:spcAft>
                  <a:spcPts val="0"/>
                </a:spcAft>
                <a:buClrTx/>
                <a:buSzTx/>
                <a:buFontTx/>
                <a:buNone/>
                <a:defRPr/>
              </a:pPr>
              <a:t>‹#›</a:t>
            </a:fld>
            <a:endParaRPr kumimoji="0" lang="zh-CN" altLang="en-US" sz="900" b="0" i="0" u="none" strike="noStrike" kern="1200" cap="none" spc="0" normalizeH="0" baseline="0" noProof="0">
              <a:ln>
                <a:noFill/>
              </a:ln>
              <a:solidFill>
                <a:prstClr val="black">
                  <a:tint val="75000"/>
                </a:prstClr>
              </a:solidFill>
              <a:effectLst/>
              <a:uLnTx/>
              <a:uFillTx/>
              <a:latin typeface="+mn-lt"/>
              <a:ea typeface="+mn-ea"/>
              <a:cs typeface="+mn-cs"/>
            </a:endParaRPr>
          </a:p>
        </p:txBody>
      </p:sp>
    </p:spTree>
  </p:cSld>
  <p:clrMapOvr>
    <a:masterClrMapping/>
  </p:clrMapOvr>
  <mc:AlternateContent xmlns:mc="http://schemas.openxmlformats.org/markup-compatibility/2006">
    <mc:Choice xmlns="" xmlns:p14="http://schemas.microsoft.com/office/powerpoint/2010/main" Requires="p14">
      <p:transition spd="slow" p14:dur="1500" advTm="2000">
        <p:random/>
      </p:transition>
    </mc:Choice>
    <mc:Fallback>
      <p:transition spd="slow" advTm="2000">
        <p:random/>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a:ln>
                <a:noFill/>
              </a:ln>
              <a:solidFill>
                <a:prstClr val="black">
                  <a:tint val="75000"/>
                </a:prstClr>
              </a:solidFill>
              <a:effectLst/>
              <a:uLnTx/>
              <a:uFillTx/>
              <a:latin typeface="+mn-lt"/>
              <a:ea typeface="+mn-ea"/>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a:ln>
                <a:noFill/>
              </a:ln>
              <a:solidFill>
                <a:prstClr val="black">
                  <a:tint val="75000"/>
                </a:prstClr>
              </a:solidFill>
              <a:effectLst/>
              <a:uLnTx/>
              <a:uFillTx/>
              <a:latin typeface="+mn-lt"/>
              <a:ea typeface="+mn-ea"/>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C1CE0793-DE3A-4BB9-B232-D629B54307B3}" type="slidenum">
              <a:rPr kumimoji="0" lang="zh-CN" altLang="en-US" sz="900" b="0" i="0" u="none" strike="noStrike" kern="1200" cap="none" spc="0" normalizeH="0" baseline="0" noProof="0" smtClean="0">
                <a:ln>
                  <a:noFill/>
                </a:ln>
                <a:solidFill>
                  <a:prstClr val="black">
                    <a:tint val="75000"/>
                  </a:prstClr>
                </a:solidFill>
                <a:effectLst/>
                <a:uLnTx/>
                <a:uFillTx/>
                <a:latin typeface="+mn-lt"/>
                <a:ea typeface="+mn-ea"/>
                <a:cs typeface="+mn-cs"/>
              </a:rPr>
              <a:pPr marL="0" marR="0" lvl="0" indent="0" algn="r" defTabSz="914400" rtl="0" eaLnBrk="1" fontAlgn="auto" latinLnBrk="0" hangingPunct="1">
                <a:lnSpc>
                  <a:spcPct val="100000"/>
                </a:lnSpc>
                <a:spcBef>
                  <a:spcPts val="0"/>
                </a:spcBef>
                <a:spcAft>
                  <a:spcPts val="0"/>
                </a:spcAft>
                <a:buClrTx/>
                <a:buSzTx/>
                <a:buFontTx/>
                <a:buNone/>
                <a:defRPr/>
              </a:pPr>
              <a:t>‹#›</a:t>
            </a:fld>
            <a:endParaRPr kumimoji="0" lang="zh-CN" altLang="en-US" sz="900" b="0" i="0" u="none" strike="noStrike" kern="1200" cap="none" spc="0" normalizeH="0" baseline="0" noProof="0">
              <a:ln>
                <a:noFill/>
              </a:ln>
              <a:solidFill>
                <a:prstClr val="black">
                  <a:tint val="75000"/>
                </a:prstClr>
              </a:solidFill>
              <a:effectLst/>
              <a:uLnTx/>
              <a:uFillTx/>
              <a:latin typeface="+mn-lt"/>
              <a:ea typeface="+mn-ea"/>
              <a:cs typeface="+mn-cs"/>
            </a:endParaRPr>
          </a:p>
        </p:txBody>
      </p:sp>
    </p:spTree>
  </p:cSld>
  <p:clrMapOvr>
    <a:masterClrMapping/>
  </p:clrMapOvr>
  <mc:AlternateContent xmlns:mc="http://schemas.openxmlformats.org/markup-compatibility/2006">
    <mc:Choice xmlns="" xmlns:p14="http://schemas.microsoft.com/office/powerpoint/2010/main" Requires="p14">
      <p:transition spd="slow" p14:dur="1500" advTm="2000">
        <p:random/>
      </p:transition>
    </mc:Choice>
    <mc:Fallback>
      <p:transition spd="slow" advTm="2000">
        <p:random/>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3675" y="365125"/>
            <a:ext cx="1971675"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628650" y="365125"/>
            <a:ext cx="5800725"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a:ln>
                <a:noFill/>
              </a:ln>
              <a:solidFill>
                <a:prstClr val="black">
                  <a:tint val="75000"/>
                </a:prstClr>
              </a:solidFill>
              <a:effectLst/>
              <a:uLnTx/>
              <a:uFillTx/>
              <a:latin typeface="+mn-lt"/>
              <a:ea typeface="+mn-ea"/>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a:ln>
                <a:noFill/>
              </a:ln>
              <a:solidFill>
                <a:prstClr val="black">
                  <a:tint val="75000"/>
                </a:prstClr>
              </a:solidFill>
              <a:effectLst/>
              <a:uLnTx/>
              <a:uFillTx/>
              <a:latin typeface="+mn-lt"/>
              <a:ea typeface="+mn-ea"/>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C1CE0793-DE3A-4BB9-B232-D629B54307B3}" type="slidenum">
              <a:rPr kumimoji="0" lang="zh-CN" altLang="en-US" sz="900" b="0" i="0" u="none" strike="noStrike" kern="1200" cap="none" spc="0" normalizeH="0" baseline="0" noProof="0" smtClean="0">
                <a:ln>
                  <a:noFill/>
                </a:ln>
                <a:solidFill>
                  <a:prstClr val="black">
                    <a:tint val="75000"/>
                  </a:prstClr>
                </a:solidFill>
                <a:effectLst/>
                <a:uLnTx/>
                <a:uFillTx/>
                <a:latin typeface="+mn-lt"/>
                <a:ea typeface="+mn-ea"/>
                <a:cs typeface="+mn-cs"/>
              </a:rPr>
              <a:pPr marL="0" marR="0" lvl="0" indent="0" algn="r" defTabSz="914400" rtl="0" eaLnBrk="1" fontAlgn="auto" latinLnBrk="0" hangingPunct="1">
                <a:lnSpc>
                  <a:spcPct val="100000"/>
                </a:lnSpc>
                <a:spcBef>
                  <a:spcPts val="0"/>
                </a:spcBef>
                <a:spcAft>
                  <a:spcPts val="0"/>
                </a:spcAft>
                <a:buClrTx/>
                <a:buSzTx/>
                <a:buFontTx/>
                <a:buNone/>
                <a:defRPr/>
              </a:pPr>
              <a:t>‹#›</a:t>
            </a:fld>
            <a:endParaRPr kumimoji="0" lang="zh-CN" altLang="en-US" sz="900" b="0" i="0" u="none" strike="noStrike" kern="1200" cap="none" spc="0" normalizeH="0" baseline="0" noProof="0">
              <a:ln>
                <a:noFill/>
              </a:ln>
              <a:solidFill>
                <a:prstClr val="black">
                  <a:tint val="75000"/>
                </a:prstClr>
              </a:solidFill>
              <a:effectLst/>
              <a:uLnTx/>
              <a:uFillTx/>
              <a:latin typeface="+mn-lt"/>
              <a:ea typeface="+mn-ea"/>
              <a:cs typeface="+mn-cs"/>
            </a:endParaRPr>
          </a:p>
        </p:txBody>
      </p:sp>
    </p:spTree>
  </p:cSld>
  <p:clrMapOvr>
    <a:masterClrMapping/>
  </p:clrMapOvr>
  <mc:AlternateContent xmlns:mc="http://schemas.openxmlformats.org/markup-compatibility/2006">
    <mc:Choice xmlns="" xmlns:p14="http://schemas.microsoft.com/office/powerpoint/2010/main" Requires="p14">
      <p:transition spd="slow" p14:dur="1500" advTm="2000">
        <p:random/>
      </p:transition>
    </mc:Choice>
    <mc:Fallback>
      <p:transition spd="slow" advTm="2000">
        <p:random/>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r>
              <a:rPr lang="zh-CN" altLang="en-US"/>
              <a:t>单击此处编辑母版标题样式</a:t>
            </a:r>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a:t>单击此处编辑母版副标题样式</a:t>
            </a:r>
          </a:p>
        </p:txBody>
      </p:sp>
      <p:sp>
        <p:nvSpPr>
          <p:cNvPr id="4" name="日期占位符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a:ln>
                <a:noFill/>
              </a:ln>
              <a:solidFill>
                <a:prstClr val="black">
                  <a:tint val="75000"/>
                </a:prstClr>
              </a:solidFill>
              <a:effectLst/>
              <a:uLnTx/>
              <a:uFillTx/>
              <a:latin typeface="+mn-lt"/>
              <a:ea typeface="+mn-ea"/>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a:ln>
                <a:noFill/>
              </a:ln>
              <a:solidFill>
                <a:prstClr val="black">
                  <a:tint val="75000"/>
                </a:prstClr>
              </a:solidFill>
              <a:effectLst/>
              <a:uLnTx/>
              <a:uFillTx/>
              <a:latin typeface="+mn-lt"/>
              <a:ea typeface="+mn-ea"/>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956AF529-DA73-418F-A6E3-49F0D0044958}" type="slidenum">
              <a:rPr kumimoji="0" lang="zh-CN" altLang="en-US" sz="900" b="0" i="0" u="none" strike="noStrike" kern="1200" cap="none" spc="0" normalizeH="0" baseline="0" noProof="0" smtClean="0">
                <a:ln>
                  <a:noFill/>
                </a:ln>
                <a:solidFill>
                  <a:prstClr val="black">
                    <a:tint val="75000"/>
                  </a:prstClr>
                </a:solidFill>
                <a:effectLst/>
                <a:uLnTx/>
                <a:uFillTx/>
                <a:latin typeface="+mn-lt"/>
                <a:ea typeface="+mn-ea"/>
                <a:cs typeface="+mn-cs"/>
              </a:rPr>
              <a:pPr marL="0" marR="0" lvl="0" indent="0" algn="r" defTabSz="914400" rtl="0" eaLnBrk="1" fontAlgn="auto" latinLnBrk="0" hangingPunct="1">
                <a:lnSpc>
                  <a:spcPct val="100000"/>
                </a:lnSpc>
                <a:spcBef>
                  <a:spcPts val="0"/>
                </a:spcBef>
                <a:spcAft>
                  <a:spcPts val="0"/>
                </a:spcAft>
                <a:buClrTx/>
                <a:buSzTx/>
                <a:buFontTx/>
                <a:buNone/>
                <a:defRPr/>
              </a:pPr>
              <a:t>‹#›</a:t>
            </a:fld>
            <a:endParaRPr kumimoji="0" lang="zh-CN" altLang="en-US" sz="900" b="0" i="0" u="none" strike="noStrike" kern="1200" cap="none" spc="0" normalizeH="0" baseline="0" noProof="0">
              <a:ln>
                <a:noFill/>
              </a:ln>
              <a:solidFill>
                <a:prstClr val="black">
                  <a:tint val="75000"/>
                </a:prstClr>
              </a:solidFill>
              <a:effectLst/>
              <a:uLnTx/>
              <a:uFillTx/>
              <a:latin typeface="+mn-lt"/>
              <a:ea typeface="+mn-ea"/>
              <a:cs typeface="+mn-cs"/>
            </a:endParaRPr>
          </a:p>
        </p:txBody>
      </p:sp>
    </p:spTree>
  </p:cSld>
  <p:clrMapOvr>
    <a:masterClrMapping/>
  </p:clrMapOvr>
  <mc:AlternateContent xmlns:mc="http://schemas.openxmlformats.org/markup-compatibility/2006">
    <mc:Choice xmlns="" xmlns:p14="http://schemas.microsoft.com/office/powerpoint/2010/main" Requires="p14">
      <p:transition spd="slow" p14:dur="1500" advTm="2000">
        <p:random/>
      </p:transition>
    </mc:Choice>
    <mc:Fallback>
      <p:transition spd="slow" advTm="2000">
        <p:random/>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a:ln>
                <a:noFill/>
              </a:ln>
              <a:solidFill>
                <a:prstClr val="black">
                  <a:tint val="75000"/>
                </a:prstClr>
              </a:solidFill>
              <a:effectLst/>
              <a:uLnTx/>
              <a:uFillTx/>
              <a:latin typeface="+mn-lt"/>
              <a:ea typeface="+mn-ea"/>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a:ln>
                <a:noFill/>
              </a:ln>
              <a:solidFill>
                <a:prstClr val="black">
                  <a:tint val="75000"/>
                </a:prstClr>
              </a:solidFill>
              <a:effectLst/>
              <a:uLnTx/>
              <a:uFillTx/>
              <a:latin typeface="+mn-lt"/>
              <a:ea typeface="+mn-ea"/>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956AF529-DA73-418F-A6E3-49F0D0044958}" type="slidenum">
              <a:rPr kumimoji="0" lang="zh-CN" altLang="en-US" sz="900" b="0" i="0" u="none" strike="noStrike" kern="1200" cap="none" spc="0" normalizeH="0" baseline="0" noProof="0" smtClean="0">
                <a:ln>
                  <a:noFill/>
                </a:ln>
                <a:solidFill>
                  <a:prstClr val="black">
                    <a:tint val="75000"/>
                  </a:prstClr>
                </a:solidFill>
                <a:effectLst/>
                <a:uLnTx/>
                <a:uFillTx/>
                <a:latin typeface="+mn-lt"/>
                <a:ea typeface="+mn-ea"/>
                <a:cs typeface="+mn-cs"/>
              </a:rPr>
              <a:pPr marL="0" marR="0" lvl="0" indent="0" algn="r" defTabSz="914400" rtl="0" eaLnBrk="1" fontAlgn="auto" latinLnBrk="0" hangingPunct="1">
                <a:lnSpc>
                  <a:spcPct val="100000"/>
                </a:lnSpc>
                <a:spcBef>
                  <a:spcPts val="0"/>
                </a:spcBef>
                <a:spcAft>
                  <a:spcPts val="0"/>
                </a:spcAft>
                <a:buClrTx/>
                <a:buSzTx/>
                <a:buFontTx/>
                <a:buNone/>
                <a:defRPr/>
              </a:pPr>
              <a:t>‹#›</a:t>
            </a:fld>
            <a:endParaRPr kumimoji="0" lang="zh-CN" altLang="en-US" sz="900" b="0" i="0" u="none" strike="noStrike" kern="1200" cap="none" spc="0" normalizeH="0" baseline="0" noProof="0">
              <a:ln>
                <a:noFill/>
              </a:ln>
              <a:solidFill>
                <a:prstClr val="black">
                  <a:tint val="75000"/>
                </a:prstClr>
              </a:solidFill>
              <a:effectLst/>
              <a:uLnTx/>
              <a:uFillTx/>
              <a:latin typeface="+mn-lt"/>
              <a:ea typeface="+mn-ea"/>
              <a:cs typeface="+mn-cs"/>
            </a:endParaRPr>
          </a:p>
        </p:txBody>
      </p:sp>
    </p:spTree>
  </p:cSld>
  <p:clrMapOvr>
    <a:masterClrMapping/>
  </p:clrMapOvr>
  <mc:AlternateContent xmlns:mc="http://schemas.openxmlformats.org/markup-compatibility/2006">
    <mc:Choice xmlns="" xmlns:p14="http://schemas.microsoft.com/office/powerpoint/2010/main" Requires="p14">
      <p:transition spd="slow" p14:dur="1500" advTm="2000">
        <p:random/>
      </p:transition>
    </mc:Choice>
    <mc:Fallback>
      <p:transition spd="slow" advTm="2000">
        <p:random/>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9"/>
            <a:ext cx="7886700" cy="2852737"/>
          </a:xfrm>
        </p:spPr>
        <p:txBody>
          <a:bodyPr anchor="b"/>
          <a:lstStyle>
            <a:lvl1pPr>
              <a:defRPr sz="4500"/>
            </a:lvl1pPr>
          </a:lstStyle>
          <a:p>
            <a:r>
              <a:rPr lang="zh-CN" altLang="en-US"/>
              <a:t>单击此处编辑母版标题样式</a:t>
            </a:r>
          </a:p>
        </p:txBody>
      </p:sp>
      <p:sp>
        <p:nvSpPr>
          <p:cNvPr id="3" name="文本占位符 2"/>
          <p:cNvSpPr>
            <a:spLocks noGrp="1"/>
          </p:cNvSpPr>
          <p:nvPr>
            <p:ph type="body" idx="1"/>
          </p:nvPr>
        </p:nvSpPr>
        <p:spPr>
          <a:xfrm>
            <a:off x="623888" y="4589464"/>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a:ln>
                <a:noFill/>
              </a:ln>
              <a:solidFill>
                <a:prstClr val="black">
                  <a:tint val="75000"/>
                </a:prstClr>
              </a:solidFill>
              <a:effectLst/>
              <a:uLnTx/>
              <a:uFillTx/>
              <a:latin typeface="+mn-lt"/>
              <a:ea typeface="+mn-ea"/>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a:ln>
                <a:noFill/>
              </a:ln>
              <a:solidFill>
                <a:prstClr val="black">
                  <a:tint val="75000"/>
                </a:prstClr>
              </a:solidFill>
              <a:effectLst/>
              <a:uLnTx/>
              <a:uFillTx/>
              <a:latin typeface="+mn-lt"/>
              <a:ea typeface="+mn-ea"/>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956AF529-DA73-418F-A6E3-49F0D0044958}" type="slidenum">
              <a:rPr kumimoji="0" lang="zh-CN" altLang="en-US" sz="900" b="0" i="0" u="none" strike="noStrike" kern="1200" cap="none" spc="0" normalizeH="0" baseline="0" noProof="0" smtClean="0">
                <a:ln>
                  <a:noFill/>
                </a:ln>
                <a:solidFill>
                  <a:prstClr val="black">
                    <a:tint val="75000"/>
                  </a:prstClr>
                </a:solidFill>
                <a:effectLst/>
                <a:uLnTx/>
                <a:uFillTx/>
                <a:latin typeface="+mn-lt"/>
                <a:ea typeface="+mn-ea"/>
                <a:cs typeface="+mn-cs"/>
              </a:rPr>
              <a:pPr marL="0" marR="0" lvl="0" indent="0" algn="r" defTabSz="914400" rtl="0" eaLnBrk="1" fontAlgn="auto" latinLnBrk="0" hangingPunct="1">
                <a:lnSpc>
                  <a:spcPct val="100000"/>
                </a:lnSpc>
                <a:spcBef>
                  <a:spcPts val="0"/>
                </a:spcBef>
                <a:spcAft>
                  <a:spcPts val="0"/>
                </a:spcAft>
                <a:buClrTx/>
                <a:buSzTx/>
                <a:buFontTx/>
                <a:buNone/>
                <a:defRPr/>
              </a:pPr>
              <a:t>‹#›</a:t>
            </a:fld>
            <a:endParaRPr kumimoji="0" lang="zh-CN" altLang="en-US" sz="900" b="0" i="0" u="none" strike="noStrike" kern="1200" cap="none" spc="0" normalizeH="0" baseline="0" noProof="0">
              <a:ln>
                <a:noFill/>
              </a:ln>
              <a:solidFill>
                <a:prstClr val="black">
                  <a:tint val="75000"/>
                </a:prstClr>
              </a:solidFill>
              <a:effectLst/>
              <a:uLnTx/>
              <a:uFillTx/>
              <a:latin typeface="+mn-lt"/>
              <a:ea typeface="+mn-ea"/>
              <a:cs typeface="+mn-cs"/>
            </a:endParaRPr>
          </a:p>
        </p:txBody>
      </p:sp>
    </p:spTree>
  </p:cSld>
  <p:clrMapOvr>
    <a:masterClrMapping/>
  </p:clrMapOvr>
  <mc:AlternateContent xmlns:mc="http://schemas.openxmlformats.org/markup-compatibility/2006">
    <mc:Choice xmlns="" xmlns:p14="http://schemas.microsoft.com/office/powerpoint/2010/main" Requires="p14">
      <p:transition spd="slow" p14:dur="1500" advTm="2000">
        <p:random/>
      </p:transition>
    </mc:Choice>
    <mc:Fallback>
      <p:transition spd="slow" advTm="2000">
        <p:random/>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628650" y="1825625"/>
            <a:ext cx="38862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29150" y="1825625"/>
            <a:ext cx="38862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a:ln>
                <a:noFill/>
              </a:ln>
              <a:solidFill>
                <a:prstClr val="black">
                  <a:tint val="75000"/>
                </a:prstClr>
              </a:solidFill>
              <a:effectLst/>
              <a:uLnTx/>
              <a:uFillTx/>
              <a:latin typeface="+mn-lt"/>
              <a:ea typeface="+mn-ea"/>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a:ln>
                <a:noFill/>
              </a:ln>
              <a:solidFill>
                <a:prstClr val="black">
                  <a:tint val="75000"/>
                </a:prstClr>
              </a:solidFill>
              <a:effectLst/>
              <a:uLnTx/>
              <a:uFillTx/>
              <a:latin typeface="+mn-lt"/>
              <a:ea typeface="+mn-ea"/>
              <a:cs typeface="+mn-cs"/>
            </a:endParaRPr>
          </a:p>
        </p:txBody>
      </p:sp>
      <p:sp>
        <p:nvSpPr>
          <p:cNvPr id="7" name="灯片编号占位符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956AF529-DA73-418F-A6E3-49F0D0044958}" type="slidenum">
              <a:rPr kumimoji="0" lang="zh-CN" altLang="en-US" sz="900" b="0" i="0" u="none" strike="noStrike" kern="1200" cap="none" spc="0" normalizeH="0" baseline="0" noProof="0" smtClean="0">
                <a:ln>
                  <a:noFill/>
                </a:ln>
                <a:solidFill>
                  <a:prstClr val="black">
                    <a:tint val="75000"/>
                  </a:prstClr>
                </a:solidFill>
                <a:effectLst/>
                <a:uLnTx/>
                <a:uFillTx/>
                <a:latin typeface="+mn-lt"/>
                <a:ea typeface="+mn-ea"/>
                <a:cs typeface="+mn-cs"/>
              </a:rPr>
              <a:pPr marL="0" marR="0" lvl="0" indent="0" algn="r" defTabSz="914400" rtl="0" eaLnBrk="1" fontAlgn="auto" latinLnBrk="0" hangingPunct="1">
                <a:lnSpc>
                  <a:spcPct val="100000"/>
                </a:lnSpc>
                <a:spcBef>
                  <a:spcPts val="0"/>
                </a:spcBef>
                <a:spcAft>
                  <a:spcPts val="0"/>
                </a:spcAft>
                <a:buClrTx/>
                <a:buSzTx/>
                <a:buFontTx/>
                <a:buNone/>
                <a:defRPr/>
              </a:pPr>
              <a:t>‹#›</a:t>
            </a:fld>
            <a:endParaRPr kumimoji="0" lang="zh-CN" altLang="en-US" sz="900" b="0" i="0" u="none" strike="noStrike" kern="1200" cap="none" spc="0" normalizeH="0" baseline="0" noProof="0">
              <a:ln>
                <a:noFill/>
              </a:ln>
              <a:solidFill>
                <a:prstClr val="black">
                  <a:tint val="75000"/>
                </a:prstClr>
              </a:solidFill>
              <a:effectLst/>
              <a:uLnTx/>
              <a:uFillTx/>
              <a:latin typeface="+mn-lt"/>
              <a:ea typeface="+mn-ea"/>
              <a:cs typeface="+mn-cs"/>
            </a:endParaRPr>
          </a:p>
        </p:txBody>
      </p:sp>
    </p:spTree>
  </p:cSld>
  <p:clrMapOvr>
    <a:masterClrMapping/>
  </p:clrMapOvr>
  <mc:AlternateContent xmlns:mc="http://schemas.openxmlformats.org/markup-compatibility/2006">
    <mc:Choice xmlns="" xmlns:p14="http://schemas.microsoft.com/office/powerpoint/2010/main" Requires="p14">
      <p:transition spd="slow" p14:dur="1500" advTm="2000">
        <p:random/>
      </p:transition>
    </mc:Choice>
    <mc:Fallback>
      <p:transition spd="slow" advTm="2000">
        <p:random/>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6"/>
            <a:ext cx="7886700" cy="1325563"/>
          </a:xfrm>
        </p:spPr>
        <p:txBody>
          <a:bodyPr/>
          <a:lstStyle/>
          <a:p>
            <a:r>
              <a:rPr lang="zh-CN" altLang="en-US"/>
              <a:t>单击此处编辑母版标题样式</a:t>
            </a:r>
          </a:p>
        </p:txBody>
      </p:sp>
      <p:sp>
        <p:nvSpPr>
          <p:cNvPr id="3" name="文本占位符 2"/>
          <p:cNvSpPr>
            <a:spLocks noGrp="1"/>
          </p:cNvSpPr>
          <p:nvPr>
            <p:ph type="body" idx="1"/>
          </p:nvPr>
        </p:nvSpPr>
        <p:spPr>
          <a:xfrm>
            <a:off x="629842"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单击此处编辑母版文本样式</a:t>
            </a:r>
          </a:p>
        </p:txBody>
      </p:sp>
      <p:sp>
        <p:nvSpPr>
          <p:cNvPr id="4" name="内容占位符 3"/>
          <p:cNvSpPr>
            <a:spLocks noGrp="1"/>
          </p:cNvSpPr>
          <p:nvPr>
            <p:ph sz="half" idx="2"/>
          </p:nvPr>
        </p:nvSpPr>
        <p:spPr>
          <a:xfrm>
            <a:off x="629842" y="2505075"/>
            <a:ext cx="3868340"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29150"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单击此处编辑母版文本样式</a:t>
            </a:r>
          </a:p>
        </p:txBody>
      </p:sp>
      <p:sp>
        <p:nvSpPr>
          <p:cNvPr id="6" name="内容占位符 5"/>
          <p:cNvSpPr>
            <a:spLocks noGrp="1"/>
          </p:cNvSpPr>
          <p:nvPr>
            <p:ph sz="quarter" idx="4"/>
          </p:nvPr>
        </p:nvSpPr>
        <p:spPr>
          <a:xfrm>
            <a:off x="4629150" y="2505075"/>
            <a:ext cx="3887391"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a:ln>
                <a:noFill/>
              </a:ln>
              <a:solidFill>
                <a:prstClr val="black">
                  <a:tint val="75000"/>
                </a:prstClr>
              </a:solidFill>
              <a:effectLst/>
              <a:uLnTx/>
              <a:uFillTx/>
              <a:latin typeface="+mn-lt"/>
              <a:ea typeface="+mn-ea"/>
              <a:cs typeface="+mn-cs"/>
            </a:endParaRPr>
          </a:p>
        </p:txBody>
      </p:sp>
      <p:sp>
        <p:nvSpPr>
          <p:cNvPr id="8" name="页脚占位符 7"/>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a:ln>
                <a:noFill/>
              </a:ln>
              <a:solidFill>
                <a:prstClr val="black">
                  <a:tint val="75000"/>
                </a:prstClr>
              </a:solidFill>
              <a:effectLst/>
              <a:uLnTx/>
              <a:uFillTx/>
              <a:latin typeface="+mn-lt"/>
              <a:ea typeface="+mn-ea"/>
              <a:cs typeface="+mn-cs"/>
            </a:endParaRPr>
          </a:p>
        </p:txBody>
      </p:sp>
      <p:sp>
        <p:nvSpPr>
          <p:cNvPr id="9" name="灯片编号占位符 8"/>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956AF529-DA73-418F-A6E3-49F0D0044958}" type="slidenum">
              <a:rPr kumimoji="0" lang="zh-CN" altLang="en-US" sz="900" b="0" i="0" u="none" strike="noStrike" kern="1200" cap="none" spc="0" normalizeH="0" baseline="0" noProof="0" smtClean="0">
                <a:ln>
                  <a:noFill/>
                </a:ln>
                <a:solidFill>
                  <a:prstClr val="black">
                    <a:tint val="75000"/>
                  </a:prstClr>
                </a:solidFill>
                <a:effectLst/>
                <a:uLnTx/>
                <a:uFillTx/>
                <a:latin typeface="+mn-lt"/>
                <a:ea typeface="+mn-ea"/>
                <a:cs typeface="+mn-cs"/>
              </a:rPr>
              <a:pPr marL="0" marR="0" lvl="0" indent="0" algn="r" defTabSz="914400" rtl="0" eaLnBrk="1" fontAlgn="auto" latinLnBrk="0" hangingPunct="1">
                <a:lnSpc>
                  <a:spcPct val="100000"/>
                </a:lnSpc>
                <a:spcBef>
                  <a:spcPts val="0"/>
                </a:spcBef>
                <a:spcAft>
                  <a:spcPts val="0"/>
                </a:spcAft>
                <a:buClrTx/>
                <a:buSzTx/>
                <a:buFontTx/>
                <a:buNone/>
                <a:defRPr/>
              </a:pPr>
              <a:t>‹#›</a:t>
            </a:fld>
            <a:endParaRPr kumimoji="0" lang="zh-CN" altLang="en-US" sz="900" b="0" i="0" u="none" strike="noStrike" kern="1200" cap="none" spc="0" normalizeH="0" baseline="0" noProof="0">
              <a:ln>
                <a:noFill/>
              </a:ln>
              <a:solidFill>
                <a:prstClr val="black">
                  <a:tint val="75000"/>
                </a:prstClr>
              </a:solidFill>
              <a:effectLst/>
              <a:uLnTx/>
              <a:uFillTx/>
              <a:latin typeface="+mn-lt"/>
              <a:ea typeface="+mn-ea"/>
              <a:cs typeface="+mn-cs"/>
            </a:endParaRPr>
          </a:p>
        </p:txBody>
      </p:sp>
    </p:spTree>
  </p:cSld>
  <p:clrMapOvr>
    <a:masterClrMapping/>
  </p:clrMapOvr>
  <mc:AlternateContent xmlns:mc="http://schemas.openxmlformats.org/markup-compatibility/2006">
    <mc:Choice xmlns="" xmlns:p14="http://schemas.microsoft.com/office/powerpoint/2010/main" Requires="p14">
      <p:transition spd="slow" p14:dur="1500" advTm="2000">
        <p:random/>
      </p:transition>
    </mc:Choice>
    <mc:Fallback>
      <p:transition spd="slow" advTm="2000">
        <p:random/>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a:ln>
                <a:noFill/>
              </a:ln>
              <a:solidFill>
                <a:prstClr val="black">
                  <a:tint val="75000"/>
                </a:prstClr>
              </a:solidFill>
              <a:effectLst/>
              <a:uLnTx/>
              <a:uFillTx/>
              <a:latin typeface="+mn-lt"/>
              <a:ea typeface="+mn-ea"/>
              <a:cs typeface="+mn-cs"/>
            </a:endParaRPr>
          </a:p>
        </p:txBody>
      </p:sp>
      <p:sp>
        <p:nvSpPr>
          <p:cNvPr id="4" name="页脚占位符 3"/>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a:ln>
                <a:noFill/>
              </a:ln>
              <a:solidFill>
                <a:prstClr val="black">
                  <a:tint val="75000"/>
                </a:prstClr>
              </a:solidFill>
              <a:effectLst/>
              <a:uLnTx/>
              <a:uFillTx/>
              <a:latin typeface="+mn-lt"/>
              <a:ea typeface="+mn-ea"/>
              <a:cs typeface="+mn-cs"/>
            </a:endParaRPr>
          </a:p>
        </p:txBody>
      </p:sp>
      <p:sp>
        <p:nvSpPr>
          <p:cNvPr id="5" name="灯片编号占位符 4"/>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956AF529-DA73-418F-A6E3-49F0D0044958}" type="slidenum">
              <a:rPr kumimoji="0" lang="zh-CN" altLang="en-US" sz="900" b="0" i="0" u="none" strike="noStrike" kern="1200" cap="none" spc="0" normalizeH="0" baseline="0" noProof="0" smtClean="0">
                <a:ln>
                  <a:noFill/>
                </a:ln>
                <a:solidFill>
                  <a:prstClr val="black">
                    <a:tint val="75000"/>
                  </a:prstClr>
                </a:solidFill>
                <a:effectLst/>
                <a:uLnTx/>
                <a:uFillTx/>
                <a:latin typeface="+mn-lt"/>
                <a:ea typeface="+mn-ea"/>
                <a:cs typeface="+mn-cs"/>
              </a:rPr>
              <a:pPr marL="0" marR="0" lvl="0" indent="0" algn="r" defTabSz="914400" rtl="0" eaLnBrk="1" fontAlgn="auto" latinLnBrk="0" hangingPunct="1">
                <a:lnSpc>
                  <a:spcPct val="100000"/>
                </a:lnSpc>
                <a:spcBef>
                  <a:spcPts val="0"/>
                </a:spcBef>
                <a:spcAft>
                  <a:spcPts val="0"/>
                </a:spcAft>
                <a:buClrTx/>
                <a:buSzTx/>
                <a:buFontTx/>
                <a:buNone/>
                <a:defRPr/>
              </a:pPr>
              <a:t>‹#›</a:t>
            </a:fld>
            <a:endParaRPr kumimoji="0" lang="zh-CN" altLang="en-US" sz="900" b="0" i="0" u="none" strike="noStrike" kern="1200" cap="none" spc="0" normalizeH="0" baseline="0" noProof="0">
              <a:ln>
                <a:noFill/>
              </a:ln>
              <a:solidFill>
                <a:prstClr val="black">
                  <a:tint val="75000"/>
                </a:prstClr>
              </a:solidFill>
              <a:effectLst/>
              <a:uLnTx/>
              <a:uFillTx/>
              <a:latin typeface="+mn-lt"/>
              <a:ea typeface="+mn-ea"/>
              <a:cs typeface="+mn-cs"/>
            </a:endParaRPr>
          </a:p>
        </p:txBody>
      </p:sp>
    </p:spTree>
  </p:cSld>
  <p:clrMapOvr>
    <a:masterClrMapping/>
  </p:clrMapOvr>
  <mc:AlternateContent xmlns:mc="http://schemas.openxmlformats.org/markup-compatibility/2006">
    <mc:Choice xmlns="" xmlns:p14="http://schemas.microsoft.com/office/powerpoint/2010/main" Requires="p14">
      <p:transition spd="slow" p14:dur="1500" advTm="2000">
        <p:random/>
      </p:transition>
    </mc:Choice>
    <mc:Fallback>
      <p:transition spd="slow" advTm="2000">
        <p:random/>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a:ln>
                <a:noFill/>
              </a:ln>
              <a:solidFill>
                <a:prstClr val="black">
                  <a:tint val="75000"/>
                </a:prstClr>
              </a:solidFill>
              <a:effectLst/>
              <a:uLnTx/>
              <a:uFillTx/>
              <a:latin typeface="+mn-lt"/>
              <a:ea typeface="+mn-ea"/>
              <a:cs typeface="+mn-cs"/>
            </a:endParaRPr>
          </a:p>
        </p:txBody>
      </p:sp>
      <p:sp>
        <p:nvSpPr>
          <p:cNvPr id="3" name="页脚占位符 2"/>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a:ln>
                <a:noFill/>
              </a:ln>
              <a:solidFill>
                <a:prstClr val="black">
                  <a:tint val="75000"/>
                </a:prstClr>
              </a:solidFill>
              <a:effectLst/>
              <a:uLnTx/>
              <a:uFillTx/>
              <a:latin typeface="+mn-lt"/>
              <a:ea typeface="+mn-ea"/>
              <a:cs typeface="+mn-cs"/>
            </a:endParaRPr>
          </a:p>
        </p:txBody>
      </p:sp>
      <p:sp>
        <p:nvSpPr>
          <p:cNvPr id="4" name="灯片编号占位符 3"/>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956AF529-DA73-418F-A6E3-49F0D0044958}" type="slidenum">
              <a:rPr kumimoji="0" lang="zh-CN" altLang="en-US" sz="900" b="0" i="0" u="none" strike="noStrike" kern="1200" cap="none" spc="0" normalizeH="0" baseline="0" noProof="0" smtClean="0">
                <a:ln>
                  <a:noFill/>
                </a:ln>
                <a:solidFill>
                  <a:prstClr val="black">
                    <a:tint val="75000"/>
                  </a:prstClr>
                </a:solidFill>
                <a:effectLst/>
                <a:uLnTx/>
                <a:uFillTx/>
                <a:latin typeface="+mn-lt"/>
                <a:ea typeface="+mn-ea"/>
                <a:cs typeface="+mn-cs"/>
              </a:rPr>
              <a:pPr marL="0" marR="0" lvl="0" indent="0" algn="r" defTabSz="914400" rtl="0" eaLnBrk="1" fontAlgn="auto" latinLnBrk="0" hangingPunct="1">
                <a:lnSpc>
                  <a:spcPct val="100000"/>
                </a:lnSpc>
                <a:spcBef>
                  <a:spcPts val="0"/>
                </a:spcBef>
                <a:spcAft>
                  <a:spcPts val="0"/>
                </a:spcAft>
                <a:buClrTx/>
                <a:buSzTx/>
                <a:buFontTx/>
                <a:buNone/>
                <a:defRPr/>
              </a:pPr>
              <a:t>‹#›</a:t>
            </a:fld>
            <a:endParaRPr kumimoji="0" lang="zh-CN" altLang="en-US" sz="900" b="0" i="0" u="none" strike="noStrike" kern="1200" cap="none" spc="0" normalizeH="0" baseline="0" noProof="0">
              <a:ln>
                <a:noFill/>
              </a:ln>
              <a:solidFill>
                <a:prstClr val="black">
                  <a:tint val="75000"/>
                </a:prstClr>
              </a:solidFill>
              <a:effectLst/>
              <a:uLnTx/>
              <a:uFillTx/>
              <a:latin typeface="+mn-lt"/>
              <a:ea typeface="+mn-ea"/>
              <a:cs typeface="+mn-cs"/>
            </a:endParaRPr>
          </a:p>
        </p:txBody>
      </p:sp>
    </p:spTree>
  </p:cSld>
  <p:clrMapOvr>
    <a:masterClrMapping/>
  </p:clrMapOvr>
  <mc:AlternateContent xmlns:mc="http://schemas.openxmlformats.org/markup-compatibility/2006">
    <mc:Choice xmlns="" xmlns:p14="http://schemas.microsoft.com/office/powerpoint/2010/main" Requires="p14">
      <p:transition spd="slow" p14:dur="1500" advTm="2000">
        <p:random/>
      </p:transition>
    </mc:Choice>
    <mc:Fallback>
      <p:transition spd="slow" advTm="2000">
        <p:random/>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zh-CN" altLang="en-US"/>
              <a:t>单击此处编辑母版标题样式</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6437F85D-1745-403B-AD96-B0E9E35E6876}" type="slidenum">
              <a:rPr kumimoji="0" lang="zh-CN" altLang="en-US" sz="1200" b="0" i="0" u="none" strike="noStrike" kern="1200" cap="none" spc="0" normalizeH="0" baseline="0" noProof="0" smtClean="0">
                <a:ln>
                  <a:noFill/>
                </a:ln>
                <a:solidFill>
                  <a:schemeClr val="tx1">
                    <a:tint val="75000"/>
                  </a:schemeClr>
                </a:solidFill>
                <a:effectLst/>
                <a:uLnTx/>
                <a:uFillTx/>
                <a:latin typeface="+mn-lt"/>
                <a:ea typeface="+mn-ea"/>
                <a:cs typeface="+mn-cs"/>
              </a:rPr>
              <a:pPr marL="0" marR="0" lvl="0" indent="0" algn="r" defTabSz="914400" rtl="0" eaLnBrk="1" fontAlgn="auto" latinLnBrk="0" hangingPunct="1">
                <a:lnSpc>
                  <a:spcPct val="100000"/>
                </a:lnSpc>
                <a:spcBef>
                  <a:spcPts val="0"/>
                </a:spcBef>
                <a:spcAft>
                  <a:spcPts val="0"/>
                </a:spcAft>
                <a:buClrTx/>
                <a:buSzTx/>
                <a:buFontTx/>
                <a:buNone/>
                <a:defRPr/>
              </a:pPr>
              <a:t>‹#›</a:t>
            </a:fld>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Tree>
  </p:cSld>
  <p:clrMapOvr>
    <a:masterClrMapping/>
  </p:clrMapOvr>
  <mc:AlternateContent xmlns:mc="http://schemas.openxmlformats.org/markup-compatibility/2006">
    <mc:Choice xmlns="" xmlns:p14="http://schemas.microsoft.com/office/powerpoint/2010/main" Requires="p14">
      <p:transition spd="slow" p14:dur="1500" advTm="2000">
        <p:random/>
      </p:transition>
    </mc:Choice>
    <mc:Fallback>
      <p:transition spd="slow" advTm="2000">
        <p:random/>
      </p:transition>
    </mc:Fallback>
  </mc:AlternateContent>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a:t>单击此处编辑母版标题样式</a:t>
            </a:r>
          </a:p>
        </p:txBody>
      </p:sp>
      <p:sp>
        <p:nvSpPr>
          <p:cNvPr id="3" name="内容占位符 2"/>
          <p:cNvSpPr>
            <a:spLocks noGrp="1"/>
          </p:cNvSpPr>
          <p:nvPr>
            <p:ph idx="1"/>
          </p:nvPr>
        </p:nvSpPr>
        <p:spPr>
          <a:xfrm>
            <a:off x="3887391" y="987426"/>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a:ln>
                <a:noFill/>
              </a:ln>
              <a:solidFill>
                <a:prstClr val="black">
                  <a:tint val="75000"/>
                </a:prstClr>
              </a:solidFill>
              <a:effectLst/>
              <a:uLnTx/>
              <a:uFillTx/>
              <a:latin typeface="+mn-lt"/>
              <a:ea typeface="+mn-ea"/>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a:ln>
                <a:noFill/>
              </a:ln>
              <a:solidFill>
                <a:prstClr val="black">
                  <a:tint val="75000"/>
                </a:prstClr>
              </a:solidFill>
              <a:effectLst/>
              <a:uLnTx/>
              <a:uFillTx/>
              <a:latin typeface="+mn-lt"/>
              <a:ea typeface="+mn-ea"/>
              <a:cs typeface="+mn-cs"/>
            </a:endParaRPr>
          </a:p>
        </p:txBody>
      </p:sp>
      <p:sp>
        <p:nvSpPr>
          <p:cNvPr id="7" name="灯片编号占位符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956AF529-DA73-418F-A6E3-49F0D0044958}" type="slidenum">
              <a:rPr kumimoji="0" lang="zh-CN" altLang="en-US" sz="900" b="0" i="0" u="none" strike="noStrike" kern="1200" cap="none" spc="0" normalizeH="0" baseline="0" noProof="0" smtClean="0">
                <a:ln>
                  <a:noFill/>
                </a:ln>
                <a:solidFill>
                  <a:prstClr val="black">
                    <a:tint val="75000"/>
                  </a:prstClr>
                </a:solidFill>
                <a:effectLst/>
                <a:uLnTx/>
                <a:uFillTx/>
                <a:latin typeface="+mn-lt"/>
                <a:ea typeface="+mn-ea"/>
                <a:cs typeface="+mn-cs"/>
              </a:rPr>
              <a:pPr marL="0" marR="0" lvl="0" indent="0" algn="r" defTabSz="914400" rtl="0" eaLnBrk="1" fontAlgn="auto" latinLnBrk="0" hangingPunct="1">
                <a:lnSpc>
                  <a:spcPct val="100000"/>
                </a:lnSpc>
                <a:spcBef>
                  <a:spcPts val="0"/>
                </a:spcBef>
                <a:spcAft>
                  <a:spcPts val="0"/>
                </a:spcAft>
                <a:buClrTx/>
                <a:buSzTx/>
                <a:buFontTx/>
                <a:buNone/>
                <a:defRPr/>
              </a:pPr>
              <a:t>‹#›</a:t>
            </a:fld>
            <a:endParaRPr kumimoji="0" lang="zh-CN" altLang="en-US" sz="900" b="0" i="0" u="none" strike="noStrike" kern="1200" cap="none" spc="0" normalizeH="0" baseline="0" noProof="0">
              <a:ln>
                <a:noFill/>
              </a:ln>
              <a:solidFill>
                <a:prstClr val="black">
                  <a:tint val="75000"/>
                </a:prstClr>
              </a:solidFill>
              <a:effectLst/>
              <a:uLnTx/>
              <a:uFillTx/>
              <a:latin typeface="+mn-lt"/>
              <a:ea typeface="+mn-ea"/>
              <a:cs typeface="+mn-cs"/>
            </a:endParaRPr>
          </a:p>
        </p:txBody>
      </p:sp>
    </p:spTree>
  </p:cSld>
  <p:clrMapOvr>
    <a:masterClrMapping/>
  </p:clrMapOvr>
  <mc:AlternateContent xmlns:mc="http://schemas.openxmlformats.org/markup-compatibility/2006">
    <mc:Choice xmlns="" xmlns:p14="http://schemas.microsoft.com/office/powerpoint/2010/main" Requires="p14">
      <p:transition spd="slow" p14:dur="1500" advTm="2000">
        <p:random/>
      </p:transition>
    </mc:Choice>
    <mc:Fallback>
      <p:transition spd="slow" advTm="2000">
        <p:random/>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a:t>单击此处编辑母版标题样式</a:t>
            </a:r>
          </a:p>
        </p:txBody>
      </p:sp>
      <p:sp>
        <p:nvSpPr>
          <p:cNvPr id="3" name="图片占位符 2"/>
          <p:cNvSpPr>
            <a:spLocks noGrp="1"/>
          </p:cNvSpPr>
          <p:nvPr>
            <p:ph type="pic" idx="1"/>
          </p:nvPr>
        </p:nvSpPr>
        <p:spPr>
          <a:xfrm>
            <a:off x="3887391" y="987426"/>
            <a:ext cx="4629150" cy="4873625"/>
          </a:xfrm>
        </p:spPr>
        <p:txBody>
          <a:bodyPr vert="horz" lIns="91440" tIns="45720" rIns="91440" bIns="45720" rtlCol="0">
            <a:normAutofit/>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marL="0" marR="0" lvl="0" indent="0" algn="l" defTabSz="685800" rtl="0" eaLnBrk="1" fontAlgn="auto" latinLnBrk="0" hangingPunct="1">
              <a:lnSpc>
                <a:spcPct val="90000"/>
              </a:lnSpc>
              <a:spcBef>
                <a:spcPts val="750"/>
              </a:spcBef>
              <a:spcAft>
                <a:spcPts val="0"/>
              </a:spcAft>
              <a:buClrTx/>
              <a:buSzTx/>
              <a:buFont typeface="Arial" panose="020B0604020202020204" pitchFamily="34" charset="0"/>
              <a:buNone/>
              <a:defRPr/>
            </a:pPr>
            <a:endParaRPr kumimoji="0" lang="zh-CN" altLang="en-US" sz="2400" b="0" i="0" u="none" strike="noStrike" kern="1200" cap="none" spc="0" normalizeH="0" baseline="0" noProof="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a:ln>
                <a:noFill/>
              </a:ln>
              <a:solidFill>
                <a:prstClr val="black">
                  <a:tint val="75000"/>
                </a:prstClr>
              </a:solidFill>
              <a:effectLst/>
              <a:uLnTx/>
              <a:uFillTx/>
              <a:latin typeface="+mn-lt"/>
              <a:ea typeface="+mn-ea"/>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a:ln>
                <a:noFill/>
              </a:ln>
              <a:solidFill>
                <a:prstClr val="black">
                  <a:tint val="75000"/>
                </a:prstClr>
              </a:solidFill>
              <a:effectLst/>
              <a:uLnTx/>
              <a:uFillTx/>
              <a:latin typeface="+mn-lt"/>
              <a:ea typeface="+mn-ea"/>
              <a:cs typeface="+mn-cs"/>
            </a:endParaRPr>
          </a:p>
        </p:txBody>
      </p:sp>
      <p:sp>
        <p:nvSpPr>
          <p:cNvPr id="7" name="灯片编号占位符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956AF529-DA73-418F-A6E3-49F0D0044958}" type="slidenum">
              <a:rPr kumimoji="0" lang="zh-CN" altLang="en-US" sz="900" b="0" i="0" u="none" strike="noStrike" kern="1200" cap="none" spc="0" normalizeH="0" baseline="0" noProof="0" smtClean="0">
                <a:ln>
                  <a:noFill/>
                </a:ln>
                <a:solidFill>
                  <a:prstClr val="black">
                    <a:tint val="75000"/>
                  </a:prstClr>
                </a:solidFill>
                <a:effectLst/>
                <a:uLnTx/>
                <a:uFillTx/>
                <a:latin typeface="+mn-lt"/>
                <a:ea typeface="+mn-ea"/>
                <a:cs typeface="+mn-cs"/>
              </a:rPr>
              <a:pPr marL="0" marR="0" lvl="0" indent="0" algn="r" defTabSz="914400" rtl="0" eaLnBrk="1" fontAlgn="auto" latinLnBrk="0" hangingPunct="1">
                <a:lnSpc>
                  <a:spcPct val="100000"/>
                </a:lnSpc>
                <a:spcBef>
                  <a:spcPts val="0"/>
                </a:spcBef>
                <a:spcAft>
                  <a:spcPts val="0"/>
                </a:spcAft>
                <a:buClrTx/>
                <a:buSzTx/>
                <a:buFontTx/>
                <a:buNone/>
                <a:defRPr/>
              </a:pPr>
              <a:t>‹#›</a:t>
            </a:fld>
            <a:endParaRPr kumimoji="0" lang="zh-CN" altLang="en-US" sz="900" b="0" i="0" u="none" strike="noStrike" kern="1200" cap="none" spc="0" normalizeH="0" baseline="0" noProof="0">
              <a:ln>
                <a:noFill/>
              </a:ln>
              <a:solidFill>
                <a:prstClr val="black">
                  <a:tint val="75000"/>
                </a:prstClr>
              </a:solidFill>
              <a:effectLst/>
              <a:uLnTx/>
              <a:uFillTx/>
              <a:latin typeface="+mn-lt"/>
              <a:ea typeface="+mn-ea"/>
              <a:cs typeface="+mn-cs"/>
            </a:endParaRPr>
          </a:p>
        </p:txBody>
      </p:sp>
    </p:spTree>
  </p:cSld>
  <p:clrMapOvr>
    <a:masterClrMapping/>
  </p:clrMapOvr>
  <mc:AlternateContent xmlns:mc="http://schemas.openxmlformats.org/markup-compatibility/2006">
    <mc:Choice xmlns="" xmlns:p14="http://schemas.microsoft.com/office/powerpoint/2010/main" Requires="p14">
      <p:transition spd="slow" p14:dur="1500" advTm="2000">
        <p:random/>
      </p:transition>
    </mc:Choice>
    <mc:Fallback>
      <p:transition spd="slow" advTm="2000">
        <p:random/>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a:ln>
                <a:noFill/>
              </a:ln>
              <a:solidFill>
                <a:prstClr val="black">
                  <a:tint val="75000"/>
                </a:prstClr>
              </a:solidFill>
              <a:effectLst/>
              <a:uLnTx/>
              <a:uFillTx/>
              <a:latin typeface="+mn-lt"/>
              <a:ea typeface="+mn-ea"/>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a:ln>
                <a:noFill/>
              </a:ln>
              <a:solidFill>
                <a:prstClr val="black">
                  <a:tint val="75000"/>
                </a:prstClr>
              </a:solidFill>
              <a:effectLst/>
              <a:uLnTx/>
              <a:uFillTx/>
              <a:latin typeface="+mn-lt"/>
              <a:ea typeface="+mn-ea"/>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956AF529-DA73-418F-A6E3-49F0D0044958}" type="slidenum">
              <a:rPr kumimoji="0" lang="zh-CN" altLang="en-US" sz="900" b="0" i="0" u="none" strike="noStrike" kern="1200" cap="none" spc="0" normalizeH="0" baseline="0" noProof="0" smtClean="0">
                <a:ln>
                  <a:noFill/>
                </a:ln>
                <a:solidFill>
                  <a:prstClr val="black">
                    <a:tint val="75000"/>
                  </a:prstClr>
                </a:solidFill>
                <a:effectLst/>
                <a:uLnTx/>
                <a:uFillTx/>
                <a:latin typeface="+mn-lt"/>
                <a:ea typeface="+mn-ea"/>
                <a:cs typeface="+mn-cs"/>
              </a:rPr>
              <a:pPr marL="0" marR="0" lvl="0" indent="0" algn="r" defTabSz="914400" rtl="0" eaLnBrk="1" fontAlgn="auto" latinLnBrk="0" hangingPunct="1">
                <a:lnSpc>
                  <a:spcPct val="100000"/>
                </a:lnSpc>
                <a:spcBef>
                  <a:spcPts val="0"/>
                </a:spcBef>
                <a:spcAft>
                  <a:spcPts val="0"/>
                </a:spcAft>
                <a:buClrTx/>
                <a:buSzTx/>
                <a:buFontTx/>
                <a:buNone/>
                <a:defRPr/>
              </a:pPr>
              <a:t>‹#›</a:t>
            </a:fld>
            <a:endParaRPr kumimoji="0" lang="zh-CN" altLang="en-US" sz="900" b="0" i="0" u="none" strike="noStrike" kern="1200" cap="none" spc="0" normalizeH="0" baseline="0" noProof="0">
              <a:ln>
                <a:noFill/>
              </a:ln>
              <a:solidFill>
                <a:prstClr val="black">
                  <a:tint val="75000"/>
                </a:prstClr>
              </a:solidFill>
              <a:effectLst/>
              <a:uLnTx/>
              <a:uFillTx/>
              <a:latin typeface="+mn-lt"/>
              <a:ea typeface="+mn-ea"/>
              <a:cs typeface="+mn-cs"/>
            </a:endParaRPr>
          </a:p>
        </p:txBody>
      </p:sp>
    </p:spTree>
  </p:cSld>
  <p:clrMapOvr>
    <a:masterClrMapping/>
  </p:clrMapOvr>
  <mc:AlternateContent xmlns:mc="http://schemas.openxmlformats.org/markup-compatibility/2006">
    <mc:Choice xmlns="" xmlns:p14="http://schemas.microsoft.com/office/powerpoint/2010/main" Requires="p14">
      <p:transition spd="slow" p14:dur="1500" advTm="2000">
        <p:random/>
      </p:transition>
    </mc:Choice>
    <mc:Fallback>
      <p:transition spd="slow" advTm="2000">
        <p:random/>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3675" y="365125"/>
            <a:ext cx="1971675"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628650" y="365125"/>
            <a:ext cx="5800725"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a:ln>
                <a:noFill/>
              </a:ln>
              <a:solidFill>
                <a:prstClr val="black">
                  <a:tint val="75000"/>
                </a:prstClr>
              </a:solidFill>
              <a:effectLst/>
              <a:uLnTx/>
              <a:uFillTx/>
              <a:latin typeface="+mn-lt"/>
              <a:ea typeface="+mn-ea"/>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a:ln>
                <a:noFill/>
              </a:ln>
              <a:solidFill>
                <a:prstClr val="black">
                  <a:tint val="75000"/>
                </a:prstClr>
              </a:solidFill>
              <a:effectLst/>
              <a:uLnTx/>
              <a:uFillTx/>
              <a:latin typeface="+mn-lt"/>
              <a:ea typeface="+mn-ea"/>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956AF529-DA73-418F-A6E3-49F0D0044958}" type="slidenum">
              <a:rPr kumimoji="0" lang="zh-CN" altLang="en-US" sz="900" b="0" i="0" u="none" strike="noStrike" kern="1200" cap="none" spc="0" normalizeH="0" baseline="0" noProof="0" smtClean="0">
                <a:ln>
                  <a:noFill/>
                </a:ln>
                <a:solidFill>
                  <a:prstClr val="black">
                    <a:tint val="75000"/>
                  </a:prstClr>
                </a:solidFill>
                <a:effectLst/>
                <a:uLnTx/>
                <a:uFillTx/>
                <a:latin typeface="+mn-lt"/>
                <a:ea typeface="+mn-ea"/>
                <a:cs typeface="+mn-cs"/>
              </a:rPr>
              <a:pPr marL="0" marR="0" lvl="0" indent="0" algn="r" defTabSz="914400" rtl="0" eaLnBrk="1" fontAlgn="auto" latinLnBrk="0" hangingPunct="1">
                <a:lnSpc>
                  <a:spcPct val="100000"/>
                </a:lnSpc>
                <a:spcBef>
                  <a:spcPts val="0"/>
                </a:spcBef>
                <a:spcAft>
                  <a:spcPts val="0"/>
                </a:spcAft>
                <a:buClrTx/>
                <a:buSzTx/>
                <a:buFontTx/>
                <a:buNone/>
                <a:defRPr/>
              </a:pPr>
              <a:t>‹#›</a:t>
            </a:fld>
            <a:endParaRPr kumimoji="0" lang="zh-CN" altLang="en-US" sz="900" b="0" i="0" u="none" strike="noStrike" kern="1200" cap="none" spc="0" normalizeH="0" baseline="0" noProof="0">
              <a:ln>
                <a:noFill/>
              </a:ln>
              <a:solidFill>
                <a:prstClr val="black">
                  <a:tint val="75000"/>
                </a:prstClr>
              </a:solidFill>
              <a:effectLst/>
              <a:uLnTx/>
              <a:uFillTx/>
              <a:latin typeface="+mn-lt"/>
              <a:ea typeface="+mn-ea"/>
              <a:cs typeface="+mn-cs"/>
            </a:endParaRPr>
          </a:p>
        </p:txBody>
      </p:sp>
    </p:spTree>
  </p:cSld>
  <p:clrMapOvr>
    <a:masterClrMapping/>
  </p:clrMapOvr>
  <mc:AlternateContent xmlns:mc="http://schemas.openxmlformats.org/markup-compatibility/2006">
    <mc:Choice xmlns="" xmlns:p14="http://schemas.microsoft.com/office/powerpoint/2010/main" Requires="p14">
      <p:transition spd="slow" p14:dur="1500" advTm="2000">
        <p:random/>
      </p:transition>
    </mc:Choice>
    <mc:Fallback>
      <p:transition spd="slow" advTm="2000">
        <p:random/>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r>
              <a:rPr lang="zh-CN" altLang="en-US"/>
              <a:t>单击此处编辑母版标题样式</a:t>
            </a:r>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a:t>单击此处编辑母版副标题样式</a:t>
            </a:r>
          </a:p>
        </p:txBody>
      </p:sp>
      <p:sp>
        <p:nvSpPr>
          <p:cNvPr id="4" name="日期占位符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a:ln>
                <a:noFill/>
              </a:ln>
              <a:solidFill>
                <a:prstClr val="black">
                  <a:tint val="75000"/>
                </a:prstClr>
              </a:solidFill>
              <a:effectLst/>
              <a:uLnTx/>
              <a:uFillTx/>
              <a:latin typeface="+mn-lt"/>
              <a:ea typeface="+mn-ea"/>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a:ln>
                <a:noFill/>
              </a:ln>
              <a:solidFill>
                <a:prstClr val="black">
                  <a:tint val="75000"/>
                </a:prstClr>
              </a:solidFill>
              <a:effectLst/>
              <a:uLnTx/>
              <a:uFillTx/>
              <a:latin typeface="+mn-lt"/>
              <a:ea typeface="+mn-ea"/>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2E05C2EF-C7FE-43DD-B1FC-31A35FC0FB6F}" type="slidenum">
              <a:rPr kumimoji="0" lang="zh-CN" altLang="en-US" sz="900" b="0" i="0" u="none" strike="noStrike" kern="1200" cap="none" spc="0" normalizeH="0" baseline="0" noProof="0" smtClean="0">
                <a:ln>
                  <a:noFill/>
                </a:ln>
                <a:solidFill>
                  <a:prstClr val="black">
                    <a:tint val="75000"/>
                  </a:prstClr>
                </a:solidFill>
                <a:effectLst/>
                <a:uLnTx/>
                <a:uFillTx/>
                <a:latin typeface="+mn-lt"/>
                <a:ea typeface="+mn-ea"/>
                <a:cs typeface="+mn-cs"/>
              </a:rPr>
              <a:pPr marL="0" marR="0" lvl="0" indent="0" algn="r" defTabSz="914400" rtl="0" eaLnBrk="1" fontAlgn="auto" latinLnBrk="0" hangingPunct="1">
                <a:lnSpc>
                  <a:spcPct val="100000"/>
                </a:lnSpc>
                <a:spcBef>
                  <a:spcPts val="0"/>
                </a:spcBef>
                <a:spcAft>
                  <a:spcPts val="0"/>
                </a:spcAft>
                <a:buClrTx/>
                <a:buSzTx/>
                <a:buFontTx/>
                <a:buNone/>
                <a:defRPr/>
              </a:pPr>
              <a:t>‹#›</a:t>
            </a:fld>
            <a:endParaRPr kumimoji="0" lang="zh-CN" altLang="en-US" sz="900" b="0" i="0" u="none" strike="noStrike" kern="1200" cap="none" spc="0" normalizeH="0" baseline="0" noProof="0">
              <a:ln>
                <a:noFill/>
              </a:ln>
              <a:solidFill>
                <a:prstClr val="black">
                  <a:tint val="75000"/>
                </a:prstClr>
              </a:solidFill>
              <a:effectLst/>
              <a:uLnTx/>
              <a:uFillTx/>
              <a:latin typeface="+mn-lt"/>
              <a:ea typeface="+mn-ea"/>
              <a:cs typeface="+mn-cs"/>
            </a:endParaRPr>
          </a:p>
        </p:txBody>
      </p:sp>
    </p:spTree>
  </p:cSld>
  <p:clrMapOvr>
    <a:masterClrMapping/>
  </p:clrMapOvr>
  <mc:AlternateContent xmlns:mc="http://schemas.openxmlformats.org/markup-compatibility/2006">
    <mc:Choice xmlns="" xmlns:p14="http://schemas.microsoft.com/office/powerpoint/2010/main" Requires="p14">
      <p:transition spd="slow" p14:dur="1500" advTm="2000">
        <p:random/>
      </p:transition>
    </mc:Choice>
    <mc:Fallback>
      <p:transition spd="slow" advTm="2000">
        <p:random/>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a:ln>
                <a:noFill/>
              </a:ln>
              <a:solidFill>
                <a:prstClr val="black">
                  <a:tint val="75000"/>
                </a:prstClr>
              </a:solidFill>
              <a:effectLst/>
              <a:uLnTx/>
              <a:uFillTx/>
              <a:latin typeface="+mn-lt"/>
              <a:ea typeface="+mn-ea"/>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a:ln>
                <a:noFill/>
              </a:ln>
              <a:solidFill>
                <a:prstClr val="black">
                  <a:tint val="75000"/>
                </a:prstClr>
              </a:solidFill>
              <a:effectLst/>
              <a:uLnTx/>
              <a:uFillTx/>
              <a:latin typeface="+mn-lt"/>
              <a:ea typeface="+mn-ea"/>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2E05C2EF-C7FE-43DD-B1FC-31A35FC0FB6F}" type="slidenum">
              <a:rPr kumimoji="0" lang="zh-CN" altLang="en-US" sz="900" b="0" i="0" u="none" strike="noStrike" kern="1200" cap="none" spc="0" normalizeH="0" baseline="0" noProof="0" smtClean="0">
                <a:ln>
                  <a:noFill/>
                </a:ln>
                <a:solidFill>
                  <a:prstClr val="black">
                    <a:tint val="75000"/>
                  </a:prstClr>
                </a:solidFill>
                <a:effectLst/>
                <a:uLnTx/>
                <a:uFillTx/>
                <a:latin typeface="+mn-lt"/>
                <a:ea typeface="+mn-ea"/>
                <a:cs typeface="+mn-cs"/>
              </a:rPr>
              <a:pPr marL="0" marR="0" lvl="0" indent="0" algn="r" defTabSz="914400" rtl="0" eaLnBrk="1" fontAlgn="auto" latinLnBrk="0" hangingPunct="1">
                <a:lnSpc>
                  <a:spcPct val="100000"/>
                </a:lnSpc>
                <a:spcBef>
                  <a:spcPts val="0"/>
                </a:spcBef>
                <a:spcAft>
                  <a:spcPts val="0"/>
                </a:spcAft>
                <a:buClrTx/>
                <a:buSzTx/>
                <a:buFontTx/>
                <a:buNone/>
                <a:defRPr/>
              </a:pPr>
              <a:t>‹#›</a:t>
            </a:fld>
            <a:endParaRPr kumimoji="0" lang="zh-CN" altLang="en-US" sz="900" b="0" i="0" u="none" strike="noStrike" kern="1200" cap="none" spc="0" normalizeH="0" baseline="0" noProof="0">
              <a:ln>
                <a:noFill/>
              </a:ln>
              <a:solidFill>
                <a:prstClr val="black">
                  <a:tint val="75000"/>
                </a:prstClr>
              </a:solidFill>
              <a:effectLst/>
              <a:uLnTx/>
              <a:uFillTx/>
              <a:latin typeface="+mn-lt"/>
              <a:ea typeface="+mn-ea"/>
              <a:cs typeface="+mn-cs"/>
            </a:endParaRPr>
          </a:p>
        </p:txBody>
      </p:sp>
    </p:spTree>
  </p:cSld>
  <p:clrMapOvr>
    <a:masterClrMapping/>
  </p:clrMapOvr>
  <mc:AlternateContent xmlns:mc="http://schemas.openxmlformats.org/markup-compatibility/2006">
    <mc:Choice xmlns="" xmlns:p14="http://schemas.microsoft.com/office/powerpoint/2010/main" Requires="p14">
      <p:transition spd="slow" p14:dur="1500" advTm="2000">
        <p:random/>
      </p:transition>
    </mc:Choice>
    <mc:Fallback>
      <p:transition spd="slow" advTm="2000">
        <p:random/>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9"/>
            <a:ext cx="7886700" cy="2852737"/>
          </a:xfrm>
        </p:spPr>
        <p:txBody>
          <a:bodyPr anchor="b"/>
          <a:lstStyle>
            <a:lvl1pPr>
              <a:defRPr sz="4500"/>
            </a:lvl1pPr>
          </a:lstStyle>
          <a:p>
            <a:r>
              <a:rPr lang="zh-CN" altLang="en-US"/>
              <a:t>单击此处编辑母版标题样式</a:t>
            </a:r>
          </a:p>
        </p:txBody>
      </p:sp>
      <p:sp>
        <p:nvSpPr>
          <p:cNvPr id="3" name="文本占位符 2"/>
          <p:cNvSpPr>
            <a:spLocks noGrp="1"/>
          </p:cNvSpPr>
          <p:nvPr>
            <p:ph type="body" idx="1"/>
          </p:nvPr>
        </p:nvSpPr>
        <p:spPr>
          <a:xfrm>
            <a:off x="623888" y="4589464"/>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a:ln>
                <a:noFill/>
              </a:ln>
              <a:solidFill>
                <a:prstClr val="black">
                  <a:tint val="75000"/>
                </a:prstClr>
              </a:solidFill>
              <a:effectLst/>
              <a:uLnTx/>
              <a:uFillTx/>
              <a:latin typeface="+mn-lt"/>
              <a:ea typeface="+mn-ea"/>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a:ln>
                <a:noFill/>
              </a:ln>
              <a:solidFill>
                <a:prstClr val="black">
                  <a:tint val="75000"/>
                </a:prstClr>
              </a:solidFill>
              <a:effectLst/>
              <a:uLnTx/>
              <a:uFillTx/>
              <a:latin typeface="+mn-lt"/>
              <a:ea typeface="+mn-ea"/>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2E05C2EF-C7FE-43DD-B1FC-31A35FC0FB6F}" type="slidenum">
              <a:rPr kumimoji="0" lang="zh-CN" altLang="en-US" sz="900" b="0" i="0" u="none" strike="noStrike" kern="1200" cap="none" spc="0" normalizeH="0" baseline="0" noProof="0" smtClean="0">
                <a:ln>
                  <a:noFill/>
                </a:ln>
                <a:solidFill>
                  <a:prstClr val="black">
                    <a:tint val="75000"/>
                  </a:prstClr>
                </a:solidFill>
                <a:effectLst/>
                <a:uLnTx/>
                <a:uFillTx/>
                <a:latin typeface="+mn-lt"/>
                <a:ea typeface="+mn-ea"/>
                <a:cs typeface="+mn-cs"/>
              </a:rPr>
              <a:pPr marL="0" marR="0" lvl="0" indent="0" algn="r" defTabSz="914400" rtl="0" eaLnBrk="1" fontAlgn="auto" latinLnBrk="0" hangingPunct="1">
                <a:lnSpc>
                  <a:spcPct val="100000"/>
                </a:lnSpc>
                <a:spcBef>
                  <a:spcPts val="0"/>
                </a:spcBef>
                <a:spcAft>
                  <a:spcPts val="0"/>
                </a:spcAft>
                <a:buClrTx/>
                <a:buSzTx/>
                <a:buFontTx/>
                <a:buNone/>
                <a:defRPr/>
              </a:pPr>
              <a:t>‹#›</a:t>
            </a:fld>
            <a:endParaRPr kumimoji="0" lang="zh-CN" altLang="en-US" sz="900" b="0" i="0" u="none" strike="noStrike" kern="1200" cap="none" spc="0" normalizeH="0" baseline="0" noProof="0">
              <a:ln>
                <a:noFill/>
              </a:ln>
              <a:solidFill>
                <a:prstClr val="black">
                  <a:tint val="75000"/>
                </a:prstClr>
              </a:solidFill>
              <a:effectLst/>
              <a:uLnTx/>
              <a:uFillTx/>
              <a:latin typeface="+mn-lt"/>
              <a:ea typeface="+mn-ea"/>
              <a:cs typeface="+mn-cs"/>
            </a:endParaRPr>
          </a:p>
        </p:txBody>
      </p:sp>
    </p:spTree>
  </p:cSld>
  <p:clrMapOvr>
    <a:masterClrMapping/>
  </p:clrMapOvr>
  <mc:AlternateContent xmlns:mc="http://schemas.openxmlformats.org/markup-compatibility/2006">
    <mc:Choice xmlns="" xmlns:p14="http://schemas.microsoft.com/office/powerpoint/2010/main" Requires="p14">
      <p:transition spd="slow" p14:dur="1500" advTm="2000">
        <p:random/>
      </p:transition>
    </mc:Choice>
    <mc:Fallback>
      <p:transition spd="slow" advTm="2000">
        <p:random/>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628650" y="1825625"/>
            <a:ext cx="38862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29150" y="1825625"/>
            <a:ext cx="38862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a:ln>
                <a:noFill/>
              </a:ln>
              <a:solidFill>
                <a:prstClr val="black">
                  <a:tint val="75000"/>
                </a:prstClr>
              </a:solidFill>
              <a:effectLst/>
              <a:uLnTx/>
              <a:uFillTx/>
              <a:latin typeface="+mn-lt"/>
              <a:ea typeface="+mn-ea"/>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a:ln>
                <a:noFill/>
              </a:ln>
              <a:solidFill>
                <a:prstClr val="black">
                  <a:tint val="75000"/>
                </a:prstClr>
              </a:solidFill>
              <a:effectLst/>
              <a:uLnTx/>
              <a:uFillTx/>
              <a:latin typeface="+mn-lt"/>
              <a:ea typeface="+mn-ea"/>
              <a:cs typeface="+mn-cs"/>
            </a:endParaRPr>
          </a:p>
        </p:txBody>
      </p:sp>
      <p:sp>
        <p:nvSpPr>
          <p:cNvPr id="7" name="灯片编号占位符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2E05C2EF-C7FE-43DD-B1FC-31A35FC0FB6F}" type="slidenum">
              <a:rPr kumimoji="0" lang="zh-CN" altLang="en-US" sz="900" b="0" i="0" u="none" strike="noStrike" kern="1200" cap="none" spc="0" normalizeH="0" baseline="0" noProof="0" smtClean="0">
                <a:ln>
                  <a:noFill/>
                </a:ln>
                <a:solidFill>
                  <a:prstClr val="black">
                    <a:tint val="75000"/>
                  </a:prstClr>
                </a:solidFill>
                <a:effectLst/>
                <a:uLnTx/>
                <a:uFillTx/>
                <a:latin typeface="+mn-lt"/>
                <a:ea typeface="+mn-ea"/>
                <a:cs typeface="+mn-cs"/>
              </a:rPr>
              <a:pPr marL="0" marR="0" lvl="0" indent="0" algn="r" defTabSz="914400" rtl="0" eaLnBrk="1" fontAlgn="auto" latinLnBrk="0" hangingPunct="1">
                <a:lnSpc>
                  <a:spcPct val="100000"/>
                </a:lnSpc>
                <a:spcBef>
                  <a:spcPts val="0"/>
                </a:spcBef>
                <a:spcAft>
                  <a:spcPts val="0"/>
                </a:spcAft>
                <a:buClrTx/>
                <a:buSzTx/>
                <a:buFontTx/>
                <a:buNone/>
                <a:defRPr/>
              </a:pPr>
              <a:t>‹#›</a:t>
            </a:fld>
            <a:endParaRPr kumimoji="0" lang="zh-CN" altLang="en-US" sz="900" b="0" i="0" u="none" strike="noStrike" kern="1200" cap="none" spc="0" normalizeH="0" baseline="0" noProof="0">
              <a:ln>
                <a:noFill/>
              </a:ln>
              <a:solidFill>
                <a:prstClr val="black">
                  <a:tint val="75000"/>
                </a:prstClr>
              </a:solidFill>
              <a:effectLst/>
              <a:uLnTx/>
              <a:uFillTx/>
              <a:latin typeface="+mn-lt"/>
              <a:ea typeface="+mn-ea"/>
              <a:cs typeface="+mn-cs"/>
            </a:endParaRPr>
          </a:p>
        </p:txBody>
      </p:sp>
    </p:spTree>
  </p:cSld>
  <p:clrMapOvr>
    <a:masterClrMapping/>
  </p:clrMapOvr>
  <mc:AlternateContent xmlns:mc="http://schemas.openxmlformats.org/markup-compatibility/2006">
    <mc:Choice xmlns="" xmlns:p14="http://schemas.microsoft.com/office/powerpoint/2010/main" Requires="p14">
      <p:transition spd="slow" p14:dur="1500" advTm="2000">
        <p:random/>
      </p:transition>
    </mc:Choice>
    <mc:Fallback>
      <p:transition spd="slow" advTm="2000">
        <p:random/>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6"/>
            <a:ext cx="7886700" cy="1325563"/>
          </a:xfrm>
        </p:spPr>
        <p:txBody>
          <a:bodyPr/>
          <a:lstStyle/>
          <a:p>
            <a:r>
              <a:rPr lang="zh-CN" altLang="en-US"/>
              <a:t>单击此处编辑母版标题样式</a:t>
            </a:r>
          </a:p>
        </p:txBody>
      </p:sp>
      <p:sp>
        <p:nvSpPr>
          <p:cNvPr id="3" name="文本占位符 2"/>
          <p:cNvSpPr>
            <a:spLocks noGrp="1"/>
          </p:cNvSpPr>
          <p:nvPr>
            <p:ph type="body" idx="1"/>
          </p:nvPr>
        </p:nvSpPr>
        <p:spPr>
          <a:xfrm>
            <a:off x="629842"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单击此处编辑母版文本样式</a:t>
            </a:r>
          </a:p>
        </p:txBody>
      </p:sp>
      <p:sp>
        <p:nvSpPr>
          <p:cNvPr id="4" name="内容占位符 3"/>
          <p:cNvSpPr>
            <a:spLocks noGrp="1"/>
          </p:cNvSpPr>
          <p:nvPr>
            <p:ph sz="half" idx="2"/>
          </p:nvPr>
        </p:nvSpPr>
        <p:spPr>
          <a:xfrm>
            <a:off x="629842" y="2505075"/>
            <a:ext cx="3868340"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29150"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单击此处编辑母版文本样式</a:t>
            </a:r>
          </a:p>
        </p:txBody>
      </p:sp>
      <p:sp>
        <p:nvSpPr>
          <p:cNvPr id="6" name="内容占位符 5"/>
          <p:cNvSpPr>
            <a:spLocks noGrp="1"/>
          </p:cNvSpPr>
          <p:nvPr>
            <p:ph sz="quarter" idx="4"/>
          </p:nvPr>
        </p:nvSpPr>
        <p:spPr>
          <a:xfrm>
            <a:off x="4629150" y="2505075"/>
            <a:ext cx="3887391"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a:ln>
                <a:noFill/>
              </a:ln>
              <a:solidFill>
                <a:prstClr val="black">
                  <a:tint val="75000"/>
                </a:prstClr>
              </a:solidFill>
              <a:effectLst/>
              <a:uLnTx/>
              <a:uFillTx/>
              <a:latin typeface="+mn-lt"/>
              <a:ea typeface="+mn-ea"/>
              <a:cs typeface="+mn-cs"/>
            </a:endParaRPr>
          </a:p>
        </p:txBody>
      </p:sp>
      <p:sp>
        <p:nvSpPr>
          <p:cNvPr id="8" name="页脚占位符 7"/>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a:ln>
                <a:noFill/>
              </a:ln>
              <a:solidFill>
                <a:prstClr val="black">
                  <a:tint val="75000"/>
                </a:prstClr>
              </a:solidFill>
              <a:effectLst/>
              <a:uLnTx/>
              <a:uFillTx/>
              <a:latin typeface="+mn-lt"/>
              <a:ea typeface="+mn-ea"/>
              <a:cs typeface="+mn-cs"/>
            </a:endParaRPr>
          </a:p>
        </p:txBody>
      </p:sp>
      <p:sp>
        <p:nvSpPr>
          <p:cNvPr id="9" name="灯片编号占位符 8"/>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2E05C2EF-C7FE-43DD-B1FC-31A35FC0FB6F}" type="slidenum">
              <a:rPr kumimoji="0" lang="zh-CN" altLang="en-US" sz="900" b="0" i="0" u="none" strike="noStrike" kern="1200" cap="none" spc="0" normalizeH="0" baseline="0" noProof="0" smtClean="0">
                <a:ln>
                  <a:noFill/>
                </a:ln>
                <a:solidFill>
                  <a:prstClr val="black">
                    <a:tint val="75000"/>
                  </a:prstClr>
                </a:solidFill>
                <a:effectLst/>
                <a:uLnTx/>
                <a:uFillTx/>
                <a:latin typeface="+mn-lt"/>
                <a:ea typeface="+mn-ea"/>
                <a:cs typeface="+mn-cs"/>
              </a:rPr>
              <a:pPr marL="0" marR="0" lvl="0" indent="0" algn="r" defTabSz="914400" rtl="0" eaLnBrk="1" fontAlgn="auto" latinLnBrk="0" hangingPunct="1">
                <a:lnSpc>
                  <a:spcPct val="100000"/>
                </a:lnSpc>
                <a:spcBef>
                  <a:spcPts val="0"/>
                </a:spcBef>
                <a:spcAft>
                  <a:spcPts val="0"/>
                </a:spcAft>
                <a:buClrTx/>
                <a:buSzTx/>
                <a:buFontTx/>
                <a:buNone/>
                <a:defRPr/>
              </a:pPr>
              <a:t>‹#›</a:t>
            </a:fld>
            <a:endParaRPr kumimoji="0" lang="zh-CN" altLang="en-US" sz="900" b="0" i="0" u="none" strike="noStrike" kern="1200" cap="none" spc="0" normalizeH="0" baseline="0" noProof="0">
              <a:ln>
                <a:noFill/>
              </a:ln>
              <a:solidFill>
                <a:prstClr val="black">
                  <a:tint val="75000"/>
                </a:prstClr>
              </a:solidFill>
              <a:effectLst/>
              <a:uLnTx/>
              <a:uFillTx/>
              <a:latin typeface="+mn-lt"/>
              <a:ea typeface="+mn-ea"/>
              <a:cs typeface="+mn-cs"/>
            </a:endParaRPr>
          </a:p>
        </p:txBody>
      </p:sp>
    </p:spTree>
  </p:cSld>
  <p:clrMapOvr>
    <a:masterClrMapping/>
  </p:clrMapOvr>
  <mc:AlternateContent xmlns:mc="http://schemas.openxmlformats.org/markup-compatibility/2006">
    <mc:Choice xmlns="" xmlns:p14="http://schemas.microsoft.com/office/powerpoint/2010/main" Requires="p14">
      <p:transition spd="slow" p14:dur="1500" advTm="2000">
        <p:random/>
      </p:transition>
    </mc:Choice>
    <mc:Fallback>
      <p:transition spd="slow" advTm="2000">
        <p:random/>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a:ln>
                <a:noFill/>
              </a:ln>
              <a:solidFill>
                <a:prstClr val="black">
                  <a:tint val="75000"/>
                </a:prstClr>
              </a:solidFill>
              <a:effectLst/>
              <a:uLnTx/>
              <a:uFillTx/>
              <a:latin typeface="+mn-lt"/>
              <a:ea typeface="+mn-ea"/>
              <a:cs typeface="+mn-cs"/>
            </a:endParaRPr>
          </a:p>
        </p:txBody>
      </p:sp>
      <p:sp>
        <p:nvSpPr>
          <p:cNvPr id="4" name="页脚占位符 3"/>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a:ln>
                <a:noFill/>
              </a:ln>
              <a:solidFill>
                <a:prstClr val="black">
                  <a:tint val="75000"/>
                </a:prstClr>
              </a:solidFill>
              <a:effectLst/>
              <a:uLnTx/>
              <a:uFillTx/>
              <a:latin typeface="+mn-lt"/>
              <a:ea typeface="+mn-ea"/>
              <a:cs typeface="+mn-cs"/>
            </a:endParaRPr>
          </a:p>
        </p:txBody>
      </p:sp>
      <p:sp>
        <p:nvSpPr>
          <p:cNvPr id="5" name="灯片编号占位符 4"/>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2E05C2EF-C7FE-43DD-B1FC-31A35FC0FB6F}" type="slidenum">
              <a:rPr kumimoji="0" lang="zh-CN" altLang="en-US" sz="900" b="0" i="0" u="none" strike="noStrike" kern="1200" cap="none" spc="0" normalizeH="0" baseline="0" noProof="0" smtClean="0">
                <a:ln>
                  <a:noFill/>
                </a:ln>
                <a:solidFill>
                  <a:prstClr val="black">
                    <a:tint val="75000"/>
                  </a:prstClr>
                </a:solidFill>
                <a:effectLst/>
                <a:uLnTx/>
                <a:uFillTx/>
                <a:latin typeface="+mn-lt"/>
                <a:ea typeface="+mn-ea"/>
                <a:cs typeface="+mn-cs"/>
              </a:rPr>
              <a:pPr marL="0" marR="0" lvl="0" indent="0" algn="r" defTabSz="914400" rtl="0" eaLnBrk="1" fontAlgn="auto" latinLnBrk="0" hangingPunct="1">
                <a:lnSpc>
                  <a:spcPct val="100000"/>
                </a:lnSpc>
                <a:spcBef>
                  <a:spcPts val="0"/>
                </a:spcBef>
                <a:spcAft>
                  <a:spcPts val="0"/>
                </a:spcAft>
                <a:buClrTx/>
                <a:buSzTx/>
                <a:buFontTx/>
                <a:buNone/>
                <a:defRPr/>
              </a:pPr>
              <a:t>‹#›</a:t>
            </a:fld>
            <a:endParaRPr kumimoji="0" lang="zh-CN" altLang="en-US" sz="900" b="0" i="0" u="none" strike="noStrike" kern="1200" cap="none" spc="0" normalizeH="0" baseline="0" noProof="0">
              <a:ln>
                <a:noFill/>
              </a:ln>
              <a:solidFill>
                <a:prstClr val="black">
                  <a:tint val="75000"/>
                </a:prstClr>
              </a:solidFill>
              <a:effectLst/>
              <a:uLnTx/>
              <a:uFillTx/>
              <a:latin typeface="+mn-lt"/>
              <a:ea typeface="+mn-ea"/>
              <a:cs typeface="+mn-cs"/>
            </a:endParaRPr>
          </a:p>
        </p:txBody>
      </p:sp>
    </p:spTree>
  </p:cSld>
  <p:clrMapOvr>
    <a:masterClrMapping/>
  </p:clrMapOvr>
  <mc:AlternateContent xmlns:mc="http://schemas.openxmlformats.org/markup-compatibility/2006">
    <mc:Choice xmlns="" xmlns:p14="http://schemas.microsoft.com/office/powerpoint/2010/main" Requires="p14">
      <p:transition spd="slow" p14:dur="1500" advTm="2000">
        <p:random/>
      </p:transition>
    </mc:Choice>
    <mc:Fallback>
      <p:transition spd="slow" advTm="2000">
        <p:random/>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日期占位符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7" name="灯片编号占位符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6437F85D-1745-403B-AD96-B0E9E35E6876}" type="slidenum">
              <a:rPr kumimoji="0" lang="zh-CN" altLang="en-US" sz="1200" b="0" i="0" u="none" strike="noStrike" kern="1200" cap="none" spc="0" normalizeH="0" baseline="0" noProof="0" smtClean="0">
                <a:ln>
                  <a:noFill/>
                </a:ln>
                <a:solidFill>
                  <a:schemeClr val="tx1">
                    <a:tint val="75000"/>
                  </a:schemeClr>
                </a:solidFill>
                <a:effectLst/>
                <a:uLnTx/>
                <a:uFillTx/>
                <a:latin typeface="+mn-lt"/>
                <a:ea typeface="+mn-ea"/>
                <a:cs typeface="+mn-cs"/>
              </a:rPr>
              <a:pPr marL="0" marR="0" lvl="0" indent="0" algn="r" defTabSz="914400" rtl="0" eaLnBrk="1" fontAlgn="auto" latinLnBrk="0" hangingPunct="1">
                <a:lnSpc>
                  <a:spcPct val="100000"/>
                </a:lnSpc>
                <a:spcBef>
                  <a:spcPts val="0"/>
                </a:spcBef>
                <a:spcAft>
                  <a:spcPts val="0"/>
                </a:spcAft>
                <a:buClrTx/>
                <a:buSzTx/>
                <a:buFontTx/>
                <a:buNone/>
                <a:defRPr/>
              </a:pPr>
              <a:t>‹#›</a:t>
            </a:fld>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Tree>
  </p:cSld>
  <p:clrMapOvr>
    <a:masterClrMapping/>
  </p:clrMapOvr>
  <mc:AlternateContent xmlns:mc="http://schemas.openxmlformats.org/markup-compatibility/2006">
    <mc:Choice xmlns="" xmlns:p14="http://schemas.microsoft.com/office/powerpoint/2010/main" Requires="p14">
      <p:transition spd="slow" p14:dur="1500" advTm="2000">
        <p:random/>
      </p:transition>
    </mc:Choice>
    <mc:Fallback>
      <p:transition spd="slow" advTm="2000">
        <p:random/>
      </p:transition>
    </mc:Fallback>
  </mc:AlternateContent>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a:ln>
                <a:noFill/>
              </a:ln>
              <a:solidFill>
                <a:prstClr val="black">
                  <a:tint val="75000"/>
                </a:prstClr>
              </a:solidFill>
              <a:effectLst/>
              <a:uLnTx/>
              <a:uFillTx/>
              <a:latin typeface="+mn-lt"/>
              <a:ea typeface="+mn-ea"/>
              <a:cs typeface="+mn-cs"/>
            </a:endParaRPr>
          </a:p>
        </p:txBody>
      </p:sp>
      <p:sp>
        <p:nvSpPr>
          <p:cNvPr id="3" name="页脚占位符 2"/>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a:ln>
                <a:noFill/>
              </a:ln>
              <a:solidFill>
                <a:prstClr val="black">
                  <a:tint val="75000"/>
                </a:prstClr>
              </a:solidFill>
              <a:effectLst/>
              <a:uLnTx/>
              <a:uFillTx/>
              <a:latin typeface="+mn-lt"/>
              <a:ea typeface="+mn-ea"/>
              <a:cs typeface="+mn-cs"/>
            </a:endParaRPr>
          </a:p>
        </p:txBody>
      </p:sp>
      <p:sp>
        <p:nvSpPr>
          <p:cNvPr id="4" name="灯片编号占位符 3"/>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2E05C2EF-C7FE-43DD-B1FC-31A35FC0FB6F}" type="slidenum">
              <a:rPr kumimoji="0" lang="zh-CN" altLang="en-US" sz="900" b="0" i="0" u="none" strike="noStrike" kern="1200" cap="none" spc="0" normalizeH="0" baseline="0" noProof="0" smtClean="0">
                <a:ln>
                  <a:noFill/>
                </a:ln>
                <a:solidFill>
                  <a:prstClr val="black">
                    <a:tint val="75000"/>
                  </a:prstClr>
                </a:solidFill>
                <a:effectLst/>
                <a:uLnTx/>
                <a:uFillTx/>
                <a:latin typeface="+mn-lt"/>
                <a:ea typeface="+mn-ea"/>
                <a:cs typeface="+mn-cs"/>
              </a:rPr>
              <a:pPr marL="0" marR="0" lvl="0" indent="0" algn="r" defTabSz="914400" rtl="0" eaLnBrk="1" fontAlgn="auto" latinLnBrk="0" hangingPunct="1">
                <a:lnSpc>
                  <a:spcPct val="100000"/>
                </a:lnSpc>
                <a:spcBef>
                  <a:spcPts val="0"/>
                </a:spcBef>
                <a:spcAft>
                  <a:spcPts val="0"/>
                </a:spcAft>
                <a:buClrTx/>
                <a:buSzTx/>
                <a:buFontTx/>
                <a:buNone/>
                <a:defRPr/>
              </a:pPr>
              <a:t>‹#›</a:t>
            </a:fld>
            <a:endParaRPr kumimoji="0" lang="zh-CN" altLang="en-US" sz="900" b="0" i="0" u="none" strike="noStrike" kern="1200" cap="none" spc="0" normalizeH="0" baseline="0" noProof="0">
              <a:ln>
                <a:noFill/>
              </a:ln>
              <a:solidFill>
                <a:prstClr val="black">
                  <a:tint val="75000"/>
                </a:prstClr>
              </a:solidFill>
              <a:effectLst/>
              <a:uLnTx/>
              <a:uFillTx/>
              <a:latin typeface="+mn-lt"/>
              <a:ea typeface="+mn-ea"/>
              <a:cs typeface="+mn-cs"/>
            </a:endParaRPr>
          </a:p>
        </p:txBody>
      </p:sp>
    </p:spTree>
  </p:cSld>
  <p:clrMapOvr>
    <a:masterClrMapping/>
  </p:clrMapOvr>
  <mc:AlternateContent xmlns:mc="http://schemas.openxmlformats.org/markup-compatibility/2006">
    <mc:Choice xmlns="" xmlns:p14="http://schemas.microsoft.com/office/powerpoint/2010/main" Requires="p14">
      <p:transition spd="slow" p14:dur="1500" advTm="2000">
        <p:random/>
      </p:transition>
    </mc:Choice>
    <mc:Fallback>
      <p:transition spd="slow" advTm="2000">
        <p:random/>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a:t>单击此处编辑母版标题样式</a:t>
            </a:r>
          </a:p>
        </p:txBody>
      </p:sp>
      <p:sp>
        <p:nvSpPr>
          <p:cNvPr id="3" name="内容占位符 2"/>
          <p:cNvSpPr>
            <a:spLocks noGrp="1"/>
          </p:cNvSpPr>
          <p:nvPr>
            <p:ph idx="1"/>
          </p:nvPr>
        </p:nvSpPr>
        <p:spPr>
          <a:xfrm>
            <a:off x="3887391" y="987426"/>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a:ln>
                <a:noFill/>
              </a:ln>
              <a:solidFill>
                <a:prstClr val="black">
                  <a:tint val="75000"/>
                </a:prstClr>
              </a:solidFill>
              <a:effectLst/>
              <a:uLnTx/>
              <a:uFillTx/>
              <a:latin typeface="+mn-lt"/>
              <a:ea typeface="+mn-ea"/>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a:ln>
                <a:noFill/>
              </a:ln>
              <a:solidFill>
                <a:prstClr val="black">
                  <a:tint val="75000"/>
                </a:prstClr>
              </a:solidFill>
              <a:effectLst/>
              <a:uLnTx/>
              <a:uFillTx/>
              <a:latin typeface="+mn-lt"/>
              <a:ea typeface="+mn-ea"/>
              <a:cs typeface="+mn-cs"/>
            </a:endParaRPr>
          </a:p>
        </p:txBody>
      </p:sp>
      <p:sp>
        <p:nvSpPr>
          <p:cNvPr id="7" name="灯片编号占位符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2E05C2EF-C7FE-43DD-B1FC-31A35FC0FB6F}" type="slidenum">
              <a:rPr kumimoji="0" lang="zh-CN" altLang="en-US" sz="900" b="0" i="0" u="none" strike="noStrike" kern="1200" cap="none" spc="0" normalizeH="0" baseline="0" noProof="0" smtClean="0">
                <a:ln>
                  <a:noFill/>
                </a:ln>
                <a:solidFill>
                  <a:prstClr val="black">
                    <a:tint val="75000"/>
                  </a:prstClr>
                </a:solidFill>
                <a:effectLst/>
                <a:uLnTx/>
                <a:uFillTx/>
                <a:latin typeface="+mn-lt"/>
                <a:ea typeface="+mn-ea"/>
                <a:cs typeface="+mn-cs"/>
              </a:rPr>
              <a:pPr marL="0" marR="0" lvl="0" indent="0" algn="r" defTabSz="914400" rtl="0" eaLnBrk="1" fontAlgn="auto" latinLnBrk="0" hangingPunct="1">
                <a:lnSpc>
                  <a:spcPct val="100000"/>
                </a:lnSpc>
                <a:spcBef>
                  <a:spcPts val="0"/>
                </a:spcBef>
                <a:spcAft>
                  <a:spcPts val="0"/>
                </a:spcAft>
                <a:buClrTx/>
                <a:buSzTx/>
                <a:buFontTx/>
                <a:buNone/>
                <a:defRPr/>
              </a:pPr>
              <a:t>‹#›</a:t>
            </a:fld>
            <a:endParaRPr kumimoji="0" lang="zh-CN" altLang="en-US" sz="900" b="0" i="0" u="none" strike="noStrike" kern="1200" cap="none" spc="0" normalizeH="0" baseline="0" noProof="0">
              <a:ln>
                <a:noFill/>
              </a:ln>
              <a:solidFill>
                <a:prstClr val="black">
                  <a:tint val="75000"/>
                </a:prstClr>
              </a:solidFill>
              <a:effectLst/>
              <a:uLnTx/>
              <a:uFillTx/>
              <a:latin typeface="+mn-lt"/>
              <a:ea typeface="+mn-ea"/>
              <a:cs typeface="+mn-cs"/>
            </a:endParaRPr>
          </a:p>
        </p:txBody>
      </p:sp>
    </p:spTree>
  </p:cSld>
  <p:clrMapOvr>
    <a:masterClrMapping/>
  </p:clrMapOvr>
  <mc:AlternateContent xmlns:mc="http://schemas.openxmlformats.org/markup-compatibility/2006">
    <mc:Choice xmlns="" xmlns:p14="http://schemas.microsoft.com/office/powerpoint/2010/main" Requires="p14">
      <p:transition spd="slow" p14:dur="1500" advTm="2000">
        <p:random/>
      </p:transition>
    </mc:Choice>
    <mc:Fallback>
      <p:transition spd="slow" advTm="2000">
        <p:random/>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a:t>单击此处编辑母版标题样式</a:t>
            </a:r>
          </a:p>
        </p:txBody>
      </p:sp>
      <p:sp>
        <p:nvSpPr>
          <p:cNvPr id="3" name="图片占位符 2"/>
          <p:cNvSpPr>
            <a:spLocks noGrp="1"/>
          </p:cNvSpPr>
          <p:nvPr>
            <p:ph type="pic" idx="1"/>
          </p:nvPr>
        </p:nvSpPr>
        <p:spPr>
          <a:xfrm>
            <a:off x="3887391" y="987426"/>
            <a:ext cx="4629150" cy="4873625"/>
          </a:xfrm>
        </p:spPr>
        <p:txBody>
          <a:bodyPr vert="horz" lIns="91440" tIns="45720" rIns="91440" bIns="45720" rtlCol="0">
            <a:normAutofit/>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marL="0" marR="0" lvl="0" indent="0" algn="l" defTabSz="685800" rtl="0" eaLnBrk="1" fontAlgn="auto" latinLnBrk="0" hangingPunct="1">
              <a:lnSpc>
                <a:spcPct val="90000"/>
              </a:lnSpc>
              <a:spcBef>
                <a:spcPts val="750"/>
              </a:spcBef>
              <a:spcAft>
                <a:spcPts val="0"/>
              </a:spcAft>
              <a:buClrTx/>
              <a:buSzTx/>
              <a:buFont typeface="Arial" panose="020B0604020202020204" pitchFamily="34" charset="0"/>
              <a:buNone/>
              <a:defRPr/>
            </a:pPr>
            <a:endParaRPr kumimoji="0" lang="zh-CN" altLang="en-US" sz="2400" b="0" i="0" u="none" strike="noStrike" kern="1200" cap="none" spc="0" normalizeH="0" baseline="0" noProof="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a:ln>
                <a:noFill/>
              </a:ln>
              <a:solidFill>
                <a:prstClr val="black">
                  <a:tint val="75000"/>
                </a:prstClr>
              </a:solidFill>
              <a:effectLst/>
              <a:uLnTx/>
              <a:uFillTx/>
              <a:latin typeface="+mn-lt"/>
              <a:ea typeface="+mn-ea"/>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a:ln>
                <a:noFill/>
              </a:ln>
              <a:solidFill>
                <a:prstClr val="black">
                  <a:tint val="75000"/>
                </a:prstClr>
              </a:solidFill>
              <a:effectLst/>
              <a:uLnTx/>
              <a:uFillTx/>
              <a:latin typeface="+mn-lt"/>
              <a:ea typeface="+mn-ea"/>
              <a:cs typeface="+mn-cs"/>
            </a:endParaRPr>
          </a:p>
        </p:txBody>
      </p:sp>
      <p:sp>
        <p:nvSpPr>
          <p:cNvPr id="7" name="灯片编号占位符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2E05C2EF-C7FE-43DD-B1FC-31A35FC0FB6F}" type="slidenum">
              <a:rPr kumimoji="0" lang="zh-CN" altLang="en-US" sz="900" b="0" i="0" u="none" strike="noStrike" kern="1200" cap="none" spc="0" normalizeH="0" baseline="0" noProof="0" smtClean="0">
                <a:ln>
                  <a:noFill/>
                </a:ln>
                <a:solidFill>
                  <a:prstClr val="black">
                    <a:tint val="75000"/>
                  </a:prstClr>
                </a:solidFill>
                <a:effectLst/>
                <a:uLnTx/>
                <a:uFillTx/>
                <a:latin typeface="+mn-lt"/>
                <a:ea typeface="+mn-ea"/>
                <a:cs typeface="+mn-cs"/>
              </a:rPr>
              <a:pPr marL="0" marR="0" lvl="0" indent="0" algn="r" defTabSz="914400" rtl="0" eaLnBrk="1" fontAlgn="auto" latinLnBrk="0" hangingPunct="1">
                <a:lnSpc>
                  <a:spcPct val="100000"/>
                </a:lnSpc>
                <a:spcBef>
                  <a:spcPts val="0"/>
                </a:spcBef>
                <a:spcAft>
                  <a:spcPts val="0"/>
                </a:spcAft>
                <a:buClrTx/>
                <a:buSzTx/>
                <a:buFontTx/>
                <a:buNone/>
                <a:defRPr/>
              </a:pPr>
              <a:t>‹#›</a:t>
            </a:fld>
            <a:endParaRPr kumimoji="0" lang="zh-CN" altLang="en-US" sz="900" b="0" i="0" u="none" strike="noStrike" kern="1200" cap="none" spc="0" normalizeH="0" baseline="0" noProof="0">
              <a:ln>
                <a:noFill/>
              </a:ln>
              <a:solidFill>
                <a:prstClr val="black">
                  <a:tint val="75000"/>
                </a:prstClr>
              </a:solidFill>
              <a:effectLst/>
              <a:uLnTx/>
              <a:uFillTx/>
              <a:latin typeface="+mn-lt"/>
              <a:ea typeface="+mn-ea"/>
              <a:cs typeface="+mn-cs"/>
            </a:endParaRPr>
          </a:p>
        </p:txBody>
      </p:sp>
    </p:spTree>
  </p:cSld>
  <p:clrMapOvr>
    <a:masterClrMapping/>
  </p:clrMapOvr>
  <mc:AlternateContent xmlns:mc="http://schemas.openxmlformats.org/markup-compatibility/2006">
    <mc:Choice xmlns="" xmlns:p14="http://schemas.microsoft.com/office/powerpoint/2010/main" Requires="p14">
      <p:transition spd="slow" p14:dur="1500" advTm="2000">
        <p:random/>
      </p:transition>
    </mc:Choice>
    <mc:Fallback>
      <p:transition spd="slow" advTm="2000">
        <p:random/>
      </p:transition>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a:ln>
                <a:noFill/>
              </a:ln>
              <a:solidFill>
                <a:prstClr val="black">
                  <a:tint val="75000"/>
                </a:prstClr>
              </a:solidFill>
              <a:effectLst/>
              <a:uLnTx/>
              <a:uFillTx/>
              <a:latin typeface="+mn-lt"/>
              <a:ea typeface="+mn-ea"/>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a:ln>
                <a:noFill/>
              </a:ln>
              <a:solidFill>
                <a:prstClr val="black">
                  <a:tint val="75000"/>
                </a:prstClr>
              </a:solidFill>
              <a:effectLst/>
              <a:uLnTx/>
              <a:uFillTx/>
              <a:latin typeface="+mn-lt"/>
              <a:ea typeface="+mn-ea"/>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2E05C2EF-C7FE-43DD-B1FC-31A35FC0FB6F}" type="slidenum">
              <a:rPr kumimoji="0" lang="zh-CN" altLang="en-US" sz="900" b="0" i="0" u="none" strike="noStrike" kern="1200" cap="none" spc="0" normalizeH="0" baseline="0" noProof="0" smtClean="0">
                <a:ln>
                  <a:noFill/>
                </a:ln>
                <a:solidFill>
                  <a:prstClr val="black">
                    <a:tint val="75000"/>
                  </a:prstClr>
                </a:solidFill>
                <a:effectLst/>
                <a:uLnTx/>
                <a:uFillTx/>
                <a:latin typeface="+mn-lt"/>
                <a:ea typeface="+mn-ea"/>
                <a:cs typeface="+mn-cs"/>
              </a:rPr>
              <a:pPr marL="0" marR="0" lvl="0" indent="0" algn="r" defTabSz="914400" rtl="0" eaLnBrk="1" fontAlgn="auto" latinLnBrk="0" hangingPunct="1">
                <a:lnSpc>
                  <a:spcPct val="100000"/>
                </a:lnSpc>
                <a:spcBef>
                  <a:spcPts val="0"/>
                </a:spcBef>
                <a:spcAft>
                  <a:spcPts val="0"/>
                </a:spcAft>
                <a:buClrTx/>
                <a:buSzTx/>
                <a:buFontTx/>
                <a:buNone/>
                <a:defRPr/>
              </a:pPr>
              <a:t>‹#›</a:t>
            </a:fld>
            <a:endParaRPr kumimoji="0" lang="zh-CN" altLang="en-US" sz="900" b="0" i="0" u="none" strike="noStrike" kern="1200" cap="none" spc="0" normalizeH="0" baseline="0" noProof="0">
              <a:ln>
                <a:noFill/>
              </a:ln>
              <a:solidFill>
                <a:prstClr val="black">
                  <a:tint val="75000"/>
                </a:prstClr>
              </a:solidFill>
              <a:effectLst/>
              <a:uLnTx/>
              <a:uFillTx/>
              <a:latin typeface="+mn-lt"/>
              <a:ea typeface="+mn-ea"/>
              <a:cs typeface="+mn-cs"/>
            </a:endParaRPr>
          </a:p>
        </p:txBody>
      </p:sp>
    </p:spTree>
  </p:cSld>
  <p:clrMapOvr>
    <a:masterClrMapping/>
  </p:clrMapOvr>
  <mc:AlternateContent xmlns:mc="http://schemas.openxmlformats.org/markup-compatibility/2006">
    <mc:Choice xmlns="" xmlns:p14="http://schemas.microsoft.com/office/powerpoint/2010/main" Requires="p14">
      <p:transition spd="slow" p14:dur="1500" advTm="2000">
        <p:random/>
      </p:transition>
    </mc:Choice>
    <mc:Fallback>
      <p:transition spd="slow" advTm="2000">
        <p:random/>
      </p:transition>
    </mc:Fallback>
  </mc:AlternateContent>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3675" y="365125"/>
            <a:ext cx="1971675"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628650" y="365125"/>
            <a:ext cx="5800725"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a:ln>
                <a:noFill/>
              </a:ln>
              <a:solidFill>
                <a:prstClr val="black">
                  <a:tint val="75000"/>
                </a:prstClr>
              </a:solidFill>
              <a:effectLst/>
              <a:uLnTx/>
              <a:uFillTx/>
              <a:latin typeface="+mn-lt"/>
              <a:ea typeface="+mn-ea"/>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a:ln>
                <a:noFill/>
              </a:ln>
              <a:solidFill>
                <a:prstClr val="black">
                  <a:tint val="75000"/>
                </a:prstClr>
              </a:solidFill>
              <a:effectLst/>
              <a:uLnTx/>
              <a:uFillTx/>
              <a:latin typeface="+mn-lt"/>
              <a:ea typeface="+mn-ea"/>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2E05C2EF-C7FE-43DD-B1FC-31A35FC0FB6F}" type="slidenum">
              <a:rPr kumimoji="0" lang="zh-CN" altLang="en-US" sz="900" b="0" i="0" u="none" strike="noStrike" kern="1200" cap="none" spc="0" normalizeH="0" baseline="0" noProof="0" smtClean="0">
                <a:ln>
                  <a:noFill/>
                </a:ln>
                <a:solidFill>
                  <a:prstClr val="black">
                    <a:tint val="75000"/>
                  </a:prstClr>
                </a:solidFill>
                <a:effectLst/>
                <a:uLnTx/>
                <a:uFillTx/>
                <a:latin typeface="+mn-lt"/>
                <a:ea typeface="+mn-ea"/>
                <a:cs typeface="+mn-cs"/>
              </a:rPr>
              <a:pPr marL="0" marR="0" lvl="0" indent="0" algn="r" defTabSz="914400" rtl="0" eaLnBrk="1" fontAlgn="auto" latinLnBrk="0" hangingPunct="1">
                <a:lnSpc>
                  <a:spcPct val="100000"/>
                </a:lnSpc>
                <a:spcBef>
                  <a:spcPts val="0"/>
                </a:spcBef>
                <a:spcAft>
                  <a:spcPts val="0"/>
                </a:spcAft>
                <a:buClrTx/>
                <a:buSzTx/>
                <a:buFontTx/>
                <a:buNone/>
                <a:defRPr/>
              </a:pPr>
              <a:t>‹#›</a:t>
            </a:fld>
            <a:endParaRPr kumimoji="0" lang="zh-CN" altLang="en-US" sz="900" b="0" i="0" u="none" strike="noStrike" kern="1200" cap="none" spc="0" normalizeH="0" baseline="0" noProof="0">
              <a:ln>
                <a:noFill/>
              </a:ln>
              <a:solidFill>
                <a:prstClr val="black">
                  <a:tint val="75000"/>
                </a:prstClr>
              </a:solidFill>
              <a:effectLst/>
              <a:uLnTx/>
              <a:uFillTx/>
              <a:latin typeface="+mn-lt"/>
              <a:ea typeface="+mn-ea"/>
              <a:cs typeface="+mn-cs"/>
            </a:endParaRPr>
          </a:p>
        </p:txBody>
      </p:sp>
    </p:spTree>
  </p:cSld>
  <p:clrMapOvr>
    <a:masterClrMapping/>
  </p:clrMapOvr>
  <mc:AlternateContent xmlns:mc="http://schemas.openxmlformats.org/markup-compatibility/2006">
    <mc:Choice xmlns="" xmlns:p14="http://schemas.microsoft.com/office/powerpoint/2010/main" Requires="p14">
      <p:transition spd="slow" p14:dur="1500" advTm="2000">
        <p:random/>
      </p:transition>
    </mc:Choice>
    <mc:Fallback>
      <p:transition spd="slow" advTm="2000">
        <p:random/>
      </p:transition>
    </mc:Fallback>
  </mc:AlternateContent>
</p:sldLayout>
</file>

<file path=ppt/slideLayouts/slideLayout45.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a:ln>
                <a:noFill/>
              </a:ln>
              <a:solidFill>
                <a:prstClr val="black">
                  <a:tint val="75000"/>
                </a:prstClr>
              </a:solidFill>
              <a:effectLst/>
              <a:uLnTx/>
              <a:uFillTx/>
              <a:latin typeface="+mn-lt"/>
              <a:ea typeface="+mn-ea"/>
              <a:cs typeface="+mn-cs"/>
            </a:endParaRPr>
          </a:p>
        </p:txBody>
      </p:sp>
      <p:sp>
        <p:nvSpPr>
          <p:cNvPr id="3" name="页脚占位符 2"/>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a:ln>
                <a:noFill/>
              </a:ln>
              <a:solidFill>
                <a:prstClr val="black">
                  <a:tint val="75000"/>
                </a:prstClr>
              </a:solidFill>
              <a:effectLst/>
              <a:uLnTx/>
              <a:uFillTx/>
              <a:latin typeface="+mn-lt"/>
              <a:ea typeface="+mn-ea"/>
              <a:cs typeface="+mn-cs"/>
            </a:endParaRPr>
          </a:p>
        </p:txBody>
      </p:sp>
      <p:sp>
        <p:nvSpPr>
          <p:cNvPr id="4" name="灯片编号占位符 3"/>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2E05C2EF-C7FE-43DD-B1FC-31A35FC0FB6F}" type="slidenum">
              <a:rPr kumimoji="0" lang="zh-CN" altLang="en-US" sz="900" b="0" i="0" u="none" strike="noStrike" kern="1200" cap="none" spc="0" normalizeH="0" baseline="0" noProof="0" smtClean="0">
                <a:ln>
                  <a:noFill/>
                </a:ln>
                <a:solidFill>
                  <a:prstClr val="black">
                    <a:tint val="75000"/>
                  </a:prstClr>
                </a:solidFill>
                <a:effectLst/>
                <a:uLnTx/>
                <a:uFillTx/>
                <a:latin typeface="+mn-lt"/>
                <a:ea typeface="+mn-ea"/>
                <a:cs typeface="+mn-cs"/>
              </a:rPr>
              <a:pPr marL="0" marR="0" lvl="0" indent="0" algn="r" defTabSz="914400" rtl="0" eaLnBrk="1" fontAlgn="auto" latinLnBrk="0" hangingPunct="1">
                <a:lnSpc>
                  <a:spcPct val="100000"/>
                </a:lnSpc>
                <a:spcBef>
                  <a:spcPts val="0"/>
                </a:spcBef>
                <a:spcAft>
                  <a:spcPts val="0"/>
                </a:spcAft>
                <a:buClrTx/>
                <a:buSzTx/>
                <a:buFontTx/>
                <a:buNone/>
                <a:defRPr/>
              </a:pPr>
              <a:t>‹#›</a:t>
            </a:fld>
            <a:endParaRPr kumimoji="0" lang="zh-CN" altLang="en-US" sz="900" b="0" i="0" u="none" strike="noStrike" kern="1200" cap="none" spc="0" normalizeH="0" baseline="0" noProof="0">
              <a:ln>
                <a:noFill/>
              </a:ln>
              <a:solidFill>
                <a:prstClr val="black">
                  <a:tint val="75000"/>
                </a:prstClr>
              </a:solidFill>
              <a:effectLst/>
              <a:uLnTx/>
              <a:uFillTx/>
              <a:latin typeface="+mn-lt"/>
              <a:ea typeface="+mn-ea"/>
              <a:cs typeface="+mn-cs"/>
            </a:endParaRPr>
          </a:p>
        </p:txBody>
      </p:sp>
    </p:spTree>
  </p:cSld>
  <p:clrMapOvr>
    <a:masterClrMapping/>
  </p:clrMapOvr>
  <mc:AlternateContent xmlns:mc="http://schemas.openxmlformats.org/markup-compatibility/2006">
    <mc:Choice xmlns="" xmlns:p14="http://schemas.microsoft.com/office/powerpoint/2010/main" Requires="p14">
      <p:transition spd="slow" p14:dur="1500" advTm="2000">
        <p:random/>
      </p:transition>
    </mc:Choice>
    <mc:Fallback>
      <p:transition spd="slow" advTm="2000">
        <p:random/>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zh-CN" altLang="en-US"/>
              <a:t>单击此处编辑母版标题样式</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Content Placeholder 3"/>
          <p:cNvSpPr>
            <a:spLocks noGrp="1"/>
          </p:cNvSpPr>
          <p:nvPr>
            <p:ph sz="half" idx="2"/>
          </p:nvPr>
        </p:nvSpPr>
        <p:spPr>
          <a:xfrm>
            <a:off x="629842" y="2505075"/>
            <a:ext cx="3868340"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Content Placeholder 5"/>
          <p:cNvSpPr>
            <a:spLocks noGrp="1"/>
          </p:cNvSpPr>
          <p:nvPr>
            <p:ph sz="quarter" idx="4"/>
          </p:nvPr>
        </p:nvSpPr>
        <p:spPr>
          <a:xfrm>
            <a:off x="4629150" y="2505075"/>
            <a:ext cx="3887391"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7" name="日期占位符 6"/>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8" name="页脚占位符 7"/>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9" name="灯片编号占位符 8"/>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6437F85D-1745-403B-AD96-B0E9E35E6876}" type="slidenum">
              <a:rPr kumimoji="0" lang="zh-CN" altLang="en-US" sz="1200" b="0" i="0" u="none" strike="noStrike" kern="1200" cap="none" spc="0" normalizeH="0" baseline="0" noProof="0" smtClean="0">
                <a:ln>
                  <a:noFill/>
                </a:ln>
                <a:solidFill>
                  <a:schemeClr val="tx1">
                    <a:tint val="75000"/>
                  </a:schemeClr>
                </a:solidFill>
                <a:effectLst/>
                <a:uLnTx/>
                <a:uFillTx/>
                <a:latin typeface="+mn-lt"/>
                <a:ea typeface="+mn-ea"/>
                <a:cs typeface="+mn-cs"/>
              </a:rPr>
              <a:pPr marL="0" marR="0" lvl="0" indent="0" algn="r" defTabSz="914400" rtl="0" eaLnBrk="1" fontAlgn="auto" latinLnBrk="0" hangingPunct="1">
                <a:lnSpc>
                  <a:spcPct val="100000"/>
                </a:lnSpc>
                <a:spcBef>
                  <a:spcPts val="0"/>
                </a:spcBef>
                <a:spcAft>
                  <a:spcPts val="0"/>
                </a:spcAft>
                <a:buClrTx/>
                <a:buSzTx/>
                <a:buFontTx/>
                <a:buNone/>
                <a:defRPr/>
              </a:pPr>
              <a:t>‹#›</a:t>
            </a:fld>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Tree>
  </p:cSld>
  <p:clrMapOvr>
    <a:masterClrMapping/>
  </p:clrMapOvr>
  <mc:AlternateContent xmlns:mc="http://schemas.openxmlformats.org/markup-compatibility/2006">
    <mc:Choice xmlns="" xmlns:p14="http://schemas.microsoft.com/office/powerpoint/2010/main" Requires="p14">
      <p:transition spd="slow" p14:dur="1500" advTm="2000">
        <p:random/>
      </p:transition>
    </mc:Choice>
    <mc:Fallback>
      <p:transition spd="slow" advTm="2000">
        <p:random/>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日期占位符 2"/>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4" name="页脚占位符 3"/>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5" name="灯片编号占位符 4"/>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6437F85D-1745-403B-AD96-B0E9E35E6876}" type="slidenum">
              <a:rPr kumimoji="0" lang="zh-CN" altLang="en-US" sz="1200" b="0" i="0" u="none" strike="noStrike" kern="1200" cap="none" spc="0" normalizeH="0" baseline="0" noProof="0" smtClean="0">
                <a:ln>
                  <a:noFill/>
                </a:ln>
                <a:solidFill>
                  <a:schemeClr val="tx1">
                    <a:tint val="75000"/>
                  </a:schemeClr>
                </a:solidFill>
                <a:effectLst/>
                <a:uLnTx/>
                <a:uFillTx/>
                <a:latin typeface="+mn-lt"/>
                <a:ea typeface="+mn-ea"/>
                <a:cs typeface="+mn-cs"/>
              </a:rPr>
              <a:pPr marL="0" marR="0" lvl="0" indent="0" algn="r" defTabSz="914400" rtl="0" eaLnBrk="1" fontAlgn="auto" latinLnBrk="0" hangingPunct="1">
                <a:lnSpc>
                  <a:spcPct val="100000"/>
                </a:lnSpc>
                <a:spcBef>
                  <a:spcPts val="0"/>
                </a:spcBef>
                <a:spcAft>
                  <a:spcPts val="0"/>
                </a:spcAft>
                <a:buClrTx/>
                <a:buSzTx/>
                <a:buFontTx/>
                <a:buNone/>
                <a:defRPr/>
              </a:pPr>
              <a:t>‹#›</a:t>
            </a:fld>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Tree>
  </p:cSld>
  <p:clrMapOvr>
    <a:masterClrMapping/>
  </p:clrMapOvr>
  <mc:AlternateContent xmlns:mc="http://schemas.openxmlformats.org/markup-compatibility/2006">
    <mc:Choice xmlns="" xmlns:p14="http://schemas.microsoft.com/office/powerpoint/2010/main" Requires="p14">
      <p:transition spd="slow" p14:dur="1500" advTm="2000">
        <p:random/>
      </p:transition>
    </mc:Choice>
    <mc:Fallback>
      <p:transition spd="slow" advTm="2000">
        <p:random/>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4" name="灯片编号占位符 3"/>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6437F85D-1745-403B-AD96-B0E9E35E6876}" type="slidenum">
              <a:rPr kumimoji="0" lang="zh-CN" altLang="en-US" sz="1200" b="0" i="0" u="none" strike="noStrike" kern="1200" cap="none" spc="0" normalizeH="0" baseline="0" noProof="0" smtClean="0">
                <a:ln>
                  <a:noFill/>
                </a:ln>
                <a:solidFill>
                  <a:schemeClr val="tx1">
                    <a:tint val="75000"/>
                  </a:schemeClr>
                </a:solidFill>
                <a:effectLst/>
                <a:uLnTx/>
                <a:uFillTx/>
                <a:latin typeface="+mn-lt"/>
                <a:ea typeface="+mn-ea"/>
                <a:cs typeface="+mn-cs"/>
              </a:rPr>
              <a:pPr marL="0" marR="0" lvl="0" indent="0" algn="r" defTabSz="914400" rtl="0" eaLnBrk="1" fontAlgn="auto" latinLnBrk="0" hangingPunct="1">
                <a:lnSpc>
                  <a:spcPct val="100000"/>
                </a:lnSpc>
                <a:spcBef>
                  <a:spcPts val="0"/>
                </a:spcBef>
                <a:spcAft>
                  <a:spcPts val="0"/>
                </a:spcAft>
                <a:buClrTx/>
                <a:buSzTx/>
                <a:buFontTx/>
                <a:buNone/>
                <a:defRPr/>
              </a:pPr>
              <a:t>‹#›</a:t>
            </a:fld>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Tree>
  </p:cSld>
  <p:clrMapOvr>
    <a:masterClrMapping/>
  </p:clrMapOvr>
  <mc:AlternateContent xmlns:mc="http://schemas.openxmlformats.org/markup-compatibility/2006">
    <mc:Choice xmlns="" xmlns:p14="http://schemas.microsoft.com/office/powerpoint/2010/main" Requires="p14">
      <p:transition spd="slow" p14:dur="1500" advTm="2000">
        <p:random/>
      </p:transition>
    </mc:Choice>
    <mc:Fallback>
      <p:transition spd="slow" advTm="2000">
        <p:random/>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zh-CN" altLang="en-US"/>
              <a:t>单击此处编辑母版标题样式</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7" name="灯片编号占位符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6437F85D-1745-403B-AD96-B0E9E35E6876}" type="slidenum">
              <a:rPr kumimoji="0" lang="zh-CN" altLang="en-US" sz="1200" b="0" i="0" u="none" strike="noStrike" kern="1200" cap="none" spc="0" normalizeH="0" baseline="0" noProof="0" smtClean="0">
                <a:ln>
                  <a:noFill/>
                </a:ln>
                <a:solidFill>
                  <a:schemeClr val="tx1">
                    <a:tint val="75000"/>
                  </a:schemeClr>
                </a:solidFill>
                <a:effectLst/>
                <a:uLnTx/>
                <a:uFillTx/>
                <a:latin typeface="+mn-lt"/>
                <a:ea typeface="+mn-ea"/>
                <a:cs typeface="+mn-cs"/>
              </a:rPr>
              <a:pPr marL="0" marR="0" lvl="0" indent="0" algn="r" defTabSz="914400" rtl="0" eaLnBrk="1" fontAlgn="auto" latinLnBrk="0" hangingPunct="1">
                <a:lnSpc>
                  <a:spcPct val="100000"/>
                </a:lnSpc>
                <a:spcBef>
                  <a:spcPts val="0"/>
                </a:spcBef>
                <a:spcAft>
                  <a:spcPts val="0"/>
                </a:spcAft>
                <a:buClrTx/>
                <a:buSzTx/>
                <a:buFontTx/>
                <a:buNone/>
                <a:defRPr/>
              </a:pPr>
              <a:t>‹#›</a:t>
            </a:fld>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Tree>
  </p:cSld>
  <p:clrMapOvr>
    <a:masterClrMapping/>
  </p:clrMapOvr>
  <mc:AlternateContent xmlns:mc="http://schemas.openxmlformats.org/markup-compatibility/2006">
    <mc:Choice xmlns="" xmlns:p14="http://schemas.microsoft.com/office/powerpoint/2010/main" Requires="p14">
      <p:transition spd="slow" p14:dur="1500" advTm="2000">
        <p:random/>
      </p:transition>
    </mc:Choice>
    <mc:Fallback>
      <p:transition spd="slow" advTm="2000">
        <p:random/>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zh-CN" altLang="en-US"/>
              <a:t>单击此处编辑母版标题样式</a:t>
            </a:r>
            <a:endParaRPr lang="en-US" dirty="0"/>
          </a:p>
        </p:txBody>
      </p:sp>
      <p:sp>
        <p:nvSpPr>
          <p:cNvPr id="3" name="Picture Placeholder 2"/>
          <p:cNvSpPr>
            <a:spLocks noGrp="1" noChangeAspect="1"/>
          </p:cNvSpPr>
          <p:nvPr>
            <p:ph type="pic" idx="1"/>
          </p:nvPr>
        </p:nvSpPr>
        <p:spPr>
          <a:xfrm>
            <a:off x="3887391" y="987426"/>
            <a:ext cx="4629150" cy="4873625"/>
          </a:xfrm>
        </p:spPr>
        <p:txBody>
          <a:bodyPr vert="horz" lIns="91440" tIns="45720" rIns="91440" bIns="45720" rtlCol="0" anchor="t">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defRPr/>
            </a:pPr>
            <a:r>
              <a:rPr kumimoji="0" lang="zh-CN" altLang="en-US" sz="3200" b="0" i="0" u="none" strike="noStrike" kern="1200" cap="none" spc="0" normalizeH="0" baseline="0" noProof="0">
                <a:ln>
                  <a:noFill/>
                </a:ln>
                <a:solidFill>
                  <a:schemeClr val="tx1"/>
                </a:solidFill>
                <a:effectLst/>
                <a:uLnTx/>
                <a:uFillTx/>
                <a:latin typeface="+mn-lt"/>
                <a:ea typeface="+mn-ea"/>
                <a:cs typeface="+mn-cs"/>
              </a:rPr>
              <a:t>单击图标添加图片</a:t>
            </a:r>
            <a:endParaRPr kumimoji="0" lang="en-US"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7" name="灯片编号占位符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6437F85D-1745-403B-AD96-B0E9E35E6876}" type="slidenum">
              <a:rPr kumimoji="0" lang="zh-CN" altLang="en-US" sz="1200" b="0" i="0" u="none" strike="noStrike" kern="1200" cap="none" spc="0" normalizeH="0" baseline="0" noProof="0" smtClean="0">
                <a:ln>
                  <a:noFill/>
                </a:ln>
                <a:solidFill>
                  <a:schemeClr val="tx1">
                    <a:tint val="75000"/>
                  </a:schemeClr>
                </a:solidFill>
                <a:effectLst/>
                <a:uLnTx/>
                <a:uFillTx/>
                <a:latin typeface="+mn-lt"/>
                <a:ea typeface="+mn-ea"/>
                <a:cs typeface="+mn-cs"/>
              </a:rPr>
              <a:pPr marL="0" marR="0" lvl="0" indent="0" algn="r" defTabSz="914400" rtl="0" eaLnBrk="1" fontAlgn="auto" latinLnBrk="0" hangingPunct="1">
                <a:lnSpc>
                  <a:spcPct val="100000"/>
                </a:lnSpc>
                <a:spcBef>
                  <a:spcPts val="0"/>
                </a:spcBef>
                <a:spcAft>
                  <a:spcPts val="0"/>
                </a:spcAft>
                <a:buClrTx/>
                <a:buSzTx/>
                <a:buFontTx/>
                <a:buNone/>
                <a:defRPr/>
              </a:pPr>
              <a:t>‹#›</a:t>
            </a:fld>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Tree>
  </p:cSld>
  <p:clrMapOvr>
    <a:masterClrMapping/>
  </p:clrMapOvr>
  <mc:AlternateContent xmlns:mc="http://schemas.openxmlformats.org/markup-compatibility/2006">
    <mc:Choice xmlns="" xmlns:p14="http://schemas.microsoft.com/office/powerpoint/2010/main" Requires="p14">
      <p:transition spd="slow" p14:dur="1500" advTm="2000">
        <p:random/>
      </p:transition>
    </mc:Choice>
    <mc:Fallback>
      <p:transition spd="slow" advTm="2000">
        <p:random/>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13" Type="http://schemas.openxmlformats.org/officeDocument/2006/relationships/theme" Target="../theme/theme4.xml"/><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slideLayout" Target="../slideLayouts/slideLayout45.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a:xfrm>
            <a:off x="628650" y="365125"/>
            <a:ext cx="7886700" cy="1325563"/>
          </a:xfrm>
          <a:prstGeom prst="rect">
            <a:avLst/>
          </a:prstGeom>
          <a:noFill/>
          <a:ln w="9525">
            <a:noFill/>
          </a:ln>
        </p:spPr>
        <p:txBody>
          <a:bodyPr anchor="ctr"/>
          <a:lstStyle/>
          <a:p>
            <a:pPr lvl="0"/>
            <a:r>
              <a:rPr lang="zh-CN" altLang="en-US" dirty="0"/>
              <a:t>单击此处编辑母版标题样式</a:t>
            </a:r>
            <a:endParaRPr lang="en-US" altLang="x-none" dirty="0"/>
          </a:p>
        </p:txBody>
      </p:sp>
      <p:sp>
        <p:nvSpPr>
          <p:cNvPr id="1027" name="Text Placeholder 2"/>
          <p:cNvSpPr>
            <a:spLocks noGrp="1"/>
          </p:cNvSpPr>
          <p:nvPr>
            <p:ph type="body" idx="1"/>
          </p:nvPr>
        </p:nvSpPr>
        <p:spPr>
          <a:xfrm>
            <a:off x="628650" y="1825625"/>
            <a:ext cx="7886700" cy="4351338"/>
          </a:xfrm>
          <a:prstGeom prst="rect">
            <a:avLst/>
          </a:prstGeom>
          <a:noFill/>
          <a:ln w="9525">
            <a:noFill/>
          </a:ln>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endParaRPr lang="en-US" altLang="x-none" dirty="0"/>
          </a:p>
        </p:txBody>
      </p:sp>
      <p:sp>
        <p:nvSpPr>
          <p:cNvPr id="4" name="Date Placeholder 3"/>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marL="0" marR="0" lvl="0" indent="0" algn="l" defTabSz="914400" rtl="0" eaLnBrk="1" fontAlgn="auto" latinLnBrk="0" hangingPunct="1">
              <a:lnSpc>
                <a:spcPct val="100000"/>
              </a:lnSpc>
              <a:spcBef>
                <a:spcPts val="0"/>
              </a:spcBef>
              <a:spcAft>
                <a:spcPts val="0"/>
              </a:spcAft>
              <a:buClrTx/>
              <a:buSzTx/>
              <a:buFontTx/>
              <a:buNone/>
              <a:defRPr/>
            </a:pPr>
            <a:fld id="{2057C986-B800-4456-8C04-1DBD7612AC06}" type="datetimeFigureOut">
              <a:rPr kumimoji="0" lang="zh-CN" altLang="en-US" sz="1200" b="0" i="0" u="none" strike="noStrike" kern="1200" cap="none" spc="0" normalizeH="0" baseline="0" noProof="0" smtClean="0">
                <a:ln>
                  <a:noFill/>
                </a:ln>
                <a:solidFill>
                  <a:schemeClr val="tx1">
                    <a:tint val="75000"/>
                  </a:schemeClr>
                </a:solidFill>
                <a:effectLst/>
                <a:uLnTx/>
                <a:uFillTx/>
                <a:latin typeface="+mn-lt"/>
                <a:ea typeface="+mn-ea"/>
                <a:cs typeface="+mn-cs"/>
              </a:rPr>
              <a:pPr marL="0" marR="0" lvl="0" indent="0" algn="l" defTabSz="914400" rtl="0" eaLnBrk="1" fontAlgn="auto" latinLnBrk="0" hangingPunct="1">
                <a:lnSpc>
                  <a:spcPct val="100000"/>
                </a:lnSpc>
                <a:spcBef>
                  <a:spcPts val="0"/>
                </a:spcBef>
                <a:spcAft>
                  <a:spcPts val="0"/>
                </a:spcAft>
                <a:buClrTx/>
                <a:buSzTx/>
                <a:buFontTx/>
                <a:buNone/>
                <a:defRPr/>
              </a:pPr>
              <a:t>2017/7/6</a:t>
            </a:fld>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5" name="Footer Placeholder 4"/>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6" name="Slide Number Placeholder 5"/>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marL="0" marR="0" lvl="0" indent="0" algn="r" defTabSz="914400" rtl="0" eaLnBrk="1" fontAlgn="auto" latinLnBrk="0" hangingPunct="1">
              <a:lnSpc>
                <a:spcPct val="100000"/>
              </a:lnSpc>
              <a:spcBef>
                <a:spcPts val="0"/>
              </a:spcBef>
              <a:spcAft>
                <a:spcPts val="0"/>
              </a:spcAft>
              <a:buClrTx/>
              <a:buSzTx/>
              <a:buFontTx/>
              <a:buNone/>
              <a:defRPr/>
            </a:pPr>
            <a:fld id="{6437F85D-1745-403B-AD96-B0E9E35E6876}" type="slidenum">
              <a:rPr kumimoji="0" lang="zh-CN" altLang="en-US" sz="1200" b="0" i="0" u="none" strike="noStrike" kern="1200" cap="none" spc="0" normalizeH="0" baseline="0" noProof="0" smtClean="0">
                <a:ln>
                  <a:noFill/>
                </a:ln>
                <a:solidFill>
                  <a:schemeClr val="tx1">
                    <a:tint val="75000"/>
                  </a:schemeClr>
                </a:solidFill>
                <a:effectLst/>
                <a:uLnTx/>
                <a:uFillTx/>
                <a:latin typeface="+mn-lt"/>
                <a:ea typeface="+mn-ea"/>
                <a:cs typeface="+mn-cs"/>
              </a:rPr>
              <a:pPr marL="0" marR="0" lvl="0" indent="0" algn="r" defTabSz="914400" rtl="0" eaLnBrk="1" fontAlgn="auto" latinLnBrk="0" hangingPunct="1">
                <a:lnSpc>
                  <a:spcPct val="100000"/>
                </a:lnSpc>
                <a:spcBef>
                  <a:spcPts val="0"/>
                </a:spcBef>
                <a:spcAft>
                  <a:spcPts val="0"/>
                </a:spcAft>
                <a:buClrTx/>
                <a:buSzTx/>
                <a:buFontTx/>
                <a:buNone/>
                <a:defRPr/>
              </a:pPr>
              <a:t>‹#›</a:t>
            </a:fld>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mc:Choice xmlns="" xmlns:p14="http://schemas.microsoft.com/office/powerpoint/2010/main" Requires="p14">
      <p:transition spd="slow" p14:dur="1500" advTm="2000">
        <p:random/>
      </p:transition>
    </mc:Choice>
    <mc:Fallback>
      <p:transition spd="slow" advTm="2000">
        <p:random/>
      </p:transition>
    </mc:Fallback>
  </mc:AlternateContent>
  <p:hf sldNum="0"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050" name="标题占位符 1"/>
          <p:cNvSpPr>
            <a:spLocks noGrp="1"/>
          </p:cNvSpPr>
          <p:nvPr>
            <p:ph type="title"/>
          </p:nvPr>
        </p:nvSpPr>
        <p:spPr>
          <a:xfrm>
            <a:off x="628650" y="365125"/>
            <a:ext cx="7886700" cy="1325563"/>
          </a:xfrm>
          <a:prstGeom prst="rect">
            <a:avLst/>
          </a:prstGeom>
          <a:noFill/>
          <a:ln w="9525">
            <a:noFill/>
          </a:ln>
        </p:spPr>
        <p:txBody>
          <a:bodyPr anchor="ctr"/>
          <a:lstStyle/>
          <a:p>
            <a:pPr lvl="0"/>
            <a:r>
              <a:rPr lang="zh-CN" altLang="en-US" dirty="0"/>
              <a:t>单击此处编辑母版标题样式</a:t>
            </a:r>
          </a:p>
        </p:txBody>
      </p:sp>
      <p:sp>
        <p:nvSpPr>
          <p:cNvPr id="3" name="文本占位符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algn="l">
              <a:defRPr sz="900">
                <a:solidFill>
                  <a:schemeClr val="tx1">
                    <a:tint val="75000"/>
                  </a:schemeClr>
                </a:solidFill>
              </a:defRPr>
            </a:lvl1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a:ln>
                <a:noFill/>
              </a:ln>
              <a:solidFill>
                <a:prstClr val="black">
                  <a:tint val="75000"/>
                </a:prstClr>
              </a:solidFill>
              <a:effectLst/>
              <a:uLnTx/>
              <a:uFillTx/>
              <a:latin typeface="+mn-lt"/>
              <a:ea typeface="+mn-ea"/>
              <a:cs typeface="+mn-cs"/>
            </a:endParaRPr>
          </a:p>
        </p:txBody>
      </p:sp>
      <p:sp>
        <p:nvSpPr>
          <p:cNvPr id="5" name="页脚占位符 4"/>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a:ln>
                <a:noFill/>
              </a:ln>
              <a:solidFill>
                <a:prstClr val="black">
                  <a:tint val="75000"/>
                </a:prstClr>
              </a:solidFill>
              <a:effectLst/>
              <a:uLnTx/>
              <a:uFillTx/>
              <a:latin typeface="+mn-lt"/>
              <a:ea typeface="+mn-ea"/>
              <a:cs typeface="+mn-cs"/>
            </a:endParaRPr>
          </a:p>
        </p:txBody>
      </p:sp>
      <p:sp>
        <p:nvSpPr>
          <p:cNvPr id="6" name="灯片编号占位符 5"/>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a:defRPr sz="900">
                <a:solidFill>
                  <a:schemeClr val="tx1">
                    <a:tint val="75000"/>
                  </a:schemeClr>
                </a:solidFill>
              </a:defRPr>
            </a:lvl1pPr>
          </a:lstStyle>
          <a:p>
            <a:pPr marL="0" marR="0" lvl="0" indent="0" algn="r" defTabSz="914400" rtl="0" eaLnBrk="1" fontAlgn="auto" latinLnBrk="0" hangingPunct="1">
              <a:lnSpc>
                <a:spcPct val="100000"/>
              </a:lnSpc>
              <a:spcBef>
                <a:spcPts val="0"/>
              </a:spcBef>
              <a:spcAft>
                <a:spcPts val="0"/>
              </a:spcAft>
              <a:buClrTx/>
              <a:buSzTx/>
              <a:buFontTx/>
              <a:buNone/>
              <a:defRPr/>
            </a:pPr>
            <a:fld id="{C1CE0793-DE3A-4BB9-B232-D629B54307B3}" type="slidenum">
              <a:rPr kumimoji="0" lang="zh-CN" altLang="en-US" sz="900" b="0" i="0" u="none" strike="noStrike" kern="1200" cap="none" spc="0" normalizeH="0" baseline="0" noProof="0" smtClean="0">
                <a:ln>
                  <a:noFill/>
                </a:ln>
                <a:solidFill>
                  <a:prstClr val="black">
                    <a:tint val="75000"/>
                  </a:prstClr>
                </a:solidFill>
                <a:effectLst/>
                <a:uLnTx/>
                <a:uFillTx/>
                <a:latin typeface="+mn-lt"/>
                <a:ea typeface="+mn-ea"/>
                <a:cs typeface="+mn-cs"/>
              </a:rPr>
              <a:pPr marL="0" marR="0" lvl="0" indent="0" algn="r" defTabSz="914400" rtl="0" eaLnBrk="1" fontAlgn="auto" latinLnBrk="0" hangingPunct="1">
                <a:lnSpc>
                  <a:spcPct val="100000"/>
                </a:lnSpc>
                <a:spcBef>
                  <a:spcPts val="0"/>
                </a:spcBef>
                <a:spcAft>
                  <a:spcPts val="0"/>
                </a:spcAft>
                <a:buClrTx/>
                <a:buSzTx/>
                <a:buFontTx/>
                <a:buNone/>
                <a:defRPr/>
              </a:pPr>
              <a:t>‹#›</a:t>
            </a:fld>
            <a:endParaRPr kumimoji="0" lang="zh-CN" altLang="en-US" sz="900" b="0" i="0" u="none" strike="noStrike" kern="1200" cap="none" spc="0" normalizeH="0" baseline="0" noProof="0">
              <a:ln>
                <a:noFill/>
              </a:ln>
              <a:solidFill>
                <a:prstClr val="black">
                  <a:tint val="75000"/>
                </a:prstClr>
              </a:solidFill>
              <a:effectLst/>
              <a:uLnTx/>
              <a:uFillTx/>
              <a:latin typeface="+mn-lt"/>
              <a:ea typeface="+mn-ea"/>
              <a:cs typeface="+mn-cs"/>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mc:AlternateContent xmlns:mc="http://schemas.openxmlformats.org/markup-compatibility/2006">
    <mc:Choice xmlns="" xmlns:p14="http://schemas.microsoft.com/office/powerpoint/2010/main" Requires="p14">
      <p:transition spd="slow" p14:dur="1500" advTm="2000">
        <p:random/>
      </p:transition>
    </mc:Choice>
    <mc:Fallback>
      <p:transition spd="slow" advTm="2000">
        <p:random/>
      </p:transition>
    </mc:Fallback>
  </mc:AlternateContent>
  <p:hf sldNum="0" hdr="0" ftr="0" dt="0"/>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074" name="标题占位符 1"/>
          <p:cNvSpPr>
            <a:spLocks noGrp="1"/>
          </p:cNvSpPr>
          <p:nvPr>
            <p:ph type="title"/>
          </p:nvPr>
        </p:nvSpPr>
        <p:spPr>
          <a:xfrm>
            <a:off x="628650" y="365125"/>
            <a:ext cx="7886700" cy="1325563"/>
          </a:xfrm>
          <a:prstGeom prst="rect">
            <a:avLst/>
          </a:prstGeom>
          <a:noFill/>
          <a:ln w="9525">
            <a:noFill/>
          </a:ln>
        </p:spPr>
        <p:txBody>
          <a:bodyPr anchor="ctr"/>
          <a:lstStyle/>
          <a:p>
            <a:pPr lvl="0"/>
            <a:r>
              <a:rPr lang="zh-CN" altLang="en-US" dirty="0"/>
              <a:t>单击此处编辑母版标题样式</a:t>
            </a:r>
          </a:p>
        </p:txBody>
      </p:sp>
      <p:sp>
        <p:nvSpPr>
          <p:cNvPr id="3" name="文本占位符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algn="l">
              <a:defRPr sz="900">
                <a:solidFill>
                  <a:schemeClr val="tx1">
                    <a:tint val="75000"/>
                  </a:schemeClr>
                </a:solidFill>
              </a:defRPr>
            </a:lvl1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a:ln>
                <a:noFill/>
              </a:ln>
              <a:solidFill>
                <a:prstClr val="black">
                  <a:tint val="75000"/>
                </a:prstClr>
              </a:solidFill>
              <a:effectLst/>
              <a:uLnTx/>
              <a:uFillTx/>
              <a:latin typeface="+mn-lt"/>
              <a:ea typeface="+mn-ea"/>
              <a:cs typeface="+mn-cs"/>
            </a:endParaRPr>
          </a:p>
        </p:txBody>
      </p:sp>
      <p:sp>
        <p:nvSpPr>
          <p:cNvPr id="5" name="页脚占位符 4"/>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a:ln>
                <a:noFill/>
              </a:ln>
              <a:solidFill>
                <a:prstClr val="black">
                  <a:tint val="75000"/>
                </a:prstClr>
              </a:solidFill>
              <a:effectLst/>
              <a:uLnTx/>
              <a:uFillTx/>
              <a:latin typeface="+mn-lt"/>
              <a:ea typeface="+mn-ea"/>
              <a:cs typeface="+mn-cs"/>
            </a:endParaRPr>
          </a:p>
        </p:txBody>
      </p:sp>
      <p:sp>
        <p:nvSpPr>
          <p:cNvPr id="6" name="灯片编号占位符 5"/>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a:defRPr sz="900">
                <a:solidFill>
                  <a:schemeClr val="tx1">
                    <a:tint val="75000"/>
                  </a:schemeClr>
                </a:solidFill>
              </a:defRPr>
            </a:lvl1pPr>
          </a:lstStyle>
          <a:p>
            <a:pPr marL="0" marR="0" lvl="0" indent="0" algn="r" defTabSz="914400" rtl="0" eaLnBrk="1" fontAlgn="auto" latinLnBrk="0" hangingPunct="1">
              <a:lnSpc>
                <a:spcPct val="100000"/>
              </a:lnSpc>
              <a:spcBef>
                <a:spcPts val="0"/>
              </a:spcBef>
              <a:spcAft>
                <a:spcPts val="0"/>
              </a:spcAft>
              <a:buClrTx/>
              <a:buSzTx/>
              <a:buFontTx/>
              <a:buNone/>
              <a:defRPr/>
            </a:pPr>
            <a:fld id="{956AF529-DA73-418F-A6E3-49F0D0044958}" type="slidenum">
              <a:rPr kumimoji="0" lang="zh-CN" altLang="en-US" sz="900" b="0" i="0" u="none" strike="noStrike" kern="1200" cap="none" spc="0" normalizeH="0" baseline="0" noProof="0" smtClean="0">
                <a:ln>
                  <a:noFill/>
                </a:ln>
                <a:solidFill>
                  <a:prstClr val="black">
                    <a:tint val="75000"/>
                  </a:prstClr>
                </a:solidFill>
                <a:effectLst/>
                <a:uLnTx/>
                <a:uFillTx/>
                <a:latin typeface="+mn-lt"/>
                <a:ea typeface="+mn-ea"/>
                <a:cs typeface="+mn-cs"/>
              </a:rPr>
              <a:pPr marL="0" marR="0" lvl="0" indent="0" algn="r" defTabSz="914400" rtl="0" eaLnBrk="1" fontAlgn="auto" latinLnBrk="0" hangingPunct="1">
                <a:lnSpc>
                  <a:spcPct val="100000"/>
                </a:lnSpc>
                <a:spcBef>
                  <a:spcPts val="0"/>
                </a:spcBef>
                <a:spcAft>
                  <a:spcPts val="0"/>
                </a:spcAft>
                <a:buClrTx/>
                <a:buSzTx/>
                <a:buFontTx/>
                <a:buNone/>
                <a:defRPr/>
              </a:pPr>
              <a:t>‹#›</a:t>
            </a:fld>
            <a:endParaRPr kumimoji="0" lang="zh-CN" altLang="en-US" sz="900" b="0" i="0" u="none" strike="noStrike" kern="1200" cap="none" spc="0" normalizeH="0" baseline="0" noProof="0">
              <a:ln>
                <a:noFill/>
              </a:ln>
              <a:solidFill>
                <a:prstClr val="black">
                  <a:tint val="75000"/>
                </a:prstClr>
              </a:solidFill>
              <a:effectLst/>
              <a:uLnTx/>
              <a:uFillTx/>
              <a:latin typeface="+mn-lt"/>
              <a:ea typeface="+mn-ea"/>
              <a:cs typeface="+mn-cs"/>
            </a:endParaRPr>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mc:AlternateContent xmlns:mc="http://schemas.openxmlformats.org/markup-compatibility/2006">
    <mc:Choice xmlns="" xmlns:p14="http://schemas.microsoft.com/office/powerpoint/2010/main" Requires="p14">
      <p:transition spd="slow" p14:dur="1500" advTm="2000">
        <p:random/>
      </p:transition>
    </mc:Choice>
    <mc:Fallback>
      <p:transition spd="slow" advTm="2000">
        <p:random/>
      </p:transition>
    </mc:Fallback>
  </mc:AlternateContent>
  <p:hf sldNum="0" hdr="0" ftr="0" dt="0"/>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4098" name="标题占位符 1"/>
          <p:cNvSpPr>
            <a:spLocks noGrp="1"/>
          </p:cNvSpPr>
          <p:nvPr>
            <p:ph type="title"/>
          </p:nvPr>
        </p:nvSpPr>
        <p:spPr>
          <a:xfrm>
            <a:off x="628650" y="365125"/>
            <a:ext cx="7886700" cy="1325563"/>
          </a:xfrm>
          <a:prstGeom prst="rect">
            <a:avLst/>
          </a:prstGeom>
          <a:noFill/>
          <a:ln w="9525">
            <a:noFill/>
          </a:ln>
        </p:spPr>
        <p:txBody>
          <a:bodyPr anchor="ctr"/>
          <a:lstStyle/>
          <a:p>
            <a:pPr lvl="0"/>
            <a:r>
              <a:rPr lang="zh-CN" altLang="en-US" dirty="0"/>
              <a:t>单击此处编辑母版标题样式</a:t>
            </a:r>
          </a:p>
        </p:txBody>
      </p:sp>
      <p:sp>
        <p:nvSpPr>
          <p:cNvPr id="3" name="文本占位符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algn="l">
              <a:defRPr sz="900">
                <a:solidFill>
                  <a:schemeClr val="tx1">
                    <a:tint val="75000"/>
                  </a:schemeClr>
                </a:solidFill>
              </a:defRPr>
            </a:lvl1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a:ln>
                <a:noFill/>
              </a:ln>
              <a:solidFill>
                <a:prstClr val="black">
                  <a:tint val="75000"/>
                </a:prstClr>
              </a:solidFill>
              <a:effectLst/>
              <a:uLnTx/>
              <a:uFillTx/>
              <a:latin typeface="+mn-lt"/>
              <a:ea typeface="+mn-ea"/>
              <a:cs typeface="+mn-cs"/>
            </a:endParaRPr>
          </a:p>
        </p:txBody>
      </p:sp>
      <p:sp>
        <p:nvSpPr>
          <p:cNvPr id="5" name="页脚占位符 4"/>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a:ln>
                <a:noFill/>
              </a:ln>
              <a:solidFill>
                <a:prstClr val="black">
                  <a:tint val="75000"/>
                </a:prstClr>
              </a:solidFill>
              <a:effectLst/>
              <a:uLnTx/>
              <a:uFillTx/>
              <a:latin typeface="+mn-lt"/>
              <a:ea typeface="+mn-ea"/>
              <a:cs typeface="+mn-cs"/>
            </a:endParaRPr>
          </a:p>
        </p:txBody>
      </p:sp>
      <p:sp>
        <p:nvSpPr>
          <p:cNvPr id="6" name="灯片编号占位符 5"/>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a:defRPr sz="900">
                <a:solidFill>
                  <a:schemeClr val="tx1">
                    <a:tint val="75000"/>
                  </a:schemeClr>
                </a:solidFill>
              </a:defRPr>
            </a:lvl1pPr>
          </a:lstStyle>
          <a:p>
            <a:pPr marL="0" marR="0" lvl="0" indent="0" algn="r" defTabSz="914400" rtl="0" eaLnBrk="1" fontAlgn="auto" latinLnBrk="0" hangingPunct="1">
              <a:lnSpc>
                <a:spcPct val="100000"/>
              </a:lnSpc>
              <a:spcBef>
                <a:spcPts val="0"/>
              </a:spcBef>
              <a:spcAft>
                <a:spcPts val="0"/>
              </a:spcAft>
              <a:buClrTx/>
              <a:buSzTx/>
              <a:buFontTx/>
              <a:buNone/>
              <a:defRPr/>
            </a:pPr>
            <a:fld id="{2E05C2EF-C7FE-43DD-B1FC-31A35FC0FB6F}" type="slidenum">
              <a:rPr kumimoji="0" lang="zh-CN" altLang="en-US" sz="900" b="0" i="0" u="none" strike="noStrike" kern="1200" cap="none" spc="0" normalizeH="0" baseline="0" noProof="0" smtClean="0">
                <a:ln>
                  <a:noFill/>
                </a:ln>
                <a:solidFill>
                  <a:prstClr val="black">
                    <a:tint val="75000"/>
                  </a:prstClr>
                </a:solidFill>
                <a:effectLst/>
                <a:uLnTx/>
                <a:uFillTx/>
                <a:latin typeface="+mn-lt"/>
                <a:ea typeface="+mn-ea"/>
                <a:cs typeface="+mn-cs"/>
              </a:rPr>
              <a:pPr marL="0" marR="0" lvl="0" indent="0" algn="r" defTabSz="914400" rtl="0" eaLnBrk="1" fontAlgn="auto" latinLnBrk="0" hangingPunct="1">
                <a:lnSpc>
                  <a:spcPct val="100000"/>
                </a:lnSpc>
                <a:spcBef>
                  <a:spcPts val="0"/>
                </a:spcBef>
                <a:spcAft>
                  <a:spcPts val="0"/>
                </a:spcAft>
                <a:buClrTx/>
                <a:buSzTx/>
                <a:buFontTx/>
                <a:buNone/>
                <a:defRPr/>
              </a:pPr>
              <a:t>‹#›</a:t>
            </a:fld>
            <a:endParaRPr kumimoji="0" lang="zh-CN" altLang="en-US" sz="900" b="0" i="0" u="none" strike="noStrike" kern="1200" cap="none" spc="0" normalizeH="0" baseline="0" noProof="0">
              <a:ln>
                <a:noFill/>
              </a:ln>
              <a:solidFill>
                <a:prstClr val="black">
                  <a:tint val="75000"/>
                </a:prstClr>
              </a:solidFill>
              <a:effectLst/>
              <a:uLnTx/>
              <a:uFillTx/>
              <a:latin typeface="+mn-lt"/>
              <a:ea typeface="+mn-ea"/>
              <a:cs typeface="+mn-cs"/>
            </a:endParaRPr>
          </a:p>
        </p:txBody>
      </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 id="2147483696" r:id="rId12"/>
  </p:sldLayoutIdLst>
  <mc:AlternateContent xmlns:mc="http://schemas.openxmlformats.org/markup-compatibility/2006">
    <mc:Choice xmlns="" xmlns:p14="http://schemas.microsoft.com/office/powerpoint/2010/main" Requires="p14">
      <p:transition spd="slow" p14:dur="1500" advTm="2000">
        <p:random/>
      </p:transition>
    </mc:Choice>
    <mc:Fallback>
      <p:transition spd="slow" advTm="2000">
        <p:random/>
      </p:transition>
    </mc:Fallback>
  </mc:AlternateContent>
  <p:hf sldNum="0" hdr="0" ftr="0" dt="0"/>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0.xml"/><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1.xml"/><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4.xml"/><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6.xml"/><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7.xml"/><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8.xml"/><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8" Type="http://schemas.openxmlformats.org/officeDocument/2006/relationships/slide" Target="slide18.xml"/><Relationship Id="rId3" Type="http://schemas.openxmlformats.org/officeDocument/2006/relationships/slide" Target="slide4.xml"/><Relationship Id="rId7" Type="http://schemas.openxmlformats.org/officeDocument/2006/relationships/slide" Target="slide12.xml"/><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slide" Target="slide9.xml"/><Relationship Id="rId5" Type="http://schemas.openxmlformats.org/officeDocument/2006/relationships/slide" Target="slide6.xml"/><Relationship Id="rId10" Type="http://schemas.openxmlformats.org/officeDocument/2006/relationships/slide" Target="slide23.xml"/><Relationship Id="rId4" Type="http://schemas.openxmlformats.org/officeDocument/2006/relationships/slide" Target="slide5.xml"/><Relationship Id="rId9" Type="http://schemas.openxmlformats.org/officeDocument/2006/relationships/slide" Target="slide21.xml"/></Relationships>
</file>

<file path=ppt/slides/_rels/slide2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0.xml"/><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1.xml"/><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3.xml"/><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7.xml"/><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8.xml"/><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7170" name="图片 3"/>
          <p:cNvPicPr>
            <a:picLocks noChangeAspect="1"/>
          </p:cNvPicPr>
          <p:nvPr/>
        </p:nvPicPr>
        <p:blipFill>
          <a:blip r:embed="rId3" cstate="print"/>
          <a:stretch>
            <a:fillRect/>
          </a:stretch>
        </p:blipFill>
        <p:spPr>
          <a:xfrm>
            <a:off x="1614488" y="147638"/>
            <a:ext cx="6611937" cy="6858000"/>
          </a:xfrm>
          <a:prstGeom prst="rect">
            <a:avLst/>
          </a:prstGeom>
          <a:noFill/>
          <a:ln w="9525">
            <a:noFill/>
          </a:ln>
        </p:spPr>
      </p:pic>
      <p:sp>
        <p:nvSpPr>
          <p:cNvPr id="6" name="文本框 5"/>
          <p:cNvSpPr txBox="1"/>
          <p:nvPr/>
        </p:nvSpPr>
        <p:spPr>
          <a:xfrm rot="21591943">
            <a:off x="3276600" y="2403475"/>
            <a:ext cx="2751138" cy="11080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6600" b="1" i="0" u="none" strike="noStrike" kern="1200" cap="none" spc="0" normalizeH="0" baseline="0" noProof="0" dirty="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cs typeface="+mn-cs"/>
              </a:rPr>
              <a:t>上课啦</a:t>
            </a:r>
          </a:p>
        </p:txBody>
      </p:sp>
      <p:sp>
        <p:nvSpPr>
          <p:cNvPr id="9" name="文本框 8"/>
          <p:cNvSpPr txBox="1"/>
          <p:nvPr/>
        </p:nvSpPr>
        <p:spPr>
          <a:xfrm rot="21592248">
            <a:off x="3225554" y="3463940"/>
            <a:ext cx="2811040" cy="276833"/>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en-US" altLang="zh-CN" sz="1200" b="0" i="0" u="none" strike="noStrike" kern="1200" cap="none" spc="0" normalizeH="0" baseline="0" noProof="0" dirty="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cs typeface="Arial" panose="020B0604020202020204" pitchFamily="34" charset="0"/>
              </a:rPr>
              <a:t>THE POWERPOINT TEMPALTE</a:t>
            </a:r>
            <a:endParaRPr kumimoji="0" lang="zh-CN" altLang="en-US" sz="1200" b="0" i="0" u="none" strike="noStrike" kern="1200" cap="none" spc="0" normalizeH="0" baseline="0" noProof="0" dirty="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cs typeface="Arial" panose="020B0604020202020204" pitchFamily="34" charset="0"/>
            </a:endParaRPr>
          </a:p>
        </p:txBody>
      </p:sp>
    </p:spTree>
  </p:cSld>
  <p:clrMapOvr>
    <a:masterClrMapping/>
  </p:clrMapOvr>
  <mc:AlternateContent xmlns:mc="http://schemas.openxmlformats.org/markup-compatibility/2006">
    <mc:Choice xmlns=""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 name="矩形 58"/>
          <p:cNvSpPr/>
          <p:nvPr/>
        </p:nvSpPr>
        <p:spPr>
          <a:xfrm>
            <a:off x="0" y="377825"/>
            <a:ext cx="9144000" cy="493032"/>
          </a:xfrm>
          <a:prstGeom prst="rect">
            <a:avLst/>
          </a:prstGeom>
          <a:solidFill>
            <a:srgbClr val="4971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mn-lt"/>
              <a:ea typeface="+mn-ea"/>
              <a:cs typeface="+mn-cs"/>
            </a:endParaRPr>
          </a:p>
        </p:txBody>
      </p:sp>
      <p:grpSp>
        <p:nvGrpSpPr>
          <p:cNvPr id="2" name="组合 1"/>
          <p:cNvGrpSpPr/>
          <p:nvPr/>
        </p:nvGrpSpPr>
        <p:grpSpPr>
          <a:xfrm>
            <a:off x="10128" y="51708"/>
            <a:ext cx="1403123" cy="819150"/>
            <a:chOff x="449263" y="-463550"/>
            <a:chExt cx="4000500" cy="2379663"/>
          </a:xfrm>
        </p:grpSpPr>
        <p:sp>
          <p:nvSpPr>
            <p:cNvPr id="14348" name="Rectangle 7"/>
            <p:cNvSpPr/>
            <p:nvPr/>
          </p:nvSpPr>
          <p:spPr>
            <a:xfrm>
              <a:off x="449263" y="1655763"/>
              <a:ext cx="4000500" cy="252413"/>
            </a:xfrm>
            <a:prstGeom prst="rect">
              <a:avLst/>
            </a:prstGeom>
            <a:solidFill>
              <a:srgbClr val="43592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49" name="Freeform 8"/>
            <p:cNvSpPr/>
            <p:nvPr/>
          </p:nvSpPr>
          <p:spPr>
            <a:xfrm>
              <a:off x="1633538" y="7938"/>
              <a:ext cx="555625" cy="1647825"/>
            </a:xfrm>
            <a:custGeom>
              <a:avLst/>
              <a:gdLst/>
              <a:ahLst/>
              <a:cxnLst>
                <a:cxn ang="0">
                  <a:pos x="184150" y="1647825"/>
                </a:cxn>
                <a:cxn ang="0">
                  <a:pos x="555625" y="1606550"/>
                </a:cxn>
                <a:cxn ang="0">
                  <a:pos x="371475" y="0"/>
                </a:cxn>
                <a:cxn ang="0">
                  <a:pos x="0" y="41275"/>
                </a:cxn>
                <a:cxn ang="0">
                  <a:pos x="184150" y="1647825"/>
                </a:cxn>
              </a:cxnLst>
              <a:rect l="0" t="0" r="0" b="0"/>
              <a:pathLst>
                <a:path w="350" h="1038">
                  <a:moveTo>
                    <a:pt x="116" y="1038"/>
                  </a:moveTo>
                  <a:lnTo>
                    <a:pt x="350" y="1012"/>
                  </a:lnTo>
                  <a:lnTo>
                    <a:pt x="234" y="0"/>
                  </a:lnTo>
                  <a:lnTo>
                    <a:pt x="0" y="26"/>
                  </a:lnTo>
                  <a:lnTo>
                    <a:pt x="116" y="1038"/>
                  </a:lnTo>
                  <a:close/>
                </a:path>
              </a:pathLst>
            </a:custGeom>
            <a:solidFill>
              <a:srgbClr val="4A5B66">
                <a:alpha val="100000"/>
              </a:srgbClr>
            </a:solidFill>
            <a:ln w="9525">
              <a:noFill/>
            </a:ln>
          </p:spPr>
          <p:txBody>
            <a:bodyPr/>
            <a:lstStyle/>
            <a:p>
              <a:endParaRPr lang="zh-CN" altLang="en-US"/>
            </a:p>
          </p:txBody>
        </p:sp>
        <p:sp>
          <p:nvSpPr>
            <p:cNvPr id="14350" name="Freeform 9"/>
            <p:cNvSpPr/>
            <p:nvPr/>
          </p:nvSpPr>
          <p:spPr>
            <a:xfrm>
              <a:off x="1724025" y="147638"/>
              <a:ext cx="258762" cy="334963"/>
            </a:xfrm>
            <a:custGeom>
              <a:avLst/>
              <a:gdLst/>
              <a:ahLst/>
              <a:cxnLst>
                <a:cxn ang="0">
                  <a:pos x="33337" y="334963"/>
                </a:cxn>
                <a:cxn ang="0">
                  <a:pos x="258762" y="307975"/>
                </a:cxn>
                <a:cxn ang="0">
                  <a:pos x="225425" y="0"/>
                </a:cxn>
                <a:cxn ang="0">
                  <a:pos x="0" y="25400"/>
                </a:cxn>
                <a:cxn ang="0">
                  <a:pos x="33337" y="334963"/>
                </a:cxn>
              </a:cxnLst>
              <a:rect l="0" t="0" r="0" b="0"/>
              <a:pathLst>
                <a:path w="163" h="211">
                  <a:moveTo>
                    <a:pt x="21" y="211"/>
                  </a:moveTo>
                  <a:lnTo>
                    <a:pt x="163" y="194"/>
                  </a:lnTo>
                  <a:lnTo>
                    <a:pt x="142" y="0"/>
                  </a:lnTo>
                  <a:lnTo>
                    <a:pt x="0" y="16"/>
                  </a:lnTo>
                  <a:lnTo>
                    <a:pt x="21" y="211"/>
                  </a:lnTo>
                  <a:close/>
                </a:path>
              </a:pathLst>
            </a:custGeom>
            <a:solidFill>
              <a:srgbClr val="F8D271">
                <a:alpha val="100000"/>
              </a:srgbClr>
            </a:solidFill>
            <a:ln w="9525">
              <a:noFill/>
            </a:ln>
          </p:spPr>
          <p:txBody>
            <a:bodyPr/>
            <a:lstStyle/>
            <a:p>
              <a:endParaRPr lang="zh-CN" altLang="en-US"/>
            </a:p>
          </p:txBody>
        </p:sp>
        <p:sp>
          <p:nvSpPr>
            <p:cNvPr id="14351" name="Freeform 10"/>
            <p:cNvSpPr/>
            <p:nvPr/>
          </p:nvSpPr>
          <p:spPr>
            <a:xfrm>
              <a:off x="1768475" y="568325"/>
              <a:ext cx="195262" cy="979488"/>
            </a:xfrm>
            <a:custGeom>
              <a:avLst/>
              <a:gdLst/>
              <a:ahLst/>
              <a:cxnLst>
                <a:cxn ang="0">
                  <a:pos x="0" y="7938"/>
                </a:cxn>
                <a:cxn ang="0">
                  <a:pos x="87312" y="0"/>
                </a:cxn>
                <a:cxn ang="0">
                  <a:pos x="195262" y="968375"/>
                </a:cxn>
                <a:cxn ang="0">
                  <a:pos x="109537" y="979488"/>
                </a:cxn>
                <a:cxn ang="0">
                  <a:pos x="0" y="7938"/>
                </a:cxn>
              </a:cxnLst>
              <a:rect l="0" t="0" r="0" b="0"/>
              <a:pathLst>
                <a:path w="123" h="617">
                  <a:moveTo>
                    <a:pt x="0" y="5"/>
                  </a:moveTo>
                  <a:lnTo>
                    <a:pt x="55" y="0"/>
                  </a:lnTo>
                  <a:lnTo>
                    <a:pt x="123" y="610"/>
                  </a:lnTo>
                  <a:lnTo>
                    <a:pt x="69" y="617"/>
                  </a:lnTo>
                  <a:lnTo>
                    <a:pt x="0" y="5"/>
                  </a:lnTo>
                  <a:close/>
                </a:path>
              </a:pathLst>
            </a:custGeom>
            <a:solidFill>
              <a:srgbClr val="F8D271">
                <a:alpha val="100000"/>
              </a:srgbClr>
            </a:solidFill>
            <a:ln w="9525">
              <a:noFill/>
            </a:ln>
          </p:spPr>
          <p:txBody>
            <a:bodyPr/>
            <a:lstStyle/>
            <a:p>
              <a:endParaRPr lang="zh-CN" altLang="en-US"/>
            </a:p>
          </p:txBody>
        </p:sp>
        <p:sp>
          <p:nvSpPr>
            <p:cNvPr id="14352" name="Freeform 11"/>
            <p:cNvSpPr/>
            <p:nvPr/>
          </p:nvSpPr>
          <p:spPr>
            <a:xfrm>
              <a:off x="1908175" y="549275"/>
              <a:ext cx="198437" cy="979488"/>
            </a:xfrm>
            <a:custGeom>
              <a:avLst/>
              <a:gdLst/>
              <a:ahLst/>
              <a:cxnLst>
                <a:cxn ang="0">
                  <a:pos x="0" y="11113"/>
                </a:cxn>
                <a:cxn ang="0">
                  <a:pos x="85725" y="0"/>
                </a:cxn>
                <a:cxn ang="0">
                  <a:pos x="198437" y="971550"/>
                </a:cxn>
                <a:cxn ang="0">
                  <a:pos x="109537" y="979488"/>
                </a:cxn>
                <a:cxn ang="0">
                  <a:pos x="0" y="11113"/>
                </a:cxn>
              </a:cxnLst>
              <a:rect l="0" t="0" r="0" b="0"/>
              <a:pathLst>
                <a:path w="125" h="617">
                  <a:moveTo>
                    <a:pt x="0" y="7"/>
                  </a:moveTo>
                  <a:lnTo>
                    <a:pt x="54" y="0"/>
                  </a:lnTo>
                  <a:lnTo>
                    <a:pt x="125" y="612"/>
                  </a:lnTo>
                  <a:lnTo>
                    <a:pt x="69" y="617"/>
                  </a:lnTo>
                  <a:lnTo>
                    <a:pt x="0" y="7"/>
                  </a:lnTo>
                  <a:close/>
                </a:path>
              </a:pathLst>
            </a:custGeom>
            <a:solidFill>
              <a:srgbClr val="F8D271">
                <a:alpha val="100000"/>
              </a:srgbClr>
            </a:solidFill>
            <a:ln w="9525">
              <a:noFill/>
            </a:ln>
          </p:spPr>
          <p:txBody>
            <a:bodyPr/>
            <a:lstStyle/>
            <a:p>
              <a:endParaRPr lang="zh-CN" altLang="en-US"/>
            </a:p>
          </p:txBody>
        </p:sp>
        <p:sp>
          <p:nvSpPr>
            <p:cNvPr id="14353" name="Freeform 12"/>
            <p:cNvSpPr/>
            <p:nvPr/>
          </p:nvSpPr>
          <p:spPr>
            <a:xfrm>
              <a:off x="2039938" y="263525"/>
              <a:ext cx="439737" cy="1392238"/>
            </a:xfrm>
            <a:custGeom>
              <a:avLst/>
              <a:gdLst/>
              <a:ahLst/>
              <a:cxnLst>
                <a:cxn ang="0">
                  <a:pos x="153987" y="1392238"/>
                </a:cxn>
                <a:cxn ang="0">
                  <a:pos x="439737" y="1358900"/>
                </a:cxn>
                <a:cxn ang="0">
                  <a:pos x="285750" y="0"/>
                </a:cxn>
                <a:cxn ang="0">
                  <a:pos x="0" y="33338"/>
                </a:cxn>
                <a:cxn ang="0">
                  <a:pos x="153987" y="1392238"/>
                </a:cxn>
              </a:cxnLst>
              <a:rect l="0" t="0" r="0" b="0"/>
              <a:pathLst>
                <a:path w="277" h="877">
                  <a:moveTo>
                    <a:pt x="97" y="877"/>
                  </a:moveTo>
                  <a:lnTo>
                    <a:pt x="277" y="856"/>
                  </a:lnTo>
                  <a:lnTo>
                    <a:pt x="180" y="0"/>
                  </a:lnTo>
                  <a:lnTo>
                    <a:pt x="0" y="21"/>
                  </a:lnTo>
                  <a:lnTo>
                    <a:pt x="97" y="877"/>
                  </a:lnTo>
                  <a:close/>
                </a:path>
              </a:pathLst>
            </a:custGeom>
            <a:solidFill>
              <a:srgbClr val="F8D271">
                <a:alpha val="100000"/>
              </a:srgbClr>
            </a:solidFill>
            <a:ln w="9525">
              <a:noFill/>
            </a:ln>
          </p:spPr>
          <p:txBody>
            <a:bodyPr/>
            <a:lstStyle/>
            <a:p>
              <a:endParaRPr lang="zh-CN" altLang="en-US"/>
            </a:p>
          </p:txBody>
        </p:sp>
        <p:sp>
          <p:nvSpPr>
            <p:cNvPr id="14354" name="Freeform 13"/>
            <p:cNvSpPr/>
            <p:nvPr/>
          </p:nvSpPr>
          <p:spPr>
            <a:xfrm>
              <a:off x="2141538" y="422275"/>
              <a:ext cx="165100" cy="466725"/>
            </a:xfrm>
            <a:custGeom>
              <a:avLst/>
              <a:gdLst/>
              <a:ahLst/>
              <a:cxnLst>
                <a:cxn ang="0">
                  <a:pos x="52388" y="466725"/>
                </a:cxn>
                <a:cxn ang="0">
                  <a:pos x="165100" y="450850"/>
                </a:cxn>
                <a:cxn ang="0">
                  <a:pos x="115888" y="0"/>
                </a:cxn>
                <a:cxn ang="0">
                  <a:pos x="0" y="14288"/>
                </a:cxn>
                <a:cxn ang="0">
                  <a:pos x="52388" y="466725"/>
                </a:cxn>
              </a:cxnLst>
              <a:rect l="0" t="0" r="0" b="0"/>
              <a:pathLst>
                <a:path w="104" h="294">
                  <a:moveTo>
                    <a:pt x="33" y="294"/>
                  </a:moveTo>
                  <a:lnTo>
                    <a:pt x="104" y="284"/>
                  </a:lnTo>
                  <a:lnTo>
                    <a:pt x="73" y="0"/>
                  </a:lnTo>
                  <a:lnTo>
                    <a:pt x="0" y="9"/>
                  </a:lnTo>
                  <a:lnTo>
                    <a:pt x="33" y="294"/>
                  </a:lnTo>
                  <a:close/>
                </a:path>
              </a:pathLst>
            </a:custGeom>
            <a:solidFill>
              <a:srgbClr val="DF5024">
                <a:alpha val="100000"/>
              </a:srgbClr>
            </a:solidFill>
            <a:ln w="9525">
              <a:noFill/>
            </a:ln>
          </p:spPr>
          <p:txBody>
            <a:bodyPr/>
            <a:lstStyle/>
            <a:p>
              <a:endParaRPr lang="zh-CN" altLang="en-US"/>
            </a:p>
          </p:txBody>
        </p:sp>
        <p:sp>
          <p:nvSpPr>
            <p:cNvPr id="14355" name="Rectangle 14"/>
            <p:cNvSpPr/>
            <p:nvPr/>
          </p:nvSpPr>
          <p:spPr>
            <a:xfrm>
              <a:off x="704850" y="-82550"/>
              <a:ext cx="447675" cy="1738313"/>
            </a:xfrm>
            <a:prstGeom prst="rect">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56" name="Freeform 15"/>
            <p:cNvSpPr/>
            <p:nvPr/>
          </p:nvSpPr>
          <p:spPr>
            <a:xfrm>
              <a:off x="787400" y="13255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57" name="Freeform 16"/>
            <p:cNvSpPr/>
            <p:nvPr/>
          </p:nvSpPr>
          <p:spPr>
            <a:xfrm>
              <a:off x="787400" y="1212850"/>
              <a:ext cx="282575" cy="179388"/>
            </a:xfrm>
            <a:custGeom>
              <a:avLst/>
              <a:gdLst/>
              <a:ahLst/>
              <a:cxnLst>
                <a:cxn ang="0">
                  <a:pos x="0" y="60325"/>
                </a:cxn>
                <a:cxn ang="0">
                  <a:pos x="282575" y="179388"/>
                </a:cxn>
                <a:cxn ang="0">
                  <a:pos x="282575" y="120650"/>
                </a:cxn>
                <a:cxn ang="0">
                  <a:pos x="0" y="0"/>
                </a:cxn>
                <a:cxn ang="0">
                  <a:pos x="0" y="60325"/>
                </a:cxn>
              </a:cxnLst>
              <a:rect l="0" t="0" r="0" b="0"/>
              <a:pathLst>
                <a:path w="178" h="113">
                  <a:moveTo>
                    <a:pt x="0" y="38"/>
                  </a:moveTo>
                  <a:lnTo>
                    <a:pt x="178" y="113"/>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58" name="Freeform 17"/>
            <p:cNvSpPr/>
            <p:nvPr/>
          </p:nvSpPr>
          <p:spPr>
            <a:xfrm>
              <a:off x="787400" y="1095375"/>
              <a:ext cx="282575" cy="184150"/>
            </a:xfrm>
            <a:custGeom>
              <a:avLst/>
              <a:gdLst/>
              <a:ahLst/>
              <a:cxnLst>
                <a:cxn ang="0">
                  <a:pos x="0" y="60325"/>
                </a:cxn>
                <a:cxn ang="0">
                  <a:pos x="282575" y="184150"/>
                </a:cxn>
                <a:cxn ang="0">
                  <a:pos x="282575" y="123825"/>
                </a:cxn>
                <a:cxn ang="0">
                  <a:pos x="0" y="0"/>
                </a:cxn>
                <a:cxn ang="0">
                  <a:pos x="0" y="60325"/>
                </a:cxn>
              </a:cxnLst>
              <a:rect l="0" t="0" r="0" b="0"/>
              <a:pathLst>
                <a:path w="178" h="116">
                  <a:moveTo>
                    <a:pt x="0" y="38"/>
                  </a:moveTo>
                  <a:lnTo>
                    <a:pt x="178" y="116"/>
                  </a:lnTo>
                  <a:lnTo>
                    <a:pt x="178" y="78"/>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59" name="Freeform 18"/>
            <p:cNvSpPr/>
            <p:nvPr/>
          </p:nvSpPr>
          <p:spPr>
            <a:xfrm>
              <a:off x="787400" y="9826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0" name="Freeform 19"/>
            <p:cNvSpPr/>
            <p:nvPr/>
          </p:nvSpPr>
          <p:spPr>
            <a:xfrm>
              <a:off x="787400" y="869950"/>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1" name="Freeform 20"/>
            <p:cNvSpPr/>
            <p:nvPr/>
          </p:nvSpPr>
          <p:spPr>
            <a:xfrm>
              <a:off x="787400" y="752475"/>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2" name="Freeform 21"/>
            <p:cNvSpPr/>
            <p:nvPr/>
          </p:nvSpPr>
          <p:spPr>
            <a:xfrm>
              <a:off x="787400" y="6397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3" name="Freeform 22"/>
            <p:cNvSpPr/>
            <p:nvPr/>
          </p:nvSpPr>
          <p:spPr>
            <a:xfrm>
              <a:off x="787400" y="523875"/>
              <a:ext cx="282575" cy="184150"/>
            </a:xfrm>
            <a:custGeom>
              <a:avLst/>
              <a:gdLst/>
              <a:ahLst/>
              <a:cxnLst>
                <a:cxn ang="0">
                  <a:pos x="0" y="60325"/>
                </a:cxn>
                <a:cxn ang="0">
                  <a:pos x="282575" y="184150"/>
                </a:cxn>
                <a:cxn ang="0">
                  <a:pos x="282575" y="120650"/>
                </a:cxn>
                <a:cxn ang="0">
                  <a:pos x="0" y="0"/>
                </a:cxn>
                <a:cxn ang="0">
                  <a:pos x="0" y="60325"/>
                </a:cxn>
              </a:cxnLst>
              <a:rect l="0" t="0" r="0" b="0"/>
              <a:pathLst>
                <a:path w="178" h="116">
                  <a:moveTo>
                    <a:pt x="0" y="38"/>
                  </a:moveTo>
                  <a:lnTo>
                    <a:pt x="178" y="116"/>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4" name="Freeform 23"/>
            <p:cNvSpPr/>
            <p:nvPr/>
          </p:nvSpPr>
          <p:spPr>
            <a:xfrm>
              <a:off x="787400" y="411163"/>
              <a:ext cx="282575" cy="179388"/>
            </a:xfrm>
            <a:custGeom>
              <a:avLst/>
              <a:gdLst/>
              <a:ahLst/>
              <a:cxnLst>
                <a:cxn ang="0">
                  <a:pos x="0" y="58738"/>
                </a:cxn>
                <a:cxn ang="0">
                  <a:pos x="282575" y="179388"/>
                </a:cxn>
                <a:cxn ang="0">
                  <a:pos x="282575" y="119063"/>
                </a:cxn>
                <a:cxn ang="0">
                  <a:pos x="0" y="0"/>
                </a:cxn>
                <a:cxn ang="0">
                  <a:pos x="0" y="58738"/>
                </a:cxn>
              </a:cxnLst>
              <a:rect l="0" t="0" r="0" b="0"/>
              <a:pathLst>
                <a:path w="178" h="113">
                  <a:moveTo>
                    <a:pt x="0" y="37"/>
                  </a:moveTo>
                  <a:lnTo>
                    <a:pt x="178" y="113"/>
                  </a:lnTo>
                  <a:lnTo>
                    <a:pt x="178" y="75"/>
                  </a:lnTo>
                  <a:lnTo>
                    <a:pt x="0" y="0"/>
                  </a:lnTo>
                  <a:lnTo>
                    <a:pt x="0" y="37"/>
                  </a:lnTo>
                  <a:close/>
                </a:path>
              </a:pathLst>
            </a:custGeom>
            <a:solidFill>
              <a:srgbClr val="F6B86B">
                <a:alpha val="100000"/>
              </a:srgbClr>
            </a:solidFill>
            <a:ln w="9525">
              <a:noFill/>
            </a:ln>
          </p:spPr>
          <p:txBody>
            <a:bodyPr/>
            <a:lstStyle/>
            <a:p>
              <a:endParaRPr lang="zh-CN" altLang="en-US"/>
            </a:p>
          </p:txBody>
        </p:sp>
        <p:sp>
          <p:nvSpPr>
            <p:cNvPr id="14365" name="Freeform 24"/>
            <p:cNvSpPr/>
            <p:nvPr/>
          </p:nvSpPr>
          <p:spPr>
            <a:xfrm>
              <a:off x="787400" y="2968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6" name="Freeform 25"/>
            <p:cNvSpPr/>
            <p:nvPr/>
          </p:nvSpPr>
          <p:spPr>
            <a:xfrm>
              <a:off x="787400" y="180975"/>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7" name="Freeform 26"/>
            <p:cNvSpPr/>
            <p:nvPr/>
          </p:nvSpPr>
          <p:spPr>
            <a:xfrm>
              <a:off x="787400" y="682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8" name="Rectangle 27"/>
            <p:cNvSpPr/>
            <p:nvPr/>
          </p:nvSpPr>
          <p:spPr>
            <a:xfrm>
              <a:off x="1152525" y="285750"/>
              <a:ext cx="285750" cy="1370013"/>
            </a:xfrm>
            <a:prstGeom prst="rect">
              <a:avLst/>
            </a:prstGeom>
            <a:solidFill>
              <a:srgbClr val="F2E1C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69" name="Rectangle 28"/>
            <p:cNvSpPr/>
            <p:nvPr/>
          </p:nvSpPr>
          <p:spPr>
            <a:xfrm>
              <a:off x="1152525" y="285750"/>
              <a:ext cx="285750" cy="128588"/>
            </a:xfrm>
            <a:prstGeom prst="rect">
              <a:avLst/>
            </a:prstGeom>
            <a:solidFill>
              <a:srgbClr val="4A5B66"/>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0" name="Rectangle 29"/>
            <p:cNvSpPr/>
            <p:nvPr/>
          </p:nvSpPr>
          <p:spPr>
            <a:xfrm>
              <a:off x="1254125" y="469900"/>
              <a:ext cx="85725" cy="1100138"/>
            </a:xfrm>
            <a:prstGeom prst="rect">
              <a:avLst/>
            </a:prstGeom>
            <a:solidFill>
              <a:srgbClr val="4A5B66"/>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1" name="Rectangle 30"/>
            <p:cNvSpPr/>
            <p:nvPr/>
          </p:nvSpPr>
          <p:spPr>
            <a:xfrm>
              <a:off x="1438275" y="-463550"/>
              <a:ext cx="187325" cy="2119313"/>
            </a:xfrm>
            <a:prstGeom prst="rect">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2" name="Rectangle 31"/>
            <p:cNvSpPr/>
            <p:nvPr/>
          </p:nvSpPr>
          <p:spPr>
            <a:xfrm>
              <a:off x="1482725" y="-395288"/>
              <a:ext cx="98425" cy="177800"/>
            </a:xfrm>
            <a:prstGeom prst="rect">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3" name="Rectangle 32"/>
            <p:cNvSpPr/>
            <p:nvPr/>
          </p:nvSpPr>
          <p:spPr>
            <a:xfrm>
              <a:off x="1482725" y="-161925"/>
              <a:ext cx="98425" cy="177800"/>
            </a:xfrm>
            <a:prstGeom prst="rect">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4" name="Rectangle 33"/>
            <p:cNvSpPr/>
            <p:nvPr/>
          </p:nvSpPr>
          <p:spPr>
            <a:xfrm>
              <a:off x="1482725" y="71438"/>
              <a:ext cx="98425" cy="177800"/>
            </a:xfrm>
            <a:prstGeom prst="rect">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5" name="Oval 34"/>
            <p:cNvSpPr/>
            <p:nvPr/>
          </p:nvSpPr>
          <p:spPr>
            <a:xfrm>
              <a:off x="3373438" y="1524000"/>
              <a:ext cx="257175" cy="147638"/>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6" name="Oval 35"/>
            <p:cNvSpPr/>
            <p:nvPr/>
          </p:nvSpPr>
          <p:spPr>
            <a:xfrm>
              <a:off x="3656013" y="1524000"/>
              <a:ext cx="255587" cy="147638"/>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7" name="Oval 36"/>
            <p:cNvSpPr/>
            <p:nvPr/>
          </p:nvSpPr>
          <p:spPr>
            <a:xfrm>
              <a:off x="3351213" y="519113"/>
              <a:ext cx="180975" cy="177800"/>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8" name="Oval 37"/>
            <p:cNvSpPr/>
            <p:nvPr/>
          </p:nvSpPr>
          <p:spPr>
            <a:xfrm>
              <a:off x="3400425" y="573088"/>
              <a:ext cx="109537" cy="107950"/>
            </a:xfrm>
            <a:prstGeom prst="ellipse">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9" name="Oval 38"/>
            <p:cNvSpPr/>
            <p:nvPr/>
          </p:nvSpPr>
          <p:spPr>
            <a:xfrm>
              <a:off x="3757613" y="519113"/>
              <a:ext cx="176212" cy="177800"/>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0" name="Oval 39"/>
            <p:cNvSpPr/>
            <p:nvPr/>
          </p:nvSpPr>
          <p:spPr>
            <a:xfrm>
              <a:off x="3776663" y="573088"/>
              <a:ext cx="109537" cy="107950"/>
            </a:xfrm>
            <a:prstGeom prst="ellipse">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1" name="Freeform 40"/>
            <p:cNvSpPr/>
            <p:nvPr/>
          </p:nvSpPr>
          <p:spPr>
            <a:xfrm>
              <a:off x="2374900" y="919163"/>
              <a:ext cx="1176337" cy="996950"/>
            </a:xfrm>
            <a:custGeom>
              <a:avLst/>
              <a:gdLst/>
              <a:ahLst/>
              <a:cxnLst>
                <a:cxn ang="0">
                  <a:pos x="1097413" y="304728"/>
                </a:cxn>
                <a:cxn ang="0">
                  <a:pos x="108990" y="549263"/>
                </a:cxn>
                <a:cxn ang="0">
                  <a:pos x="1097413" y="304728"/>
                </a:cxn>
              </a:cxnLst>
              <a:rect l="0" t="0" r="0" b="0"/>
              <a:pathLst>
                <a:path w="313" h="265">
                  <a:moveTo>
                    <a:pt x="292" y="81"/>
                  </a:moveTo>
                  <a:cubicBezTo>
                    <a:pt x="313" y="162"/>
                    <a:pt x="58" y="265"/>
                    <a:pt x="29" y="146"/>
                  </a:cubicBezTo>
                  <a:cubicBezTo>
                    <a:pt x="0" y="27"/>
                    <a:pt x="272" y="0"/>
                    <a:pt x="292" y="81"/>
                  </a:cubicBezTo>
                  <a:close/>
                </a:path>
              </a:pathLst>
            </a:custGeom>
            <a:solidFill>
              <a:srgbClr val="392214">
                <a:alpha val="100000"/>
              </a:srgbClr>
            </a:solidFill>
            <a:ln w="9525">
              <a:noFill/>
            </a:ln>
          </p:spPr>
          <p:txBody>
            <a:bodyPr/>
            <a:lstStyle/>
            <a:p>
              <a:endParaRPr lang="zh-CN" altLang="en-US"/>
            </a:p>
          </p:txBody>
        </p:sp>
        <p:sp>
          <p:nvSpPr>
            <p:cNvPr id="14382" name="Freeform 41"/>
            <p:cNvSpPr>
              <a:spLocks noEditPoints="1"/>
            </p:cNvSpPr>
            <p:nvPr/>
          </p:nvSpPr>
          <p:spPr>
            <a:xfrm>
              <a:off x="2501900" y="1087438"/>
              <a:ext cx="947737" cy="538163"/>
            </a:xfrm>
            <a:custGeom>
              <a:avLst/>
              <a:gdLst/>
              <a:ahLst/>
              <a:cxnLst>
                <a:cxn ang="0">
                  <a:pos x="876281" y="282253"/>
                </a:cxn>
                <a:cxn ang="0">
                  <a:pos x="876281" y="90321"/>
                </a:cxn>
                <a:cxn ang="0">
                  <a:pos x="876281" y="90321"/>
                </a:cxn>
                <a:cxn ang="0">
                  <a:pos x="876281" y="282253"/>
                </a:cxn>
                <a:cxn ang="0">
                  <a:pos x="823629" y="37634"/>
                </a:cxn>
                <a:cxn ang="0">
                  <a:pos x="831150" y="342467"/>
                </a:cxn>
                <a:cxn ang="0">
                  <a:pos x="774737" y="112901"/>
                </a:cxn>
                <a:cxn ang="0">
                  <a:pos x="774737" y="112901"/>
                </a:cxn>
                <a:cxn ang="0">
                  <a:pos x="718324" y="417735"/>
                </a:cxn>
                <a:cxn ang="0">
                  <a:pos x="733368" y="11290"/>
                </a:cxn>
                <a:cxn ang="0">
                  <a:pos x="759694" y="395155"/>
                </a:cxn>
                <a:cxn ang="0">
                  <a:pos x="673194" y="131718"/>
                </a:cxn>
                <a:cxn ang="0">
                  <a:pos x="673194" y="131718"/>
                </a:cxn>
                <a:cxn ang="0">
                  <a:pos x="613020" y="466659"/>
                </a:cxn>
                <a:cxn ang="0">
                  <a:pos x="639346" y="3763"/>
                </a:cxn>
                <a:cxn ang="0">
                  <a:pos x="650629" y="451605"/>
                </a:cxn>
                <a:cxn ang="0">
                  <a:pos x="575412" y="150535"/>
                </a:cxn>
                <a:cxn ang="0">
                  <a:pos x="575412" y="150535"/>
                </a:cxn>
                <a:cxn ang="0">
                  <a:pos x="511477" y="504293"/>
                </a:cxn>
                <a:cxn ang="0">
                  <a:pos x="541564" y="3763"/>
                </a:cxn>
                <a:cxn ang="0">
                  <a:pos x="549086" y="493002"/>
                </a:cxn>
                <a:cxn ang="0">
                  <a:pos x="473869" y="165589"/>
                </a:cxn>
                <a:cxn ang="0">
                  <a:pos x="473869" y="165589"/>
                </a:cxn>
                <a:cxn ang="0">
                  <a:pos x="409934" y="526873"/>
                </a:cxn>
                <a:cxn ang="0">
                  <a:pos x="443782" y="11290"/>
                </a:cxn>
                <a:cxn ang="0">
                  <a:pos x="443782" y="519346"/>
                </a:cxn>
                <a:cxn ang="0">
                  <a:pos x="376086" y="180642"/>
                </a:cxn>
                <a:cxn ang="0">
                  <a:pos x="376086" y="180642"/>
                </a:cxn>
                <a:cxn ang="0">
                  <a:pos x="308391" y="538163"/>
                </a:cxn>
                <a:cxn ang="0">
                  <a:pos x="342238" y="33870"/>
                </a:cxn>
                <a:cxn ang="0">
                  <a:pos x="345999" y="534400"/>
                </a:cxn>
                <a:cxn ang="0">
                  <a:pos x="274543" y="195696"/>
                </a:cxn>
                <a:cxn ang="0">
                  <a:pos x="274543" y="195696"/>
                </a:cxn>
                <a:cxn ang="0">
                  <a:pos x="214369" y="530636"/>
                </a:cxn>
                <a:cxn ang="0">
                  <a:pos x="236934" y="67741"/>
                </a:cxn>
                <a:cxn ang="0">
                  <a:pos x="248217" y="534400"/>
                </a:cxn>
                <a:cxn ang="0">
                  <a:pos x="176760" y="203222"/>
                </a:cxn>
                <a:cxn ang="0">
                  <a:pos x="176760" y="203222"/>
                </a:cxn>
                <a:cxn ang="0">
                  <a:pos x="124108" y="504293"/>
                </a:cxn>
                <a:cxn ang="0">
                  <a:pos x="131630" y="124191"/>
                </a:cxn>
                <a:cxn ang="0">
                  <a:pos x="154195" y="515583"/>
                </a:cxn>
                <a:cxn ang="0">
                  <a:pos x="78978" y="214513"/>
                </a:cxn>
                <a:cxn ang="0">
                  <a:pos x="78978" y="214513"/>
                </a:cxn>
                <a:cxn ang="0">
                  <a:pos x="41369" y="425262"/>
                </a:cxn>
                <a:cxn ang="0">
                  <a:pos x="78978" y="406445"/>
                </a:cxn>
                <a:cxn ang="0">
                  <a:pos x="78978" y="406445"/>
                </a:cxn>
              </a:cxnLst>
              <a:rect l="0" t="0" r="0" b="0"/>
              <a:pathLst>
                <a:path w="252" h="143">
                  <a:moveTo>
                    <a:pt x="249" y="38"/>
                  </a:moveTo>
                  <a:cubicBezTo>
                    <a:pt x="252" y="52"/>
                    <a:pt x="246" y="66"/>
                    <a:pt x="233" y="79"/>
                  </a:cubicBezTo>
                  <a:cubicBezTo>
                    <a:pt x="233" y="75"/>
                    <a:pt x="233" y="75"/>
                    <a:pt x="233" y="75"/>
                  </a:cubicBezTo>
                  <a:cubicBezTo>
                    <a:pt x="242" y="26"/>
                    <a:pt x="242" y="26"/>
                    <a:pt x="242" y="26"/>
                  </a:cubicBezTo>
                  <a:cubicBezTo>
                    <a:pt x="245" y="29"/>
                    <a:pt x="247" y="33"/>
                    <a:pt x="249" y="38"/>
                  </a:cubicBezTo>
                  <a:close/>
                  <a:moveTo>
                    <a:pt x="233" y="24"/>
                  </a:moveTo>
                  <a:cubicBezTo>
                    <a:pt x="233" y="17"/>
                    <a:pt x="233" y="17"/>
                    <a:pt x="233" y="17"/>
                  </a:cubicBezTo>
                  <a:cubicBezTo>
                    <a:pt x="234" y="18"/>
                    <a:pt x="234" y="18"/>
                    <a:pt x="234" y="18"/>
                  </a:cubicBezTo>
                  <a:lnTo>
                    <a:pt x="233" y="24"/>
                  </a:lnTo>
                  <a:close/>
                  <a:moveTo>
                    <a:pt x="233" y="79"/>
                  </a:moveTo>
                  <a:cubicBezTo>
                    <a:pt x="233" y="80"/>
                    <a:pt x="232" y="80"/>
                    <a:pt x="232" y="81"/>
                  </a:cubicBezTo>
                  <a:cubicBezTo>
                    <a:pt x="233" y="75"/>
                    <a:pt x="233" y="75"/>
                    <a:pt x="233" y="75"/>
                  </a:cubicBezTo>
                  <a:lnTo>
                    <a:pt x="233" y="79"/>
                  </a:lnTo>
                  <a:close/>
                  <a:moveTo>
                    <a:pt x="233" y="17"/>
                  </a:moveTo>
                  <a:cubicBezTo>
                    <a:pt x="229" y="15"/>
                    <a:pt x="224" y="12"/>
                    <a:pt x="219" y="10"/>
                  </a:cubicBezTo>
                  <a:cubicBezTo>
                    <a:pt x="206" y="81"/>
                    <a:pt x="206" y="81"/>
                    <a:pt x="206" y="81"/>
                  </a:cubicBezTo>
                  <a:cubicBezTo>
                    <a:pt x="206" y="102"/>
                    <a:pt x="206" y="102"/>
                    <a:pt x="206" y="102"/>
                  </a:cubicBezTo>
                  <a:cubicBezTo>
                    <a:pt x="211" y="98"/>
                    <a:pt x="216" y="95"/>
                    <a:pt x="221" y="91"/>
                  </a:cubicBezTo>
                  <a:cubicBezTo>
                    <a:pt x="233" y="24"/>
                    <a:pt x="233" y="24"/>
                    <a:pt x="233" y="24"/>
                  </a:cubicBezTo>
                  <a:lnTo>
                    <a:pt x="233" y="17"/>
                  </a:lnTo>
                  <a:close/>
                  <a:moveTo>
                    <a:pt x="206" y="30"/>
                  </a:moveTo>
                  <a:cubicBezTo>
                    <a:pt x="206" y="6"/>
                    <a:pt x="206" y="6"/>
                    <a:pt x="206" y="6"/>
                  </a:cubicBezTo>
                  <a:cubicBezTo>
                    <a:pt x="208" y="6"/>
                    <a:pt x="209" y="7"/>
                    <a:pt x="210" y="7"/>
                  </a:cubicBezTo>
                  <a:lnTo>
                    <a:pt x="206" y="30"/>
                  </a:lnTo>
                  <a:close/>
                  <a:moveTo>
                    <a:pt x="206" y="6"/>
                  </a:moveTo>
                  <a:cubicBezTo>
                    <a:pt x="206" y="30"/>
                    <a:pt x="206" y="30"/>
                    <a:pt x="206" y="30"/>
                  </a:cubicBezTo>
                  <a:cubicBezTo>
                    <a:pt x="191" y="111"/>
                    <a:pt x="191" y="111"/>
                    <a:pt x="191" y="111"/>
                  </a:cubicBezTo>
                  <a:cubicBezTo>
                    <a:pt x="187" y="113"/>
                    <a:pt x="183" y="115"/>
                    <a:pt x="179" y="117"/>
                  </a:cubicBezTo>
                  <a:cubicBezTo>
                    <a:pt x="179" y="86"/>
                    <a:pt x="179" y="86"/>
                    <a:pt x="179" y="86"/>
                  </a:cubicBezTo>
                  <a:cubicBezTo>
                    <a:pt x="195" y="3"/>
                    <a:pt x="195" y="3"/>
                    <a:pt x="195" y="3"/>
                  </a:cubicBezTo>
                  <a:cubicBezTo>
                    <a:pt x="199" y="4"/>
                    <a:pt x="202" y="5"/>
                    <a:pt x="206" y="6"/>
                  </a:cubicBezTo>
                  <a:close/>
                  <a:moveTo>
                    <a:pt x="206" y="81"/>
                  </a:moveTo>
                  <a:cubicBezTo>
                    <a:pt x="202" y="105"/>
                    <a:pt x="202" y="105"/>
                    <a:pt x="202" y="105"/>
                  </a:cubicBezTo>
                  <a:cubicBezTo>
                    <a:pt x="203" y="104"/>
                    <a:pt x="205" y="103"/>
                    <a:pt x="206" y="102"/>
                  </a:cubicBezTo>
                  <a:lnTo>
                    <a:pt x="206" y="81"/>
                  </a:lnTo>
                  <a:close/>
                  <a:moveTo>
                    <a:pt x="179" y="35"/>
                  </a:moveTo>
                  <a:cubicBezTo>
                    <a:pt x="186" y="2"/>
                    <a:pt x="186" y="2"/>
                    <a:pt x="186" y="2"/>
                  </a:cubicBezTo>
                  <a:cubicBezTo>
                    <a:pt x="184" y="2"/>
                    <a:pt x="182" y="1"/>
                    <a:pt x="179" y="1"/>
                  </a:cubicBezTo>
                  <a:lnTo>
                    <a:pt x="179" y="35"/>
                  </a:lnTo>
                  <a:close/>
                  <a:moveTo>
                    <a:pt x="179" y="1"/>
                  </a:moveTo>
                  <a:cubicBezTo>
                    <a:pt x="179" y="35"/>
                    <a:pt x="179" y="35"/>
                    <a:pt x="179" y="35"/>
                  </a:cubicBezTo>
                  <a:cubicBezTo>
                    <a:pt x="163" y="124"/>
                    <a:pt x="163" y="124"/>
                    <a:pt x="163" y="124"/>
                  </a:cubicBezTo>
                  <a:cubicBezTo>
                    <a:pt x="160" y="126"/>
                    <a:pt x="156" y="127"/>
                    <a:pt x="153" y="128"/>
                  </a:cubicBezTo>
                  <a:cubicBezTo>
                    <a:pt x="153" y="91"/>
                    <a:pt x="153" y="91"/>
                    <a:pt x="153" y="91"/>
                  </a:cubicBezTo>
                  <a:cubicBezTo>
                    <a:pt x="170" y="1"/>
                    <a:pt x="170" y="1"/>
                    <a:pt x="170" y="1"/>
                  </a:cubicBezTo>
                  <a:cubicBezTo>
                    <a:pt x="173" y="1"/>
                    <a:pt x="176" y="1"/>
                    <a:pt x="179" y="1"/>
                  </a:cubicBezTo>
                  <a:close/>
                  <a:moveTo>
                    <a:pt x="179" y="86"/>
                  </a:moveTo>
                  <a:cubicBezTo>
                    <a:pt x="173" y="120"/>
                    <a:pt x="173" y="120"/>
                    <a:pt x="173" y="120"/>
                  </a:cubicBezTo>
                  <a:cubicBezTo>
                    <a:pt x="175" y="119"/>
                    <a:pt x="177" y="118"/>
                    <a:pt x="179" y="117"/>
                  </a:cubicBezTo>
                  <a:lnTo>
                    <a:pt x="179" y="86"/>
                  </a:lnTo>
                  <a:close/>
                  <a:moveTo>
                    <a:pt x="153" y="40"/>
                  </a:moveTo>
                  <a:cubicBezTo>
                    <a:pt x="160" y="0"/>
                    <a:pt x="160" y="0"/>
                    <a:pt x="160" y="0"/>
                  </a:cubicBezTo>
                  <a:cubicBezTo>
                    <a:pt x="158" y="0"/>
                    <a:pt x="155" y="0"/>
                    <a:pt x="153" y="0"/>
                  </a:cubicBezTo>
                  <a:lnTo>
                    <a:pt x="153" y="40"/>
                  </a:lnTo>
                  <a:close/>
                  <a:moveTo>
                    <a:pt x="153" y="0"/>
                  </a:moveTo>
                  <a:cubicBezTo>
                    <a:pt x="153" y="40"/>
                    <a:pt x="153" y="40"/>
                    <a:pt x="153" y="40"/>
                  </a:cubicBezTo>
                  <a:cubicBezTo>
                    <a:pt x="136" y="134"/>
                    <a:pt x="136" y="134"/>
                    <a:pt x="136" y="134"/>
                  </a:cubicBezTo>
                  <a:cubicBezTo>
                    <a:pt x="132" y="135"/>
                    <a:pt x="129" y="136"/>
                    <a:pt x="126" y="136"/>
                  </a:cubicBezTo>
                  <a:cubicBezTo>
                    <a:pt x="126" y="95"/>
                    <a:pt x="126" y="95"/>
                    <a:pt x="126" y="95"/>
                  </a:cubicBezTo>
                  <a:cubicBezTo>
                    <a:pt x="144" y="1"/>
                    <a:pt x="144" y="1"/>
                    <a:pt x="144" y="1"/>
                  </a:cubicBezTo>
                  <a:cubicBezTo>
                    <a:pt x="147" y="1"/>
                    <a:pt x="150" y="0"/>
                    <a:pt x="153" y="0"/>
                  </a:cubicBezTo>
                  <a:close/>
                  <a:moveTo>
                    <a:pt x="153" y="91"/>
                  </a:moveTo>
                  <a:cubicBezTo>
                    <a:pt x="146" y="131"/>
                    <a:pt x="146" y="131"/>
                    <a:pt x="146" y="131"/>
                  </a:cubicBezTo>
                  <a:cubicBezTo>
                    <a:pt x="148" y="130"/>
                    <a:pt x="150" y="129"/>
                    <a:pt x="153" y="128"/>
                  </a:cubicBezTo>
                  <a:lnTo>
                    <a:pt x="153" y="91"/>
                  </a:lnTo>
                  <a:close/>
                  <a:moveTo>
                    <a:pt x="126" y="44"/>
                  </a:moveTo>
                  <a:cubicBezTo>
                    <a:pt x="134" y="1"/>
                    <a:pt x="134" y="1"/>
                    <a:pt x="134" y="1"/>
                  </a:cubicBezTo>
                  <a:cubicBezTo>
                    <a:pt x="132" y="2"/>
                    <a:pt x="129" y="2"/>
                    <a:pt x="126" y="2"/>
                  </a:cubicBezTo>
                  <a:lnTo>
                    <a:pt x="126" y="44"/>
                  </a:lnTo>
                  <a:close/>
                  <a:moveTo>
                    <a:pt x="126" y="2"/>
                  </a:moveTo>
                  <a:cubicBezTo>
                    <a:pt x="126" y="44"/>
                    <a:pt x="126" y="44"/>
                    <a:pt x="126" y="44"/>
                  </a:cubicBezTo>
                  <a:cubicBezTo>
                    <a:pt x="109" y="140"/>
                    <a:pt x="109" y="140"/>
                    <a:pt x="109" y="140"/>
                  </a:cubicBezTo>
                  <a:cubicBezTo>
                    <a:pt x="106" y="141"/>
                    <a:pt x="103" y="141"/>
                    <a:pt x="100" y="141"/>
                  </a:cubicBezTo>
                  <a:cubicBezTo>
                    <a:pt x="100" y="99"/>
                    <a:pt x="100" y="99"/>
                    <a:pt x="100" y="99"/>
                  </a:cubicBezTo>
                  <a:cubicBezTo>
                    <a:pt x="118" y="3"/>
                    <a:pt x="118" y="3"/>
                    <a:pt x="118" y="3"/>
                  </a:cubicBezTo>
                  <a:cubicBezTo>
                    <a:pt x="120" y="3"/>
                    <a:pt x="123" y="3"/>
                    <a:pt x="126" y="2"/>
                  </a:cubicBezTo>
                  <a:close/>
                  <a:moveTo>
                    <a:pt x="126" y="95"/>
                  </a:moveTo>
                  <a:cubicBezTo>
                    <a:pt x="118" y="138"/>
                    <a:pt x="118" y="138"/>
                    <a:pt x="118" y="138"/>
                  </a:cubicBezTo>
                  <a:cubicBezTo>
                    <a:pt x="121" y="138"/>
                    <a:pt x="124" y="137"/>
                    <a:pt x="126" y="136"/>
                  </a:cubicBezTo>
                  <a:lnTo>
                    <a:pt x="126" y="95"/>
                  </a:lnTo>
                  <a:close/>
                  <a:moveTo>
                    <a:pt x="100" y="48"/>
                  </a:moveTo>
                  <a:cubicBezTo>
                    <a:pt x="108" y="5"/>
                    <a:pt x="108" y="5"/>
                    <a:pt x="108" y="5"/>
                  </a:cubicBezTo>
                  <a:cubicBezTo>
                    <a:pt x="105" y="6"/>
                    <a:pt x="102" y="6"/>
                    <a:pt x="100" y="7"/>
                  </a:cubicBezTo>
                  <a:lnTo>
                    <a:pt x="100" y="48"/>
                  </a:lnTo>
                  <a:close/>
                  <a:moveTo>
                    <a:pt x="100" y="7"/>
                  </a:moveTo>
                  <a:cubicBezTo>
                    <a:pt x="100" y="48"/>
                    <a:pt x="100" y="48"/>
                    <a:pt x="100" y="48"/>
                  </a:cubicBezTo>
                  <a:cubicBezTo>
                    <a:pt x="82" y="143"/>
                    <a:pt x="82" y="143"/>
                    <a:pt x="82" y="143"/>
                  </a:cubicBezTo>
                  <a:cubicBezTo>
                    <a:pt x="79" y="143"/>
                    <a:pt x="76" y="143"/>
                    <a:pt x="73" y="143"/>
                  </a:cubicBezTo>
                  <a:cubicBezTo>
                    <a:pt x="73" y="103"/>
                    <a:pt x="73" y="103"/>
                    <a:pt x="73" y="103"/>
                  </a:cubicBezTo>
                  <a:cubicBezTo>
                    <a:pt x="91" y="9"/>
                    <a:pt x="91" y="9"/>
                    <a:pt x="91" y="9"/>
                  </a:cubicBezTo>
                  <a:cubicBezTo>
                    <a:pt x="94" y="8"/>
                    <a:pt x="97" y="7"/>
                    <a:pt x="100" y="7"/>
                  </a:cubicBezTo>
                  <a:close/>
                  <a:moveTo>
                    <a:pt x="100" y="99"/>
                  </a:moveTo>
                  <a:cubicBezTo>
                    <a:pt x="92" y="142"/>
                    <a:pt x="92" y="142"/>
                    <a:pt x="92" y="142"/>
                  </a:cubicBezTo>
                  <a:cubicBezTo>
                    <a:pt x="95" y="142"/>
                    <a:pt x="97" y="142"/>
                    <a:pt x="100" y="141"/>
                  </a:cubicBezTo>
                  <a:lnTo>
                    <a:pt x="100" y="99"/>
                  </a:lnTo>
                  <a:close/>
                  <a:moveTo>
                    <a:pt x="73" y="52"/>
                  </a:moveTo>
                  <a:cubicBezTo>
                    <a:pt x="81" y="12"/>
                    <a:pt x="81" y="12"/>
                    <a:pt x="81" y="12"/>
                  </a:cubicBezTo>
                  <a:cubicBezTo>
                    <a:pt x="78" y="13"/>
                    <a:pt x="76" y="13"/>
                    <a:pt x="73" y="14"/>
                  </a:cubicBezTo>
                  <a:lnTo>
                    <a:pt x="73" y="52"/>
                  </a:lnTo>
                  <a:close/>
                  <a:moveTo>
                    <a:pt x="73" y="14"/>
                  </a:moveTo>
                  <a:cubicBezTo>
                    <a:pt x="73" y="52"/>
                    <a:pt x="73" y="52"/>
                    <a:pt x="73" y="52"/>
                  </a:cubicBezTo>
                  <a:cubicBezTo>
                    <a:pt x="57" y="141"/>
                    <a:pt x="57" y="141"/>
                    <a:pt x="57" y="141"/>
                  </a:cubicBezTo>
                  <a:cubicBezTo>
                    <a:pt x="54" y="141"/>
                    <a:pt x="50" y="140"/>
                    <a:pt x="47" y="139"/>
                  </a:cubicBezTo>
                  <a:cubicBezTo>
                    <a:pt x="47" y="106"/>
                    <a:pt x="47" y="106"/>
                    <a:pt x="47" y="106"/>
                  </a:cubicBezTo>
                  <a:cubicBezTo>
                    <a:pt x="63" y="18"/>
                    <a:pt x="63" y="18"/>
                    <a:pt x="63" y="18"/>
                  </a:cubicBezTo>
                  <a:cubicBezTo>
                    <a:pt x="67" y="17"/>
                    <a:pt x="70" y="15"/>
                    <a:pt x="73" y="14"/>
                  </a:cubicBezTo>
                  <a:close/>
                  <a:moveTo>
                    <a:pt x="73" y="103"/>
                  </a:moveTo>
                  <a:cubicBezTo>
                    <a:pt x="66" y="142"/>
                    <a:pt x="66" y="142"/>
                    <a:pt x="66" y="142"/>
                  </a:cubicBezTo>
                  <a:cubicBezTo>
                    <a:pt x="69" y="143"/>
                    <a:pt x="71" y="143"/>
                    <a:pt x="73" y="143"/>
                  </a:cubicBezTo>
                  <a:lnTo>
                    <a:pt x="73" y="103"/>
                  </a:lnTo>
                  <a:close/>
                  <a:moveTo>
                    <a:pt x="47" y="54"/>
                  </a:moveTo>
                  <a:cubicBezTo>
                    <a:pt x="53" y="23"/>
                    <a:pt x="53" y="23"/>
                    <a:pt x="53" y="23"/>
                  </a:cubicBezTo>
                  <a:cubicBezTo>
                    <a:pt x="51" y="24"/>
                    <a:pt x="49" y="25"/>
                    <a:pt x="47" y="26"/>
                  </a:cubicBezTo>
                  <a:lnTo>
                    <a:pt x="47" y="54"/>
                  </a:lnTo>
                  <a:close/>
                  <a:moveTo>
                    <a:pt x="47" y="26"/>
                  </a:moveTo>
                  <a:cubicBezTo>
                    <a:pt x="47" y="54"/>
                    <a:pt x="47" y="54"/>
                    <a:pt x="47" y="54"/>
                  </a:cubicBezTo>
                  <a:cubicBezTo>
                    <a:pt x="33" y="134"/>
                    <a:pt x="33" y="134"/>
                    <a:pt x="33" y="134"/>
                  </a:cubicBezTo>
                  <a:cubicBezTo>
                    <a:pt x="28" y="131"/>
                    <a:pt x="24" y="129"/>
                    <a:pt x="21" y="126"/>
                  </a:cubicBezTo>
                  <a:cubicBezTo>
                    <a:pt x="21" y="108"/>
                    <a:pt x="21" y="108"/>
                    <a:pt x="21" y="108"/>
                  </a:cubicBezTo>
                  <a:cubicBezTo>
                    <a:pt x="35" y="33"/>
                    <a:pt x="35" y="33"/>
                    <a:pt x="35" y="33"/>
                  </a:cubicBezTo>
                  <a:cubicBezTo>
                    <a:pt x="39" y="31"/>
                    <a:pt x="43" y="28"/>
                    <a:pt x="47" y="26"/>
                  </a:cubicBezTo>
                  <a:close/>
                  <a:moveTo>
                    <a:pt x="47" y="106"/>
                  </a:moveTo>
                  <a:cubicBezTo>
                    <a:pt x="41" y="137"/>
                    <a:pt x="41" y="137"/>
                    <a:pt x="41" y="137"/>
                  </a:cubicBezTo>
                  <a:cubicBezTo>
                    <a:pt x="43" y="138"/>
                    <a:pt x="45" y="139"/>
                    <a:pt x="47" y="139"/>
                  </a:cubicBezTo>
                  <a:lnTo>
                    <a:pt x="47" y="106"/>
                  </a:lnTo>
                  <a:close/>
                  <a:moveTo>
                    <a:pt x="21" y="57"/>
                  </a:moveTo>
                  <a:cubicBezTo>
                    <a:pt x="24" y="42"/>
                    <a:pt x="24" y="42"/>
                    <a:pt x="24" y="42"/>
                  </a:cubicBezTo>
                  <a:cubicBezTo>
                    <a:pt x="23" y="43"/>
                    <a:pt x="22" y="44"/>
                    <a:pt x="21" y="45"/>
                  </a:cubicBezTo>
                  <a:lnTo>
                    <a:pt x="21" y="57"/>
                  </a:lnTo>
                  <a:close/>
                  <a:moveTo>
                    <a:pt x="21" y="45"/>
                  </a:moveTo>
                  <a:cubicBezTo>
                    <a:pt x="21" y="57"/>
                    <a:pt x="21" y="57"/>
                    <a:pt x="21" y="57"/>
                  </a:cubicBezTo>
                  <a:cubicBezTo>
                    <a:pt x="11" y="113"/>
                    <a:pt x="11" y="113"/>
                    <a:pt x="11" y="113"/>
                  </a:cubicBezTo>
                  <a:cubicBezTo>
                    <a:pt x="8" y="109"/>
                    <a:pt x="6" y="104"/>
                    <a:pt x="5" y="98"/>
                  </a:cubicBezTo>
                  <a:cubicBezTo>
                    <a:pt x="0" y="77"/>
                    <a:pt x="7" y="59"/>
                    <a:pt x="21" y="45"/>
                  </a:cubicBezTo>
                  <a:close/>
                  <a:moveTo>
                    <a:pt x="21" y="108"/>
                  </a:moveTo>
                  <a:cubicBezTo>
                    <a:pt x="18" y="123"/>
                    <a:pt x="18" y="123"/>
                    <a:pt x="18" y="123"/>
                  </a:cubicBezTo>
                  <a:cubicBezTo>
                    <a:pt x="19" y="124"/>
                    <a:pt x="20" y="125"/>
                    <a:pt x="21" y="126"/>
                  </a:cubicBezTo>
                  <a:lnTo>
                    <a:pt x="21" y="108"/>
                  </a:lnTo>
                  <a:close/>
                </a:path>
              </a:pathLst>
            </a:custGeom>
            <a:solidFill>
              <a:srgbClr val="9B5C29">
                <a:alpha val="100000"/>
              </a:srgbClr>
            </a:solidFill>
            <a:ln w="9525">
              <a:noFill/>
            </a:ln>
          </p:spPr>
          <p:txBody>
            <a:bodyPr/>
            <a:lstStyle/>
            <a:p>
              <a:endParaRPr lang="zh-CN" altLang="en-US"/>
            </a:p>
          </p:txBody>
        </p:sp>
        <p:sp>
          <p:nvSpPr>
            <p:cNvPr id="14383" name="Freeform 42"/>
            <p:cNvSpPr/>
            <p:nvPr/>
          </p:nvSpPr>
          <p:spPr>
            <a:xfrm>
              <a:off x="2930525" y="606425"/>
              <a:ext cx="1425575" cy="993775"/>
            </a:xfrm>
            <a:custGeom>
              <a:avLst/>
              <a:gdLst/>
              <a:ahLst/>
              <a:cxnLst>
                <a:cxn ang="0">
                  <a:pos x="714668" y="0"/>
                </a:cxn>
                <a:cxn ang="0">
                  <a:pos x="714668" y="993775"/>
                </a:cxn>
                <a:cxn ang="0">
                  <a:pos x="714668" y="0"/>
                </a:cxn>
              </a:cxnLst>
              <a:rect l="0" t="0" r="0" b="0"/>
              <a:pathLst>
                <a:path w="379" h="264">
                  <a:moveTo>
                    <a:pt x="190" y="0"/>
                  </a:moveTo>
                  <a:cubicBezTo>
                    <a:pt x="322" y="0"/>
                    <a:pt x="379" y="264"/>
                    <a:pt x="190" y="264"/>
                  </a:cubicBezTo>
                  <a:cubicBezTo>
                    <a:pt x="0" y="264"/>
                    <a:pt x="58" y="0"/>
                    <a:pt x="190" y="0"/>
                  </a:cubicBezTo>
                  <a:close/>
                </a:path>
              </a:pathLst>
            </a:custGeom>
            <a:solidFill>
              <a:srgbClr val="392214">
                <a:alpha val="100000"/>
              </a:srgbClr>
            </a:solidFill>
            <a:ln w="9525">
              <a:noFill/>
            </a:ln>
          </p:spPr>
          <p:txBody>
            <a:bodyPr/>
            <a:lstStyle/>
            <a:p>
              <a:endParaRPr lang="zh-CN" altLang="en-US"/>
            </a:p>
          </p:txBody>
        </p:sp>
        <p:sp>
          <p:nvSpPr>
            <p:cNvPr id="14384" name="Freeform 43"/>
            <p:cNvSpPr/>
            <p:nvPr/>
          </p:nvSpPr>
          <p:spPr>
            <a:xfrm>
              <a:off x="2987675" y="644525"/>
              <a:ext cx="1311275" cy="917575"/>
            </a:xfrm>
            <a:custGeom>
              <a:avLst/>
              <a:gdLst/>
              <a:ahLst/>
              <a:cxnLst>
                <a:cxn ang="0">
                  <a:pos x="657516" y="0"/>
                </a:cxn>
                <a:cxn ang="0">
                  <a:pos x="657516" y="917575"/>
                </a:cxn>
                <a:cxn ang="0">
                  <a:pos x="657516" y="0"/>
                </a:cxn>
              </a:cxnLst>
              <a:rect l="0" t="0" r="0" b="0"/>
              <a:pathLst>
                <a:path w="349" h="244">
                  <a:moveTo>
                    <a:pt x="175" y="0"/>
                  </a:moveTo>
                  <a:cubicBezTo>
                    <a:pt x="296" y="0"/>
                    <a:pt x="349" y="244"/>
                    <a:pt x="175" y="244"/>
                  </a:cubicBezTo>
                  <a:cubicBezTo>
                    <a:pt x="0" y="244"/>
                    <a:pt x="53" y="0"/>
                    <a:pt x="175" y="0"/>
                  </a:cubicBezTo>
                  <a:close/>
                </a:path>
              </a:pathLst>
            </a:custGeom>
            <a:solidFill>
              <a:srgbClr val="9B5C29">
                <a:alpha val="100000"/>
              </a:srgbClr>
            </a:solidFill>
            <a:ln w="9525">
              <a:noFill/>
            </a:ln>
          </p:spPr>
          <p:txBody>
            <a:bodyPr/>
            <a:lstStyle/>
            <a:p>
              <a:endParaRPr lang="zh-CN" altLang="en-US"/>
            </a:p>
          </p:txBody>
        </p:sp>
        <p:sp>
          <p:nvSpPr>
            <p:cNvPr id="14385" name="Freeform 44"/>
            <p:cNvSpPr/>
            <p:nvPr/>
          </p:nvSpPr>
          <p:spPr>
            <a:xfrm>
              <a:off x="3565525" y="941388"/>
              <a:ext cx="153987" cy="139700"/>
            </a:xfrm>
            <a:custGeom>
              <a:avLst/>
              <a:gdLst/>
              <a:ahLst/>
              <a:cxnLst>
                <a:cxn ang="0">
                  <a:pos x="56337" y="0"/>
                </a:cxn>
                <a:cxn ang="0">
                  <a:pos x="101406" y="0"/>
                </a:cxn>
                <a:cxn ang="0">
                  <a:pos x="150231" y="33981"/>
                </a:cxn>
                <a:cxn ang="0">
                  <a:pos x="93895" y="139700"/>
                </a:cxn>
                <a:cxn ang="0">
                  <a:pos x="63848" y="139700"/>
                </a:cxn>
                <a:cxn ang="0">
                  <a:pos x="3756" y="33981"/>
                </a:cxn>
                <a:cxn ang="0">
                  <a:pos x="56337" y="0"/>
                </a:cxn>
              </a:cxnLst>
              <a:rect l="0" t="0" r="0" b="0"/>
              <a:pathLst>
                <a:path w="41" h="37">
                  <a:moveTo>
                    <a:pt x="15" y="0"/>
                  </a:moveTo>
                  <a:cubicBezTo>
                    <a:pt x="27" y="0"/>
                    <a:pt x="27" y="0"/>
                    <a:pt x="27" y="0"/>
                  </a:cubicBezTo>
                  <a:cubicBezTo>
                    <a:pt x="34" y="0"/>
                    <a:pt x="41" y="4"/>
                    <a:pt x="40" y="9"/>
                  </a:cubicBezTo>
                  <a:cubicBezTo>
                    <a:pt x="37" y="18"/>
                    <a:pt x="36" y="37"/>
                    <a:pt x="25" y="37"/>
                  </a:cubicBezTo>
                  <a:cubicBezTo>
                    <a:pt x="17" y="37"/>
                    <a:pt x="17" y="37"/>
                    <a:pt x="17" y="37"/>
                  </a:cubicBezTo>
                  <a:cubicBezTo>
                    <a:pt x="5" y="37"/>
                    <a:pt x="4" y="18"/>
                    <a:pt x="1" y="9"/>
                  </a:cubicBezTo>
                  <a:cubicBezTo>
                    <a:pt x="0" y="4"/>
                    <a:pt x="7" y="0"/>
                    <a:pt x="15" y="0"/>
                  </a:cubicBezTo>
                  <a:close/>
                </a:path>
              </a:pathLst>
            </a:custGeom>
            <a:solidFill>
              <a:srgbClr val="FFF7E8">
                <a:alpha val="100000"/>
              </a:srgbClr>
            </a:solidFill>
            <a:ln w="9525">
              <a:noFill/>
            </a:ln>
          </p:spPr>
          <p:txBody>
            <a:bodyPr/>
            <a:lstStyle/>
            <a:p>
              <a:endParaRPr lang="zh-CN" altLang="en-US"/>
            </a:p>
          </p:txBody>
        </p:sp>
        <p:sp>
          <p:nvSpPr>
            <p:cNvPr id="14386" name="Rectangle 45"/>
            <p:cNvSpPr/>
            <p:nvPr/>
          </p:nvSpPr>
          <p:spPr>
            <a:xfrm>
              <a:off x="3636963" y="982663"/>
              <a:ext cx="11112" cy="109538"/>
            </a:xfrm>
            <a:prstGeom prst="rect">
              <a:avLst/>
            </a:prstGeom>
            <a:solidFill>
              <a:srgbClr val="9B5C29"/>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7" name="Oval 46"/>
            <p:cNvSpPr/>
            <p:nvPr/>
          </p:nvSpPr>
          <p:spPr>
            <a:xfrm>
              <a:off x="3487738" y="836613"/>
              <a:ext cx="314325" cy="165100"/>
            </a:xfrm>
            <a:prstGeom prst="ellipse">
              <a:avLst/>
            </a:prstGeom>
            <a:solidFill>
              <a:srgbClr val="9B5C29"/>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8" name="Oval 47"/>
            <p:cNvSpPr/>
            <p:nvPr/>
          </p:nvSpPr>
          <p:spPr>
            <a:xfrm>
              <a:off x="3524250" y="862013"/>
              <a:ext cx="241300" cy="112713"/>
            </a:xfrm>
            <a:prstGeom prst="ellipse">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9" name="Oval 48"/>
            <p:cNvSpPr/>
            <p:nvPr/>
          </p:nvSpPr>
          <p:spPr>
            <a:xfrm>
              <a:off x="3573463" y="685800"/>
              <a:ext cx="49212" cy="142875"/>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0" name="Oval 49"/>
            <p:cNvSpPr/>
            <p:nvPr/>
          </p:nvSpPr>
          <p:spPr>
            <a:xfrm>
              <a:off x="3667125" y="685800"/>
              <a:ext cx="46037" cy="142875"/>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1" name="Oval 50"/>
            <p:cNvSpPr/>
            <p:nvPr/>
          </p:nvSpPr>
          <p:spPr>
            <a:xfrm>
              <a:off x="3562350" y="869950"/>
              <a:ext cx="161925" cy="68263"/>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2" name="Oval 51"/>
            <p:cNvSpPr/>
            <p:nvPr/>
          </p:nvSpPr>
          <p:spPr>
            <a:xfrm>
              <a:off x="3433763" y="1122363"/>
              <a:ext cx="417512" cy="414338"/>
            </a:xfrm>
            <a:prstGeom prst="ellipse">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3" name="Freeform 52"/>
            <p:cNvSpPr/>
            <p:nvPr/>
          </p:nvSpPr>
          <p:spPr>
            <a:xfrm>
              <a:off x="3630613" y="1177925"/>
              <a:ext cx="25400" cy="150813"/>
            </a:xfrm>
            <a:custGeom>
              <a:avLst/>
              <a:gdLst/>
              <a:ahLst/>
              <a:cxnLst>
                <a:cxn ang="0">
                  <a:pos x="14514" y="0"/>
                </a:cxn>
                <a:cxn ang="0">
                  <a:pos x="14514" y="0"/>
                </a:cxn>
                <a:cxn ang="0">
                  <a:pos x="25400" y="11311"/>
                </a:cxn>
                <a:cxn ang="0">
                  <a:pos x="25400" y="139502"/>
                </a:cxn>
                <a:cxn ang="0">
                  <a:pos x="14514" y="150813"/>
                </a:cxn>
                <a:cxn ang="0">
                  <a:pos x="14514" y="150813"/>
                </a:cxn>
                <a:cxn ang="0">
                  <a:pos x="0" y="139502"/>
                </a:cxn>
                <a:cxn ang="0">
                  <a:pos x="0" y="11311"/>
                </a:cxn>
                <a:cxn ang="0">
                  <a:pos x="14514" y="0"/>
                </a:cxn>
              </a:cxnLst>
              <a:rect l="0" t="0" r="0" b="0"/>
              <a:pathLst>
                <a:path w="7" h="40">
                  <a:moveTo>
                    <a:pt x="4" y="0"/>
                  </a:moveTo>
                  <a:cubicBezTo>
                    <a:pt x="4" y="0"/>
                    <a:pt x="4" y="0"/>
                    <a:pt x="4" y="0"/>
                  </a:cubicBezTo>
                  <a:cubicBezTo>
                    <a:pt x="5" y="0"/>
                    <a:pt x="7" y="1"/>
                    <a:pt x="7" y="3"/>
                  </a:cubicBezTo>
                  <a:cubicBezTo>
                    <a:pt x="7" y="37"/>
                    <a:pt x="7" y="37"/>
                    <a:pt x="7" y="37"/>
                  </a:cubicBezTo>
                  <a:cubicBezTo>
                    <a:pt x="7" y="39"/>
                    <a:pt x="5" y="40"/>
                    <a:pt x="4" y="40"/>
                  </a:cubicBezTo>
                  <a:cubicBezTo>
                    <a:pt x="4" y="40"/>
                    <a:pt x="4" y="40"/>
                    <a:pt x="4" y="40"/>
                  </a:cubicBezTo>
                  <a:cubicBezTo>
                    <a:pt x="2" y="40"/>
                    <a:pt x="0" y="39"/>
                    <a:pt x="0" y="37"/>
                  </a:cubicBezTo>
                  <a:cubicBezTo>
                    <a:pt x="0" y="3"/>
                    <a:pt x="0" y="3"/>
                    <a:pt x="0" y="3"/>
                  </a:cubicBezTo>
                  <a:cubicBezTo>
                    <a:pt x="0" y="1"/>
                    <a:pt x="2" y="0"/>
                    <a:pt x="4" y="0"/>
                  </a:cubicBezTo>
                  <a:close/>
                </a:path>
              </a:pathLst>
            </a:custGeom>
            <a:solidFill>
              <a:srgbClr val="392214">
                <a:alpha val="100000"/>
              </a:srgbClr>
            </a:solidFill>
            <a:ln w="9525">
              <a:noFill/>
            </a:ln>
          </p:spPr>
          <p:txBody>
            <a:bodyPr/>
            <a:lstStyle/>
            <a:p>
              <a:endParaRPr lang="zh-CN" altLang="en-US"/>
            </a:p>
          </p:txBody>
        </p:sp>
        <p:sp>
          <p:nvSpPr>
            <p:cNvPr id="14394" name="Freeform 53"/>
            <p:cNvSpPr/>
            <p:nvPr/>
          </p:nvSpPr>
          <p:spPr>
            <a:xfrm>
              <a:off x="3543300" y="1238250"/>
              <a:ext cx="104775" cy="95250"/>
            </a:xfrm>
            <a:custGeom>
              <a:avLst/>
              <a:gdLst/>
              <a:ahLst/>
              <a:cxnLst>
                <a:cxn ang="0">
                  <a:pos x="3742" y="3810"/>
                </a:cxn>
                <a:cxn ang="0">
                  <a:pos x="3742" y="3810"/>
                </a:cxn>
                <a:cxn ang="0">
                  <a:pos x="22452" y="3810"/>
                </a:cxn>
                <a:cxn ang="0">
                  <a:pos x="97291" y="72390"/>
                </a:cxn>
                <a:cxn ang="0">
                  <a:pos x="101033" y="91440"/>
                </a:cxn>
                <a:cxn ang="0">
                  <a:pos x="82323" y="91440"/>
                </a:cxn>
                <a:cxn ang="0">
                  <a:pos x="3742" y="22860"/>
                </a:cxn>
                <a:cxn ang="0">
                  <a:pos x="3742" y="3810"/>
                </a:cxn>
              </a:cxnLst>
              <a:rect l="0" t="0" r="0" b="0"/>
              <a:pathLst>
                <a:path w="28" h="25">
                  <a:moveTo>
                    <a:pt x="1" y="1"/>
                  </a:moveTo>
                  <a:cubicBezTo>
                    <a:pt x="1" y="1"/>
                    <a:pt x="1" y="1"/>
                    <a:pt x="1" y="1"/>
                  </a:cubicBezTo>
                  <a:cubicBezTo>
                    <a:pt x="2" y="0"/>
                    <a:pt x="4" y="0"/>
                    <a:pt x="6" y="1"/>
                  </a:cubicBezTo>
                  <a:cubicBezTo>
                    <a:pt x="26" y="19"/>
                    <a:pt x="26" y="19"/>
                    <a:pt x="26" y="19"/>
                  </a:cubicBezTo>
                  <a:cubicBezTo>
                    <a:pt x="28" y="21"/>
                    <a:pt x="28" y="23"/>
                    <a:pt x="27" y="24"/>
                  </a:cubicBezTo>
                  <a:cubicBezTo>
                    <a:pt x="25" y="25"/>
                    <a:pt x="23" y="25"/>
                    <a:pt x="22" y="24"/>
                  </a:cubicBezTo>
                  <a:cubicBezTo>
                    <a:pt x="1" y="6"/>
                    <a:pt x="1" y="6"/>
                    <a:pt x="1" y="6"/>
                  </a:cubicBezTo>
                  <a:cubicBezTo>
                    <a:pt x="0" y="5"/>
                    <a:pt x="0" y="3"/>
                    <a:pt x="1" y="1"/>
                  </a:cubicBezTo>
                  <a:close/>
                </a:path>
              </a:pathLst>
            </a:custGeom>
            <a:solidFill>
              <a:srgbClr val="392214">
                <a:alpha val="100000"/>
              </a:srgbClr>
            </a:solidFill>
            <a:ln w="9525">
              <a:noFill/>
            </a:ln>
          </p:spPr>
          <p:txBody>
            <a:bodyPr/>
            <a:lstStyle/>
            <a:p>
              <a:endParaRPr lang="zh-CN" altLang="en-US"/>
            </a:p>
          </p:txBody>
        </p:sp>
        <p:sp>
          <p:nvSpPr>
            <p:cNvPr id="14395" name="Oval 54"/>
            <p:cNvSpPr/>
            <p:nvPr/>
          </p:nvSpPr>
          <p:spPr>
            <a:xfrm>
              <a:off x="3630613" y="1136650"/>
              <a:ext cx="25400" cy="26988"/>
            </a:xfrm>
            <a:prstGeom prst="ellipse">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6" name="Oval 55"/>
            <p:cNvSpPr/>
            <p:nvPr/>
          </p:nvSpPr>
          <p:spPr>
            <a:xfrm>
              <a:off x="3814763" y="1320800"/>
              <a:ext cx="25400" cy="26988"/>
            </a:xfrm>
            <a:prstGeom prst="ellipse">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7" name="Oval 56"/>
            <p:cNvSpPr/>
            <p:nvPr/>
          </p:nvSpPr>
          <p:spPr>
            <a:xfrm>
              <a:off x="3633788" y="1506538"/>
              <a:ext cx="25400" cy="25400"/>
            </a:xfrm>
            <a:prstGeom prst="ellipse">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8" name="Oval 57"/>
            <p:cNvSpPr/>
            <p:nvPr/>
          </p:nvSpPr>
          <p:spPr>
            <a:xfrm>
              <a:off x="3449638" y="1320800"/>
              <a:ext cx="25400" cy="26988"/>
            </a:xfrm>
            <a:prstGeom prst="ellipse">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9" name="Oval 58"/>
            <p:cNvSpPr/>
            <p:nvPr/>
          </p:nvSpPr>
          <p:spPr>
            <a:xfrm>
              <a:off x="3611563" y="1298575"/>
              <a:ext cx="63500" cy="60325"/>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400" name="Oval 59"/>
            <p:cNvSpPr/>
            <p:nvPr/>
          </p:nvSpPr>
          <p:spPr>
            <a:xfrm>
              <a:off x="3719513" y="1069975"/>
              <a:ext cx="219075" cy="217488"/>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401" name="Oval 60"/>
            <p:cNvSpPr/>
            <p:nvPr/>
          </p:nvSpPr>
          <p:spPr>
            <a:xfrm>
              <a:off x="3754438" y="1046163"/>
              <a:ext cx="214312" cy="214313"/>
            </a:xfrm>
            <a:prstGeom prst="ellipse">
              <a:avLst/>
            </a:prstGeom>
            <a:solidFill>
              <a:srgbClr val="9B5C29"/>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402" name="Oval 61"/>
            <p:cNvSpPr/>
            <p:nvPr/>
          </p:nvSpPr>
          <p:spPr>
            <a:xfrm>
              <a:off x="3348038" y="1069975"/>
              <a:ext cx="217487" cy="217488"/>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403" name="Oval 62"/>
            <p:cNvSpPr/>
            <p:nvPr/>
          </p:nvSpPr>
          <p:spPr>
            <a:xfrm>
              <a:off x="3321050" y="1046163"/>
              <a:ext cx="214312" cy="214313"/>
            </a:xfrm>
            <a:prstGeom prst="ellipse">
              <a:avLst/>
            </a:prstGeom>
            <a:solidFill>
              <a:srgbClr val="9B5C29"/>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grpSp>
      <p:sp>
        <p:nvSpPr>
          <p:cNvPr id="14340" name="文本框 59"/>
          <p:cNvSpPr txBox="1"/>
          <p:nvPr/>
        </p:nvSpPr>
        <p:spPr>
          <a:xfrm>
            <a:off x="1836963" y="414792"/>
            <a:ext cx="5686959" cy="830997"/>
          </a:xfrm>
          <a:prstGeom prst="rect">
            <a:avLst/>
          </a:prstGeom>
          <a:noFill/>
          <a:ln w="9525">
            <a:noFill/>
          </a:ln>
        </p:spPr>
        <p:txBody>
          <a:bodyPr wrap="square">
            <a:spAutoFit/>
          </a:bodyPr>
          <a:lstStyle/>
          <a:p>
            <a:pPr eaLnBrk="1" hangingPunct="1"/>
            <a:r>
              <a:rPr lang="en-US" altLang="zh-CN" sz="2400" b="1" dirty="0" smtClean="0">
                <a:solidFill>
                  <a:schemeClr val="bg1"/>
                </a:solidFill>
                <a:latin typeface="楷体" pitchFamily="49" charset="-122"/>
                <a:ea typeface="楷体" pitchFamily="49" charset="-122"/>
              </a:rPr>
              <a:t>7.4 </a:t>
            </a:r>
            <a:r>
              <a:rPr lang="zh-CN" altLang="en-US" sz="2400" b="1" dirty="0" smtClean="0">
                <a:solidFill>
                  <a:schemeClr val="bg1"/>
                </a:solidFill>
                <a:latin typeface="楷体" pitchFamily="49" charset="-122"/>
                <a:ea typeface="楷体" pitchFamily="49" charset="-122"/>
              </a:rPr>
              <a:t>交换排序</a:t>
            </a:r>
            <a:endParaRPr lang="zh-CN" altLang="zh-CN" sz="2400" b="1" u="heavy" dirty="0" smtClean="0">
              <a:latin typeface="楷体" pitchFamily="49" charset="-122"/>
              <a:ea typeface="楷体" pitchFamily="49" charset="-122"/>
            </a:endParaRPr>
          </a:p>
          <a:p>
            <a:pPr lvl="0" eaLnBrk="1" hangingPunct="1"/>
            <a:endParaRPr lang="zh-CN" altLang="en-US" sz="2400" b="1" dirty="0">
              <a:solidFill>
                <a:schemeClr val="bg1"/>
              </a:solidFill>
              <a:latin typeface="楷体" pitchFamily="49" charset="-122"/>
              <a:ea typeface="楷体" pitchFamily="49" charset="-122"/>
            </a:endParaRPr>
          </a:p>
        </p:txBody>
      </p:sp>
      <p:sp>
        <p:nvSpPr>
          <p:cNvPr id="68" name="Rectangle 3"/>
          <p:cNvSpPr txBox="1">
            <a:spLocks noChangeArrowheads="1"/>
          </p:cNvSpPr>
          <p:nvPr/>
        </p:nvSpPr>
        <p:spPr>
          <a:xfrm>
            <a:off x="423865" y="1205946"/>
            <a:ext cx="8267700" cy="1229141"/>
          </a:xfrm>
          <a:prstGeom prst="rect">
            <a:avLst/>
          </a:prstGeom>
        </p:spPr>
        <p:txBody>
          <a:bodyPr vert="horz" lIns="91440" tIns="45720" rIns="91440" bIns="45720" rtlCol="0">
            <a:noAutofit/>
          </a:bodyPr>
          <a:lstStyle/>
          <a:p>
            <a:pPr marL="171450" lvl="0" indent="-171450" defTabSz="685800" rtl="0" eaLnBrk="1" fontAlgn="auto" hangingPunct="1">
              <a:lnSpc>
                <a:spcPct val="150000"/>
              </a:lnSpc>
              <a:spcBef>
                <a:spcPts val="750"/>
              </a:spcBef>
              <a:spcAft>
                <a:spcPts val="0"/>
              </a:spcAft>
              <a:defRPr/>
            </a:pPr>
            <a:r>
              <a:rPr lang="en-US" altLang="zh-CN" sz="2800" b="1" dirty="0" smtClean="0"/>
              <a:t>           </a:t>
            </a:r>
            <a:endParaRPr kumimoji="0" lang="zh-CN" altLang="en-US" sz="2400" b="1" i="0" u="none" strike="noStrike" kern="1200" cap="none" spc="0" normalizeH="0" baseline="0" noProof="0" dirty="0" smtClean="0">
              <a:ln>
                <a:noFill/>
              </a:ln>
              <a:solidFill>
                <a:schemeClr val="tx1"/>
              </a:solidFill>
              <a:effectLst/>
              <a:uLnTx/>
              <a:uFillTx/>
              <a:latin typeface="+mn-lt"/>
              <a:ea typeface="+mn-ea"/>
              <a:cs typeface="+mn-cs"/>
            </a:endParaRPr>
          </a:p>
        </p:txBody>
      </p:sp>
      <p:sp>
        <p:nvSpPr>
          <p:cNvPr id="65" name="内容占位符 64"/>
          <p:cNvSpPr>
            <a:spLocks noGrp="1"/>
          </p:cNvSpPr>
          <p:nvPr>
            <p:ph idx="1"/>
          </p:nvPr>
        </p:nvSpPr>
        <p:spPr>
          <a:xfrm>
            <a:off x="628650" y="2054225"/>
            <a:ext cx="7886700" cy="4351338"/>
          </a:xfrm>
        </p:spPr>
        <p:txBody>
          <a:bodyPr>
            <a:normAutofit/>
          </a:bodyPr>
          <a:lstStyle/>
          <a:p>
            <a:pPr>
              <a:buNone/>
            </a:pPr>
            <a:r>
              <a:rPr lang="en-US" altLang="zh-CN" sz="1600" dirty="0" smtClean="0">
                <a:latin typeface="楷体" pitchFamily="49" charset="-122"/>
                <a:ea typeface="楷体" pitchFamily="49" charset="-122"/>
              </a:rPr>
              <a:t>             </a:t>
            </a:r>
            <a:endParaRPr lang="zh-CN" altLang="en-US" sz="1600" dirty="0">
              <a:latin typeface="楷体" pitchFamily="49" charset="-122"/>
              <a:ea typeface="楷体" pitchFamily="49" charset="-122"/>
            </a:endParaRPr>
          </a:p>
        </p:txBody>
      </p:sp>
      <p:sp>
        <p:nvSpPr>
          <p:cNvPr id="66" name="矩形 65"/>
          <p:cNvSpPr/>
          <p:nvPr/>
        </p:nvSpPr>
        <p:spPr>
          <a:xfrm>
            <a:off x="327991" y="1088192"/>
            <a:ext cx="8816009" cy="338554"/>
          </a:xfrm>
          <a:prstGeom prst="rect">
            <a:avLst/>
          </a:prstGeom>
        </p:spPr>
        <p:txBody>
          <a:bodyPr wrap="square">
            <a:spAutoFit/>
          </a:bodyPr>
          <a:lstStyle/>
          <a:p>
            <a:r>
              <a:rPr lang="zh-CN" altLang="zh-CN" sz="1600" dirty="0" smtClean="0">
                <a:latin typeface="楷体" pitchFamily="49" charset="-122"/>
                <a:ea typeface="楷体" pitchFamily="49" charset="-122"/>
              </a:rPr>
              <a:t>【学习任务】掌握冒泡排序和快速排序的算法思想、代码实现过程及两种排序方法的特点。</a:t>
            </a:r>
            <a:endParaRPr lang="zh-CN" altLang="zh-CN" sz="1600" dirty="0">
              <a:latin typeface="楷体" pitchFamily="49" charset="-122"/>
              <a:ea typeface="楷体" pitchFamily="49" charset="-122"/>
            </a:endParaRPr>
          </a:p>
        </p:txBody>
      </p:sp>
      <p:sp>
        <p:nvSpPr>
          <p:cNvPr id="54273" name="Rectangle 1"/>
          <p:cNvSpPr>
            <a:spLocks noChangeArrowheads="1"/>
          </p:cNvSpPr>
          <p:nvPr/>
        </p:nvSpPr>
        <p:spPr bwMode="auto">
          <a:xfrm>
            <a:off x="646044" y="1530315"/>
            <a:ext cx="9144000" cy="33855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600" b="1" i="0" u="none" strike="noStrike" cap="none" normalizeH="0" baseline="0" dirty="0" smtClean="0" bmk="_Toc415848686">
                <a:ln>
                  <a:noFill/>
                </a:ln>
                <a:solidFill>
                  <a:schemeClr val="tx1"/>
                </a:solidFill>
                <a:effectLst/>
                <a:latin typeface="楷体" pitchFamily="49" charset="-122"/>
                <a:ea typeface="楷体" pitchFamily="49" charset="-122"/>
                <a:cs typeface="Times New Roman" pitchFamily="18" charset="0"/>
              </a:rPr>
              <a:t>7.4.1  </a:t>
            </a:r>
            <a:r>
              <a:rPr kumimoji="0" lang="zh-CN" altLang="en-US" sz="1600" b="1" i="0" u="none" strike="noStrike" cap="none" normalizeH="0" baseline="0" dirty="0" smtClean="0" bmk="_Toc415848686">
                <a:ln>
                  <a:noFill/>
                </a:ln>
                <a:solidFill>
                  <a:schemeClr val="tx1"/>
                </a:solidFill>
                <a:effectLst/>
                <a:latin typeface="楷体" pitchFamily="49" charset="-122"/>
                <a:ea typeface="楷体" pitchFamily="49" charset="-122"/>
                <a:cs typeface="Times New Roman" pitchFamily="18" charset="0"/>
              </a:rPr>
              <a:t>冒泡排序</a:t>
            </a:r>
            <a:r>
              <a:rPr kumimoji="0" lang="zh-CN" altLang="en-US" sz="1050" b="1" i="0" u="none" strike="noStrike" cap="none" normalizeH="0" baseline="0" dirty="0" smtClean="0">
                <a:ln>
                  <a:noFill/>
                </a:ln>
                <a:solidFill>
                  <a:schemeClr val="tx1"/>
                </a:solidFill>
                <a:effectLst/>
                <a:latin typeface="楷体" pitchFamily="49" charset="-122"/>
                <a:ea typeface="楷体" pitchFamily="49" charset="-122"/>
                <a:cs typeface="宋体" pitchFamily="2" charset="-122"/>
              </a:rPr>
              <a:t> </a:t>
            </a:r>
            <a:endParaRPr kumimoji="0" lang="zh-CN" altLang="en-US" sz="3600" b="1" i="0" u="none" strike="noStrike" cap="none" normalizeH="0" baseline="0" dirty="0" smtClean="0">
              <a:ln>
                <a:noFill/>
              </a:ln>
              <a:solidFill>
                <a:schemeClr val="tx1"/>
              </a:solidFill>
              <a:effectLst/>
              <a:latin typeface="楷体" pitchFamily="49" charset="-122"/>
              <a:ea typeface="楷体" pitchFamily="49" charset="-122"/>
              <a:cs typeface="宋体" pitchFamily="2" charset="-122"/>
            </a:endParaRPr>
          </a:p>
        </p:txBody>
      </p:sp>
      <p:sp>
        <p:nvSpPr>
          <p:cNvPr id="69" name="矩形 68"/>
          <p:cNvSpPr/>
          <p:nvPr/>
        </p:nvSpPr>
        <p:spPr>
          <a:xfrm>
            <a:off x="576471" y="1993300"/>
            <a:ext cx="7911548" cy="584775"/>
          </a:xfrm>
          <a:prstGeom prst="rect">
            <a:avLst/>
          </a:prstGeom>
        </p:spPr>
        <p:txBody>
          <a:bodyPr wrap="square">
            <a:spAutoFit/>
          </a:bodyPr>
          <a:lstStyle/>
          <a:p>
            <a:r>
              <a:rPr lang="en-US" altLang="zh-CN" sz="1600" dirty="0" smtClean="0">
                <a:latin typeface="楷体" pitchFamily="49" charset="-122"/>
                <a:ea typeface="楷体" pitchFamily="49" charset="-122"/>
              </a:rPr>
              <a:t>   </a:t>
            </a:r>
            <a:r>
              <a:rPr lang="zh-CN" altLang="zh-CN" sz="1600" dirty="0" smtClean="0">
                <a:latin typeface="楷体" pitchFamily="49" charset="-122"/>
                <a:ea typeface="楷体" pitchFamily="49" charset="-122"/>
              </a:rPr>
              <a:t>【例</a:t>
            </a:r>
            <a:r>
              <a:rPr lang="en-US" altLang="zh-CN" sz="1600" dirty="0" smtClean="0">
                <a:latin typeface="楷体" pitchFamily="49" charset="-122"/>
                <a:ea typeface="楷体" pitchFamily="49" charset="-122"/>
              </a:rPr>
              <a:t>7.3</a:t>
            </a:r>
            <a:r>
              <a:rPr lang="zh-CN" altLang="zh-CN" sz="1600" dirty="0" smtClean="0">
                <a:latin typeface="楷体" pitchFamily="49" charset="-122"/>
                <a:ea typeface="楷体" pitchFamily="49" charset="-122"/>
              </a:rPr>
              <a:t>】已知某班的英语成绩为</a:t>
            </a:r>
            <a:r>
              <a:rPr lang="en-US" altLang="zh-CN" sz="1600" dirty="0" smtClean="0">
                <a:latin typeface="楷体" pitchFamily="49" charset="-122"/>
                <a:ea typeface="楷体" pitchFamily="49" charset="-122"/>
              </a:rPr>
              <a:t>{82,72,86,99,98,80,90,76,88}</a:t>
            </a:r>
            <a:r>
              <a:rPr lang="zh-CN" altLang="zh-CN" sz="1600" dirty="0" smtClean="0">
                <a:latin typeface="楷体" pitchFamily="49" charset="-122"/>
                <a:ea typeface="楷体" pitchFamily="49" charset="-122"/>
              </a:rPr>
              <a:t>，试用冒泡排序法按升序进行排序。</a:t>
            </a:r>
            <a:endParaRPr lang="zh-CN" altLang="zh-CN" sz="1600" dirty="0">
              <a:latin typeface="楷体" pitchFamily="49" charset="-122"/>
              <a:ea typeface="楷体" pitchFamily="49" charset="-122"/>
            </a:endParaRPr>
          </a:p>
        </p:txBody>
      </p:sp>
      <p:pic>
        <p:nvPicPr>
          <p:cNvPr id="162818" name="图片 1"/>
          <p:cNvPicPr>
            <a:picLocks noChangeAspect="1" noChangeArrowheads="1"/>
          </p:cNvPicPr>
          <p:nvPr/>
        </p:nvPicPr>
        <p:blipFill>
          <a:blip r:embed="rId3" cstate="print"/>
          <a:srcRect l="4134" t="13776" r="38031" b="8403"/>
          <a:stretch>
            <a:fillRect/>
          </a:stretch>
        </p:blipFill>
        <p:spPr bwMode="auto">
          <a:xfrm>
            <a:off x="2484783" y="2560802"/>
            <a:ext cx="4522304" cy="4297198"/>
          </a:xfrm>
          <a:prstGeom prst="rect">
            <a:avLst/>
          </a:prstGeom>
          <a:noFill/>
          <a:ln w="9525">
            <a:noFill/>
            <a:miter lim="800000"/>
            <a:headEnd/>
            <a:tailEnd/>
          </a:ln>
        </p:spPr>
      </p:pic>
    </p:spTree>
  </p:cSld>
  <p:clrMapOvr>
    <a:masterClrMapping/>
  </p:clrMapOvr>
  <mc:AlternateContent xmlns:mc="http://schemas.openxmlformats.org/markup-compatibility/2006">
    <mc:Choice xmlns=""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 name="矩形 58"/>
          <p:cNvSpPr/>
          <p:nvPr/>
        </p:nvSpPr>
        <p:spPr>
          <a:xfrm>
            <a:off x="0" y="377825"/>
            <a:ext cx="9144000" cy="493032"/>
          </a:xfrm>
          <a:prstGeom prst="rect">
            <a:avLst/>
          </a:prstGeom>
          <a:solidFill>
            <a:srgbClr val="4971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mn-lt"/>
              <a:ea typeface="+mn-ea"/>
              <a:cs typeface="+mn-cs"/>
            </a:endParaRPr>
          </a:p>
        </p:txBody>
      </p:sp>
      <p:grpSp>
        <p:nvGrpSpPr>
          <p:cNvPr id="2" name="组合 1"/>
          <p:cNvGrpSpPr/>
          <p:nvPr/>
        </p:nvGrpSpPr>
        <p:grpSpPr>
          <a:xfrm>
            <a:off x="10128" y="51708"/>
            <a:ext cx="1403123" cy="819150"/>
            <a:chOff x="449263" y="-463550"/>
            <a:chExt cx="4000500" cy="2379663"/>
          </a:xfrm>
        </p:grpSpPr>
        <p:sp>
          <p:nvSpPr>
            <p:cNvPr id="14348" name="Rectangle 7"/>
            <p:cNvSpPr/>
            <p:nvPr/>
          </p:nvSpPr>
          <p:spPr>
            <a:xfrm>
              <a:off x="449263" y="1655763"/>
              <a:ext cx="4000500" cy="252413"/>
            </a:xfrm>
            <a:prstGeom prst="rect">
              <a:avLst/>
            </a:prstGeom>
            <a:solidFill>
              <a:srgbClr val="43592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49" name="Freeform 8"/>
            <p:cNvSpPr/>
            <p:nvPr/>
          </p:nvSpPr>
          <p:spPr>
            <a:xfrm>
              <a:off x="1633538" y="7938"/>
              <a:ext cx="555625" cy="1647825"/>
            </a:xfrm>
            <a:custGeom>
              <a:avLst/>
              <a:gdLst/>
              <a:ahLst/>
              <a:cxnLst>
                <a:cxn ang="0">
                  <a:pos x="184150" y="1647825"/>
                </a:cxn>
                <a:cxn ang="0">
                  <a:pos x="555625" y="1606550"/>
                </a:cxn>
                <a:cxn ang="0">
                  <a:pos x="371475" y="0"/>
                </a:cxn>
                <a:cxn ang="0">
                  <a:pos x="0" y="41275"/>
                </a:cxn>
                <a:cxn ang="0">
                  <a:pos x="184150" y="1647825"/>
                </a:cxn>
              </a:cxnLst>
              <a:rect l="0" t="0" r="0" b="0"/>
              <a:pathLst>
                <a:path w="350" h="1038">
                  <a:moveTo>
                    <a:pt x="116" y="1038"/>
                  </a:moveTo>
                  <a:lnTo>
                    <a:pt x="350" y="1012"/>
                  </a:lnTo>
                  <a:lnTo>
                    <a:pt x="234" y="0"/>
                  </a:lnTo>
                  <a:lnTo>
                    <a:pt x="0" y="26"/>
                  </a:lnTo>
                  <a:lnTo>
                    <a:pt x="116" y="1038"/>
                  </a:lnTo>
                  <a:close/>
                </a:path>
              </a:pathLst>
            </a:custGeom>
            <a:solidFill>
              <a:srgbClr val="4A5B66">
                <a:alpha val="100000"/>
              </a:srgbClr>
            </a:solidFill>
            <a:ln w="9525">
              <a:noFill/>
            </a:ln>
          </p:spPr>
          <p:txBody>
            <a:bodyPr/>
            <a:lstStyle/>
            <a:p>
              <a:endParaRPr lang="zh-CN" altLang="en-US"/>
            </a:p>
          </p:txBody>
        </p:sp>
        <p:sp>
          <p:nvSpPr>
            <p:cNvPr id="14350" name="Freeform 9"/>
            <p:cNvSpPr/>
            <p:nvPr/>
          </p:nvSpPr>
          <p:spPr>
            <a:xfrm>
              <a:off x="1724025" y="147638"/>
              <a:ext cx="258762" cy="334963"/>
            </a:xfrm>
            <a:custGeom>
              <a:avLst/>
              <a:gdLst/>
              <a:ahLst/>
              <a:cxnLst>
                <a:cxn ang="0">
                  <a:pos x="33337" y="334963"/>
                </a:cxn>
                <a:cxn ang="0">
                  <a:pos x="258762" y="307975"/>
                </a:cxn>
                <a:cxn ang="0">
                  <a:pos x="225425" y="0"/>
                </a:cxn>
                <a:cxn ang="0">
                  <a:pos x="0" y="25400"/>
                </a:cxn>
                <a:cxn ang="0">
                  <a:pos x="33337" y="334963"/>
                </a:cxn>
              </a:cxnLst>
              <a:rect l="0" t="0" r="0" b="0"/>
              <a:pathLst>
                <a:path w="163" h="211">
                  <a:moveTo>
                    <a:pt x="21" y="211"/>
                  </a:moveTo>
                  <a:lnTo>
                    <a:pt x="163" y="194"/>
                  </a:lnTo>
                  <a:lnTo>
                    <a:pt x="142" y="0"/>
                  </a:lnTo>
                  <a:lnTo>
                    <a:pt x="0" y="16"/>
                  </a:lnTo>
                  <a:lnTo>
                    <a:pt x="21" y="211"/>
                  </a:lnTo>
                  <a:close/>
                </a:path>
              </a:pathLst>
            </a:custGeom>
            <a:solidFill>
              <a:srgbClr val="F8D271">
                <a:alpha val="100000"/>
              </a:srgbClr>
            </a:solidFill>
            <a:ln w="9525">
              <a:noFill/>
            </a:ln>
          </p:spPr>
          <p:txBody>
            <a:bodyPr/>
            <a:lstStyle/>
            <a:p>
              <a:endParaRPr lang="zh-CN" altLang="en-US"/>
            </a:p>
          </p:txBody>
        </p:sp>
        <p:sp>
          <p:nvSpPr>
            <p:cNvPr id="14351" name="Freeform 10"/>
            <p:cNvSpPr/>
            <p:nvPr/>
          </p:nvSpPr>
          <p:spPr>
            <a:xfrm>
              <a:off x="1768475" y="568325"/>
              <a:ext cx="195262" cy="979488"/>
            </a:xfrm>
            <a:custGeom>
              <a:avLst/>
              <a:gdLst/>
              <a:ahLst/>
              <a:cxnLst>
                <a:cxn ang="0">
                  <a:pos x="0" y="7938"/>
                </a:cxn>
                <a:cxn ang="0">
                  <a:pos x="87312" y="0"/>
                </a:cxn>
                <a:cxn ang="0">
                  <a:pos x="195262" y="968375"/>
                </a:cxn>
                <a:cxn ang="0">
                  <a:pos x="109537" y="979488"/>
                </a:cxn>
                <a:cxn ang="0">
                  <a:pos x="0" y="7938"/>
                </a:cxn>
              </a:cxnLst>
              <a:rect l="0" t="0" r="0" b="0"/>
              <a:pathLst>
                <a:path w="123" h="617">
                  <a:moveTo>
                    <a:pt x="0" y="5"/>
                  </a:moveTo>
                  <a:lnTo>
                    <a:pt x="55" y="0"/>
                  </a:lnTo>
                  <a:lnTo>
                    <a:pt x="123" y="610"/>
                  </a:lnTo>
                  <a:lnTo>
                    <a:pt x="69" y="617"/>
                  </a:lnTo>
                  <a:lnTo>
                    <a:pt x="0" y="5"/>
                  </a:lnTo>
                  <a:close/>
                </a:path>
              </a:pathLst>
            </a:custGeom>
            <a:solidFill>
              <a:srgbClr val="F8D271">
                <a:alpha val="100000"/>
              </a:srgbClr>
            </a:solidFill>
            <a:ln w="9525">
              <a:noFill/>
            </a:ln>
          </p:spPr>
          <p:txBody>
            <a:bodyPr/>
            <a:lstStyle/>
            <a:p>
              <a:endParaRPr lang="zh-CN" altLang="en-US"/>
            </a:p>
          </p:txBody>
        </p:sp>
        <p:sp>
          <p:nvSpPr>
            <p:cNvPr id="14352" name="Freeform 11"/>
            <p:cNvSpPr/>
            <p:nvPr/>
          </p:nvSpPr>
          <p:spPr>
            <a:xfrm>
              <a:off x="1908175" y="549275"/>
              <a:ext cx="198437" cy="979488"/>
            </a:xfrm>
            <a:custGeom>
              <a:avLst/>
              <a:gdLst/>
              <a:ahLst/>
              <a:cxnLst>
                <a:cxn ang="0">
                  <a:pos x="0" y="11113"/>
                </a:cxn>
                <a:cxn ang="0">
                  <a:pos x="85725" y="0"/>
                </a:cxn>
                <a:cxn ang="0">
                  <a:pos x="198437" y="971550"/>
                </a:cxn>
                <a:cxn ang="0">
                  <a:pos x="109537" y="979488"/>
                </a:cxn>
                <a:cxn ang="0">
                  <a:pos x="0" y="11113"/>
                </a:cxn>
              </a:cxnLst>
              <a:rect l="0" t="0" r="0" b="0"/>
              <a:pathLst>
                <a:path w="125" h="617">
                  <a:moveTo>
                    <a:pt x="0" y="7"/>
                  </a:moveTo>
                  <a:lnTo>
                    <a:pt x="54" y="0"/>
                  </a:lnTo>
                  <a:lnTo>
                    <a:pt x="125" y="612"/>
                  </a:lnTo>
                  <a:lnTo>
                    <a:pt x="69" y="617"/>
                  </a:lnTo>
                  <a:lnTo>
                    <a:pt x="0" y="7"/>
                  </a:lnTo>
                  <a:close/>
                </a:path>
              </a:pathLst>
            </a:custGeom>
            <a:solidFill>
              <a:srgbClr val="F8D271">
                <a:alpha val="100000"/>
              </a:srgbClr>
            </a:solidFill>
            <a:ln w="9525">
              <a:noFill/>
            </a:ln>
          </p:spPr>
          <p:txBody>
            <a:bodyPr/>
            <a:lstStyle/>
            <a:p>
              <a:endParaRPr lang="zh-CN" altLang="en-US"/>
            </a:p>
          </p:txBody>
        </p:sp>
        <p:sp>
          <p:nvSpPr>
            <p:cNvPr id="14353" name="Freeform 12"/>
            <p:cNvSpPr/>
            <p:nvPr/>
          </p:nvSpPr>
          <p:spPr>
            <a:xfrm>
              <a:off x="2039938" y="263525"/>
              <a:ext cx="439737" cy="1392238"/>
            </a:xfrm>
            <a:custGeom>
              <a:avLst/>
              <a:gdLst/>
              <a:ahLst/>
              <a:cxnLst>
                <a:cxn ang="0">
                  <a:pos x="153987" y="1392238"/>
                </a:cxn>
                <a:cxn ang="0">
                  <a:pos x="439737" y="1358900"/>
                </a:cxn>
                <a:cxn ang="0">
                  <a:pos x="285750" y="0"/>
                </a:cxn>
                <a:cxn ang="0">
                  <a:pos x="0" y="33338"/>
                </a:cxn>
                <a:cxn ang="0">
                  <a:pos x="153987" y="1392238"/>
                </a:cxn>
              </a:cxnLst>
              <a:rect l="0" t="0" r="0" b="0"/>
              <a:pathLst>
                <a:path w="277" h="877">
                  <a:moveTo>
                    <a:pt x="97" y="877"/>
                  </a:moveTo>
                  <a:lnTo>
                    <a:pt x="277" y="856"/>
                  </a:lnTo>
                  <a:lnTo>
                    <a:pt x="180" y="0"/>
                  </a:lnTo>
                  <a:lnTo>
                    <a:pt x="0" y="21"/>
                  </a:lnTo>
                  <a:lnTo>
                    <a:pt x="97" y="877"/>
                  </a:lnTo>
                  <a:close/>
                </a:path>
              </a:pathLst>
            </a:custGeom>
            <a:solidFill>
              <a:srgbClr val="F8D271">
                <a:alpha val="100000"/>
              </a:srgbClr>
            </a:solidFill>
            <a:ln w="9525">
              <a:noFill/>
            </a:ln>
          </p:spPr>
          <p:txBody>
            <a:bodyPr/>
            <a:lstStyle/>
            <a:p>
              <a:endParaRPr lang="zh-CN" altLang="en-US"/>
            </a:p>
          </p:txBody>
        </p:sp>
        <p:sp>
          <p:nvSpPr>
            <p:cNvPr id="14354" name="Freeform 13"/>
            <p:cNvSpPr/>
            <p:nvPr/>
          </p:nvSpPr>
          <p:spPr>
            <a:xfrm>
              <a:off x="2141538" y="422275"/>
              <a:ext cx="165100" cy="466725"/>
            </a:xfrm>
            <a:custGeom>
              <a:avLst/>
              <a:gdLst/>
              <a:ahLst/>
              <a:cxnLst>
                <a:cxn ang="0">
                  <a:pos x="52388" y="466725"/>
                </a:cxn>
                <a:cxn ang="0">
                  <a:pos x="165100" y="450850"/>
                </a:cxn>
                <a:cxn ang="0">
                  <a:pos x="115888" y="0"/>
                </a:cxn>
                <a:cxn ang="0">
                  <a:pos x="0" y="14288"/>
                </a:cxn>
                <a:cxn ang="0">
                  <a:pos x="52388" y="466725"/>
                </a:cxn>
              </a:cxnLst>
              <a:rect l="0" t="0" r="0" b="0"/>
              <a:pathLst>
                <a:path w="104" h="294">
                  <a:moveTo>
                    <a:pt x="33" y="294"/>
                  </a:moveTo>
                  <a:lnTo>
                    <a:pt x="104" y="284"/>
                  </a:lnTo>
                  <a:lnTo>
                    <a:pt x="73" y="0"/>
                  </a:lnTo>
                  <a:lnTo>
                    <a:pt x="0" y="9"/>
                  </a:lnTo>
                  <a:lnTo>
                    <a:pt x="33" y="294"/>
                  </a:lnTo>
                  <a:close/>
                </a:path>
              </a:pathLst>
            </a:custGeom>
            <a:solidFill>
              <a:srgbClr val="DF5024">
                <a:alpha val="100000"/>
              </a:srgbClr>
            </a:solidFill>
            <a:ln w="9525">
              <a:noFill/>
            </a:ln>
          </p:spPr>
          <p:txBody>
            <a:bodyPr/>
            <a:lstStyle/>
            <a:p>
              <a:endParaRPr lang="zh-CN" altLang="en-US"/>
            </a:p>
          </p:txBody>
        </p:sp>
        <p:sp>
          <p:nvSpPr>
            <p:cNvPr id="14355" name="Rectangle 14"/>
            <p:cNvSpPr/>
            <p:nvPr/>
          </p:nvSpPr>
          <p:spPr>
            <a:xfrm>
              <a:off x="704850" y="-82550"/>
              <a:ext cx="447675" cy="1738313"/>
            </a:xfrm>
            <a:prstGeom prst="rect">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56" name="Freeform 15"/>
            <p:cNvSpPr/>
            <p:nvPr/>
          </p:nvSpPr>
          <p:spPr>
            <a:xfrm>
              <a:off x="787400" y="13255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57" name="Freeform 16"/>
            <p:cNvSpPr/>
            <p:nvPr/>
          </p:nvSpPr>
          <p:spPr>
            <a:xfrm>
              <a:off x="787400" y="1212850"/>
              <a:ext cx="282575" cy="179388"/>
            </a:xfrm>
            <a:custGeom>
              <a:avLst/>
              <a:gdLst/>
              <a:ahLst/>
              <a:cxnLst>
                <a:cxn ang="0">
                  <a:pos x="0" y="60325"/>
                </a:cxn>
                <a:cxn ang="0">
                  <a:pos x="282575" y="179388"/>
                </a:cxn>
                <a:cxn ang="0">
                  <a:pos x="282575" y="120650"/>
                </a:cxn>
                <a:cxn ang="0">
                  <a:pos x="0" y="0"/>
                </a:cxn>
                <a:cxn ang="0">
                  <a:pos x="0" y="60325"/>
                </a:cxn>
              </a:cxnLst>
              <a:rect l="0" t="0" r="0" b="0"/>
              <a:pathLst>
                <a:path w="178" h="113">
                  <a:moveTo>
                    <a:pt x="0" y="38"/>
                  </a:moveTo>
                  <a:lnTo>
                    <a:pt x="178" y="113"/>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58" name="Freeform 17"/>
            <p:cNvSpPr/>
            <p:nvPr/>
          </p:nvSpPr>
          <p:spPr>
            <a:xfrm>
              <a:off x="787400" y="1095375"/>
              <a:ext cx="282575" cy="184150"/>
            </a:xfrm>
            <a:custGeom>
              <a:avLst/>
              <a:gdLst/>
              <a:ahLst/>
              <a:cxnLst>
                <a:cxn ang="0">
                  <a:pos x="0" y="60325"/>
                </a:cxn>
                <a:cxn ang="0">
                  <a:pos x="282575" y="184150"/>
                </a:cxn>
                <a:cxn ang="0">
                  <a:pos x="282575" y="123825"/>
                </a:cxn>
                <a:cxn ang="0">
                  <a:pos x="0" y="0"/>
                </a:cxn>
                <a:cxn ang="0">
                  <a:pos x="0" y="60325"/>
                </a:cxn>
              </a:cxnLst>
              <a:rect l="0" t="0" r="0" b="0"/>
              <a:pathLst>
                <a:path w="178" h="116">
                  <a:moveTo>
                    <a:pt x="0" y="38"/>
                  </a:moveTo>
                  <a:lnTo>
                    <a:pt x="178" y="116"/>
                  </a:lnTo>
                  <a:lnTo>
                    <a:pt x="178" y="78"/>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59" name="Freeform 18"/>
            <p:cNvSpPr/>
            <p:nvPr/>
          </p:nvSpPr>
          <p:spPr>
            <a:xfrm>
              <a:off x="787400" y="9826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0" name="Freeform 19"/>
            <p:cNvSpPr/>
            <p:nvPr/>
          </p:nvSpPr>
          <p:spPr>
            <a:xfrm>
              <a:off x="787400" y="869950"/>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1" name="Freeform 20"/>
            <p:cNvSpPr/>
            <p:nvPr/>
          </p:nvSpPr>
          <p:spPr>
            <a:xfrm>
              <a:off x="787400" y="752475"/>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2" name="Freeform 21"/>
            <p:cNvSpPr/>
            <p:nvPr/>
          </p:nvSpPr>
          <p:spPr>
            <a:xfrm>
              <a:off x="787400" y="6397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3" name="Freeform 22"/>
            <p:cNvSpPr/>
            <p:nvPr/>
          </p:nvSpPr>
          <p:spPr>
            <a:xfrm>
              <a:off x="787400" y="523875"/>
              <a:ext cx="282575" cy="184150"/>
            </a:xfrm>
            <a:custGeom>
              <a:avLst/>
              <a:gdLst/>
              <a:ahLst/>
              <a:cxnLst>
                <a:cxn ang="0">
                  <a:pos x="0" y="60325"/>
                </a:cxn>
                <a:cxn ang="0">
                  <a:pos x="282575" y="184150"/>
                </a:cxn>
                <a:cxn ang="0">
                  <a:pos x="282575" y="120650"/>
                </a:cxn>
                <a:cxn ang="0">
                  <a:pos x="0" y="0"/>
                </a:cxn>
                <a:cxn ang="0">
                  <a:pos x="0" y="60325"/>
                </a:cxn>
              </a:cxnLst>
              <a:rect l="0" t="0" r="0" b="0"/>
              <a:pathLst>
                <a:path w="178" h="116">
                  <a:moveTo>
                    <a:pt x="0" y="38"/>
                  </a:moveTo>
                  <a:lnTo>
                    <a:pt x="178" y="116"/>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4" name="Freeform 23"/>
            <p:cNvSpPr/>
            <p:nvPr/>
          </p:nvSpPr>
          <p:spPr>
            <a:xfrm>
              <a:off x="787400" y="411163"/>
              <a:ext cx="282575" cy="179388"/>
            </a:xfrm>
            <a:custGeom>
              <a:avLst/>
              <a:gdLst/>
              <a:ahLst/>
              <a:cxnLst>
                <a:cxn ang="0">
                  <a:pos x="0" y="58738"/>
                </a:cxn>
                <a:cxn ang="0">
                  <a:pos x="282575" y="179388"/>
                </a:cxn>
                <a:cxn ang="0">
                  <a:pos x="282575" y="119063"/>
                </a:cxn>
                <a:cxn ang="0">
                  <a:pos x="0" y="0"/>
                </a:cxn>
                <a:cxn ang="0">
                  <a:pos x="0" y="58738"/>
                </a:cxn>
              </a:cxnLst>
              <a:rect l="0" t="0" r="0" b="0"/>
              <a:pathLst>
                <a:path w="178" h="113">
                  <a:moveTo>
                    <a:pt x="0" y="37"/>
                  </a:moveTo>
                  <a:lnTo>
                    <a:pt x="178" y="113"/>
                  </a:lnTo>
                  <a:lnTo>
                    <a:pt x="178" y="75"/>
                  </a:lnTo>
                  <a:lnTo>
                    <a:pt x="0" y="0"/>
                  </a:lnTo>
                  <a:lnTo>
                    <a:pt x="0" y="37"/>
                  </a:lnTo>
                  <a:close/>
                </a:path>
              </a:pathLst>
            </a:custGeom>
            <a:solidFill>
              <a:srgbClr val="F6B86B">
                <a:alpha val="100000"/>
              </a:srgbClr>
            </a:solidFill>
            <a:ln w="9525">
              <a:noFill/>
            </a:ln>
          </p:spPr>
          <p:txBody>
            <a:bodyPr/>
            <a:lstStyle/>
            <a:p>
              <a:endParaRPr lang="zh-CN" altLang="en-US"/>
            </a:p>
          </p:txBody>
        </p:sp>
        <p:sp>
          <p:nvSpPr>
            <p:cNvPr id="14365" name="Freeform 24"/>
            <p:cNvSpPr/>
            <p:nvPr/>
          </p:nvSpPr>
          <p:spPr>
            <a:xfrm>
              <a:off x="787400" y="2968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6" name="Freeform 25"/>
            <p:cNvSpPr/>
            <p:nvPr/>
          </p:nvSpPr>
          <p:spPr>
            <a:xfrm>
              <a:off x="787400" y="180975"/>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7" name="Freeform 26"/>
            <p:cNvSpPr/>
            <p:nvPr/>
          </p:nvSpPr>
          <p:spPr>
            <a:xfrm>
              <a:off x="787400" y="682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8" name="Rectangle 27"/>
            <p:cNvSpPr/>
            <p:nvPr/>
          </p:nvSpPr>
          <p:spPr>
            <a:xfrm>
              <a:off x="1152525" y="285750"/>
              <a:ext cx="285750" cy="1370013"/>
            </a:xfrm>
            <a:prstGeom prst="rect">
              <a:avLst/>
            </a:prstGeom>
            <a:solidFill>
              <a:srgbClr val="F2E1C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69" name="Rectangle 28"/>
            <p:cNvSpPr/>
            <p:nvPr/>
          </p:nvSpPr>
          <p:spPr>
            <a:xfrm>
              <a:off x="1152525" y="285750"/>
              <a:ext cx="285750" cy="128588"/>
            </a:xfrm>
            <a:prstGeom prst="rect">
              <a:avLst/>
            </a:prstGeom>
            <a:solidFill>
              <a:srgbClr val="4A5B66"/>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0" name="Rectangle 29"/>
            <p:cNvSpPr/>
            <p:nvPr/>
          </p:nvSpPr>
          <p:spPr>
            <a:xfrm>
              <a:off x="1254125" y="469900"/>
              <a:ext cx="85725" cy="1100138"/>
            </a:xfrm>
            <a:prstGeom prst="rect">
              <a:avLst/>
            </a:prstGeom>
            <a:solidFill>
              <a:srgbClr val="4A5B66"/>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1" name="Rectangle 30"/>
            <p:cNvSpPr/>
            <p:nvPr/>
          </p:nvSpPr>
          <p:spPr>
            <a:xfrm>
              <a:off x="1438275" y="-463550"/>
              <a:ext cx="187325" cy="2119313"/>
            </a:xfrm>
            <a:prstGeom prst="rect">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2" name="Rectangle 31"/>
            <p:cNvSpPr/>
            <p:nvPr/>
          </p:nvSpPr>
          <p:spPr>
            <a:xfrm>
              <a:off x="1482725" y="-395288"/>
              <a:ext cx="98425" cy="177800"/>
            </a:xfrm>
            <a:prstGeom prst="rect">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3" name="Rectangle 32"/>
            <p:cNvSpPr/>
            <p:nvPr/>
          </p:nvSpPr>
          <p:spPr>
            <a:xfrm>
              <a:off x="1482725" y="-161925"/>
              <a:ext cx="98425" cy="177800"/>
            </a:xfrm>
            <a:prstGeom prst="rect">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4" name="Rectangle 33"/>
            <p:cNvSpPr/>
            <p:nvPr/>
          </p:nvSpPr>
          <p:spPr>
            <a:xfrm>
              <a:off x="1482725" y="71438"/>
              <a:ext cx="98425" cy="177800"/>
            </a:xfrm>
            <a:prstGeom prst="rect">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5" name="Oval 34"/>
            <p:cNvSpPr/>
            <p:nvPr/>
          </p:nvSpPr>
          <p:spPr>
            <a:xfrm>
              <a:off x="3373438" y="1524000"/>
              <a:ext cx="257175" cy="147638"/>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6" name="Oval 35"/>
            <p:cNvSpPr/>
            <p:nvPr/>
          </p:nvSpPr>
          <p:spPr>
            <a:xfrm>
              <a:off x="3656013" y="1524000"/>
              <a:ext cx="255587" cy="147638"/>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7" name="Oval 36"/>
            <p:cNvSpPr/>
            <p:nvPr/>
          </p:nvSpPr>
          <p:spPr>
            <a:xfrm>
              <a:off x="3351213" y="519113"/>
              <a:ext cx="180975" cy="177800"/>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8" name="Oval 37"/>
            <p:cNvSpPr/>
            <p:nvPr/>
          </p:nvSpPr>
          <p:spPr>
            <a:xfrm>
              <a:off x="3400425" y="573088"/>
              <a:ext cx="109537" cy="107950"/>
            </a:xfrm>
            <a:prstGeom prst="ellipse">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9" name="Oval 38"/>
            <p:cNvSpPr/>
            <p:nvPr/>
          </p:nvSpPr>
          <p:spPr>
            <a:xfrm>
              <a:off x="3757613" y="519113"/>
              <a:ext cx="176212" cy="177800"/>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0" name="Oval 39"/>
            <p:cNvSpPr/>
            <p:nvPr/>
          </p:nvSpPr>
          <p:spPr>
            <a:xfrm>
              <a:off x="3776663" y="573088"/>
              <a:ext cx="109537" cy="107950"/>
            </a:xfrm>
            <a:prstGeom prst="ellipse">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1" name="Freeform 40"/>
            <p:cNvSpPr/>
            <p:nvPr/>
          </p:nvSpPr>
          <p:spPr>
            <a:xfrm>
              <a:off x="2374900" y="919163"/>
              <a:ext cx="1176337" cy="996950"/>
            </a:xfrm>
            <a:custGeom>
              <a:avLst/>
              <a:gdLst/>
              <a:ahLst/>
              <a:cxnLst>
                <a:cxn ang="0">
                  <a:pos x="1097413" y="304728"/>
                </a:cxn>
                <a:cxn ang="0">
                  <a:pos x="108990" y="549263"/>
                </a:cxn>
                <a:cxn ang="0">
                  <a:pos x="1097413" y="304728"/>
                </a:cxn>
              </a:cxnLst>
              <a:rect l="0" t="0" r="0" b="0"/>
              <a:pathLst>
                <a:path w="313" h="265">
                  <a:moveTo>
                    <a:pt x="292" y="81"/>
                  </a:moveTo>
                  <a:cubicBezTo>
                    <a:pt x="313" y="162"/>
                    <a:pt x="58" y="265"/>
                    <a:pt x="29" y="146"/>
                  </a:cubicBezTo>
                  <a:cubicBezTo>
                    <a:pt x="0" y="27"/>
                    <a:pt x="272" y="0"/>
                    <a:pt x="292" y="81"/>
                  </a:cubicBezTo>
                  <a:close/>
                </a:path>
              </a:pathLst>
            </a:custGeom>
            <a:solidFill>
              <a:srgbClr val="392214">
                <a:alpha val="100000"/>
              </a:srgbClr>
            </a:solidFill>
            <a:ln w="9525">
              <a:noFill/>
            </a:ln>
          </p:spPr>
          <p:txBody>
            <a:bodyPr/>
            <a:lstStyle/>
            <a:p>
              <a:endParaRPr lang="zh-CN" altLang="en-US"/>
            </a:p>
          </p:txBody>
        </p:sp>
        <p:sp>
          <p:nvSpPr>
            <p:cNvPr id="14382" name="Freeform 41"/>
            <p:cNvSpPr>
              <a:spLocks noEditPoints="1"/>
            </p:cNvSpPr>
            <p:nvPr/>
          </p:nvSpPr>
          <p:spPr>
            <a:xfrm>
              <a:off x="2501900" y="1087438"/>
              <a:ext cx="947737" cy="538163"/>
            </a:xfrm>
            <a:custGeom>
              <a:avLst/>
              <a:gdLst/>
              <a:ahLst/>
              <a:cxnLst>
                <a:cxn ang="0">
                  <a:pos x="876281" y="282253"/>
                </a:cxn>
                <a:cxn ang="0">
                  <a:pos x="876281" y="90321"/>
                </a:cxn>
                <a:cxn ang="0">
                  <a:pos x="876281" y="90321"/>
                </a:cxn>
                <a:cxn ang="0">
                  <a:pos x="876281" y="282253"/>
                </a:cxn>
                <a:cxn ang="0">
                  <a:pos x="823629" y="37634"/>
                </a:cxn>
                <a:cxn ang="0">
                  <a:pos x="831150" y="342467"/>
                </a:cxn>
                <a:cxn ang="0">
                  <a:pos x="774737" y="112901"/>
                </a:cxn>
                <a:cxn ang="0">
                  <a:pos x="774737" y="112901"/>
                </a:cxn>
                <a:cxn ang="0">
                  <a:pos x="718324" y="417735"/>
                </a:cxn>
                <a:cxn ang="0">
                  <a:pos x="733368" y="11290"/>
                </a:cxn>
                <a:cxn ang="0">
                  <a:pos x="759694" y="395155"/>
                </a:cxn>
                <a:cxn ang="0">
                  <a:pos x="673194" y="131718"/>
                </a:cxn>
                <a:cxn ang="0">
                  <a:pos x="673194" y="131718"/>
                </a:cxn>
                <a:cxn ang="0">
                  <a:pos x="613020" y="466659"/>
                </a:cxn>
                <a:cxn ang="0">
                  <a:pos x="639346" y="3763"/>
                </a:cxn>
                <a:cxn ang="0">
                  <a:pos x="650629" y="451605"/>
                </a:cxn>
                <a:cxn ang="0">
                  <a:pos x="575412" y="150535"/>
                </a:cxn>
                <a:cxn ang="0">
                  <a:pos x="575412" y="150535"/>
                </a:cxn>
                <a:cxn ang="0">
                  <a:pos x="511477" y="504293"/>
                </a:cxn>
                <a:cxn ang="0">
                  <a:pos x="541564" y="3763"/>
                </a:cxn>
                <a:cxn ang="0">
                  <a:pos x="549086" y="493002"/>
                </a:cxn>
                <a:cxn ang="0">
                  <a:pos x="473869" y="165589"/>
                </a:cxn>
                <a:cxn ang="0">
                  <a:pos x="473869" y="165589"/>
                </a:cxn>
                <a:cxn ang="0">
                  <a:pos x="409934" y="526873"/>
                </a:cxn>
                <a:cxn ang="0">
                  <a:pos x="443782" y="11290"/>
                </a:cxn>
                <a:cxn ang="0">
                  <a:pos x="443782" y="519346"/>
                </a:cxn>
                <a:cxn ang="0">
                  <a:pos x="376086" y="180642"/>
                </a:cxn>
                <a:cxn ang="0">
                  <a:pos x="376086" y="180642"/>
                </a:cxn>
                <a:cxn ang="0">
                  <a:pos x="308391" y="538163"/>
                </a:cxn>
                <a:cxn ang="0">
                  <a:pos x="342238" y="33870"/>
                </a:cxn>
                <a:cxn ang="0">
                  <a:pos x="345999" y="534400"/>
                </a:cxn>
                <a:cxn ang="0">
                  <a:pos x="274543" y="195696"/>
                </a:cxn>
                <a:cxn ang="0">
                  <a:pos x="274543" y="195696"/>
                </a:cxn>
                <a:cxn ang="0">
                  <a:pos x="214369" y="530636"/>
                </a:cxn>
                <a:cxn ang="0">
                  <a:pos x="236934" y="67741"/>
                </a:cxn>
                <a:cxn ang="0">
                  <a:pos x="248217" y="534400"/>
                </a:cxn>
                <a:cxn ang="0">
                  <a:pos x="176760" y="203222"/>
                </a:cxn>
                <a:cxn ang="0">
                  <a:pos x="176760" y="203222"/>
                </a:cxn>
                <a:cxn ang="0">
                  <a:pos x="124108" y="504293"/>
                </a:cxn>
                <a:cxn ang="0">
                  <a:pos x="131630" y="124191"/>
                </a:cxn>
                <a:cxn ang="0">
                  <a:pos x="154195" y="515583"/>
                </a:cxn>
                <a:cxn ang="0">
                  <a:pos x="78978" y="214513"/>
                </a:cxn>
                <a:cxn ang="0">
                  <a:pos x="78978" y="214513"/>
                </a:cxn>
                <a:cxn ang="0">
                  <a:pos x="41369" y="425262"/>
                </a:cxn>
                <a:cxn ang="0">
                  <a:pos x="78978" y="406445"/>
                </a:cxn>
                <a:cxn ang="0">
                  <a:pos x="78978" y="406445"/>
                </a:cxn>
              </a:cxnLst>
              <a:rect l="0" t="0" r="0" b="0"/>
              <a:pathLst>
                <a:path w="252" h="143">
                  <a:moveTo>
                    <a:pt x="249" y="38"/>
                  </a:moveTo>
                  <a:cubicBezTo>
                    <a:pt x="252" y="52"/>
                    <a:pt x="246" y="66"/>
                    <a:pt x="233" y="79"/>
                  </a:cubicBezTo>
                  <a:cubicBezTo>
                    <a:pt x="233" y="75"/>
                    <a:pt x="233" y="75"/>
                    <a:pt x="233" y="75"/>
                  </a:cubicBezTo>
                  <a:cubicBezTo>
                    <a:pt x="242" y="26"/>
                    <a:pt x="242" y="26"/>
                    <a:pt x="242" y="26"/>
                  </a:cubicBezTo>
                  <a:cubicBezTo>
                    <a:pt x="245" y="29"/>
                    <a:pt x="247" y="33"/>
                    <a:pt x="249" y="38"/>
                  </a:cubicBezTo>
                  <a:close/>
                  <a:moveTo>
                    <a:pt x="233" y="24"/>
                  </a:moveTo>
                  <a:cubicBezTo>
                    <a:pt x="233" y="17"/>
                    <a:pt x="233" y="17"/>
                    <a:pt x="233" y="17"/>
                  </a:cubicBezTo>
                  <a:cubicBezTo>
                    <a:pt x="234" y="18"/>
                    <a:pt x="234" y="18"/>
                    <a:pt x="234" y="18"/>
                  </a:cubicBezTo>
                  <a:lnTo>
                    <a:pt x="233" y="24"/>
                  </a:lnTo>
                  <a:close/>
                  <a:moveTo>
                    <a:pt x="233" y="79"/>
                  </a:moveTo>
                  <a:cubicBezTo>
                    <a:pt x="233" y="80"/>
                    <a:pt x="232" y="80"/>
                    <a:pt x="232" y="81"/>
                  </a:cubicBezTo>
                  <a:cubicBezTo>
                    <a:pt x="233" y="75"/>
                    <a:pt x="233" y="75"/>
                    <a:pt x="233" y="75"/>
                  </a:cubicBezTo>
                  <a:lnTo>
                    <a:pt x="233" y="79"/>
                  </a:lnTo>
                  <a:close/>
                  <a:moveTo>
                    <a:pt x="233" y="17"/>
                  </a:moveTo>
                  <a:cubicBezTo>
                    <a:pt x="229" y="15"/>
                    <a:pt x="224" y="12"/>
                    <a:pt x="219" y="10"/>
                  </a:cubicBezTo>
                  <a:cubicBezTo>
                    <a:pt x="206" y="81"/>
                    <a:pt x="206" y="81"/>
                    <a:pt x="206" y="81"/>
                  </a:cubicBezTo>
                  <a:cubicBezTo>
                    <a:pt x="206" y="102"/>
                    <a:pt x="206" y="102"/>
                    <a:pt x="206" y="102"/>
                  </a:cubicBezTo>
                  <a:cubicBezTo>
                    <a:pt x="211" y="98"/>
                    <a:pt x="216" y="95"/>
                    <a:pt x="221" y="91"/>
                  </a:cubicBezTo>
                  <a:cubicBezTo>
                    <a:pt x="233" y="24"/>
                    <a:pt x="233" y="24"/>
                    <a:pt x="233" y="24"/>
                  </a:cubicBezTo>
                  <a:lnTo>
                    <a:pt x="233" y="17"/>
                  </a:lnTo>
                  <a:close/>
                  <a:moveTo>
                    <a:pt x="206" y="30"/>
                  </a:moveTo>
                  <a:cubicBezTo>
                    <a:pt x="206" y="6"/>
                    <a:pt x="206" y="6"/>
                    <a:pt x="206" y="6"/>
                  </a:cubicBezTo>
                  <a:cubicBezTo>
                    <a:pt x="208" y="6"/>
                    <a:pt x="209" y="7"/>
                    <a:pt x="210" y="7"/>
                  </a:cubicBezTo>
                  <a:lnTo>
                    <a:pt x="206" y="30"/>
                  </a:lnTo>
                  <a:close/>
                  <a:moveTo>
                    <a:pt x="206" y="6"/>
                  </a:moveTo>
                  <a:cubicBezTo>
                    <a:pt x="206" y="30"/>
                    <a:pt x="206" y="30"/>
                    <a:pt x="206" y="30"/>
                  </a:cubicBezTo>
                  <a:cubicBezTo>
                    <a:pt x="191" y="111"/>
                    <a:pt x="191" y="111"/>
                    <a:pt x="191" y="111"/>
                  </a:cubicBezTo>
                  <a:cubicBezTo>
                    <a:pt x="187" y="113"/>
                    <a:pt x="183" y="115"/>
                    <a:pt x="179" y="117"/>
                  </a:cubicBezTo>
                  <a:cubicBezTo>
                    <a:pt x="179" y="86"/>
                    <a:pt x="179" y="86"/>
                    <a:pt x="179" y="86"/>
                  </a:cubicBezTo>
                  <a:cubicBezTo>
                    <a:pt x="195" y="3"/>
                    <a:pt x="195" y="3"/>
                    <a:pt x="195" y="3"/>
                  </a:cubicBezTo>
                  <a:cubicBezTo>
                    <a:pt x="199" y="4"/>
                    <a:pt x="202" y="5"/>
                    <a:pt x="206" y="6"/>
                  </a:cubicBezTo>
                  <a:close/>
                  <a:moveTo>
                    <a:pt x="206" y="81"/>
                  </a:moveTo>
                  <a:cubicBezTo>
                    <a:pt x="202" y="105"/>
                    <a:pt x="202" y="105"/>
                    <a:pt x="202" y="105"/>
                  </a:cubicBezTo>
                  <a:cubicBezTo>
                    <a:pt x="203" y="104"/>
                    <a:pt x="205" y="103"/>
                    <a:pt x="206" y="102"/>
                  </a:cubicBezTo>
                  <a:lnTo>
                    <a:pt x="206" y="81"/>
                  </a:lnTo>
                  <a:close/>
                  <a:moveTo>
                    <a:pt x="179" y="35"/>
                  </a:moveTo>
                  <a:cubicBezTo>
                    <a:pt x="186" y="2"/>
                    <a:pt x="186" y="2"/>
                    <a:pt x="186" y="2"/>
                  </a:cubicBezTo>
                  <a:cubicBezTo>
                    <a:pt x="184" y="2"/>
                    <a:pt x="182" y="1"/>
                    <a:pt x="179" y="1"/>
                  </a:cubicBezTo>
                  <a:lnTo>
                    <a:pt x="179" y="35"/>
                  </a:lnTo>
                  <a:close/>
                  <a:moveTo>
                    <a:pt x="179" y="1"/>
                  </a:moveTo>
                  <a:cubicBezTo>
                    <a:pt x="179" y="35"/>
                    <a:pt x="179" y="35"/>
                    <a:pt x="179" y="35"/>
                  </a:cubicBezTo>
                  <a:cubicBezTo>
                    <a:pt x="163" y="124"/>
                    <a:pt x="163" y="124"/>
                    <a:pt x="163" y="124"/>
                  </a:cubicBezTo>
                  <a:cubicBezTo>
                    <a:pt x="160" y="126"/>
                    <a:pt x="156" y="127"/>
                    <a:pt x="153" y="128"/>
                  </a:cubicBezTo>
                  <a:cubicBezTo>
                    <a:pt x="153" y="91"/>
                    <a:pt x="153" y="91"/>
                    <a:pt x="153" y="91"/>
                  </a:cubicBezTo>
                  <a:cubicBezTo>
                    <a:pt x="170" y="1"/>
                    <a:pt x="170" y="1"/>
                    <a:pt x="170" y="1"/>
                  </a:cubicBezTo>
                  <a:cubicBezTo>
                    <a:pt x="173" y="1"/>
                    <a:pt x="176" y="1"/>
                    <a:pt x="179" y="1"/>
                  </a:cubicBezTo>
                  <a:close/>
                  <a:moveTo>
                    <a:pt x="179" y="86"/>
                  </a:moveTo>
                  <a:cubicBezTo>
                    <a:pt x="173" y="120"/>
                    <a:pt x="173" y="120"/>
                    <a:pt x="173" y="120"/>
                  </a:cubicBezTo>
                  <a:cubicBezTo>
                    <a:pt x="175" y="119"/>
                    <a:pt x="177" y="118"/>
                    <a:pt x="179" y="117"/>
                  </a:cubicBezTo>
                  <a:lnTo>
                    <a:pt x="179" y="86"/>
                  </a:lnTo>
                  <a:close/>
                  <a:moveTo>
                    <a:pt x="153" y="40"/>
                  </a:moveTo>
                  <a:cubicBezTo>
                    <a:pt x="160" y="0"/>
                    <a:pt x="160" y="0"/>
                    <a:pt x="160" y="0"/>
                  </a:cubicBezTo>
                  <a:cubicBezTo>
                    <a:pt x="158" y="0"/>
                    <a:pt x="155" y="0"/>
                    <a:pt x="153" y="0"/>
                  </a:cubicBezTo>
                  <a:lnTo>
                    <a:pt x="153" y="40"/>
                  </a:lnTo>
                  <a:close/>
                  <a:moveTo>
                    <a:pt x="153" y="0"/>
                  </a:moveTo>
                  <a:cubicBezTo>
                    <a:pt x="153" y="40"/>
                    <a:pt x="153" y="40"/>
                    <a:pt x="153" y="40"/>
                  </a:cubicBezTo>
                  <a:cubicBezTo>
                    <a:pt x="136" y="134"/>
                    <a:pt x="136" y="134"/>
                    <a:pt x="136" y="134"/>
                  </a:cubicBezTo>
                  <a:cubicBezTo>
                    <a:pt x="132" y="135"/>
                    <a:pt x="129" y="136"/>
                    <a:pt x="126" y="136"/>
                  </a:cubicBezTo>
                  <a:cubicBezTo>
                    <a:pt x="126" y="95"/>
                    <a:pt x="126" y="95"/>
                    <a:pt x="126" y="95"/>
                  </a:cubicBezTo>
                  <a:cubicBezTo>
                    <a:pt x="144" y="1"/>
                    <a:pt x="144" y="1"/>
                    <a:pt x="144" y="1"/>
                  </a:cubicBezTo>
                  <a:cubicBezTo>
                    <a:pt x="147" y="1"/>
                    <a:pt x="150" y="0"/>
                    <a:pt x="153" y="0"/>
                  </a:cubicBezTo>
                  <a:close/>
                  <a:moveTo>
                    <a:pt x="153" y="91"/>
                  </a:moveTo>
                  <a:cubicBezTo>
                    <a:pt x="146" y="131"/>
                    <a:pt x="146" y="131"/>
                    <a:pt x="146" y="131"/>
                  </a:cubicBezTo>
                  <a:cubicBezTo>
                    <a:pt x="148" y="130"/>
                    <a:pt x="150" y="129"/>
                    <a:pt x="153" y="128"/>
                  </a:cubicBezTo>
                  <a:lnTo>
                    <a:pt x="153" y="91"/>
                  </a:lnTo>
                  <a:close/>
                  <a:moveTo>
                    <a:pt x="126" y="44"/>
                  </a:moveTo>
                  <a:cubicBezTo>
                    <a:pt x="134" y="1"/>
                    <a:pt x="134" y="1"/>
                    <a:pt x="134" y="1"/>
                  </a:cubicBezTo>
                  <a:cubicBezTo>
                    <a:pt x="132" y="2"/>
                    <a:pt x="129" y="2"/>
                    <a:pt x="126" y="2"/>
                  </a:cubicBezTo>
                  <a:lnTo>
                    <a:pt x="126" y="44"/>
                  </a:lnTo>
                  <a:close/>
                  <a:moveTo>
                    <a:pt x="126" y="2"/>
                  </a:moveTo>
                  <a:cubicBezTo>
                    <a:pt x="126" y="44"/>
                    <a:pt x="126" y="44"/>
                    <a:pt x="126" y="44"/>
                  </a:cubicBezTo>
                  <a:cubicBezTo>
                    <a:pt x="109" y="140"/>
                    <a:pt x="109" y="140"/>
                    <a:pt x="109" y="140"/>
                  </a:cubicBezTo>
                  <a:cubicBezTo>
                    <a:pt x="106" y="141"/>
                    <a:pt x="103" y="141"/>
                    <a:pt x="100" y="141"/>
                  </a:cubicBezTo>
                  <a:cubicBezTo>
                    <a:pt x="100" y="99"/>
                    <a:pt x="100" y="99"/>
                    <a:pt x="100" y="99"/>
                  </a:cubicBezTo>
                  <a:cubicBezTo>
                    <a:pt x="118" y="3"/>
                    <a:pt x="118" y="3"/>
                    <a:pt x="118" y="3"/>
                  </a:cubicBezTo>
                  <a:cubicBezTo>
                    <a:pt x="120" y="3"/>
                    <a:pt x="123" y="3"/>
                    <a:pt x="126" y="2"/>
                  </a:cubicBezTo>
                  <a:close/>
                  <a:moveTo>
                    <a:pt x="126" y="95"/>
                  </a:moveTo>
                  <a:cubicBezTo>
                    <a:pt x="118" y="138"/>
                    <a:pt x="118" y="138"/>
                    <a:pt x="118" y="138"/>
                  </a:cubicBezTo>
                  <a:cubicBezTo>
                    <a:pt x="121" y="138"/>
                    <a:pt x="124" y="137"/>
                    <a:pt x="126" y="136"/>
                  </a:cubicBezTo>
                  <a:lnTo>
                    <a:pt x="126" y="95"/>
                  </a:lnTo>
                  <a:close/>
                  <a:moveTo>
                    <a:pt x="100" y="48"/>
                  </a:moveTo>
                  <a:cubicBezTo>
                    <a:pt x="108" y="5"/>
                    <a:pt x="108" y="5"/>
                    <a:pt x="108" y="5"/>
                  </a:cubicBezTo>
                  <a:cubicBezTo>
                    <a:pt x="105" y="6"/>
                    <a:pt x="102" y="6"/>
                    <a:pt x="100" y="7"/>
                  </a:cubicBezTo>
                  <a:lnTo>
                    <a:pt x="100" y="48"/>
                  </a:lnTo>
                  <a:close/>
                  <a:moveTo>
                    <a:pt x="100" y="7"/>
                  </a:moveTo>
                  <a:cubicBezTo>
                    <a:pt x="100" y="48"/>
                    <a:pt x="100" y="48"/>
                    <a:pt x="100" y="48"/>
                  </a:cubicBezTo>
                  <a:cubicBezTo>
                    <a:pt x="82" y="143"/>
                    <a:pt x="82" y="143"/>
                    <a:pt x="82" y="143"/>
                  </a:cubicBezTo>
                  <a:cubicBezTo>
                    <a:pt x="79" y="143"/>
                    <a:pt x="76" y="143"/>
                    <a:pt x="73" y="143"/>
                  </a:cubicBezTo>
                  <a:cubicBezTo>
                    <a:pt x="73" y="103"/>
                    <a:pt x="73" y="103"/>
                    <a:pt x="73" y="103"/>
                  </a:cubicBezTo>
                  <a:cubicBezTo>
                    <a:pt x="91" y="9"/>
                    <a:pt x="91" y="9"/>
                    <a:pt x="91" y="9"/>
                  </a:cubicBezTo>
                  <a:cubicBezTo>
                    <a:pt x="94" y="8"/>
                    <a:pt x="97" y="7"/>
                    <a:pt x="100" y="7"/>
                  </a:cubicBezTo>
                  <a:close/>
                  <a:moveTo>
                    <a:pt x="100" y="99"/>
                  </a:moveTo>
                  <a:cubicBezTo>
                    <a:pt x="92" y="142"/>
                    <a:pt x="92" y="142"/>
                    <a:pt x="92" y="142"/>
                  </a:cubicBezTo>
                  <a:cubicBezTo>
                    <a:pt x="95" y="142"/>
                    <a:pt x="97" y="142"/>
                    <a:pt x="100" y="141"/>
                  </a:cubicBezTo>
                  <a:lnTo>
                    <a:pt x="100" y="99"/>
                  </a:lnTo>
                  <a:close/>
                  <a:moveTo>
                    <a:pt x="73" y="52"/>
                  </a:moveTo>
                  <a:cubicBezTo>
                    <a:pt x="81" y="12"/>
                    <a:pt x="81" y="12"/>
                    <a:pt x="81" y="12"/>
                  </a:cubicBezTo>
                  <a:cubicBezTo>
                    <a:pt x="78" y="13"/>
                    <a:pt x="76" y="13"/>
                    <a:pt x="73" y="14"/>
                  </a:cubicBezTo>
                  <a:lnTo>
                    <a:pt x="73" y="52"/>
                  </a:lnTo>
                  <a:close/>
                  <a:moveTo>
                    <a:pt x="73" y="14"/>
                  </a:moveTo>
                  <a:cubicBezTo>
                    <a:pt x="73" y="52"/>
                    <a:pt x="73" y="52"/>
                    <a:pt x="73" y="52"/>
                  </a:cubicBezTo>
                  <a:cubicBezTo>
                    <a:pt x="57" y="141"/>
                    <a:pt x="57" y="141"/>
                    <a:pt x="57" y="141"/>
                  </a:cubicBezTo>
                  <a:cubicBezTo>
                    <a:pt x="54" y="141"/>
                    <a:pt x="50" y="140"/>
                    <a:pt x="47" y="139"/>
                  </a:cubicBezTo>
                  <a:cubicBezTo>
                    <a:pt x="47" y="106"/>
                    <a:pt x="47" y="106"/>
                    <a:pt x="47" y="106"/>
                  </a:cubicBezTo>
                  <a:cubicBezTo>
                    <a:pt x="63" y="18"/>
                    <a:pt x="63" y="18"/>
                    <a:pt x="63" y="18"/>
                  </a:cubicBezTo>
                  <a:cubicBezTo>
                    <a:pt x="67" y="17"/>
                    <a:pt x="70" y="15"/>
                    <a:pt x="73" y="14"/>
                  </a:cubicBezTo>
                  <a:close/>
                  <a:moveTo>
                    <a:pt x="73" y="103"/>
                  </a:moveTo>
                  <a:cubicBezTo>
                    <a:pt x="66" y="142"/>
                    <a:pt x="66" y="142"/>
                    <a:pt x="66" y="142"/>
                  </a:cubicBezTo>
                  <a:cubicBezTo>
                    <a:pt x="69" y="143"/>
                    <a:pt x="71" y="143"/>
                    <a:pt x="73" y="143"/>
                  </a:cubicBezTo>
                  <a:lnTo>
                    <a:pt x="73" y="103"/>
                  </a:lnTo>
                  <a:close/>
                  <a:moveTo>
                    <a:pt x="47" y="54"/>
                  </a:moveTo>
                  <a:cubicBezTo>
                    <a:pt x="53" y="23"/>
                    <a:pt x="53" y="23"/>
                    <a:pt x="53" y="23"/>
                  </a:cubicBezTo>
                  <a:cubicBezTo>
                    <a:pt x="51" y="24"/>
                    <a:pt x="49" y="25"/>
                    <a:pt x="47" y="26"/>
                  </a:cubicBezTo>
                  <a:lnTo>
                    <a:pt x="47" y="54"/>
                  </a:lnTo>
                  <a:close/>
                  <a:moveTo>
                    <a:pt x="47" y="26"/>
                  </a:moveTo>
                  <a:cubicBezTo>
                    <a:pt x="47" y="54"/>
                    <a:pt x="47" y="54"/>
                    <a:pt x="47" y="54"/>
                  </a:cubicBezTo>
                  <a:cubicBezTo>
                    <a:pt x="33" y="134"/>
                    <a:pt x="33" y="134"/>
                    <a:pt x="33" y="134"/>
                  </a:cubicBezTo>
                  <a:cubicBezTo>
                    <a:pt x="28" y="131"/>
                    <a:pt x="24" y="129"/>
                    <a:pt x="21" y="126"/>
                  </a:cubicBezTo>
                  <a:cubicBezTo>
                    <a:pt x="21" y="108"/>
                    <a:pt x="21" y="108"/>
                    <a:pt x="21" y="108"/>
                  </a:cubicBezTo>
                  <a:cubicBezTo>
                    <a:pt x="35" y="33"/>
                    <a:pt x="35" y="33"/>
                    <a:pt x="35" y="33"/>
                  </a:cubicBezTo>
                  <a:cubicBezTo>
                    <a:pt x="39" y="31"/>
                    <a:pt x="43" y="28"/>
                    <a:pt x="47" y="26"/>
                  </a:cubicBezTo>
                  <a:close/>
                  <a:moveTo>
                    <a:pt x="47" y="106"/>
                  </a:moveTo>
                  <a:cubicBezTo>
                    <a:pt x="41" y="137"/>
                    <a:pt x="41" y="137"/>
                    <a:pt x="41" y="137"/>
                  </a:cubicBezTo>
                  <a:cubicBezTo>
                    <a:pt x="43" y="138"/>
                    <a:pt x="45" y="139"/>
                    <a:pt x="47" y="139"/>
                  </a:cubicBezTo>
                  <a:lnTo>
                    <a:pt x="47" y="106"/>
                  </a:lnTo>
                  <a:close/>
                  <a:moveTo>
                    <a:pt x="21" y="57"/>
                  </a:moveTo>
                  <a:cubicBezTo>
                    <a:pt x="24" y="42"/>
                    <a:pt x="24" y="42"/>
                    <a:pt x="24" y="42"/>
                  </a:cubicBezTo>
                  <a:cubicBezTo>
                    <a:pt x="23" y="43"/>
                    <a:pt x="22" y="44"/>
                    <a:pt x="21" y="45"/>
                  </a:cubicBezTo>
                  <a:lnTo>
                    <a:pt x="21" y="57"/>
                  </a:lnTo>
                  <a:close/>
                  <a:moveTo>
                    <a:pt x="21" y="45"/>
                  </a:moveTo>
                  <a:cubicBezTo>
                    <a:pt x="21" y="57"/>
                    <a:pt x="21" y="57"/>
                    <a:pt x="21" y="57"/>
                  </a:cubicBezTo>
                  <a:cubicBezTo>
                    <a:pt x="11" y="113"/>
                    <a:pt x="11" y="113"/>
                    <a:pt x="11" y="113"/>
                  </a:cubicBezTo>
                  <a:cubicBezTo>
                    <a:pt x="8" y="109"/>
                    <a:pt x="6" y="104"/>
                    <a:pt x="5" y="98"/>
                  </a:cubicBezTo>
                  <a:cubicBezTo>
                    <a:pt x="0" y="77"/>
                    <a:pt x="7" y="59"/>
                    <a:pt x="21" y="45"/>
                  </a:cubicBezTo>
                  <a:close/>
                  <a:moveTo>
                    <a:pt x="21" y="108"/>
                  </a:moveTo>
                  <a:cubicBezTo>
                    <a:pt x="18" y="123"/>
                    <a:pt x="18" y="123"/>
                    <a:pt x="18" y="123"/>
                  </a:cubicBezTo>
                  <a:cubicBezTo>
                    <a:pt x="19" y="124"/>
                    <a:pt x="20" y="125"/>
                    <a:pt x="21" y="126"/>
                  </a:cubicBezTo>
                  <a:lnTo>
                    <a:pt x="21" y="108"/>
                  </a:lnTo>
                  <a:close/>
                </a:path>
              </a:pathLst>
            </a:custGeom>
            <a:solidFill>
              <a:srgbClr val="9B5C29">
                <a:alpha val="100000"/>
              </a:srgbClr>
            </a:solidFill>
            <a:ln w="9525">
              <a:noFill/>
            </a:ln>
          </p:spPr>
          <p:txBody>
            <a:bodyPr/>
            <a:lstStyle/>
            <a:p>
              <a:endParaRPr lang="zh-CN" altLang="en-US"/>
            </a:p>
          </p:txBody>
        </p:sp>
        <p:sp>
          <p:nvSpPr>
            <p:cNvPr id="14383" name="Freeform 42"/>
            <p:cNvSpPr/>
            <p:nvPr/>
          </p:nvSpPr>
          <p:spPr>
            <a:xfrm>
              <a:off x="2930525" y="606425"/>
              <a:ext cx="1425575" cy="993775"/>
            </a:xfrm>
            <a:custGeom>
              <a:avLst/>
              <a:gdLst/>
              <a:ahLst/>
              <a:cxnLst>
                <a:cxn ang="0">
                  <a:pos x="714668" y="0"/>
                </a:cxn>
                <a:cxn ang="0">
                  <a:pos x="714668" y="993775"/>
                </a:cxn>
                <a:cxn ang="0">
                  <a:pos x="714668" y="0"/>
                </a:cxn>
              </a:cxnLst>
              <a:rect l="0" t="0" r="0" b="0"/>
              <a:pathLst>
                <a:path w="379" h="264">
                  <a:moveTo>
                    <a:pt x="190" y="0"/>
                  </a:moveTo>
                  <a:cubicBezTo>
                    <a:pt x="322" y="0"/>
                    <a:pt x="379" y="264"/>
                    <a:pt x="190" y="264"/>
                  </a:cubicBezTo>
                  <a:cubicBezTo>
                    <a:pt x="0" y="264"/>
                    <a:pt x="58" y="0"/>
                    <a:pt x="190" y="0"/>
                  </a:cubicBezTo>
                  <a:close/>
                </a:path>
              </a:pathLst>
            </a:custGeom>
            <a:solidFill>
              <a:srgbClr val="392214">
                <a:alpha val="100000"/>
              </a:srgbClr>
            </a:solidFill>
            <a:ln w="9525">
              <a:noFill/>
            </a:ln>
          </p:spPr>
          <p:txBody>
            <a:bodyPr/>
            <a:lstStyle/>
            <a:p>
              <a:endParaRPr lang="zh-CN" altLang="en-US"/>
            </a:p>
          </p:txBody>
        </p:sp>
        <p:sp>
          <p:nvSpPr>
            <p:cNvPr id="14384" name="Freeform 43"/>
            <p:cNvSpPr/>
            <p:nvPr/>
          </p:nvSpPr>
          <p:spPr>
            <a:xfrm>
              <a:off x="2987675" y="644525"/>
              <a:ext cx="1311275" cy="917575"/>
            </a:xfrm>
            <a:custGeom>
              <a:avLst/>
              <a:gdLst/>
              <a:ahLst/>
              <a:cxnLst>
                <a:cxn ang="0">
                  <a:pos x="657516" y="0"/>
                </a:cxn>
                <a:cxn ang="0">
                  <a:pos x="657516" y="917575"/>
                </a:cxn>
                <a:cxn ang="0">
                  <a:pos x="657516" y="0"/>
                </a:cxn>
              </a:cxnLst>
              <a:rect l="0" t="0" r="0" b="0"/>
              <a:pathLst>
                <a:path w="349" h="244">
                  <a:moveTo>
                    <a:pt x="175" y="0"/>
                  </a:moveTo>
                  <a:cubicBezTo>
                    <a:pt x="296" y="0"/>
                    <a:pt x="349" y="244"/>
                    <a:pt x="175" y="244"/>
                  </a:cubicBezTo>
                  <a:cubicBezTo>
                    <a:pt x="0" y="244"/>
                    <a:pt x="53" y="0"/>
                    <a:pt x="175" y="0"/>
                  </a:cubicBezTo>
                  <a:close/>
                </a:path>
              </a:pathLst>
            </a:custGeom>
            <a:solidFill>
              <a:srgbClr val="9B5C29">
                <a:alpha val="100000"/>
              </a:srgbClr>
            </a:solidFill>
            <a:ln w="9525">
              <a:noFill/>
            </a:ln>
          </p:spPr>
          <p:txBody>
            <a:bodyPr/>
            <a:lstStyle/>
            <a:p>
              <a:endParaRPr lang="zh-CN" altLang="en-US"/>
            </a:p>
          </p:txBody>
        </p:sp>
        <p:sp>
          <p:nvSpPr>
            <p:cNvPr id="14385" name="Freeform 44"/>
            <p:cNvSpPr/>
            <p:nvPr/>
          </p:nvSpPr>
          <p:spPr>
            <a:xfrm>
              <a:off x="3565525" y="941388"/>
              <a:ext cx="153987" cy="139700"/>
            </a:xfrm>
            <a:custGeom>
              <a:avLst/>
              <a:gdLst/>
              <a:ahLst/>
              <a:cxnLst>
                <a:cxn ang="0">
                  <a:pos x="56337" y="0"/>
                </a:cxn>
                <a:cxn ang="0">
                  <a:pos x="101406" y="0"/>
                </a:cxn>
                <a:cxn ang="0">
                  <a:pos x="150231" y="33981"/>
                </a:cxn>
                <a:cxn ang="0">
                  <a:pos x="93895" y="139700"/>
                </a:cxn>
                <a:cxn ang="0">
                  <a:pos x="63848" y="139700"/>
                </a:cxn>
                <a:cxn ang="0">
                  <a:pos x="3756" y="33981"/>
                </a:cxn>
                <a:cxn ang="0">
                  <a:pos x="56337" y="0"/>
                </a:cxn>
              </a:cxnLst>
              <a:rect l="0" t="0" r="0" b="0"/>
              <a:pathLst>
                <a:path w="41" h="37">
                  <a:moveTo>
                    <a:pt x="15" y="0"/>
                  </a:moveTo>
                  <a:cubicBezTo>
                    <a:pt x="27" y="0"/>
                    <a:pt x="27" y="0"/>
                    <a:pt x="27" y="0"/>
                  </a:cubicBezTo>
                  <a:cubicBezTo>
                    <a:pt x="34" y="0"/>
                    <a:pt x="41" y="4"/>
                    <a:pt x="40" y="9"/>
                  </a:cubicBezTo>
                  <a:cubicBezTo>
                    <a:pt x="37" y="18"/>
                    <a:pt x="36" y="37"/>
                    <a:pt x="25" y="37"/>
                  </a:cubicBezTo>
                  <a:cubicBezTo>
                    <a:pt x="17" y="37"/>
                    <a:pt x="17" y="37"/>
                    <a:pt x="17" y="37"/>
                  </a:cubicBezTo>
                  <a:cubicBezTo>
                    <a:pt x="5" y="37"/>
                    <a:pt x="4" y="18"/>
                    <a:pt x="1" y="9"/>
                  </a:cubicBezTo>
                  <a:cubicBezTo>
                    <a:pt x="0" y="4"/>
                    <a:pt x="7" y="0"/>
                    <a:pt x="15" y="0"/>
                  </a:cubicBezTo>
                  <a:close/>
                </a:path>
              </a:pathLst>
            </a:custGeom>
            <a:solidFill>
              <a:srgbClr val="FFF7E8">
                <a:alpha val="100000"/>
              </a:srgbClr>
            </a:solidFill>
            <a:ln w="9525">
              <a:noFill/>
            </a:ln>
          </p:spPr>
          <p:txBody>
            <a:bodyPr/>
            <a:lstStyle/>
            <a:p>
              <a:endParaRPr lang="zh-CN" altLang="en-US"/>
            </a:p>
          </p:txBody>
        </p:sp>
        <p:sp>
          <p:nvSpPr>
            <p:cNvPr id="14386" name="Rectangle 45"/>
            <p:cNvSpPr/>
            <p:nvPr/>
          </p:nvSpPr>
          <p:spPr>
            <a:xfrm>
              <a:off x="3636963" y="982663"/>
              <a:ext cx="11112" cy="109538"/>
            </a:xfrm>
            <a:prstGeom prst="rect">
              <a:avLst/>
            </a:prstGeom>
            <a:solidFill>
              <a:srgbClr val="9B5C29"/>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7" name="Oval 46"/>
            <p:cNvSpPr/>
            <p:nvPr/>
          </p:nvSpPr>
          <p:spPr>
            <a:xfrm>
              <a:off x="3487738" y="836613"/>
              <a:ext cx="314325" cy="165100"/>
            </a:xfrm>
            <a:prstGeom prst="ellipse">
              <a:avLst/>
            </a:prstGeom>
            <a:solidFill>
              <a:srgbClr val="9B5C29"/>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8" name="Oval 47"/>
            <p:cNvSpPr/>
            <p:nvPr/>
          </p:nvSpPr>
          <p:spPr>
            <a:xfrm>
              <a:off x="3524250" y="862013"/>
              <a:ext cx="241300" cy="112713"/>
            </a:xfrm>
            <a:prstGeom prst="ellipse">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9" name="Oval 48"/>
            <p:cNvSpPr/>
            <p:nvPr/>
          </p:nvSpPr>
          <p:spPr>
            <a:xfrm>
              <a:off x="3573463" y="685800"/>
              <a:ext cx="49212" cy="142875"/>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0" name="Oval 49"/>
            <p:cNvSpPr/>
            <p:nvPr/>
          </p:nvSpPr>
          <p:spPr>
            <a:xfrm>
              <a:off x="3667125" y="685800"/>
              <a:ext cx="46037" cy="142875"/>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1" name="Oval 50"/>
            <p:cNvSpPr/>
            <p:nvPr/>
          </p:nvSpPr>
          <p:spPr>
            <a:xfrm>
              <a:off x="3562350" y="869950"/>
              <a:ext cx="161925" cy="68263"/>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2" name="Oval 51"/>
            <p:cNvSpPr/>
            <p:nvPr/>
          </p:nvSpPr>
          <p:spPr>
            <a:xfrm>
              <a:off x="3433763" y="1122363"/>
              <a:ext cx="417512" cy="414338"/>
            </a:xfrm>
            <a:prstGeom prst="ellipse">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3" name="Freeform 52"/>
            <p:cNvSpPr/>
            <p:nvPr/>
          </p:nvSpPr>
          <p:spPr>
            <a:xfrm>
              <a:off x="3630613" y="1177925"/>
              <a:ext cx="25400" cy="150813"/>
            </a:xfrm>
            <a:custGeom>
              <a:avLst/>
              <a:gdLst/>
              <a:ahLst/>
              <a:cxnLst>
                <a:cxn ang="0">
                  <a:pos x="14514" y="0"/>
                </a:cxn>
                <a:cxn ang="0">
                  <a:pos x="14514" y="0"/>
                </a:cxn>
                <a:cxn ang="0">
                  <a:pos x="25400" y="11311"/>
                </a:cxn>
                <a:cxn ang="0">
                  <a:pos x="25400" y="139502"/>
                </a:cxn>
                <a:cxn ang="0">
                  <a:pos x="14514" y="150813"/>
                </a:cxn>
                <a:cxn ang="0">
                  <a:pos x="14514" y="150813"/>
                </a:cxn>
                <a:cxn ang="0">
                  <a:pos x="0" y="139502"/>
                </a:cxn>
                <a:cxn ang="0">
                  <a:pos x="0" y="11311"/>
                </a:cxn>
                <a:cxn ang="0">
                  <a:pos x="14514" y="0"/>
                </a:cxn>
              </a:cxnLst>
              <a:rect l="0" t="0" r="0" b="0"/>
              <a:pathLst>
                <a:path w="7" h="40">
                  <a:moveTo>
                    <a:pt x="4" y="0"/>
                  </a:moveTo>
                  <a:cubicBezTo>
                    <a:pt x="4" y="0"/>
                    <a:pt x="4" y="0"/>
                    <a:pt x="4" y="0"/>
                  </a:cubicBezTo>
                  <a:cubicBezTo>
                    <a:pt x="5" y="0"/>
                    <a:pt x="7" y="1"/>
                    <a:pt x="7" y="3"/>
                  </a:cubicBezTo>
                  <a:cubicBezTo>
                    <a:pt x="7" y="37"/>
                    <a:pt x="7" y="37"/>
                    <a:pt x="7" y="37"/>
                  </a:cubicBezTo>
                  <a:cubicBezTo>
                    <a:pt x="7" y="39"/>
                    <a:pt x="5" y="40"/>
                    <a:pt x="4" y="40"/>
                  </a:cubicBezTo>
                  <a:cubicBezTo>
                    <a:pt x="4" y="40"/>
                    <a:pt x="4" y="40"/>
                    <a:pt x="4" y="40"/>
                  </a:cubicBezTo>
                  <a:cubicBezTo>
                    <a:pt x="2" y="40"/>
                    <a:pt x="0" y="39"/>
                    <a:pt x="0" y="37"/>
                  </a:cubicBezTo>
                  <a:cubicBezTo>
                    <a:pt x="0" y="3"/>
                    <a:pt x="0" y="3"/>
                    <a:pt x="0" y="3"/>
                  </a:cubicBezTo>
                  <a:cubicBezTo>
                    <a:pt x="0" y="1"/>
                    <a:pt x="2" y="0"/>
                    <a:pt x="4" y="0"/>
                  </a:cubicBezTo>
                  <a:close/>
                </a:path>
              </a:pathLst>
            </a:custGeom>
            <a:solidFill>
              <a:srgbClr val="392214">
                <a:alpha val="100000"/>
              </a:srgbClr>
            </a:solidFill>
            <a:ln w="9525">
              <a:noFill/>
            </a:ln>
          </p:spPr>
          <p:txBody>
            <a:bodyPr/>
            <a:lstStyle/>
            <a:p>
              <a:endParaRPr lang="zh-CN" altLang="en-US"/>
            </a:p>
          </p:txBody>
        </p:sp>
        <p:sp>
          <p:nvSpPr>
            <p:cNvPr id="14394" name="Freeform 53"/>
            <p:cNvSpPr/>
            <p:nvPr/>
          </p:nvSpPr>
          <p:spPr>
            <a:xfrm>
              <a:off x="3543300" y="1238250"/>
              <a:ext cx="104775" cy="95250"/>
            </a:xfrm>
            <a:custGeom>
              <a:avLst/>
              <a:gdLst/>
              <a:ahLst/>
              <a:cxnLst>
                <a:cxn ang="0">
                  <a:pos x="3742" y="3810"/>
                </a:cxn>
                <a:cxn ang="0">
                  <a:pos x="3742" y="3810"/>
                </a:cxn>
                <a:cxn ang="0">
                  <a:pos x="22452" y="3810"/>
                </a:cxn>
                <a:cxn ang="0">
                  <a:pos x="97291" y="72390"/>
                </a:cxn>
                <a:cxn ang="0">
                  <a:pos x="101033" y="91440"/>
                </a:cxn>
                <a:cxn ang="0">
                  <a:pos x="82323" y="91440"/>
                </a:cxn>
                <a:cxn ang="0">
                  <a:pos x="3742" y="22860"/>
                </a:cxn>
                <a:cxn ang="0">
                  <a:pos x="3742" y="3810"/>
                </a:cxn>
              </a:cxnLst>
              <a:rect l="0" t="0" r="0" b="0"/>
              <a:pathLst>
                <a:path w="28" h="25">
                  <a:moveTo>
                    <a:pt x="1" y="1"/>
                  </a:moveTo>
                  <a:cubicBezTo>
                    <a:pt x="1" y="1"/>
                    <a:pt x="1" y="1"/>
                    <a:pt x="1" y="1"/>
                  </a:cubicBezTo>
                  <a:cubicBezTo>
                    <a:pt x="2" y="0"/>
                    <a:pt x="4" y="0"/>
                    <a:pt x="6" y="1"/>
                  </a:cubicBezTo>
                  <a:cubicBezTo>
                    <a:pt x="26" y="19"/>
                    <a:pt x="26" y="19"/>
                    <a:pt x="26" y="19"/>
                  </a:cubicBezTo>
                  <a:cubicBezTo>
                    <a:pt x="28" y="21"/>
                    <a:pt x="28" y="23"/>
                    <a:pt x="27" y="24"/>
                  </a:cubicBezTo>
                  <a:cubicBezTo>
                    <a:pt x="25" y="25"/>
                    <a:pt x="23" y="25"/>
                    <a:pt x="22" y="24"/>
                  </a:cubicBezTo>
                  <a:cubicBezTo>
                    <a:pt x="1" y="6"/>
                    <a:pt x="1" y="6"/>
                    <a:pt x="1" y="6"/>
                  </a:cubicBezTo>
                  <a:cubicBezTo>
                    <a:pt x="0" y="5"/>
                    <a:pt x="0" y="3"/>
                    <a:pt x="1" y="1"/>
                  </a:cubicBezTo>
                  <a:close/>
                </a:path>
              </a:pathLst>
            </a:custGeom>
            <a:solidFill>
              <a:srgbClr val="392214">
                <a:alpha val="100000"/>
              </a:srgbClr>
            </a:solidFill>
            <a:ln w="9525">
              <a:noFill/>
            </a:ln>
          </p:spPr>
          <p:txBody>
            <a:bodyPr/>
            <a:lstStyle/>
            <a:p>
              <a:endParaRPr lang="zh-CN" altLang="en-US"/>
            </a:p>
          </p:txBody>
        </p:sp>
        <p:sp>
          <p:nvSpPr>
            <p:cNvPr id="14395" name="Oval 54"/>
            <p:cNvSpPr/>
            <p:nvPr/>
          </p:nvSpPr>
          <p:spPr>
            <a:xfrm>
              <a:off x="3630613" y="1136650"/>
              <a:ext cx="25400" cy="26988"/>
            </a:xfrm>
            <a:prstGeom prst="ellipse">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6" name="Oval 55"/>
            <p:cNvSpPr/>
            <p:nvPr/>
          </p:nvSpPr>
          <p:spPr>
            <a:xfrm>
              <a:off x="3814763" y="1320800"/>
              <a:ext cx="25400" cy="26988"/>
            </a:xfrm>
            <a:prstGeom prst="ellipse">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7" name="Oval 56"/>
            <p:cNvSpPr/>
            <p:nvPr/>
          </p:nvSpPr>
          <p:spPr>
            <a:xfrm>
              <a:off x="3633788" y="1506538"/>
              <a:ext cx="25400" cy="25400"/>
            </a:xfrm>
            <a:prstGeom prst="ellipse">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8" name="Oval 57"/>
            <p:cNvSpPr/>
            <p:nvPr/>
          </p:nvSpPr>
          <p:spPr>
            <a:xfrm>
              <a:off x="3449638" y="1320800"/>
              <a:ext cx="25400" cy="26988"/>
            </a:xfrm>
            <a:prstGeom prst="ellipse">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9" name="Oval 58"/>
            <p:cNvSpPr/>
            <p:nvPr/>
          </p:nvSpPr>
          <p:spPr>
            <a:xfrm>
              <a:off x="3611563" y="1298575"/>
              <a:ext cx="63500" cy="60325"/>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400" name="Oval 59"/>
            <p:cNvSpPr/>
            <p:nvPr/>
          </p:nvSpPr>
          <p:spPr>
            <a:xfrm>
              <a:off x="3719513" y="1069975"/>
              <a:ext cx="219075" cy="217488"/>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401" name="Oval 60"/>
            <p:cNvSpPr/>
            <p:nvPr/>
          </p:nvSpPr>
          <p:spPr>
            <a:xfrm>
              <a:off x="3754438" y="1046163"/>
              <a:ext cx="214312" cy="214313"/>
            </a:xfrm>
            <a:prstGeom prst="ellipse">
              <a:avLst/>
            </a:prstGeom>
            <a:solidFill>
              <a:srgbClr val="9B5C29"/>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402" name="Oval 61"/>
            <p:cNvSpPr/>
            <p:nvPr/>
          </p:nvSpPr>
          <p:spPr>
            <a:xfrm>
              <a:off x="3348038" y="1069975"/>
              <a:ext cx="217487" cy="217488"/>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403" name="Oval 62"/>
            <p:cNvSpPr/>
            <p:nvPr/>
          </p:nvSpPr>
          <p:spPr>
            <a:xfrm>
              <a:off x="3321050" y="1046163"/>
              <a:ext cx="214312" cy="214313"/>
            </a:xfrm>
            <a:prstGeom prst="ellipse">
              <a:avLst/>
            </a:prstGeom>
            <a:solidFill>
              <a:srgbClr val="9B5C29"/>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grpSp>
      <p:sp>
        <p:nvSpPr>
          <p:cNvPr id="14340" name="文本框 59"/>
          <p:cNvSpPr txBox="1"/>
          <p:nvPr/>
        </p:nvSpPr>
        <p:spPr>
          <a:xfrm>
            <a:off x="1836963" y="414792"/>
            <a:ext cx="5686959" cy="830997"/>
          </a:xfrm>
          <a:prstGeom prst="rect">
            <a:avLst/>
          </a:prstGeom>
          <a:noFill/>
          <a:ln w="9525">
            <a:noFill/>
          </a:ln>
        </p:spPr>
        <p:txBody>
          <a:bodyPr wrap="square">
            <a:spAutoFit/>
          </a:bodyPr>
          <a:lstStyle/>
          <a:p>
            <a:pPr eaLnBrk="1" hangingPunct="1"/>
            <a:r>
              <a:rPr lang="en-US" altLang="zh-CN" sz="2400" b="1" dirty="0" smtClean="0">
                <a:solidFill>
                  <a:schemeClr val="bg1"/>
                </a:solidFill>
                <a:latin typeface="楷体" pitchFamily="49" charset="-122"/>
                <a:ea typeface="楷体" pitchFamily="49" charset="-122"/>
              </a:rPr>
              <a:t>7.4 </a:t>
            </a:r>
            <a:r>
              <a:rPr lang="zh-CN" altLang="en-US" sz="2400" b="1" dirty="0" smtClean="0">
                <a:solidFill>
                  <a:schemeClr val="bg1"/>
                </a:solidFill>
                <a:latin typeface="楷体" pitchFamily="49" charset="-122"/>
                <a:ea typeface="楷体" pitchFamily="49" charset="-122"/>
              </a:rPr>
              <a:t>交换排序</a:t>
            </a:r>
            <a:endParaRPr lang="zh-CN" altLang="zh-CN" sz="2400" b="1" u="heavy" dirty="0" smtClean="0">
              <a:latin typeface="楷体" pitchFamily="49" charset="-122"/>
              <a:ea typeface="楷体" pitchFamily="49" charset="-122"/>
            </a:endParaRPr>
          </a:p>
          <a:p>
            <a:pPr lvl="0" eaLnBrk="1" hangingPunct="1"/>
            <a:endParaRPr lang="zh-CN" altLang="en-US" sz="2400" b="1" dirty="0">
              <a:solidFill>
                <a:schemeClr val="bg1"/>
              </a:solidFill>
              <a:latin typeface="楷体" pitchFamily="49" charset="-122"/>
              <a:ea typeface="楷体" pitchFamily="49" charset="-122"/>
            </a:endParaRPr>
          </a:p>
        </p:txBody>
      </p:sp>
      <p:sp>
        <p:nvSpPr>
          <p:cNvPr id="68" name="Rectangle 3"/>
          <p:cNvSpPr txBox="1">
            <a:spLocks noChangeArrowheads="1"/>
          </p:cNvSpPr>
          <p:nvPr/>
        </p:nvSpPr>
        <p:spPr>
          <a:xfrm>
            <a:off x="423865" y="1205946"/>
            <a:ext cx="8267700" cy="1229141"/>
          </a:xfrm>
          <a:prstGeom prst="rect">
            <a:avLst/>
          </a:prstGeom>
        </p:spPr>
        <p:txBody>
          <a:bodyPr vert="horz" lIns="91440" tIns="45720" rIns="91440" bIns="45720" rtlCol="0">
            <a:noAutofit/>
          </a:bodyPr>
          <a:lstStyle/>
          <a:p>
            <a:pPr marL="171450" lvl="0" indent="-171450" defTabSz="685800" rtl="0" eaLnBrk="1" fontAlgn="auto" hangingPunct="1">
              <a:lnSpc>
                <a:spcPct val="150000"/>
              </a:lnSpc>
              <a:spcBef>
                <a:spcPts val="750"/>
              </a:spcBef>
              <a:spcAft>
                <a:spcPts val="0"/>
              </a:spcAft>
              <a:defRPr/>
            </a:pPr>
            <a:r>
              <a:rPr lang="en-US" altLang="zh-CN" sz="2800" b="1" dirty="0" smtClean="0"/>
              <a:t>           </a:t>
            </a:r>
            <a:endParaRPr kumimoji="0" lang="zh-CN" altLang="en-US" sz="2400" b="1" i="0" u="none" strike="noStrike" kern="1200" cap="none" spc="0" normalizeH="0" baseline="0" noProof="0" dirty="0" smtClean="0">
              <a:ln>
                <a:noFill/>
              </a:ln>
              <a:solidFill>
                <a:schemeClr val="tx1"/>
              </a:solidFill>
              <a:effectLst/>
              <a:uLnTx/>
              <a:uFillTx/>
              <a:latin typeface="+mn-lt"/>
              <a:ea typeface="+mn-ea"/>
              <a:cs typeface="+mn-cs"/>
            </a:endParaRPr>
          </a:p>
        </p:txBody>
      </p:sp>
      <p:sp>
        <p:nvSpPr>
          <p:cNvPr id="65" name="内容占位符 64"/>
          <p:cNvSpPr>
            <a:spLocks noGrp="1"/>
          </p:cNvSpPr>
          <p:nvPr>
            <p:ph idx="1"/>
          </p:nvPr>
        </p:nvSpPr>
        <p:spPr>
          <a:xfrm>
            <a:off x="628650" y="2054225"/>
            <a:ext cx="7886700" cy="4351338"/>
          </a:xfrm>
        </p:spPr>
        <p:txBody>
          <a:bodyPr>
            <a:normAutofit/>
          </a:bodyPr>
          <a:lstStyle/>
          <a:p>
            <a:pPr>
              <a:buNone/>
            </a:pPr>
            <a:r>
              <a:rPr lang="en-US" altLang="zh-CN" sz="1600" dirty="0" smtClean="0">
                <a:latin typeface="楷体" pitchFamily="49" charset="-122"/>
                <a:ea typeface="楷体" pitchFamily="49" charset="-122"/>
              </a:rPr>
              <a:t>             </a:t>
            </a:r>
            <a:endParaRPr lang="zh-CN" altLang="en-US" sz="1600" dirty="0">
              <a:latin typeface="楷体" pitchFamily="49" charset="-122"/>
              <a:ea typeface="楷体" pitchFamily="49" charset="-122"/>
            </a:endParaRPr>
          </a:p>
        </p:txBody>
      </p:sp>
      <p:sp>
        <p:nvSpPr>
          <p:cNvPr id="66" name="矩形 65"/>
          <p:cNvSpPr/>
          <p:nvPr/>
        </p:nvSpPr>
        <p:spPr>
          <a:xfrm>
            <a:off x="327991" y="1088192"/>
            <a:ext cx="8816009" cy="338554"/>
          </a:xfrm>
          <a:prstGeom prst="rect">
            <a:avLst/>
          </a:prstGeom>
        </p:spPr>
        <p:txBody>
          <a:bodyPr wrap="square">
            <a:spAutoFit/>
          </a:bodyPr>
          <a:lstStyle/>
          <a:p>
            <a:r>
              <a:rPr lang="en-US" altLang="zh-CN" sz="1600" dirty="0" smtClean="0">
                <a:latin typeface="楷体" pitchFamily="49" charset="-122"/>
                <a:ea typeface="楷体" pitchFamily="49" charset="-122"/>
              </a:rPr>
              <a:t>    </a:t>
            </a:r>
            <a:r>
              <a:rPr lang="zh-CN" altLang="zh-CN" sz="1600" dirty="0" smtClean="0">
                <a:latin typeface="楷体" pitchFamily="49" charset="-122"/>
                <a:ea typeface="楷体" pitchFamily="49" charset="-122"/>
              </a:rPr>
              <a:t>【学习任务】掌握冒泡排序和快速排序的算法思想、代码实现过程及两种排序方法的特点。</a:t>
            </a:r>
            <a:endParaRPr lang="zh-CN" altLang="zh-CN" sz="1600" dirty="0">
              <a:latin typeface="楷体" pitchFamily="49" charset="-122"/>
              <a:ea typeface="楷体" pitchFamily="49" charset="-122"/>
            </a:endParaRPr>
          </a:p>
        </p:txBody>
      </p:sp>
      <p:sp>
        <p:nvSpPr>
          <p:cNvPr id="54273" name="Rectangle 1"/>
          <p:cNvSpPr>
            <a:spLocks noChangeArrowheads="1"/>
          </p:cNvSpPr>
          <p:nvPr/>
        </p:nvSpPr>
        <p:spPr bwMode="auto">
          <a:xfrm>
            <a:off x="646044" y="1530315"/>
            <a:ext cx="9144000" cy="33855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600" b="1" i="0" u="none" strike="noStrike" cap="none" normalizeH="0" baseline="0" dirty="0" smtClean="0" bmk="_Toc415848686">
                <a:ln>
                  <a:noFill/>
                </a:ln>
                <a:solidFill>
                  <a:schemeClr val="tx1"/>
                </a:solidFill>
                <a:effectLst/>
                <a:latin typeface="楷体" pitchFamily="49" charset="-122"/>
                <a:ea typeface="楷体" pitchFamily="49" charset="-122"/>
                <a:cs typeface="Times New Roman" pitchFamily="18" charset="0"/>
              </a:rPr>
              <a:t>7.4.2  </a:t>
            </a:r>
            <a:r>
              <a:rPr kumimoji="0" lang="zh-CN" altLang="en-US" sz="1600" b="1" i="0" u="none" strike="noStrike" cap="none" normalizeH="0" baseline="0" dirty="0" smtClean="0" bmk="_Toc415848686">
                <a:ln>
                  <a:noFill/>
                </a:ln>
                <a:solidFill>
                  <a:schemeClr val="tx1"/>
                </a:solidFill>
                <a:effectLst/>
                <a:latin typeface="楷体" pitchFamily="49" charset="-122"/>
                <a:ea typeface="楷体" pitchFamily="49" charset="-122"/>
                <a:cs typeface="Times New Roman" pitchFamily="18" charset="0"/>
              </a:rPr>
              <a:t>快速排序</a:t>
            </a:r>
            <a:r>
              <a:rPr kumimoji="0" lang="zh-CN" altLang="en-US" sz="1050" b="1" i="0" u="none" strike="noStrike" cap="none" normalizeH="0" baseline="0" dirty="0" smtClean="0">
                <a:ln>
                  <a:noFill/>
                </a:ln>
                <a:solidFill>
                  <a:schemeClr val="tx1"/>
                </a:solidFill>
                <a:effectLst/>
                <a:latin typeface="楷体" pitchFamily="49" charset="-122"/>
                <a:ea typeface="楷体" pitchFamily="49" charset="-122"/>
                <a:cs typeface="宋体" pitchFamily="2" charset="-122"/>
              </a:rPr>
              <a:t> </a:t>
            </a:r>
            <a:endParaRPr kumimoji="0" lang="zh-CN" altLang="en-US" sz="3600" b="1" i="0" u="none" strike="noStrike" cap="none" normalizeH="0" baseline="0" dirty="0" smtClean="0">
              <a:ln>
                <a:noFill/>
              </a:ln>
              <a:solidFill>
                <a:schemeClr val="tx1"/>
              </a:solidFill>
              <a:effectLst/>
              <a:latin typeface="楷体" pitchFamily="49" charset="-122"/>
              <a:ea typeface="楷体" pitchFamily="49" charset="-122"/>
              <a:cs typeface="宋体" pitchFamily="2" charset="-122"/>
            </a:endParaRPr>
          </a:p>
        </p:txBody>
      </p:sp>
      <p:sp>
        <p:nvSpPr>
          <p:cNvPr id="69" name="矩形 68"/>
          <p:cNvSpPr/>
          <p:nvPr/>
        </p:nvSpPr>
        <p:spPr>
          <a:xfrm>
            <a:off x="665923" y="1993300"/>
            <a:ext cx="7822096" cy="830997"/>
          </a:xfrm>
          <a:prstGeom prst="rect">
            <a:avLst/>
          </a:prstGeom>
        </p:spPr>
        <p:txBody>
          <a:bodyPr wrap="square">
            <a:spAutoFit/>
          </a:bodyPr>
          <a:lstStyle/>
          <a:p>
            <a:r>
              <a:rPr lang="en-US" altLang="zh-CN" sz="1600" dirty="0" smtClean="0">
                <a:latin typeface="楷体" pitchFamily="49" charset="-122"/>
                <a:ea typeface="楷体" pitchFamily="49" charset="-122"/>
              </a:rPr>
              <a:t> </a:t>
            </a:r>
            <a:r>
              <a:rPr lang="zh-CN" altLang="zh-CN" sz="1600" dirty="0" smtClean="0">
                <a:latin typeface="楷体" pitchFamily="49" charset="-122"/>
                <a:ea typeface="楷体" pitchFamily="49" charset="-122"/>
              </a:rPr>
              <a:t>【例</a:t>
            </a:r>
            <a:r>
              <a:rPr lang="en-US" altLang="zh-CN" sz="1600" dirty="0" smtClean="0">
                <a:latin typeface="楷体" pitchFamily="49" charset="-122"/>
                <a:ea typeface="楷体" pitchFamily="49" charset="-122"/>
              </a:rPr>
              <a:t>7.4</a:t>
            </a:r>
            <a:r>
              <a:rPr lang="zh-CN" altLang="zh-CN" sz="1600" dirty="0" smtClean="0">
                <a:latin typeface="楷体" pitchFamily="49" charset="-122"/>
                <a:ea typeface="楷体" pitchFamily="49" charset="-122"/>
              </a:rPr>
              <a:t>】已知某班的英语成绩为</a:t>
            </a:r>
            <a:r>
              <a:rPr lang="en-US" altLang="zh-CN" sz="1600" dirty="0" smtClean="0">
                <a:latin typeface="楷体" pitchFamily="49" charset="-122"/>
                <a:ea typeface="楷体" pitchFamily="49" charset="-122"/>
              </a:rPr>
              <a:t>{82,72,86,99,98,80,90,76,88}</a:t>
            </a:r>
            <a:r>
              <a:rPr lang="zh-CN" altLang="zh-CN" sz="1600" dirty="0" smtClean="0">
                <a:latin typeface="楷体" pitchFamily="49" charset="-122"/>
                <a:ea typeface="楷体" pitchFamily="49" charset="-122"/>
              </a:rPr>
              <a:t>，试用快速排序法从低到高进行排序。</a:t>
            </a:r>
          </a:p>
          <a:p>
            <a:endParaRPr lang="zh-CN" altLang="zh-CN" sz="1600" dirty="0">
              <a:latin typeface="楷体" pitchFamily="49" charset="-122"/>
              <a:ea typeface="楷体" pitchFamily="49" charset="-122"/>
            </a:endParaRPr>
          </a:p>
        </p:txBody>
      </p:sp>
      <p:pic>
        <p:nvPicPr>
          <p:cNvPr id="163842" name="图片 1"/>
          <p:cNvPicPr>
            <a:picLocks noChangeAspect="1" noChangeArrowheads="1"/>
          </p:cNvPicPr>
          <p:nvPr/>
        </p:nvPicPr>
        <p:blipFill>
          <a:blip r:embed="rId3" cstate="print"/>
          <a:srcRect l="4784" t="23457" r="37677" b="19809"/>
          <a:stretch>
            <a:fillRect/>
          </a:stretch>
        </p:blipFill>
        <p:spPr bwMode="auto">
          <a:xfrm>
            <a:off x="1817756" y="2583070"/>
            <a:ext cx="4919663" cy="3759200"/>
          </a:xfrm>
          <a:prstGeom prst="rect">
            <a:avLst/>
          </a:prstGeom>
          <a:noFill/>
          <a:ln w="9525">
            <a:noFill/>
            <a:miter lim="800000"/>
            <a:headEnd/>
            <a:tailEnd/>
          </a:ln>
        </p:spPr>
      </p:pic>
    </p:spTree>
  </p:cSld>
  <p:clrMapOvr>
    <a:masterClrMapping/>
  </p:clrMapOvr>
  <mc:AlternateContent xmlns:mc="http://schemas.openxmlformats.org/markup-compatibility/2006">
    <mc:Choice xmlns=""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 name="矩形 58"/>
          <p:cNvSpPr/>
          <p:nvPr/>
        </p:nvSpPr>
        <p:spPr>
          <a:xfrm>
            <a:off x="0" y="377825"/>
            <a:ext cx="9144000" cy="493032"/>
          </a:xfrm>
          <a:prstGeom prst="rect">
            <a:avLst/>
          </a:prstGeom>
          <a:solidFill>
            <a:srgbClr val="4971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mn-lt"/>
              <a:ea typeface="+mn-ea"/>
              <a:cs typeface="+mn-cs"/>
            </a:endParaRPr>
          </a:p>
        </p:txBody>
      </p:sp>
      <p:grpSp>
        <p:nvGrpSpPr>
          <p:cNvPr id="2" name="组合 1"/>
          <p:cNvGrpSpPr/>
          <p:nvPr/>
        </p:nvGrpSpPr>
        <p:grpSpPr>
          <a:xfrm>
            <a:off x="10128" y="51708"/>
            <a:ext cx="1403123" cy="819150"/>
            <a:chOff x="449263" y="-463550"/>
            <a:chExt cx="4000500" cy="2379663"/>
          </a:xfrm>
        </p:grpSpPr>
        <p:sp>
          <p:nvSpPr>
            <p:cNvPr id="14348" name="Rectangle 7"/>
            <p:cNvSpPr/>
            <p:nvPr/>
          </p:nvSpPr>
          <p:spPr>
            <a:xfrm>
              <a:off x="449263" y="1655763"/>
              <a:ext cx="4000500" cy="252413"/>
            </a:xfrm>
            <a:prstGeom prst="rect">
              <a:avLst/>
            </a:prstGeom>
            <a:solidFill>
              <a:srgbClr val="43592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49" name="Freeform 8"/>
            <p:cNvSpPr/>
            <p:nvPr/>
          </p:nvSpPr>
          <p:spPr>
            <a:xfrm>
              <a:off x="1633538" y="7938"/>
              <a:ext cx="555625" cy="1647825"/>
            </a:xfrm>
            <a:custGeom>
              <a:avLst/>
              <a:gdLst/>
              <a:ahLst/>
              <a:cxnLst>
                <a:cxn ang="0">
                  <a:pos x="184150" y="1647825"/>
                </a:cxn>
                <a:cxn ang="0">
                  <a:pos x="555625" y="1606550"/>
                </a:cxn>
                <a:cxn ang="0">
                  <a:pos x="371475" y="0"/>
                </a:cxn>
                <a:cxn ang="0">
                  <a:pos x="0" y="41275"/>
                </a:cxn>
                <a:cxn ang="0">
                  <a:pos x="184150" y="1647825"/>
                </a:cxn>
              </a:cxnLst>
              <a:rect l="0" t="0" r="0" b="0"/>
              <a:pathLst>
                <a:path w="350" h="1038">
                  <a:moveTo>
                    <a:pt x="116" y="1038"/>
                  </a:moveTo>
                  <a:lnTo>
                    <a:pt x="350" y="1012"/>
                  </a:lnTo>
                  <a:lnTo>
                    <a:pt x="234" y="0"/>
                  </a:lnTo>
                  <a:lnTo>
                    <a:pt x="0" y="26"/>
                  </a:lnTo>
                  <a:lnTo>
                    <a:pt x="116" y="1038"/>
                  </a:lnTo>
                  <a:close/>
                </a:path>
              </a:pathLst>
            </a:custGeom>
            <a:solidFill>
              <a:srgbClr val="4A5B66">
                <a:alpha val="100000"/>
              </a:srgbClr>
            </a:solidFill>
            <a:ln w="9525">
              <a:noFill/>
            </a:ln>
          </p:spPr>
          <p:txBody>
            <a:bodyPr/>
            <a:lstStyle/>
            <a:p>
              <a:endParaRPr lang="zh-CN" altLang="en-US"/>
            </a:p>
          </p:txBody>
        </p:sp>
        <p:sp>
          <p:nvSpPr>
            <p:cNvPr id="14350" name="Freeform 9"/>
            <p:cNvSpPr/>
            <p:nvPr/>
          </p:nvSpPr>
          <p:spPr>
            <a:xfrm>
              <a:off x="1724025" y="147638"/>
              <a:ext cx="258762" cy="334963"/>
            </a:xfrm>
            <a:custGeom>
              <a:avLst/>
              <a:gdLst/>
              <a:ahLst/>
              <a:cxnLst>
                <a:cxn ang="0">
                  <a:pos x="33337" y="334963"/>
                </a:cxn>
                <a:cxn ang="0">
                  <a:pos x="258762" y="307975"/>
                </a:cxn>
                <a:cxn ang="0">
                  <a:pos x="225425" y="0"/>
                </a:cxn>
                <a:cxn ang="0">
                  <a:pos x="0" y="25400"/>
                </a:cxn>
                <a:cxn ang="0">
                  <a:pos x="33337" y="334963"/>
                </a:cxn>
              </a:cxnLst>
              <a:rect l="0" t="0" r="0" b="0"/>
              <a:pathLst>
                <a:path w="163" h="211">
                  <a:moveTo>
                    <a:pt x="21" y="211"/>
                  </a:moveTo>
                  <a:lnTo>
                    <a:pt x="163" y="194"/>
                  </a:lnTo>
                  <a:lnTo>
                    <a:pt x="142" y="0"/>
                  </a:lnTo>
                  <a:lnTo>
                    <a:pt x="0" y="16"/>
                  </a:lnTo>
                  <a:lnTo>
                    <a:pt x="21" y="211"/>
                  </a:lnTo>
                  <a:close/>
                </a:path>
              </a:pathLst>
            </a:custGeom>
            <a:solidFill>
              <a:srgbClr val="F8D271">
                <a:alpha val="100000"/>
              </a:srgbClr>
            </a:solidFill>
            <a:ln w="9525">
              <a:noFill/>
            </a:ln>
          </p:spPr>
          <p:txBody>
            <a:bodyPr/>
            <a:lstStyle/>
            <a:p>
              <a:endParaRPr lang="zh-CN" altLang="en-US"/>
            </a:p>
          </p:txBody>
        </p:sp>
        <p:sp>
          <p:nvSpPr>
            <p:cNvPr id="14351" name="Freeform 10"/>
            <p:cNvSpPr/>
            <p:nvPr/>
          </p:nvSpPr>
          <p:spPr>
            <a:xfrm>
              <a:off x="1768475" y="568325"/>
              <a:ext cx="195262" cy="979488"/>
            </a:xfrm>
            <a:custGeom>
              <a:avLst/>
              <a:gdLst/>
              <a:ahLst/>
              <a:cxnLst>
                <a:cxn ang="0">
                  <a:pos x="0" y="7938"/>
                </a:cxn>
                <a:cxn ang="0">
                  <a:pos x="87312" y="0"/>
                </a:cxn>
                <a:cxn ang="0">
                  <a:pos x="195262" y="968375"/>
                </a:cxn>
                <a:cxn ang="0">
                  <a:pos x="109537" y="979488"/>
                </a:cxn>
                <a:cxn ang="0">
                  <a:pos x="0" y="7938"/>
                </a:cxn>
              </a:cxnLst>
              <a:rect l="0" t="0" r="0" b="0"/>
              <a:pathLst>
                <a:path w="123" h="617">
                  <a:moveTo>
                    <a:pt x="0" y="5"/>
                  </a:moveTo>
                  <a:lnTo>
                    <a:pt x="55" y="0"/>
                  </a:lnTo>
                  <a:lnTo>
                    <a:pt x="123" y="610"/>
                  </a:lnTo>
                  <a:lnTo>
                    <a:pt x="69" y="617"/>
                  </a:lnTo>
                  <a:lnTo>
                    <a:pt x="0" y="5"/>
                  </a:lnTo>
                  <a:close/>
                </a:path>
              </a:pathLst>
            </a:custGeom>
            <a:solidFill>
              <a:srgbClr val="F8D271">
                <a:alpha val="100000"/>
              </a:srgbClr>
            </a:solidFill>
            <a:ln w="9525">
              <a:noFill/>
            </a:ln>
          </p:spPr>
          <p:txBody>
            <a:bodyPr/>
            <a:lstStyle/>
            <a:p>
              <a:endParaRPr lang="zh-CN" altLang="en-US"/>
            </a:p>
          </p:txBody>
        </p:sp>
        <p:sp>
          <p:nvSpPr>
            <p:cNvPr id="14352" name="Freeform 11"/>
            <p:cNvSpPr/>
            <p:nvPr/>
          </p:nvSpPr>
          <p:spPr>
            <a:xfrm>
              <a:off x="1908175" y="549275"/>
              <a:ext cx="198437" cy="979488"/>
            </a:xfrm>
            <a:custGeom>
              <a:avLst/>
              <a:gdLst/>
              <a:ahLst/>
              <a:cxnLst>
                <a:cxn ang="0">
                  <a:pos x="0" y="11113"/>
                </a:cxn>
                <a:cxn ang="0">
                  <a:pos x="85725" y="0"/>
                </a:cxn>
                <a:cxn ang="0">
                  <a:pos x="198437" y="971550"/>
                </a:cxn>
                <a:cxn ang="0">
                  <a:pos x="109537" y="979488"/>
                </a:cxn>
                <a:cxn ang="0">
                  <a:pos x="0" y="11113"/>
                </a:cxn>
              </a:cxnLst>
              <a:rect l="0" t="0" r="0" b="0"/>
              <a:pathLst>
                <a:path w="125" h="617">
                  <a:moveTo>
                    <a:pt x="0" y="7"/>
                  </a:moveTo>
                  <a:lnTo>
                    <a:pt x="54" y="0"/>
                  </a:lnTo>
                  <a:lnTo>
                    <a:pt x="125" y="612"/>
                  </a:lnTo>
                  <a:lnTo>
                    <a:pt x="69" y="617"/>
                  </a:lnTo>
                  <a:lnTo>
                    <a:pt x="0" y="7"/>
                  </a:lnTo>
                  <a:close/>
                </a:path>
              </a:pathLst>
            </a:custGeom>
            <a:solidFill>
              <a:srgbClr val="F8D271">
                <a:alpha val="100000"/>
              </a:srgbClr>
            </a:solidFill>
            <a:ln w="9525">
              <a:noFill/>
            </a:ln>
          </p:spPr>
          <p:txBody>
            <a:bodyPr/>
            <a:lstStyle/>
            <a:p>
              <a:endParaRPr lang="zh-CN" altLang="en-US"/>
            </a:p>
          </p:txBody>
        </p:sp>
        <p:sp>
          <p:nvSpPr>
            <p:cNvPr id="14353" name="Freeform 12"/>
            <p:cNvSpPr/>
            <p:nvPr/>
          </p:nvSpPr>
          <p:spPr>
            <a:xfrm>
              <a:off x="2039938" y="263525"/>
              <a:ext cx="439737" cy="1392238"/>
            </a:xfrm>
            <a:custGeom>
              <a:avLst/>
              <a:gdLst/>
              <a:ahLst/>
              <a:cxnLst>
                <a:cxn ang="0">
                  <a:pos x="153987" y="1392238"/>
                </a:cxn>
                <a:cxn ang="0">
                  <a:pos x="439737" y="1358900"/>
                </a:cxn>
                <a:cxn ang="0">
                  <a:pos x="285750" y="0"/>
                </a:cxn>
                <a:cxn ang="0">
                  <a:pos x="0" y="33338"/>
                </a:cxn>
                <a:cxn ang="0">
                  <a:pos x="153987" y="1392238"/>
                </a:cxn>
              </a:cxnLst>
              <a:rect l="0" t="0" r="0" b="0"/>
              <a:pathLst>
                <a:path w="277" h="877">
                  <a:moveTo>
                    <a:pt x="97" y="877"/>
                  </a:moveTo>
                  <a:lnTo>
                    <a:pt x="277" y="856"/>
                  </a:lnTo>
                  <a:lnTo>
                    <a:pt x="180" y="0"/>
                  </a:lnTo>
                  <a:lnTo>
                    <a:pt x="0" y="21"/>
                  </a:lnTo>
                  <a:lnTo>
                    <a:pt x="97" y="877"/>
                  </a:lnTo>
                  <a:close/>
                </a:path>
              </a:pathLst>
            </a:custGeom>
            <a:solidFill>
              <a:srgbClr val="F8D271">
                <a:alpha val="100000"/>
              </a:srgbClr>
            </a:solidFill>
            <a:ln w="9525">
              <a:noFill/>
            </a:ln>
          </p:spPr>
          <p:txBody>
            <a:bodyPr/>
            <a:lstStyle/>
            <a:p>
              <a:endParaRPr lang="zh-CN" altLang="en-US"/>
            </a:p>
          </p:txBody>
        </p:sp>
        <p:sp>
          <p:nvSpPr>
            <p:cNvPr id="14354" name="Freeform 13"/>
            <p:cNvSpPr/>
            <p:nvPr/>
          </p:nvSpPr>
          <p:spPr>
            <a:xfrm>
              <a:off x="2141538" y="422275"/>
              <a:ext cx="165100" cy="466725"/>
            </a:xfrm>
            <a:custGeom>
              <a:avLst/>
              <a:gdLst/>
              <a:ahLst/>
              <a:cxnLst>
                <a:cxn ang="0">
                  <a:pos x="52388" y="466725"/>
                </a:cxn>
                <a:cxn ang="0">
                  <a:pos x="165100" y="450850"/>
                </a:cxn>
                <a:cxn ang="0">
                  <a:pos x="115888" y="0"/>
                </a:cxn>
                <a:cxn ang="0">
                  <a:pos x="0" y="14288"/>
                </a:cxn>
                <a:cxn ang="0">
                  <a:pos x="52388" y="466725"/>
                </a:cxn>
              </a:cxnLst>
              <a:rect l="0" t="0" r="0" b="0"/>
              <a:pathLst>
                <a:path w="104" h="294">
                  <a:moveTo>
                    <a:pt x="33" y="294"/>
                  </a:moveTo>
                  <a:lnTo>
                    <a:pt x="104" y="284"/>
                  </a:lnTo>
                  <a:lnTo>
                    <a:pt x="73" y="0"/>
                  </a:lnTo>
                  <a:lnTo>
                    <a:pt x="0" y="9"/>
                  </a:lnTo>
                  <a:lnTo>
                    <a:pt x="33" y="294"/>
                  </a:lnTo>
                  <a:close/>
                </a:path>
              </a:pathLst>
            </a:custGeom>
            <a:solidFill>
              <a:srgbClr val="DF5024">
                <a:alpha val="100000"/>
              </a:srgbClr>
            </a:solidFill>
            <a:ln w="9525">
              <a:noFill/>
            </a:ln>
          </p:spPr>
          <p:txBody>
            <a:bodyPr/>
            <a:lstStyle/>
            <a:p>
              <a:endParaRPr lang="zh-CN" altLang="en-US"/>
            </a:p>
          </p:txBody>
        </p:sp>
        <p:sp>
          <p:nvSpPr>
            <p:cNvPr id="14355" name="Rectangle 14"/>
            <p:cNvSpPr/>
            <p:nvPr/>
          </p:nvSpPr>
          <p:spPr>
            <a:xfrm>
              <a:off x="704850" y="-82550"/>
              <a:ext cx="447675" cy="1738313"/>
            </a:xfrm>
            <a:prstGeom prst="rect">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56" name="Freeform 15"/>
            <p:cNvSpPr/>
            <p:nvPr/>
          </p:nvSpPr>
          <p:spPr>
            <a:xfrm>
              <a:off x="787400" y="13255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57" name="Freeform 16"/>
            <p:cNvSpPr/>
            <p:nvPr/>
          </p:nvSpPr>
          <p:spPr>
            <a:xfrm>
              <a:off x="787400" y="1212850"/>
              <a:ext cx="282575" cy="179388"/>
            </a:xfrm>
            <a:custGeom>
              <a:avLst/>
              <a:gdLst/>
              <a:ahLst/>
              <a:cxnLst>
                <a:cxn ang="0">
                  <a:pos x="0" y="60325"/>
                </a:cxn>
                <a:cxn ang="0">
                  <a:pos x="282575" y="179388"/>
                </a:cxn>
                <a:cxn ang="0">
                  <a:pos x="282575" y="120650"/>
                </a:cxn>
                <a:cxn ang="0">
                  <a:pos x="0" y="0"/>
                </a:cxn>
                <a:cxn ang="0">
                  <a:pos x="0" y="60325"/>
                </a:cxn>
              </a:cxnLst>
              <a:rect l="0" t="0" r="0" b="0"/>
              <a:pathLst>
                <a:path w="178" h="113">
                  <a:moveTo>
                    <a:pt x="0" y="38"/>
                  </a:moveTo>
                  <a:lnTo>
                    <a:pt x="178" y="113"/>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58" name="Freeform 17"/>
            <p:cNvSpPr/>
            <p:nvPr/>
          </p:nvSpPr>
          <p:spPr>
            <a:xfrm>
              <a:off x="787400" y="1095375"/>
              <a:ext cx="282575" cy="184150"/>
            </a:xfrm>
            <a:custGeom>
              <a:avLst/>
              <a:gdLst/>
              <a:ahLst/>
              <a:cxnLst>
                <a:cxn ang="0">
                  <a:pos x="0" y="60325"/>
                </a:cxn>
                <a:cxn ang="0">
                  <a:pos x="282575" y="184150"/>
                </a:cxn>
                <a:cxn ang="0">
                  <a:pos x="282575" y="123825"/>
                </a:cxn>
                <a:cxn ang="0">
                  <a:pos x="0" y="0"/>
                </a:cxn>
                <a:cxn ang="0">
                  <a:pos x="0" y="60325"/>
                </a:cxn>
              </a:cxnLst>
              <a:rect l="0" t="0" r="0" b="0"/>
              <a:pathLst>
                <a:path w="178" h="116">
                  <a:moveTo>
                    <a:pt x="0" y="38"/>
                  </a:moveTo>
                  <a:lnTo>
                    <a:pt x="178" y="116"/>
                  </a:lnTo>
                  <a:lnTo>
                    <a:pt x="178" y="78"/>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59" name="Freeform 18"/>
            <p:cNvSpPr/>
            <p:nvPr/>
          </p:nvSpPr>
          <p:spPr>
            <a:xfrm>
              <a:off x="787400" y="9826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0" name="Freeform 19"/>
            <p:cNvSpPr/>
            <p:nvPr/>
          </p:nvSpPr>
          <p:spPr>
            <a:xfrm>
              <a:off x="787400" y="869950"/>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1" name="Freeform 20"/>
            <p:cNvSpPr/>
            <p:nvPr/>
          </p:nvSpPr>
          <p:spPr>
            <a:xfrm>
              <a:off x="787400" y="752475"/>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2" name="Freeform 21"/>
            <p:cNvSpPr/>
            <p:nvPr/>
          </p:nvSpPr>
          <p:spPr>
            <a:xfrm>
              <a:off x="787400" y="6397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3" name="Freeform 22"/>
            <p:cNvSpPr/>
            <p:nvPr/>
          </p:nvSpPr>
          <p:spPr>
            <a:xfrm>
              <a:off x="787400" y="523875"/>
              <a:ext cx="282575" cy="184150"/>
            </a:xfrm>
            <a:custGeom>
              <a:avLst/>
              <a:gdLst/>
              <a:ahLst/>
              <a:cxnLst>
                <a:cxn ang="0">
                  <a:pos x="0" y="60325"/>
                </a:cxn>
                <a:cxn ang="0">
                  <a:pos x="282575" y="184150"/>
                </a:cxn>
                <a:cxn ang="0">
                  <a:pos x="282575" y="120650"/>
                </a:cxn>
                <a:cxn ang="0">
                  <a:pos x="0" y="0"/>
                </a:cxn>
                <a:cxn ang="0">
                  <a:pos x="0" y="60325"/>
                </a:cxn>
              </a:cxnLst>
              <a:rect l="0" t="0" r="0" b="0"/>
              <a:pathLst>
                <a:path w="178" h="116">
                  <a:moveTo>
                    <a:pt x="0" y="38"/>
                  </a:moveTo>
                  <a:lnTo>
                    <a:pt x="178" y="116"/>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4" name="Freeform 23"/>
            <p:cNvSpPr/>
            <p:nvPr/>
          </p:nvSpPr>
          <p:spPr>
            <a:xfrm>
              <a:off x="787400" y="411163"/>
              <a:ext cx="282575" cy="179388"/>
            </a:xfrm>
            <a:custGeom>
              <a:avLst/>
              <a:gdLst/>
              <a:ahLst/>
              <a:cxnLst>
                <a:cxn ang="0">
                  <a:pos x="0" y="58738"/>
                </a:cxn>
                <a:cxn ang="0">
                  <a:pos x="282575" y="179388"/>
                </a:cxn>
                <a:cxn ang="0">
                  <a:pos x="282575" y="119063"/>
                </a:cxn>
                <a:cxn ang="0">
                  <a:pos x="0" y="0"/>
                </a:cxn>
                <a:cxn ang="0">
                  <a:pos x="0" y="58738"/>
                </a:cxn>
              </a:cxnLst>
              <a:rect l="0" t="0" r="0" b="0"/>
              <a:pathLst>
                <a:path w="178" h="113">
                  <a:moveTo>
                    <a:pt x="0" y="37"/>
                  </a:moveTo>
                  <a:lnTo>
                    <a:pt x="178" y="113"/>
                  </a:lnTo>
                  <a:lnTo>
                    <a:pt x="178" y="75"/>
                  </a:lnTo>
                  <a:lnTo>
                    <a:pt x="0" y="0"/>
                  </a:lnTo>
                  <a:lnTo>
                    <a:pt x="0" y="37"/>
                  </a:lnTo>
                  <a:close/>
                </a:path>
              </a:pathLst>
            </a:custGeom>
            <a:solidFill>
              <a:srgbClr val="F6B86B">
                <a:alpha val="100000"/>
              </a:srgbClr>
            </a:solidFill>
            <a:ln w="9525">
              <a:noFill/>
            </a:ln>
          </p:spPr>
          <p:txBody>
            <a:bodyPr/>
            <a:lstStyle/>
            <a:p>
              <a:endParaRPr lang="zh-CN" altLang="en-US"/>
            </a:p>
          </p:txBody>
        </p:sp>
        <p:sp>
          <p:nvSpPr>
            <p:cNvPr id="14365" name="Freeform 24"/>
            <p:cNvSpPr/>
            <p:nvPr/>
          </p:nvSpPr>
          <p:spPr>
            <a:xfrm>
              <a:off x="787400" y="2968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6" name="Freeform 25"/>
            <p:cNvSpPr/>
            <p:nvPr/>
          </p:nvSpPr>
          <p:spPr>
            <a:xfrm>
              <a:off x="787400" y="180975"/>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7" name="Freeform 26"/>
            <p:cNvSpPr/>
            <p:nvPr/>
          </p:nvSpPr>
          <p:spPr>
            <a:xfrm>
              <a:off x="787400" y="682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8" name="Rectangle 27"/>
            <p:cNvSpPr/>
            <p:nvPr/>
          </p:nvSpPr>
          <p:spPr>
            <a:xfrm>
              <a:off x="1152525" y="285750"/>
              <a:ext cx="285750" cy="1370013"/>
            </a:xfrm>
            <a:prstGeom prst="rect">
              <a:avLst/>
            </a:prstGeom>
            <a:solidFill>
              <a:srgbClr val="F2E1C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69" name="Rectangle 28"/>
            <p:cNvSpPr/>
            <p:nvPr/>
          </p:nvSpPr>
          <p:spPr>
            <a:xfrm>
              <a:off x="1152525" y="285750"/>
              <a:ext cx="285750" cy="128588"/>
            </a:xfrm>
            <a:prstGeom prst="rect">
              <a:avLst/>
            </a:prstGeom>
            <a:solidFill>
              <a:srgbClr val="4A5B66"/>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0" name="Rectangle 29"/>
            <p:cNvSpPr/>
            <p:nvPr/>
          </p:nvSpPr>
          <p:spPr>
            <a:xfrm>
              <a:off x="1254125" y="469900"/>
              <a:ext cx="85725" cy="1100138"/>
            </a:xfrm>
            <a:prstGeom prst="rect">
              <a:avLst/>
            </a:prstGeom>
            <a:solidFill>
              <a:srgbClr val="4A5B66"/>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1" name="Rectangle 30"/>
            <p:cNvSpPr/>
            <p:nvPr/>
          </p:nvSpPr>
          <p:spPr>
            <a:xfrm>
              <a:off x="1438275" y="-463550"/>
              <a:ext cx="187325" cy="2119313"/>
            </a:xfrm>
            <a:prstGeom prst="rect">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2" name="Rectangle 31"/>
            <p:cNvSpPr/>
            <p:nvPr/>
          </p:nvSpPr>
          <p:spPr>
            <a:xfrm>
              <a:off x="1482725" y="-395288"/>
              <a:ext cx="98425" cy="177800"/>
            </a:xfrm>
            <a:prstGeom prst="rect">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3" name="Rectangle 32"/>
            <p:cNvSpPr/>
            <p:nvPr/>
          </p:nvSpPr>
          <p:spPr>
            <a:xfrm>
              <a:off x="1482725" y="-161925"/>
              <a:ext cx="98425" cy="177800"/>
            </a:xfrm>
            <a:prstGeom prst="rect">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4" name="Rectangle 33"/>
            <p:cNvSpPr/>
            <p:nvPr/>
          </p:nvSpPr>
          <p:spPr>
            <a:xfrm>
              <a:off x="1482725" y="71438"/>
              <a:ext cx="98425" cy="177800"/>
            </a:xfrm>
            <a:prstGeom prst="rect">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5" name="Oval 34"/>
            <p:cNvSpPr/>
            <p:nvPr/>
          </p:nvSpPr>
          <p:spPr>
            <a:xfrm>
              <a:off x="3373438" y="1524000"/>
              <a:ext cx="257175" cy="147638"/>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6" name="Oval 35"/>
            <p:cNvSpPr/>
            <p:nvPr/>
          </p:nvSpPr>
          <p:spPr>
            <a:xfrm>
              <a:off x="3656013" y="1524000"/>
              <a:ext cx="255587" cy="147638"/>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7" name="Oval 36"/>
            <p:cNvSpPr/>
            <p:nvPr/>
          </p:nvSpPr>
          <p:spPr>
            <a:xfrm>
              <a:off x="3351213" y="519113"/>
              <a:ext cx="180975" cy="177800"/>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8" name="Oval 37"/>
            <p:cNvSpPr/>
            <p:nvPr/>
          </p:nvSpPr>
          <p:spPr>
            <a:xfrm>
              <a:off x="3400425" y="573088"/>
              <a:ext cx="109537" cy="107950"/>
            </a:xfrm>
            <a:prstGeom prst="ellipse">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9" name="Oval 38"/>
            <p:cNvSpPr/>
            <p:nvPr/>
          </p:nvSpPr>
          <p:spPr>
            <a:xfrm>
              <a:off x="3757613" y="519113"/>
              <a:ext cx="176212" cy="177800"/>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0" name="Oval 39"/>
            <p:cNvSpPr/>
            <p:nvPr/>
          </p:nvSpPr>
          <p:spPr>
            <a:xfrm>
              <a:off x="3776663" y="573088"/>
              <a:ext cx="109537" cy="107950"/>
            </a:xfrm>
            <a:prstGeom prst="ellipse">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1" name="Freeform 40"/>
            <p:cNvSpPr/>
            <p:nvPr/>
          </p:nvSpPr>
          <p:spPr>
            <a:xfrm>
              <a:off x="2374900" y="919163"/>
              <a:ext cx="1176337" cy="996950"/>
            </a:xfrm>
            <a:custGeom>
              <a:avLst/>
              <a:gdLst/>
              <a:ahLst/>
              <a:cxnLst>
                <a:cxn ang="0">
                  <a:pos x="1097413" y="304728"/>
                </a:cxn>
                <a:cxn ang="0">
                  <a:pos x="108990" y="549263"/>
                </a:cxn>
                <a:cxn ang="0">
                  <a:pos x="1097413" y="304728"/>
                </a:cxn>
              </a:cxnLst>
              <a:rect l="0" t="0" r="0" b="0"/>
              <a:pathLst>
                <a:path w="313" h="265">
                  <a:moveTo>
                    <a:pt x="292" y="81"/>
                  </a:moveTo>
                  <a:cubicBezTo>
                    <a:pt x="313" y="162"/>
                    <a:pt x="58" y="265"/>
                    <a:pt x="29" y="146"/>
                  </a:cubicBezTo>
                  <a:cubicBezTo>
                    <a:pt x="0" y="27"/>
                    <a:pt x="272" y="0"/>
                    <a:pt x="292" y="81"/>
                  </a:cubicBezTo>
                  <a:close/>
                </a:path>
              </a:pathLst>
            </a:custGeom>
            <a:solidFill>
              <a:srgbClr val="392214">
                <a:alpha val="100000"/>
              </a:srgbClr>
            </a:solidFill>
            <a:ln w="9525">
              <a:noFill/>
            </a:ln>
          </p:spPr>
          <p:txBody>
            <a:bodyPr/>
            <a:lstStyle/>
            <a:p>
              <a:endParaRPr lang="zh-CN" altLang="en-US"/>
            </a:p>
          </p:txBody>
        </p:sp>
        <p:sp>
          <p:nvSpPr>
            <p:cNvPr id="14382" name="Freeform 41"/>
            <p:cNvSpPr>
              <a:spLocks noEditPoints="1"/>
            </p:cNvSpPr>
            <p:nvPr/>
          </p:nvSpPr>
          <p:spPr>
            <a:xfrm>
              <a:off x="2501900" y="1087438"/>
              <a:ext cx="947737" cy="538163"/>
            </a:xfrm>
            <a:custGeom>
              <a:avLst/>
              <a:gdLst/>
              <a:ahLst/>
              <a:cxnLst>
                <a:cxn ang="0">
                  <a:pos x="876281" y="282253"/>
                </a:cxn>
                <a:cxn ang="0">
                  <a:pos x="876281" y="90321"/>
                </a:cxn>
                <a:cxn ang="0">
                  <a:pos x="876281" y="90321"/>
                </a:cxn>
                <a:cxn ang="0">
                  <a:pos x="876281" y="282253"/>
                </a:cxn>
                <a:cxn ang="0">
                  <a:pos x="823629" y="37634"/>
                </a:cxn>
                <a:cxn ang="0">
                  <a:pos x="831150" y="342467"/>
                </a:cxn>
                <a:cxn ang="0">
                  <a:pos x="774737" y="112901"/>
                </a:cxn>
                <a:cxn ang="0">
                  <a:pos x="774737" y="112901"/>
                </a:cxn>
                <a:cxn ang="0">
                  <a:pos x="718324" y="417735"/>
                </a:cxn>
                <a:cxn ang="0">
                  <a:pos x="733368" y="11290"/>
                </a:cxn>
                <a:cxn ang="0">
                  <a:pos x="759694" y="395155"/>
                </a:cxn>
                <a:cxn ang="0">
                  <a:pos x="673194" y="131718"/>
                </a:cxn>
                <a:cxn ang="0">
                  <a:pos x="673194" y="131718"/>
                </a:cxn>
                <a:cxn ang="0">
                  <a:pos x="613020" y="466659"/>
                </a:cxn>
                <a:cxn ang="0">
                  <a:pos x="639346" y="3763"/>
                </a:cxn>
                <a:cxn ang="0">
                  <a:pos x="650629" y="451605"/>
                </a:cxn>
                <a:cxn ang="0">
                  <a:pos x="575412" y="150535"/>
                </a:cxn>
                <a:cxn ang="0">
                  <a:pos x="575412" y="150535"/>
                </a:cxn>
                <a:cxn ang="0">
                  <a:pos x="511477" y="504293"/>
                </a:cxn>
                <a:cxn ang="0">
                  <a:pos x="541564" y="3763"/>
                </a:cxn>
                <a:cxn ang="0">
                  <a:pos x="549086" y="493002"/>
                </a:cxn>
                <a:cxn ang="0">
                  <a:pos x="473869" y="165589"/>
                </a:cxn>
                <a:cxn ang="0">
                  <a:pos x="473869" y="165589"/>
                </a:cxn>
                <a:cxn ang="0">
                  <a:pos x="409934" y="526873"/>
                </a:cxn>
                <a:cxn ang="0">
                  <a:pos x="443782" y="11290"/>
                </a:cxn>
                <a:cxn ang="0">
                  <a:pos x="443782" y="519346"/>
                </a:cxn>
                <a:cxn ang="0">
                  <a:pos x="376086" y="180642"/>
                </a:cxn>
                <a:cxn ang="0">
                  <a:pos x="376086" y="180642"/>
                </a:cxn>
                <a:cxn ang="0">
                  <a:pos x="308391" y="538163"/>
                </a:cxn>
                <a:cxn ang="0">
                  <a:pos x="342238" y="33870"/>
                </a:cxn>
                <a:cxn ang="0">
                  <a:pos x="345999" y="534400"/>
                </a:cxn>
                <a:cxn ang="0">
                  <a:pos x="274543" y="195696"/>
                </a:cxn>
                <a:cxn ang="0">
                  <a:pos x="274543" y="195696"/>
                </a:cxn>
                <a:cxn ang="0">
                  <a:pos x="214369" y="530636"/>
                </a:cxn>
                <a:cxn ang="0">
                  <a:pos x="236934" y="67741"/>
                </a:cxn>
                <a:cxn ang="0">
                  <a:pos x="248217" y="534400"/>
                </a:cxn>
                <a:cxn ang="0">
                  <a:pos x="176760" y="203222"/>
                </a:cxn>
                <a:cxn ang="0">
                  <a:pos x="176760" y="203222"/>
                </a:cxn>
                <a:cxn ang="0">
                  <a:pos x="124108" y="504293"/>
                </a:cxn>
                <a:cxn ang="0">
                  <a:pos x="131630" y="124191"/>
                </a:cxn>
                <a:cxn ang="0">
                  <a:pos x="154195" y="515583"/>
                </a:cxn>
                <a:cxn ang="0">
                  <a:pos x="78978" y="214513"/>
                </a:cxn>
                <a:cxn ang="0">
                  <a:pos x="78978" y="214513"/>
                </a:cxn>
                <a:cxn ang="0">
                  <a:pos x="41369" y="425262"/>
                </a:cxn>
                <a:cxn ang="0">
                  <a:pos x="78978" y="406445"/>
                </a:cxn>
                <a:cxn ang="0">
                  <a:pos x="78978" y="406445"/>
                </a:cxn>
              </a:cxnLst>
              <a:rect l="0" t="0" r="0" b="0"/>
              <a:pathLst>
                <a:path w="252" h="143">
                  <a:moveTo>
                    <a:pt x="249" y="38"/>
                  </a:moveTo>
                  <a:cubicBezTo>
                    <a:pt x="252" y="52"/>
                    <a:pt x="246" y="66"/>
                    <a:pt x="233" y="79"/>
                  </a:cubicBezTo>
                  <a:cubicBezTo>
                    <a:pt x="233" y="75"/>
                    <a:pt x="233" y="75"/>
                    <a:pt x="233" y="75"/>
                  </a:cubicBezTo>
                  <a:cubicBezTo>
                    <a:pt x="242" y="26"/>
                    <a:pt x="242" y="26"/>
                    <a:pt x="242" y="26"/>
                  </a:cubicBezTo>
                  <a:cubicBezTo>
                    <a:pt x="245" y="29"/>
                    <a:pt x="247" y="33"/>
                    <a:pt x="249" y="38"/>
                  </a:cubicBezTo>
                  <a:close/>
                  <a:moveTo>
                    <a:pt x="233" y="24"/>
                  </a:moveTo>
                  <a:cubicBezTo>
                    <a:pt x="233" y="17"/>
                    <a:pt x="233" y="17"/>
                    <a:pt x="233" y="17"/>
                  </a:cubicBezTo>
                  <a:cubicBezTo>
                    <a:pt x="234" y="18"/>
                    <a:pt x="234" y="18"/>
                    <a:pt x="234" y="18"/>
                  </a:cubicBezTo>
                  <a:lnTo>
                    <a:pt x="233" y="24"/>
                  </a:lnTo>
                  <a:close/>
                  <a:moveTo>
                    <a:pt x="233" y="79"/>
                  </a:moveTo>
                  <a:cubicBezTo>
                    <a:pt x="233" y="80"/>
                    <a:pt x="232" y="80"/>
                    <a:pt x="232" y="81"/>
                  </a:cubicBezTo>
                  <a:cubicBezTo>
                    <a:pt x="233" y="75"/>
                    <a:pt x="233" y="75"/>
                    <a:pt x="233" y="75"/>
                  </a:cubicBezTo>
                  <a:lnTo>
                    <a:pt x="233" y="79"/>
                  </a:lnTo>
                  <a:close/>
                  <a:moveTo>
                    <a:pt x="233" y="17"/>
                  </a:moveTo>
                  <a:cubicBezTo>
                    <a:pt x="229" y="15"/>
                    <a:pt x="224" y="12"/>
                    <a:pt x="219" y="10"/>
                  </a:cubicBezTo>
                  <a:cubicBezTo>
                    <a:pt x="206" y="81"/>
                    <a:pt x="206" y="81"/>
                    <a:pt x="206" y="81"/>
                  </a:cubicBezTo>
                  <a:cubicBezTo>
                    <a:pt x="206" y="102"/>
                    <a:pt x="206" y="102"/>
                    <a:pt x="206" y="102"/>
                  </a:cubicBezTo>
                  <a:cubicBezTo>
                    <a:pt x="211" y="98"/>
                    <a:pt x="216" y="95"/>
                    <a:pt x="221" y="91"/>
                  </a:cubicBezTo>
                  <a:cubicBezTo>
                    <a:pt x="233" y="24"/>
                    <a:pt x="233" y="24"/>
                    <a:pt x="233" y="24"/>
                  </a:cubicBezTo>
                  <a:lnTo>
                    <a:pt x="233" y="17"/>
                  </a:lnTo>
                  <a:close/>
                  <a:moveTo>
                    <a:pt x="206" y="30"/>
                  </a:moveTo>
                  <a:cubicBezTo>
                    <a:pt x="206" y="6"/>
                    <a:pt x="206" y="6"/>
                    <a:pt x="206" y="6"/>
                  </a:cubicBezTo>
                  <a:cubicBezTo>
                    <a:pt x="208" y="6"/>
                    <a:pt x="209" y="7"/>
                    <a:pt x="210" y="7"/>
                  </a:cubicBezTo>
                  <a:lnTo>
                    <a:pt x="206" y="30"/>
                  </a:lnTo>
                  <a:close/>
                  <a:moveTo>
                    <a:pt x="206" y="6"/>
                  </a:moveTo>
                  <a:cubicBezTo>
                    <a:pt x="206" y="30"/>
                    <a:pt x="206" y="30"/>
                    <a:pt x="206" y="30"/>
                  </a:cubicBezTo>
                  <a:cubicBezTo>
                    <a:pt x="191" y="111"/>
                    <a:pt x="191" y="111"/>
                    <a:pt x="191" y="111"/>
                  </a:cubicBezTo>
                  <a:cubicBezTo>
                    <a:pt x="187" y="113"/>
                    <a:pt x="183" y="115"/>
                    <a:pt x="179" y="117"/>
                  </a:cubicBezTo>
                  <a:cubicBezTo>
                    <a:pt x="179" y="86"/>
                    <a:pt x="179" y="86"/>
                    <a:pt x="179" y="86"/>
                  </a:cubicBezTo>
                  <a:cubicBezTo>
                    <a:pt x="195" y="3"/>
                    <a:pt x="195" y="3"/>
                    <a:pt x="195" y="3"/>
                  </a:cubicBezTo>
                  <a:cubicBezTo>
                    <a:pt x="199" y="4"/>
                    <a:pt x="202" y="5"/>
                    <a:pt x="206" y="6"/>
                  </a:cubicBezTo>
                  <a:close/>
                  <a:moveTo>
                    <a:pt x="206" y="81"/>
                  </a:moveTo>
                  <a:cubicBezTo>
                    <a:pt x="202" y="105"/>
                    <a:pt x="202" y="105"/>
                    <a:pt x="202" y="105"/>
                  </a:cubicBezTo>
                  <a:cubicBezTo>
                    <a:pt x="203" y="104"/>
                    <a:pt x="205" y="103"/>
                    <a:pt x="206" y="102"/>
                  </a:cubicBezTo>
                  <a:lnTo>
                    <a:pt x="206" y="81"/>
                  </a:lnTo>
                  <a:close/>
                  <a:moveTo>
                    <a:pt x="179" y="35"/>
                  </a:moveTo>
                  <a:cubicBezTo>
                    <a:pt x="186" y="2"/>
                    <a:pt x="186" y="2"/>
                    <a:pt x="186" y="2"/>
                  </a:cubicBezTo>
                  <a:cubicBezTo>
                    <a:pt x="184" y="2"/>
                    <a:pt x="182" y="1"/>
                    <a:pt x="179" y="1"/>
                  </a:cubicBezTo>
                  <a:lnTo>
                    <a:pt x="179" y="35"/>
                  </a:lnTo>
                  <a:close/>
                  <a:moveTo>
                    <a:pt x="179" y="1"/>
                  </a:moveTo>
                  <a:cubicBezTo>
                    <a:pt x="179" y="35"/>
                    <a:pt x="179" y="35"/>
                    <a:pt x="179" y="35"/>
                  </a:cubicBezTo>
                  <a:cubicBezTo>
                    <a:pt x="163" y="124"/>
                    <a:pt x="163" y="124"/>
                    <a:pt x="163" y="124"/>
                  </a:cubicBezTo>
                  <a:cubicBezTo>
                    <a:pt x="160" y="126"/>
                    <a:pt x="156" y="127"/>
                    <a:pt x="153" y="128"/>
                  </a:cubicBezTo>
                  <a:cubicBezTo>
                    <a:pt x="153" y="91"/>
                    <a:pt x="153" y="91"/>
                    <a:pt x="153" y="91"/>
                  </a:cubicBezTo>
                  <a:cubicBezTo>
                    <a:pt x="170" y="1"/>
                    <a:pt x="170" y="1"/>
                    <a:pt x="170" y="1"/>
                  </a:cubicBezTo>
                  <a:cubicBezTo>
                    <a:pt x="173" y="1"/>
                    <a:pt x="176" y="1"/>
                    <a:pt x="179" y="1"/>
                  </a:cubicBezTo>
                  <a:close/>
                  <a:moveTo>
                    <a:pt x="179" y="86"/>
                  </a:moveTo>
                  <a:cubicBezTo>
                    <a:pt x="173" y="120"/>
                    <a:pt x="173" y="120"/>
                    <a:pt x="173" y="120"/>
                  </a:cubicBezTo>
                  <a:cubicBezTo>
                    <a:pt x="175" y="119"/>
                    <a:pt x="177" y="118"/>
                    <a:pt x="179" y="117"/>
                  </a:cubicBezTo>
                  <a:lnTo>
                    <a:pt x="179" y="86"/>
                  </a:lnTo>
                  <a:close/>
                  <a:moveTo>
                    <a:pt x="153" y="40"/>
                  </a:moveTo>
                  <a:cubicBezTo>
                    <a:pt x="160" y="0"/>
                    <a:pt x="160" y="0"/>
                    <a:pt x="160" y="0"/>
                  </a:cubicBezTo>
                  <a:cubicBezTo>
                    <a:pt x="158" y="0"/>
                    <a:pt x="155" y="0"/>
                    <a:pt x="153" y="0"/>
                  </a:cubicBezTo>
                  <a:lnTo>
                    <a:pt x="153" y="40"/>
                  </a:lnTo>
                  <a:close/>
                  <a:moveTo>
                    <a:pt x="153" y="0"/>
                  </a:moveTo>
                  <a:cubicBezTo>
                    <a:pt x="153" y="40"/>
                    <a:pt x="153" y="40"/>
                    <a:pt x="153" y="40"/>
                  </a:cubicBezTo>
                  <a:cubicBezTo>
                    <a:pt x="136" y="134"/>
                    <a:pt x="136" y="134"/>
                    <a:pt x="136" y="134"/>
                  </a:cubicBezTo>
                  <a:cubicBezTo>
                    <a:pt x="132" y="135"/>
                    <a:pt x="129" y="136"/>
                    <a:pt x="126" y="136"/>
                  </a:cubicBezTo>
                  <a:cubicBezTo>
                    <a:pt x="126" y="95"/>
                    <a:pt x="126" y="95"/>
                    <a:pt x="126" y="95"/>
                  </a:cubicBezTo>
                  <a:cubicBezTo>
                    <a:pt x="144" y="1"/>
                    <a:pt x="144" y="1"/>
                    <a:pt x="144" y="1"/>
                  </a:cubicBezTo>
                  <a:cubicBezTo>
                    <a:pt x="147" y="1"/>
                    <a:pt x="150" y="0"/>
                    <a:pt x="153" y="0"/>
                  </a:cubicBezTo>
                  <a:close/>
                  <a:moveTo>
                    <a:pt x="153" y="91"/>
                  </a:moveTo>
                  <a:cubicBezTo>
                    <a:pt x="146" y="131"/>
                    <a:pt x="146" y="131"/>
                    <a:pt x="146" y="131"/>
                  </a:cubicBezTo>
                  <a:cubicBezTo>
                    <a:pt x="148" y="130"/>
                    <a:pt x="150" y="129"/>
                    <a:pt x="153" y="128"/>
                  </a:cubicBezTo>
                  <a:lnTo>
                    <a:pt x="153" y="91"/>
                  </a:lnTo>
                  <a:close/>
                  <a:moveTo>
                    <a:pt x="126" y="44"/>
                  </a:moveTo>
                  <a:cubicBezTo>
                    <a:pt x="134" y="1"/>
                    <a:pt x="134" y="1"/>
                    <a:pt x="134" y="1"/>
                  </a:cubicBezTo>
                  <a:cubicBezTo>
                    <a:pt x="132" y="2"/>
                    <a:pt x="129" y="2"/>
                    <a:pt x="126" y="2"/>
                  </a:cubicBezTo>
                  <a:lnTo>
                    <a:pt x="126" y="44"/>
                  </a:lnTo>
                  <a:close/>
                  <a:moveTo>
                    <a:pt x="126" y="2"/>
                  </a:moveTo>
                  <a:cubicBezTo>
                    <a:pt x="126" y="44"/>
                    <a:pt x="126" y="44"/>
                    <a:pt x="126" y="44"/>
                  </a:cubicBezTo>
                  <a:cubicBezTo>
                    <a:pt x="109" y="140"/>
                    <a:pt x="109" y="140"/>
                    <a:pt x="109" y="140"/>
                  </a:cubicBezTo>
                  <a:cubicBezTo>
                    <a:pt x="106" y="141"/>
                    <a:pt x="103" y="141"/>
                    <a:pt x="100" y="141"/>
                  </a:cubicBezTo>
                  <a:cubicBezTo>
                    <a:pt x="100" y="99"/>
                    <a:pt x="100" y="99"/>
                    <a:pt x="100" y="99"/>
                  </a:cubicBezTo>
                  <a:cubicBezTo>
                    <a:pt x="118" y="3"/>
                    <a:pt x="118" y="3"/>
                    <a:pt x="118" y="3"/>
                  </a:cubicBezTo>
                  <a:cubicBezTo>
                    <a:pt x="120" y="3"/>
                    <a:pt x="123" y="3"/>
                    <a:pt x="126" y="2"/>
                  </a:cubicBezTo>
                  <a:close/>
                  <a:moveTo>
                    <a:pt x="126" y="95"/>
                  </a:moveTo>
                  <a:cubicBezTo>
                    <a:pt x="118" y="138"/>
                    <a:pt x="118" y="138"/>
                    <a:pt x="118" y="138"/>
                  </a:cubicBezTo>
                  <a:cubicBezTo>
                    <a:pt x="121" y="138"/>
                    <a:pt x="124" y="137"/>
                    <a:pt x="126" y="136"/>
                  </a:cubicBezTo>
                  <a:lnTo>
                    <a:pt x="126" y="95"/>
                  </a:lnTo>
                  <a:close/>
                  <a:moveTo>
                    <a:pt x="100" y="48"/>
                  </a:moveTo>
                  <a:cubicBezTo>
                    <a:pt x="108" y="5"/>
                    <a:pt x="108" y="5"/>
                    <a:pt x="108" y="5"/>
                  </a:cubicBezTo>
                  <a:cubicBezTo>
                    <a:pt x="105" y="6"/>
                    <a:pt x="102" y="6"/>
                    <a:pt x="100" y="7"/>
                  </a:cubicBezTo>
                  <a:lnTo>
                    <a:pt x="100" y="48"/>
                  </a:lnTo>
                  <a:close/>
                  <a:moveTo>
                    <a:pt x="100" y="7"/>
                  </a:moveTo>
                  <a:cubicBezTo>
                    <a:pt x="100" y="48"/>
                    <a:pt x="100" y="48"/>
                    <a:pt x="100" y="48"/>
                  </a:cubicBezTo>
                  <a:cubicBezTo>
                    <a:pt x="82" y="143"/>
                    <a:pt x="82" y="143"/>
                    <a:pt x="82" y="143"/>
                  </a:cubicBezTo>
                  <a:cubicBezTo>
                    <a:pt x="79" y="143"/>
                    <a:pt x="76" y="143"/>
                    <a:pt x="73" y="143"/>
                  </a:cubicBezTo>
                  <a:cubicBezTo>
                    <a:pt x="73" y="103"/>
                    <a:pt x="73" y="103"/>
                    <a:pt x="73" y="103"/>
                  </a:cubicBezTo>
                  <a:cubicBezTo>
                    <a:pt x="91" y="9"/>
                    <a:pt x="91" y="9"/>
                    <a:pt x="91" y="9"/>
                  </a:cubicBezTo>
                  <a:cubicBezTo>
                    <a:pt x="94" y="8"/>
                    <a:pt x="97" y="7"/>
                    <a:pt x="100" y="7"/>
                  </a:cubicBezTo>
                  <a:close/>
                  <a:moveTo>
                    <a:pt x="100" y="99"/>
                  </a:moveTo>
                  <a:cubicBezTo>
                    <a:pt x="92" y="142"/>
                    <a:pt x="92" y="142"/>
                    <a:pt x="92" y="142"/>
                  </a:cubicBezTo>
                  <a:cubicBezTo>
                    <a:pt x="95" y="142"/>
                    <a:pt x="97" y="142"/>
                    <a:pt x="100" y="141"/>
                  </a:cubicBezTo>
                  <a:lnTo>
                    <a:pt x="100" y="99"/>
                  </a:lnTo>
                  <a:close/>
                  <a:moveTo>
                    <a:pt x="73" y="52"/>
                  </a:moveTo>
                  <a:cubicBezTo>
                    <a:pt x="81" y="12"/>
                    <a:pt x="81" y="12"/>
                    <a:pt x="81" y="12"/>
                  </a:cubicBezTo>
                  <a:cubicBezTo>
                    <a:pt x="78" y="13"/>
                    <a:pt x="76" y="13"/>
                    <a:pt x="73" y="14"/>
                  </a:cubicBezTo>
                  <a:lnTo>
                    <a:pt x="73" y="52"/>
                  </a:lnTo>
                  <a:close/>
                  <a:moveTo>
                    <a:pt x="73" y="14"/>
                  </a:moveTo>
                  <a:cubicBezTo>
                    <a:pt x="73" y="52"/>
                    <a:pt x="73" y="52"/>
                    <a:pt x="73" y="52"/>
                  </a:cubicBezTo>
                  <a:cubicBezTo>
                    <a:pt x="57" y="141"/>
                    <a:pt x="57" y="141"/>
                    <a:pt x="57" y="141"/>
                  </a:cubicBezTo>
                  <a:cubicBezTo>
                    <a:pt x="54" y="141"/>
                    <a:pt x="50" y="140"/>
                    <a:pt x="47" y="139"/>
                  </a:cubicBezTo>
                  <a:cubicBezTo>
                    <a:pt x="47" y="106"/>
                    <a:pt x="47" y="106"/>
                    <a:pt x="47" y="106"/>
                  </a:cubicBezTo>
                  <a:cubicBezTo>
                    <a:pt x="63" y="18"/>
                    <a:pt x="63" y="18"/>
                    <a:pt x="63" y="18"/>
                  </a:cubicBezTo>
                  <a:cubicBezTo>
                    <a:pt x="67" y="17"/>
                    <a:pt x="70" y="15"/>
                    <a:pt x="73" y="14"/>
                  </a:cubicBezTo>
                  <a:close/>
                  <a:moveTo>
                    <a:pt x="73" y="103"/>
                  </a:moveTo>
                  <a:cubicBezTo>
                    <a:pt x="66" y="142"/>
                    <a:pt x="66" y="142"/>
                    <a:pt x="66" y="142"/>
                  </a:cubicBezTo>
                  <a:cubicBezTo>
                    <a:pt x="69" y="143"/>
                    <a:pt x="71" y="143"/>
                    <a:pt x="73" y="143"/>
                  </a:cubicBezTo>
                  <a:lnTo>
                    <a:pt x="73" y="103"/>
                  </a:lnTo>
                  <a:close/>
                  <a:moveTo>
                    <a:pt x="47" y="54"/>
                  </a:moveTo>
                  <a:cubicBezTo>
                    <a:pt x="53" y="23"/>
                    <a:pt x="53" y="23"/>
                    <a:pt x="53" y="23"/>
                  </a:cubicBezTo>
                  <a:cubicBezTo>
                    <a:pt x="51" y="24"/>
                    <a:pt x="49" y="25"/>
                    <a:pt x="47" y="26"/>
                  </a:cubicBezTo>
                  <a:lnTo>
                    <a:pt x="47" y="54"/>
                  </a:lnTo>
                  <a:close/>
                  <a:moveTo>
                    <a:pt x="47" y="26"/>
                  </a:moveTo>
                  <a:cubicBezTo>
                    <a:pt x="47" y="54"/>
                    <a:pt x="47" y="54"/>
                    <a:pt x="47" y="54"/>
                  </a:cubicBezTo>
                  <a:cubicBezTo>
                    <a:pt x="33" y="134"/>
                    <a:pt x="33" y="134"/>
                    <a:pt x="33" y="134"/>
                  </a:cubicBezTo>
                  <a:cubicBezTo>
                    <a:pt x="28" y="131"/>
                    <a:pt x="24" y="129"/>
                    <a:pt x="21" y="126"/>
                  </a:cubicBezTo>
                  <a:cubicBezTo>
                    <a:pt x="21" y="108"/>
                    <a:pt x="21" y="108"/>
                    <a:pt x="21" y="108"/>
                  </a:cubicBezTo>
                  <a:cubicBezTo>
                    <a:pt x="35" y="33"/>
                    <a:pt x="35" y="33"/>
                    <a:pt x="35" y="33"/>
                  </a:cubicBezTo>
                  <a:cubicBezTo>
                    <a:pt x="39" y="31"/>
                    <a:pt x="43" y="28"/>
                    <a:pt x="47" y="26"/>
                  </a:cubicBezTo>
                  <a:close/>
                  <a:moveTo>
                    <a:pt x="47" y="106"/>
                  </a:moveTo>
                  <a:cubicBezTo>
                    <a:pt x="41" y="137"/>
                    <a:pt x="41" y="137"/>
                    <a:pt x="41" y="137"/>
                  </a:cubicBezTo>
                  <a:cubicBezTo>
                    <a:pt x="43" y="138"/>
                    <a:pt x="45" y="139"/>
                    <a:pt x="47" y="139"/>
                  </a:cubicBezTo>
                  <a:lnTo>
                    <a:pt x="47" y="106"/>
                  </a:lnTo>
                  <a:close/>
                  <a:moveTo>
                    <a:pt x="21" y="57"/>
                  </a:moveTo>
                  <a:cubicBezTo>
                    <a:pt x="24" y="42"/>
                    <a:pt x="24" y="42"/>
                    <a:pt x="24" y="42"/>
                  </a:cubicBezTo>
                  <a:cubicBezTo>
                    <a:pt x="23" y="43"/>
                    <a:pt x="22" y="44"/>
                    <a:pt x="21" y="45"/>
                  </a:cubicBezTo>
                  <a:lnTo>
                    <a:pt x="21" y="57"/>
                  </a:lnTo>
                  <a:close/>
                  <a:moveTo>
                    <a:pt x="21" y="45"/>
                  </a:moveTo>
                  <a:cubicBezTo>
                    <a:pt x="21" y="57"/>
                    <a:pt x="21" y="57"/>
                    <a:pt x="21" y="57"/>
                  </a:cubicBezTo>
                  <a:cubicBezTo>
                    <a:pt x="11" y="113"/>
                    <a:pt x="11" y="113"/>
                    <a:pt x="11" y="113"/>
                  </a:cubicBezTo>
                  <a:cubicBezTo>
                    <a:pt x="8" y="109"/>
                    <a:pt x="6" y="104"/>
                    <a:pt x="5" y="98"/>
                  </a:cubicBezTo>
                  <a:cubicBezTo>
                    <a:pt x="0" y="77"/>
                    <a:pt x="7" y="59"/>
                    <a:pt x="21" y="45"/>
                  </a:cubicBezTo>
                  <a:close/>
                  <a:moveTo>
                    <a:pt x="21" y="108"/>
                  </a:moveTo>
                  <a:cubicBezTo>
                    <a:pt x="18" y="123"/>
                    <a:pt x="18" y="123"/>
                    <a:pt x="18" y="123"/>
                  </a:cubicBezTo>
                  <a:cubicBezTo>
                    <a:pt x="19" y="124"/>
                    <a:pt x="20" y="125"/>
                    <a:pt x="21" y="126"/>
                  </a:cubicBezTo>
                  <a:lnTo>
                    <a:pt x="21" y="108"/>
                  </a:lnTo>
                  <a:close/>
                </a:path>
              </a:pathLst>
            </a:custGeom>
            <a:solidFill>
              <a:srgbClr val="9B5C29">
                <a:alpha val="100000"/>
              </a:srgbClr>
            </a:solidFill>
            <a:ln w="9525">
              <a:noFill/>
            </a:ln>
          </p:spPr>
          <p:txBody>
            <a:bodyPr/>
            <a:lstStyle/>
            <a:p>
              <a:endParaRPr lang="zh-CN" altLang="en-US"/>
            </a:p>
          </p:txBody>
        </p:sp>
        <p:sp>
          <p:nvSpPr>
            <p:cNvPr id="14383" name="Freeform 42"/>
            <p:cNvSpPr/>
            <p:nvPr/>
          </p:nvSpPr>
          <p:spPr>
            <a:xfrm>
              <a:off x="2930525" y="606425"/>
              <a:ext cx="1425575" cy="993775"/>
            </a:xfrm>
            <a:custGeom>
              <a:avLst/>
              <a:gdLst/>
              <a:ahLst/>
              <a:cxnLst>
                <a:cxn ang="0">
                  <a:pos x="714668" y="0"/>
                </a:cxn>
                <a:cxn ang="0">
                  <a:pos x="714668" y="993775"/>
                </a:cxn>
                <a:cxn ang="0">
                  <a:pos x="714668" y="0"/>
                </a:cxn>
              </a:cxnLst>
              <a:rect l="0" t="0" r="0" b="0"/>
              <a:pathLst>
                <a:path w="379" h="264">
                  <a:moveTo>
                    <a:pt x="190" y="0"/>
                  </a:moveTo>
                  <a:cubicBezTo>
                    <a:pt x="322" y="0"/>
                    <a:pt x="379" y="264"/>
                    <a:pt x="190" y="264"/>
                  </a:cubicBezTo>
                  <a:cubicBezTo>
                    <a:pt x="0" y="264"/>
                    <a:pt x="58" y="0"/>
                    <a:pt x="190" y="0"/>
                  </a:cubicBezTo>
                  <a:close/>
                </a:path>
              </a:pathLst>
            </a:custGeom>
            <a:solidFill>
              <a:srgbClr val="392214">
                <a:alpha val="100000"/>
              </a:srgbClr>
            </a:solidFill>
            <a:ln w="9525">
              <a:noFill/>
            </a:ln>
          </p:spPr>
          <p:txBody>
            <a:bodyPr/>
            <a:lstStyle/>
            <a:p>
              <a:endParaRPr lang="zh-CN" altLang="en-US"/>
            </a:p>
          </p:txBody>
        </p:sp>
        <p:sp>
          <p:nvSpPr>
            <p:cNvPr id="14384" name="Freeform 43"/>
            <p:cNvSpPr/>
            <p:nvPr/>
          </p:nvSpPr>
          <p:spPr>
            <a:xfrm>
              <a:off x="2987675" y="644525"/>
              <a:ext cx="1311275" cy="917575"/>
            </a:xfrm>
            <a:custGeom>
              <a:avLst/>
              <a:gdLst/>
              <a:ahLst/>
              <a:cxnLst>
                <a:cxn ang="0">
                  <a:pos x="657516" y="0"/>
                </a:cxn>
                <a:cxn ang="0">
                  <a:pos x="657516" y="917575"/>
                </a:cxn>
                <a:cxn ang="0">
                  <a:pos x="657516" y="0"/>
                </a:cxn>
              </a:cxnLst>
              <a:rect l="0" t="0" r="0" b="0"/>
              <a:pathLst>
                <a:path w="349" h="244">
                  <a:moveTo>
                    <a:pt x="175" y="0"/>
                  </a:moveTo>
                  <a:cubicBezTo>
                    <a:pt x="296" y="0"/>
                    <a:pt x="349" y="244"/>
                    <a:pt x="175" y="244"/>
                  </a:cubicBezTo>
                  <a:cubicBezTo>
                    <a:pt x="0" y="244"/>
                    <a:pt x="53" y="0"/>
                    <a:pt x="175" y="0"/>
                  </a:cubicBezTo>
                  <a:close/>
                </a:path>
              </a:pathLst>
            </a:custGeom>
            <a:solidFill>
              <a:srgbClr val="9B5C29">
                <a:alpha val="100000"/>
              </a:srgbClr>
            </a:solidFill>
            <a:ln w="9525">
              <a:noFill/>
            </a:ln>
          </p:spPr>
          <p:txBody>
            <a:bodyPr/>
            <a:lstStyle/>
            <a:p>
              <a:endParaRPr lang="zh-CN" altLang="en-US"/>
            </a:p>
          </p:txBody>
        </p:sp>
        <p:sp>
          <p:nvSpPr>
            <p:cNvPr id="14385" name="Freeform 44"/>
            <p:cNvSpPr/>
            <p:nvPr/>
          </p:nvSpPr>
          <p:spPr>
            <a:xfrm>
              <a:off x="3565525" y="941388"/>
              <a:ext cx="153987" cy="139700"/>
            </a:xfrm>
            <a:custGeom>
              <a:avLst/>
              <a:gdLst/>
              <a:ahLst/>
              <a:cxnLst>
                <a:cxn ang="0">
                  <a:pos x="56337" y="0"/>
                </a:cxn>
                <a:cxn ang="0">
                  <a:pos x="101406" y="0"/>
                </a:cxn>
                <a:cxn ang="0">
                  <a:pos x="150231" y="33981"/>
                </a:cxn>
                <a:cxn ang="0">
                  <a:pos x="93895" y="139700"/>
                </a:cxn>
                <a:cxn ang="0">
                  <a:pos x="63848" y="139700"/>
                </a:cxn>
                <a:cxn ang="0">
                  <a:pos x="3756" y="33981"/>
                </a:cxn>
                <a:cxn ang="0">
                  <a:pos x="56337" y="0"/>
                </a:cxn>
              </a:cxnLst>
              <a:rect l="0" t="0" r="0" b="0"/>
              <a:pathLst>
                <a:path w="41" h="37">
                  <a:moveTo>
                    <a:pt x="15" y="0"/>
                  </a:moveTo>
                  <a:cubicBezTo>
                    <a:pt x="27" y="0"/>
                    <a:pt x="27" y="0"/>
                    <a:pt x="27" y="0"/>
                  </a:cubicBezTo>
                  <a:cubicBezTo>
                    <a:pt x="34" y="0"/>
                    <a:pt x="41" y="4"/>
                    <a:pt x="40" y="9"/>
                  </a:cubicBezTo>
                  <a:cubicBezTo>
                    <a:pt x="37" y="18"/>
                    <a:pt x="36" y="37"/>
                    <a:pt x="25" y="37"/>
                  </a:cubicBezTo>
                  <a:cubicBezTo>
                    <a:pt x="17" y="37"/>
                    <a:pt x="17" y="37"/>
                    <a:pt x="17" y="37"/>
                  </a:cubicBezTo>
                  <a:cubicBezTo>
                    <a:pt x="5" y="37"/>
                    <a:pt x="4" y="18"/>
                    <a:pt x="1" y="9"/>
                  </a:cubicBezTo>
                  <a:cubicBezTo>
                    <a:pt x="0" y="4"/>
                    <a:pt x="7" y="0"/>
                    <a:pt x="15" y="0"/>
                  </a:cubicBezTo>
                  <a:close/>
                </a:path>
              </a:pathLst>
            </a:custGeom>
            <a:solidFill>
              <a:srgbClr val="FFF7E8">
                <a:alpha val="100000"/>
              </a:srgbClr>
            </a:solidFill>
            <a:ln w="9525">
              <a:noFill/>
            </a:ln>
          </p:spPr>
          <p:txBody>
            <a:bodyPr/>
            <a:lstStyle/>
            <a:p>
              <a:endParaRPr lang="zh-CN" altLang="en-US"/>
            </a:p>
          </p:txBody>
        </p:sp>
        <p:sp>
          <p:nvSpPr>
            <p:cNvPr id="14386" name="Rectangle 45"/>
            <p:cNvSpPr/>
            <p:nvPr/>
          </p:nvSpPr>
          <p:spPr>
            <a:xfrm>
              <a:off x="3636963" y="982663"/>
              <a:ext cx="11112" cy="109538"/>
            </a:xfrm>
            <a:prstGeom prst="rect">
              <a:avLst/>
            </a:prstGeom>
            <a:solidFill>
              <a:srgbClr val="9B5C29"/>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7" name="Oval 46"/>
            <p:cNvSpPr/>
            <p:nvPr/>
          </p:nvSpPr>
          <p:spPr>
            <a:xfrm>
              <a:off x="3487738" y="836613"/>
              <a:ext cx="314325" cy="165100"/>
            </a:xfrm>
            <a:prstGeom prst="ellipse">
              <a:avLst/>
            </a:prstGeom>
            <a:solidFill>
              <a:srgbClr val="9B5C29"/>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8" name="Oval 47"/>
            <p:cNvSpPr/>
            <p:nvPr/>
          </p:nvSpPr>
          <p:spPr>
            <a:xfrm>
              <a:off x="3524250" y="862013"/>
              <a:ext cx="241300" cy="112713"/>
            </a:xfrm>
            <a:prstGeom prst="ellipse">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9" name="Oval 48"/>
            <p:cNvSpPr/>
            <p:nvPr/>
          </p:nvSpPr>
          <p:spPr>
            <a:xfrm>
              <a:off x="3573463" y="685800"/>
              <a:ext cx="49212" cy="142875"/>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0" name="Oval 49"/>
            <p:cNvSpPr/>
            <p:nvPr/>
          </p:nvSpPr>
          <p:spPr>
            <a:xfrm>
              <a:off x="3667125" y="685800"/>
              <a:ext cx="46037" cy="142875"/>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1" name="Oval 50"/>
            <p:cNvSpPr/>
            <p:nvPr/>
          </p:nvSpPr>
          <p:spPr>
            <a:xfrm>
              <a:off x="3562350" y="869950"/>
              <a:ext cx="161925" cy="68263"/>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2" name="Oval 51"/>
            <p:cNvSpPr/>
            <p:nvPr/>
          </p:nvSpPr>
          <p:spPr>
            <a:xfrm>
              <a:off x="3433763" y="1122363"/>
              <a:ext cx="417512" cy="414338"/>
            </a:xfrm>
            <a:prstGeom prst="ellipse">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3" name="Freeform 52"/>
            <p:cNvSpPr/>
            <p:nvPr/>
          </p:nvSpPr>
          <p:spPr>
            <a:xfrm>
              <a:off x="3630613" y="1177925"/>
              <a:ext cx="25400" cy="150813"/>
            </a:xfrm>
            <a:custGeom>
              <a:avLst/>
              <a:gdLst/>
              <a:ahLst/>
              <a:cxnLst>
                <a:cxn ang="0">
                  <a:pos x="14514" y="0"/>
                </a:cxn>
                <a:cxn ang="0">
                  <a:pos x="14514" y="0"/>
                </a:cxn>
                <a:cxn ang="0">
                  <a:pos x="25400" y="11311"/>
                </a:cxn>
                <a:cxn ang="0">
                  <a:pos x="25400" y="139502"/>
                </a:cxn>
                <a:cxn ang="0">
                  <a:pos x="14514" y="150813"/>
                </a:cxn>
                <a:cxn ang="0">
                  <a:pos x="14514" y="150813"/>
                </a:cxn>
                <a:cxn ang="0">
                  <a:pos x="0" y="139502"/>
                </a:cxn>
                <a:cxn ang="0">
                  <a:pos x="0" y="11311"/>
                </a:cxn>
                <a:cxn ang="0">
                  <a:pos x="14514" y="0"/>
                </a:cxn>
              </a:cxnLst>
              <a:rect l="0" t="0" r="0" b="0"/>
              <a:pathLst>
                <a:path w="7" h="40">
                  <a:moveTo>
                    <a:pt x="4" y="0"/>
                  </a:moveTo>
                  <a:cubicBezTo>
                    <a:pt x="4" y="0"/>
                    <a:pt x="4" y="0"/>
                    <a:pt x="4" y="0"/>
                  </a:cubicBezTo>
                  <a:cubicBezTo>
                    <a:pt x="5" y="0"/>
                    <a:pt x="7" y="1"/>
                    <a:pt x="7" y="3"/>
                  </a:cubicBezTo>
                  <a:cubicBezTo>
                    <a:pt x="7" y="37"/>
                    <a:pt x="7" y="37"/>
                    <a:pt x="7" y="37"/>
                  </a:cubicBezTo>
                  <a:cubicBezTo>
                    <a:pt x="7" y="39"/>
                    <a:pt x="5" y="40"/>
                    <a:pt x="4" y="40"/>
                  </a:cubicBezTo>
                  <a:cubicBezTo>
                    <a:pt x="4" y="40"/>
                    <a:pt x="4" y="40"/>
                    <a:pt x="4" y="40"/>
                  </a:cubicBezTo>
                  <a:cubicBezTo>
                    <a:pt x="2" y="40"/>
                    <a:pt x="0" y="39"/>
                    <a:pt x="0" y="37"/>
                  </a:cubicBezTo>
                  <a:cubicBezTo>
                    <a:pt x="0" y="3"/>
                    <a:pt x="0" y="3"/>
                    <a:pt x="0" y="3"/>
                  </a:cubicBezTo>
                  <a:cubicBezTo>
                    <a:pt x="0" y="1"/>
                    <a:pt x="2" y="0"/>
                    <a:pt x="4" y="0"/>
                  </a:cubicBezTo>
                  <a:close/>
                </a:path>
              </a:pathLst>
            </a:custGeom>
            <a:solidFill>
              <a:srgbClr val="392214">
                <a:alpha val="100000"/>
              </a:srgbClr>
            </a:solidFill>
            <a:ln w="9525">
              <a:noFill/>
            </a:ln>
          </p:spPr>
          <p:txBody>
            <a:bodyPr/>
            <a:lstStyle/>
            <a:p>
              <a:endParaRPr lang="zh-CN" altLang="en-US"/>
            </a:p>
          </p:txBody>
        </p:sp>
        <p:sp>
          <p:nvSpPr>
            <p:cNvPr id="14394" name="Freeform 53"/>
            <p:cNvSpPr/>
            <p:nvPr/>
          </p:nvSpPr>
          <p:spPr>
            <a:xfrm>
              <a:off x="3543300" y="1238250"/>
              <a:ext cx="104775" cy="95250"/>
            </a:xfrm>
            <a:custGeom>
              <a:avLst/>
              <a:gdLst/>
              <a:ahLst/>
              <a:cxnLst>
                <a:cxn ang="0">
                  <a:pos x="3742" y="3810"/>
                </a:cxn>
                <a:cxn ang="0">
                  <a:pos x="3742" y="3810"/>
                </a:cxn>
                <a:cxn ang="0">
                  <a:pos x="22452" y="3810"/>
                </a:cxn>
                <a:cxn ang="0">
                  <a:pos x="97291" y="72390"/>
                </a:cxn>
                <a:cxn ang="0">
                  <a:pos x="101033" y="91440"/>
                </a:cxn>
                <a:cxn ang="0">
                  <a:pos x="82323" y="91440"/>
                </a:cxn>
                <a:cxn ang="0">
                  <a:pos x="3742" y="22860"/>
                </a:cxn>
                <a:cxn ang="0">
                  <a:pos x="3742" y="3810"/>
                </a:cxn>
              </a:cxnLst>
              <a:rect l="0" t="0" r="0" b="0"/>
              <a:pathLst>
                <a:path w="28" h="25">
                  <a:moveTo>
                    <a:pt x="1" y="1"/>
                  </a:moveTo>
                  <a:cubicBezTo>
                    <a:pt x="1" y="1"/>
                    <a:pt x="1" y="1"/>
                    <a:pt x="1" y="1"/>
                  </a:cubicBezTo>
                  <a:cubicBezTo>
                    <a:pt x="2" y="0"/>
                    <a:pt x="4" y="0"/>
                    <a:pt x="6" y="1"/>
                  </a:cubicBezTo>
                  <a:cubicBezTo>
                    <a:pt x="26" y="19"/>
                    <a:pt x="26" y="19"/>
                    <a:pt x="26" y="19"/>
                  </a:cubicBezTo>
                  <a:cubicBezTo>
                    <a:pt x="28" y="21"/>
                    <a:pt x="28" y="23"/>
                    <a:pt x="27" y="24"/>
                  </a:cubicBezTo>
                  <a:cubicBezTo>
                    <a:pt x="25" y="25"/>
                    <a:pt x="23" y="25"/>
                    <a:pt x="22" y="24"/>
                  </a:cubicBezTo>
                  <a:cubicBezTo>
                    <a:pt x="1" y="6"/>
                    <a:pt x="1" y="6"/>
                    <a:pt x="1" y="6"/>
                  </a:cubicBezTo>
                  <a:cubicBezTo>
                    <a:pt x="0" y="5"/>
                    <a:pt x="0" y="3"/>
                    <a:pt x="1" y="1"/>
                  </a:cubicBezTo>
                  <a:close/>
                </a:path>
              </a:pathLst>
            </a:custGeom>
            <a:solidFill>
              <a:srgbClr val="392214">
                <a:alpha val="100000"/>
              </a:srgbClr>
            </a:solidFill>
            <a:ln w="9525">
              <a:noFill/>
            </a:ln>
          </p:spPr>
          <p:txBody>
            <a:bodyPr/>
            <a:lstStyle/>
            <a:p>
              <a:endParaRPr lang="zh-CN" altLang="en-US"/>
            </a:p>
          </p:txBody>
        </p:sp>
        <p:sp>
          <p:nvSpPr>
            <p:cNvPr id="14395" name="Oval 54"/>
            <p:cNvSpPr/>
            <p:nvPr/>
          </p:nvSpPr>
          <p:spPr>
            <a:xfrm>
              <a:off x="3630613" y="1136650"/>
              <a:ext cx="25400" cy="26988"/>
            </a:xfrm>
            <a:prstGeom prst="ellipse">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6" name="Oval 55"/>
            <p:cNvSpPr/>
            <p:nvPr/>
          </p:nvSpPr>
          <p:spPr>
            <a:xfrm>
              <a:off x="3814763" y="1320800"/>
              <a:ext cx="25400" cy="26988"/>
            </a:xfrm>
            <a:prstGeom prst="ellipse">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7" name="Oval 56"/>
            <p:cNvSpPr/>
            <p:nvPr/>
          </p:nvSpPr>
          <p:spPr>
            <a:xfrm>
              <a:off x="3633788" y="1506538"/>
              <a:ext cx="25400" cy="25400"/>
            </a:xfrm>
            <a:prstGeom prst="ellipse">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8" name="Oval 57"/>
            <p:cNvSpPr/>
            <p:nvPr/>
          </p:nvSpPr>
          <p:spPr>
            <a:xfrm>
              <a:off x="3449638" y="1320800"/>
              <a:ext cx="25400" cy="26988"/>
            </a:xfrm>
            <a:prstGeom prst="ellipse">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9" name="Oval 58"/>
            <p:cNvSpPr/>
            <p:nvPr/>
          </p:nvSpPr>
          <p:spPr>
            <a:xfrm>
              <a:off x="3611563" y="1298575"/>
              <a:ext cx="63500" cy="60325"/>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400" name="Oval 59"/>
            <p:cNvSpPr/>
            <p:nvPr/>
          </p:nvSpPr>
          <p:spPr>
            <a:xfrm>
              <a:off x="3719513" y="1069975"/>
              <a:ext cx="219075" cy="217488"/>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401" name="Oval 60"/>
            <p:cNvSpPr/>
            <p:nvPr/>
          </p:nvSpPr>
          <p:spPr>
            <a:xfrm>
              <a:off x="3754438" y="1046163"/>
              <a:ext cx="214312" cy="214313"/>
            </a:xfrm>
            <a:prstGeom prst="ellipse">
              <a:avLst/>
            </a:prstGeom>
            <a:solidFill>
              <a:srgbClr val="9B5C29"/>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402" name="Oval 61"/>
            <p:cNvSpPr/>
            <p:nvPr/>
          </p:nvSpPr>
          <p:spPr>
            <a:xfrm>
              <a:off x="3348038" y="1069975"/>
              <a:ext cx="217487" cy="217488"/>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403" name="Oval 62"/>
            <p:cNvSpPr/>
            <p:nvPr/>
          </p:nvSpPr>
          <p:spPr>
            <a:xfrm>
              <a:off x="3321050" y="1046163"/>
              <a:ext cx="214312" cy="214313"/>
            </a:xfrm>
            <a:prstGeom prst="ellipse">
              <a:avLst/>
            </a:prstGeom>
            <a:solidFill>
              <a:srgbClr val="9B5C29"/>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grpSp>
      <p:sp>
        <p:nvSpPr>
          <p:cNvPr id="14340" name="文本框 59"/>
          <p:cNvSpPr txBox="1"/>
          <p:nvPr/>
        </p:nvSpPr>
        <p:spPr>
          <a:xfrm>
            <a:off x="1836963" y="414792"/>
            <a:ext cx="5686959" cy="461665"/>
          </a:xfrm>
          <a:prstGeom prst="rect">
            <a:avLst/>
          </a:prstGeom>
          <a:noFill/>
          <a:ln w="9525">
            <a:noFill/>
          </a:ln>
        </p:spPr>
        <p:txBody>
          <a:bodyPr wrap="square">
            <a:spAutoFit/>
          </a:bodyPr>
          <a:lstStyle/>
          <a:p>
            <a:pPr lvl="0" eaLnBrk="1" hangingPunct="1"/>
            <a:r>
              <a:rPr lang="en-US" altLang="zh-CN" sz="2400" b="1" dirty="0" smtClean="0">
                <a:solidFill>
                  <a:schemeClr val="bg1"/>
                </a:solidFill>
                <a:latin typeface="微软雅黑" panose="020B0503020204020204" pitchFamily="34" charset="-122"/>
                <a:ea typeface="微软雅黑" panose="020B0503020204020204" pitchFamily="34" charset="-122"/>
              </a:rPr>
              <a:t>7.5  </a:t>
            </a:r>
            <a:r>
              <a:rPr lang="zh-CN" altLang="en-US" sz="2400" b="1" dirty="0" smtClean="0">
                <a:solidFill>
                  <a:schemeClr val="bg1"/>
                </a:solidFill>
                <a:latin typeface="微软雅黑" panose="020B0503020204020204" pitchFamily="34" charset="-122"/>
                <a:ea typeface="微软雅黑" panose="020B0503020204020204" pitchFamily="34" charset="-122"/>
              </a:rPr>
              <a:t>选择排序</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68" name="Rectangle 3"/>
          <p:cNvSpPr txBox="1">
            <a:spLocks noChangeArrowheads="1"/>
          </p:cNvSpPr>
          <p:nvPr/>
        </p:nvSpPr>
        <p:spPr>
          <a:xfrm>
            <a:off x="423865" y="1205946"/>
            <a:ext cx="8267700" cy="1229141"/>
          </a:xfrm>
          <a:prstGeom prst="rect">
            <a:avLst/>
          </a:prstGeom>
        </p:spPr>
        <p:txBody>
          <a:bodyPr vert="horz" lIns="91440" tIns="45720" rIns="91440" bIns="45720" rtlCol="0">
            <a:noAutofit/>
          </a:bodyPr>
          <a:lstStyle/>
          <a:p>
            <a:pPr marL="171450" lvl="0" indent="-171450" defTabSz="685800" rtl="0" eaLnBrk="1" fontAlgn="auto" hangingPunct="1">
              <a:lnSpc>
                <a:spcPct val="150000"/>
              </a:lnSpc>
              <a:spcBef>
                <a:spcPts val="750"/>
              </a:spcBef>
              <a:spcAft>
                <a:spcPts val="0"/>
              </a:spcAft>
              <a:defRPr/>
            </a:pPr>
            <a:r>
              <a:rPr lang="en-US" altLang="zh-CN" sz="2800" b="1" dirty="0" smtClean="0"/>
              <a:t>           </a:t>
            </a:r>
            <a:endParaRPr kumimoji="0" lang="zh-CN" altLang="en-US" sz="2400" b="1" i="0" u="none" strike="noStrike" kern="1200" cap="none" spc="0" normalizeH="0" baseline="0" noProof="0" dirty="0" smtClean="0">
              <a:ln>
                <a:noFill/>
              </a:ln>
              <a:solidFill>
                <a:schemeClr val="tx1"/>
              </a:solidFill>
              <a:effectLst/>
              <a:uLnTx/>
              <a:uFillTx/>
              <a:latin typeface="+mn-lt"/>
              <a:ea typeface="+mn-ea"/>
              <a:cs typeface="+mn-cs"/>
            </a:endParaRPr>
          </a:p>
        </p:txBody>
      </p:sp>
      <p:sp>
        <p:nvSpPr>
          <p:cNvPr id="66" name="矩形 65"/>
          <p:cNvSpPr/>
          <p:nvPr/>
        </p:nvSpPr>
        <p:spPr>
          <a:xfrm>
            <a:off x="805069" y="1605027"/>
            <a:ext cx="7553740" cy="1477328"/>
          </a:xfrm>
          <a:prstGeom prst="rect">
            <a:avLst/>
          </a:prstGeom>
        </p:spPr>
        <p:txBody>
          <a:bodyPr wrap="square">
            <a:spAutoFit/>
          </a:bodyPr>
          <a:lstStyle/>
          <a:p>
            <a:r>
              <a:rPr lang="en-US" altLang="zh-CN" dirty="0" smtClean="0">
                <a:latin typeface="楷体" pitchFamily="49" charset="-122"/>
                <a:ea typeface="楷体" pitchFamily="49" charset="-122"/>
              </a:rPr>
              <a:t>    </a:t>
            </a:r>
            <a:r>
              <a:rPr lang="zh-CN" altLang="zh-CN" dirty="0" smtClean="0">
                <a:latin typeface="楷体" pitchFamily="49" charset="-122"/>
                <a:ea typeface="楷体" pitchFamily="49" charset="-122"/>
              </a:rPr>
              <a:t>【学习任务】理解选择排序的算法基本思想，掌握直接选择排序和堆排序的算法分析和代码实现方法。</a:t>
            </a:r>
          </a:p>
          <a:p>
            <a:r>
              <a:rPr lang="en-US" altLang="zh-CN" dirty="0" smtClean="0">
                <a:latin typeface="楷体" pitchFamily="49" charset="-122"/>
                <a:ea typeface="楷体" pitchFamily="49" charset="-122"/>
              </a:rPr>
              <a:t>    </a:t>
            </a:r>
            <a:r>
              <a:rPr lang="zh-CN" altLang="zh-CN" dirty="0" smtClean="0">
                <a:latin typeface="楷体" pitchFamily="49" charset="-122"/>
                <a:ea typeface="楷体" pitchFamily="49" charset="-122"/>
              </a:rPr>
              <a:t>选择排序的基本思想是：在每一趟排序中，在待排序子表中选出关键字最小或最大的元素放在其最终位置上。基于这一思想的排序方法有多种，本节主要分析直接选择排序和堆排序算法实现。</a:t>
            </a:r>
            <a:endParaRPr lang="zh-CN" altLang="en-US" dirty="0">
              <a:latin typeface="楷体" pitchFamily="49" charset="-122"/>
              <a:ea typeface="楷体" pitchFamily="49" charset="-122"/>
            </a:endParaRPr>
          </a:p>
        </p:txBody>
      </p:sp>
    </p:spTree>
  </p:cSld>
  <p:clrMapOvr>
    <a:masterClrMapping/>
  </p:clrMapOvr>
  <mc:AlternateContent xmlns:mc="http://schemas.openxmlformats.org/markup-compatibility/2006">
    <mc:Choice xmlns=""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 name="矩形 58"/>
          <p:cNvSpPr/>
          <p:nvPr/>
        </p:nvSpPr>
        <p:spPr>
          <a:xfrm>
            <a:off x="0" y="377825"/>
            <a:ext cx="9144000" cy="493032"/>
          </a:xfrm>
          <a:prstGeom prst="rect">
            <a:avLst/>
          </a:prstGeom>
          <a:solidFill>
            <a:srgbClr val="4971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mn-lt"/>
              <a:ea typeface="+mn-ea"/>
              <a:cs typeface="+mn-cs"/>
            </a:endParaRPr>
          </a:p>
        </p:txBody>
      </p:sp>
      <p:grpSp>
        <p:nvGrpSpPr>
          <p:cNvPr id="2" name="组合 1"/>
          <p:cNvGrpSpPr/>
          <p:nvPr/>
        </p:nvGrpSpPr>
        <p:grpSpPr>
          <a:xfrm>
            <a:off x="10128" y="51708"/>
            <a:ext cx="1403123" cy="819150"/>
            <a:chOff x="449263" y="-463550"/>
            <a:chExt cx="4000500" cy="2379663"/>
          </a:xfrm>
        </p:grpSpPr>
        <p:sp>
          <p:nvSpPr>
            <p:cNvPr id="14348" name="Rectangle 7"/>
            <p:cNvSpPr/>
            <p:nvPr/>
          </p:nvSpPr>
          <p:spPr>
            <a:xfrm>
              <a:off x="449263" y="1655763"/>
              <a:ext cx="4000500" cy="252413"/>
            </a:xfrm>
            <a:prstGeom prst="rect">
              <a:avLst/>
            </a:prstGeom>
            <a:solidFill>
              <a:srgbClr val="43592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49" name="Freeform 8"/>
            <p:cNvSpPr/>
            <p:nvPr/>
          </p:nvSpPr>
          <p:spPr>
            <a:xfrm>
              <a:off x="1633538" y="7938"/>
              <a:ext cx="555625" cy="1647825"/>
            </a:xfrm>
            <a:custGeom>
              <a:avLst/>
              <a:gdLst/>
              <a:ahLst/>
              <a:cxnLst>
                <a:cxn ang="0">
                  <a:pos x="184150" y="1647825"/>
                </a:cxn>
                <a:cxn ang="0">
                  <a:pos x="555625" y="1606550"/>
                </a:cxn>
                <a:cxn ang="0">
                  <a:pos x="371475" y="0"/>
                </a:cxn>
                <a:cxn ang="0">
                  <a:pos x="0" y="41275"/>
                </a:cxn>
                <a:cxn ang="0">
                  <a:pos x="184150" y="1647825"/>
                </a:cxn>
              </a:cxnLst>
              <a:rect l="0" t="0" r="0" b="0"/>
              <a:pathLst>
                <a:path w="350" h="1038">
                  <a:moveTo>
                    <a:pt x="116" y="1038"/>
                  </a:moveTo>
                  <a:lnTo>
                    <a:pt x="350" y="1012"/>
                  </a:lnTo>
                  <a:lnTo>
                    <a:pt x="234" y="0"/>
                  </a:lnTo>
                  <a:lnTo>
                    <a:pt x="0" y="26"/>
                  </a:lnTo>
                  <a:lnTo>
                    <a:pt x="116" y="1038"/>
                  </a:lnTo>
                  <a:close/>
                </a:path>
              </a:pathLst>
            </a:custGeom>
            <a:solidFill>
              <a:srgbClr val="4A5B66">
                <a:alpha val="100000"/>
              </a:srgbClr>
            </a:solidFill>
            <a:ln w="9525">
              <a:noFill/>
            </a:ln>
          </p:spPr>
          <p:txBody>
            <a:bodyPr/>
            <a:lstStyle/>
            <a:p>
              <a:endParaRPr lang="zh-CN" altLang="en-US"/>
            </a:p>
          </p:txBody>
        </p:sp>
        <p:sp>
          <p:nvSpPr>
            <p:cNvPr id="14350" name="Freeform 9"/>
            <p:cNvSpPr/>
            <p:nvPr/>
          </p:nvSpPr>
          <p:spPr>
            <a:xfrm>
              <a:off x="1724025" y="147638"/>
              <a:ext cx="258762" cy="334963"/>
            </a:xfrm>
            <a:custGeom>
              <a:avLst/>
              <a:gdLst/>
              <a:ahLst/>
              <a:cxnLst>
                <a:cxn ang="0">
                  <a:pos x="33337" y="334963"/>
                </a:cxn>
                <a:cxn ang="0">
                  <a:pos x="258762" y="307975"/>
                </a:cxn>
                <a:cxn ang="0">
                  <a:pos x="225425" y="0"/>
                </a:cxn>
                <a:cxn ang="0">
                  <a:pos x="0" y="25400"/>
                </a:cxn>
                <a:cxn ang="0">
                  <a:pos x="33337" y="334963"/>
                </a:cxn>
              </a:cxnLst>
              <a:rect l="0" t="0" r="0" b="0"/>
              <a:pathLst>
                <a:path w="163" h="211">
                  <a:moveTo>
                    <a:pt x="21" y="211"/>
                  </a:moveTo>
                  <a:lnTo>
                    <a:pt x="163" y="194"/>
                  </a:lnTo>
                  <a:lnTo>
                    <a:pt x="142" y="0"/>
                  </a:lnTo>
                  <a:lnTo>
                    <a:pt x="0" y="16"/>
                  </a:lnTo>
                  <a:lnTo>
                    <a:pt x="21" y="211"/>
                  </a:lnTo>
                  <a:close/>
                </a:path>
              </a:pathLst>
            </a:custGeom>
            <a:solidFill>
              <a:srgbClr val="F8D271">
                <a:alpha val="100000"/>
              </a:srgbClr>
            </a:solidFill>
            <a:ln w="9525">
              <a:noFill/>
            </a:ln>
          </p:spPr>
          <p:txBody>
            <a:bodyPr/>
            <a:lstStyle/>
            <a:p>
              <a:endParaRPr lang="zh-CN" altLang="en-US"/>
            </a:p>
          </p:txBody>
        </p:sp>
        <p:sp>
          <p:nvSpPr>
            <p:cNvPr id="14351" name="Freeform 10"/>
            <p:cNvSpPr/>
            <p:nvPr/>
          </p:nvSpPr>
          <p:spPr>
            <a:xfrm>
              <a:off x="1768475" y="568325"/>
              <a:ext cx="195262" cy="979488"/>
            </a:xfrm>
            <a:custGeom>
              <a:avLst/>
              <a:gdLst/>
              <a:ahLst/>
              <a:cxnLst>
                <a:cxn ang="0">
                  <a:pos x="0" y="7938"/>
                </a:cxn>
                <a:cxn ang="0">
                  <a:pos x="87312" y="0"/>
                </a:cxn>
                <a:cxn ang="0">
                  <a:pos x="195262" y="968375"/>
                </a:cxn>
                <a:cxn ang="0">
                  <a:pos x="109537" y="979488"/>
                </a:cxn>
                <a:cxn ang="0">
                  <a:pos x="0" y="7938"/>
                </a:cxn>
              </a:cxnLst>
              <a:rect l="0" t="0" r="0" b="0"/>
              <a:pathLst>
                <a:path w="123" h="617">
                  <a:moveTo>
                    <a:pt x="0" y="5"/>
                  </a:moveTo>
                  <a:lnTo>
                    <a:pt x="55" y="0"/>
                  </a:lnTo>
                  <a:lnTo>
                    <a:pt x="123" y="610"/>
                  </a:lnTo>
                  <a:lnTo>
                    <a:pt x="69" y="617"/>
                  </a:lnTo>
                  <a:lnTo>
                    <a:pt x="0" y="5"/>
                  </a:lnTo>
                  <a:close/>
                </a:path>
              </a:pathLst>
            </a:custGeom>
            <a:solidFill>
              <a:srgbClr val="F8D271">
                <a:alpha val="100000"/>
              </a:srgbClr>
            </a:solidFill>
            <a:ln w="9525">
              <a:noFill/>
            </a:ln>
          </p:spPr>
          <p:txBody>
            <a:bodyPr/>
            <a:lstStyle/>
            <a:p>
              <a:endParaRPr lang="zh-CN" altLang="en-US"/>
            </a:p>
          </p:txBody>
        </p:sp>
        <p:sp>
          <p:nvSpPr>
            <p:cNvPr id="14352" name="Freeform 11"/>
            <p:cNvSpPr/>
            <p:nvPr/>
          </p:nvSpPr>
          <p:spPr>
            <a:xfrm>
              <a:off x="1908175" y="549275"/>
              <a:ext cx="198437" cy="979488"/>
            </a:xfrm>
            <a:custGeom>
              <a:avLst/>
              <a:gdLst/>
              <a:ahLst/>
              <a:cxnLst>
                <a:cxn ang="0">
                  <a:pos x="0" y="11113"/>
                </a:cxn>
                <a:cxn ang="0">
                  <a:pos x="85725" y="0"/>
                </a:cxn>
                <a:cxn ang="0">
                  <a:pos x="198437" y="971550"/>
                </a:cxn>
                <a:cxn ang="0">
                  <a:pos x="109537" y="979488"/>
                </a:cxn>
                <a:cxn ang="0">
                  <a:pos x="0" y="11113"/>
                </a:cxn>
              </a:cxnLst>
              <a:rect l="0" t="0" r="0" b="0"/>
              <a:pathLst>
                <a:path w="125" h="617">
                  <a:moveTo>
                    <a:pt x="0" y="7"/>
                  </a:moveTo>
                  <a:lnTo>
                    <a:pt x="54" y="0"/>
                  </a:lnTo>
                  <a:lnTo>
                    <a:pt x="125" y="612"/>
                  </a:lnTo>
                  <a:lnTo>
                    <a:pt x="69" y="617"/>
                  </a:lnTo>
                  <a:lnTo>
                    <a:pt x="0" y="7"/>
                  </a:lnTo>
                  <a:close/>
                </a:path>
              </a:pathLst>
            </a:custGeom>
            <a:solidFill>
              <a:srgbClr val="F8D271">
                <a:alpha val="100000"/>
              </a:srgbClr>
            </a:solidFill>
            <a:ln w="9525">
              <a:noFill/>
            </a:ln>
          </p:spPr>
          <p:txBody>
            <a:bodyPr/>
            <a:lstStyle/>
            <a:p>
              <a:endParaRPr lang="zh-CN" altLang="en-US"/>
            </a:p>
          </p:txBody>
        </p:sp>
        <p:sp>
          <p:nvSpPr>
            <p:cNvPr id="14353" name="Freeform 12"/>
            <p:cNvSpPr/>
            <p:nvPr/>
          </p:nvSpPr>
          <p:spPr>
            <a:xfrm>
              <a:off x="2039938" y="263525"/>
              <a:ext cx="439737" cy="1392238"/>
            </a:xfrm>
            <a:custGeom>
              <a:avLst/>
              <a:gdLst/>
              <a:ahLst/>
              <a:cxnLst>
                <a:cxn ang="0">
                  <a:pos x="153987" y="1392238"/>
                </a:cxn>
                <a:cxn ang="0">
                  <a:pos x="439737" y="1358900"/>
                </a:cxn>
                <a:cxn ang="0">
                  <a:pos x="285750" y="0"/>
                </a:cxn>
                <a:cxn ang="0">
                  <a:pos x="0" y="33338"/>
                </a:cxn>
                <a:cxn ang="0">
                  <a:pos x="153987" y="1392238"/>
                </a:cxn>
              </a:cxnLst>
              <a:rect l="0" t="0" r="0" b="0"/>
              <a:pathLst>
                <a:path w="277" h="877">
                  <a:moveTo>
                    <a:pt x="97" y="877"/>
                  </a:moveTo>
                  <a:lnTo>
                    <a:pt x="277" y="856"/>
                  </a:lnTo>
                  <a:lnTo>
                    <a:pt x="180" y="0"/>
                  </a:lnTo>
                  <a:lnTo>
                    <a:pt x="0" y="21"/>
                  </a:lnTo>
                  <a:lnTo>
                    <a:pt x="97" y="877"/>
                  </a:lnTo>
                  <a:close/>
                </a:path>
              </a:pathLst>
            </a:custGeom>
            <a:solidFill>
              <a:srgbClr val="F8D271">
                <a:alpha val="100000"/>
              </a:srgbClr>
            </a:solidFill>
            <a:ln w="9525">
              <a:noFill/>
            </a:ln>
          </p:spPr>
          <p:txBody>
            <a:bodyPr/>
            <a:lstStyle/>
            <a:p>
              <a:endParaRPr lang="zh-CN" altLang="en-US"/>
            </a:p>
          </p:txBody>
        </p:sp>
        <p:sp>
          <p:nvSpPr>
            <p:cNvPr id="14354" name="Freeform 13"/>
            <p:cNvSpPr/>
            <p:nvPr/>
          </p:nvSpPr>
          <p:spPr>
            <a:xfrm>
              <a:off x="2141538" y="422275"/>
              <a:ext cx="165100" cy="466725"/>
            </a:xfrm>
            <a:custGeom>
              <a:avLst/>
              <a:gdLst/>
              <a:ahLst/>
              <a:cxnLst>
                <a:cxn ang="0">
                  <a:pos x="52388" y="466725"/>
                </a:cxn>
                <a:cxn ang="0">
                  <a:pos x="165100" y="450850"/>
                </a:cxn>
                <a:cxn ang="0">
                  <a:pos x="115888" y="0"/>
                </a:cxn>
                <a:cxn ang="0">
                  <a:pos x="0" y="14288"/>
                </a:cxn>
                <a:cxn ang="0">
                  <a:pos x="52388" y="466725"/>
                </a:cxn>
              </a:cxnLst>
              <a:rect l="0" t="0" r="0" b="0"/>
              <a:pathLst>
                <a:path w="104" h="294">
                  <a:moveTo>
                    <a:pt x="33" y="294"/>
                  </a:moveTo>
                  <a:lnTo>
                    <a:pt x="104" y="284"/>
                  </a:lnTo>
                  <a:lnTo>
                    <a:pt x="73" y="0"/>
                  </a:lnTo>
                  <a:lnTo>
                    <a:pt x="0" y="9"/>
                  </a:lnTo>
                  <a:lnTo>
                    <a:pt x="33" y="294"/>
                  </a:lnTo>
                  <a:close/>
                </a:path>
              </a:pathLst>
            </a:custGeom>
            <a:solidFill>
              <a:srgbClr val="DF5024">
                <a:alpha val="100000"/>
              </a:srgbClr>
            </a:solidFill>
            <a:ln w="9525">
              <a:noFill/>
            </a:ln>
          </p:spPr>
          <p:txBody>
            <a:bodyPr/>
            <a:lstStyle/>
            <a:p>
              <a:endParaRPr lang="zh-CN" altLang="en-US"/>
            </a:p>
          </p:txBody>
        </p:sp>
        <p:sp>
          <p:nvSpPr>
            <p:cNvPr id="14355" name="Rectangle 14"/>
            <p:cNvSpPr/>
            <p:nvPr/>
          </p:nvSpPr>
          <p:spPr>
            <a:xfrm>
              <a:off x="704850" y="-82550"/>
              <a:ext cx="447675" cy="1738313"/>
            </a:xfrm>
            <a:prstGeom prst="rect">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56" name="Freeform 15"/>
            <p:cNvSpPr/>
            <p:nvPr/>
          </p:nvSpPr>
          <p:spPr>
            <a:xfrm>
              <a:off x="787400" y="13255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57" name="Freeform 16"/>
            <p:cNvSpPr/>
            <p:nvPr/>
          </p:nvSpPr>
          <p:spPr>
            <a:xfrm>
              <a:off x="787400" y="1212850"/>
              <a:ext cx="282575" cy="179388"/>
            </a:xfrm>
            <a:custGeom>
              <a:avLst/>
              <a:gdLst/>
              <a:ahLst/>
              <a:cxnLst>
                <a:cxn ang="0">
                  <a:pos x="0" y="60325"/>
                </a:cxn>
                <a:cxn ang="0">
                  <a:pos x="282575" y="179388"/>
                </a:cxn>
                <a:cxn ang="0">
                  <a:pos x="282575" y="120650"/>
                </a:cxn>
                <a:cxn ang="0">
                  <a:pos x="0" y="0"/>
                </a:cxn>
                <a:cxn ang="0">
                  <a:pos x="0" y="60325"/>
                </a:cxn>
              </a:cxnLst>
              <a:rect l="0" t="0" r="0" b="0"/>
              <a:pathLst>
                <a:path w="178" h="113">
                  <a:moveTo>
                    <a:pt x="0" y="38"/>
                  </a:moveTo>
                  <a:lnTo>
                    <a:pt x="178" y="113"/>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58" name="Freeform 17"/>
            <p:cNvSpPr/>
            <p:nvPr/>
          </p:nvSpPr>
          <p:spPr>
            <a:xfrm>
              <a:off x="787400" y="1095375"/>
              <a:ext cx="282575" cy="184150"/>
            </a:xfrm>
            <a:custGeom>
              <a:avLst/>
              <a:gdLst/>
              <a:ahLst/>
              <a:cxnLst>
                <a:cxn ang="0">
                  <a:pos x="0" y="60325"/>
                </a:cxn>
                <a:cxn ang="0">
                  <a:pos x="282575" y="184150"/>
                </a:cxn>
                <a:cxn ang="0">
                  <a:pos x="282575" y="123825"/>
                </a:cxn>
                <a:cxn ang="0">
                  <a:pos x="0" y="0"/>
                </a:cxn>
                <a:cxn ang="0">
                  <a:pos x="0" y="60325"/>
                </a:cxn>
              </a:cxnLst>
              <a:rect l="0" t="0" r="0" b="0"/>
              <a:pathLst>
                <a:path w="178" h="116">
                  <a:moveTo>
                    <a:pt x="0" y="38"/>
                  </a:moveTo>
                  <a:lnTo>
                    <a:pt x="178" y="116"/>
                  </a:lnTo>
                  <a:lnTo>
                    <a:pt x="178" y="78"/>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59" name="Freeform 18"/>
            <p:cNvSpPr/>
            <p:nvPr/>
          </p:nvSpPr>
          <p:spPr>
            <a:xfrm>
              <a:off x="787400" y="9826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0" name="Freeform 19"/>
            <p:cNvSpPr/>
            <p:nvPr/>
          </p:nvSpPr>
          <p:spPr>
            <a:xfrm>
              <a:off x="787400" y="869950"/>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1" name="Freeform 20"/>
            <p:cNvSpPr/>
            <p:nvPr/>
          </p:nvSpPr>
          <p:spPr>
            <a:xfrm>
              <a:off x="787400" y="752475"/>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2" name="Freeform 21"/>
            <p:cNvSpPr/>
            <p:nvPr/>
          </p:nvSpPr>
          <p:spPr>
            <a:xfrm>
              <a:off x="787400" y="6397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3" name="Freeform 22"/>
            <p:cNvSpPr/>
            <p:nvPr/>
          </p:nvSpPr>
          <p:spPr>
            <a:xfrm>
              <a:off x="787400" y="523875"/>
              <a:ext cx="282575" cy="184150"/>
            </a:xfrm>
            <a:custGeom>
              <a:avLst/>
              <a:gdLst/>
              <a:ahLst/>
              <a:cxnLst>
                <a:cxn ang="0">
                  <a:pos x="0" y="60325"/>
                </a:cxn>
                <a:cxn ang="0">
                  <a:pos x="282575" y="184150"/>
                </a:cxn>
                <a:cxn ang="0">
                  <a:pos x="282575" y="120650"/>
                </a:cxn>
                <a:cxn ang="0">
                  <a:pos x="0" y="0"/>
                </a:cxn>
                <a:cxn ang="0">
                  <a:pos x="0" y="60325"/>
                </a:cxn>
              </a:cxnLst>
              <a:rect l="0" t="0" r="0" b="0"/>
              <a:pathLst>
                <a:path w="178" h="116">
                  <a:moveTo>
                    <a:pt x="0" y="38"/>
                  </a:moveTo>
                  <a:lnTo>
                    <a:pt x="178" y="116"/>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4" name="Freeform 23"/>
            <p:cNvSpPr/>
            <p:nvPr/>
          </p:nvSpPr>
          <p:spPr>
            <a:xfrm>
              <a:off x="787400" y="411163"/>
              <a:ext cx="282575" cy="179388"/>
            </a:xfrm>
            <a:custGeom>
              <a:avLst/>
              <a:gdLst/>
              <a:ahLst/>
              <a:cxnLst>
                <a:cxn ang="0">
                  <a:pos x="0" y="58738"/>
                </a:cxn>
                <a:cxn ang="0">
                  <a:pos x="282575" y="179388"/>
                </a:cxn>
                <a:cxn ang="0">
                  <a:pos x="282575" y="119063"/>
                </a:cxn>
                <a:cxn ang="0">
                  <a:pos x="0" y="0"/>
                </a:cxn>
                <a:cxn ang="0">
                  <a:pos x="0" y="58738"/>
                </a:cxn>
              </a:cxnLst>
              <a:rect l="0" t="0" r="0" b="0"/>
              <a:pathLst>
                <a:path w="178" h="113">
                  <a:moveTo>
                    <a:pt x="0" y="37"/>
                  </a:moveTo>
                  <a:lnTo>
                    <a:pt x="178" y="113"/>
                  </a:lnTo>
                  <a:lnTo>
                    <a:pt x="178" y="75"/>
                  </a:lnTo>
                  <a:lnTo>
                    <a:pt x="0" y="0"/>
                  </a:lnTo>
                  <a:lnTo>
                    <a:pt x="0" y="37"/>
                  </a:lnTo>
                  <a:close/>
                </a:path>
              </a:pathLst>
            </a:custGeom>
            <a:solidFill>
              <a:srgbClr val="F6B86B">
                <a:alpha val="100000"/>
              </a:srgbClr>
            </a:solidFill>
            <a:ln w="9525">
              <a:noFill/>
            </a:ln>
          </p:spPr>
          <p:txBody>
            <a:bodyPr/>
            <a:lstStyle/>
            <a:p>
              <a:endParaRPr lang="zh-CN" altLang="en-US"/>
            </a:p>
          </p:txBody>
        </p:sp>
        <p:sp>
          <p:nvSpPr>
            <p:cNvPr id="14365" name="Freeform 24"/>
            <p:cNvSpPr/>
            <p:nvPr/>
          </p:nvSpPr>
          <p:spPr>
            <a:xfrm>
              <a:off x="787400" y="2968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6" name="Freeform 25"/>
            <p:cNvSpPr/>
            <p:nvPr/>
          </p:nvSpPr>
          <p:spPr>
            <a:xfrm>
              <a:off x="787400" y="180975"/>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7" name="Freeform 26"/>
            <p:cNvSpPr/>
            <p:nvPr/>
          </p:nvSpPr>
          <p:spPr>
            <a:xfrm>
              <a:off x="787400" y="682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8" name="Rectangle 27"/>
            <p:cNvSpPr/>
            <p:nvPr/>
          </p:nvSpPr>
          <p:spPr>
            <a:xfrm>
              <a:off x="1152525" y="285750"/>
              <a:ext cx="285750" cy="1370013"/>
            </a:xfrm>
            <a:prstGeom prst="rect">
              <a:avLst/>
            </a:prstGeom>
            <a:solidFill>
              <a:srgbClr val="F2E1C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69" name="Rectangle 28"/>
            <p:cNvSpPr/>
            <p:nvPr/>
          </p:nvSpPr>
          <p:spPr>
            <a:xfrm>
              <a:off x="1152525" y="285750"/>
              <a:ext cx="285750" cy="128588"/>
            </a:xfrm>
            <a:prstGeom prst="rect">
              <a:avLst/>
            </a:prstGeom>
            <a:solidFill>
              <a:srgbClr val="4A5B66"/>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0" name="Rectangle 29"/>
            <p:cNvSpPr/>
            <p:nvPr/>
          </p:nvSpPr>
          <p:spPr>
            <a:xfrm>
              <a:off x="1254125" y="469900"/>
              <a:ext cx="85725" cy="1100138"/>
            </a:xfrm>
            <a:prstGeom prst="rect">
              <a:avLst/>
            </a:prstGeom>
            <a:solidFill>
              <a:srgbClr val="4A5B66"/>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1" name="Rectangle 30"/>
            <p:cNvSpPr/>
            <p:nvPr/>
          </p:nvSpPr>
          <p:spPr>
            <a:xfrm>
              <a:off x="1438275" y="-463550"/>
              <a:ext cx="187325" cy="2119313"/>
            </a:xfrm>
            <a:prstGeom prst="rect">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2" name="Rectangle 31"/>
            <p:cNvSpPr/>
            <p:nvPr/>
          </p:nvSpPr>
          <p:spPr>
            <a:xfrm>
              <a:off x="1482725" y="-395288"/>
              <a:ext cx="98425" cy="177800"/>
            </a:xfrm>
            <a:prstGeom prst="rect">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3" name="Rectangle 32"/>
            <p:cNvSpPr/>
            <p:nvPr/>
          </p:nvSpPr>
          <p:spPr>
            <a:xfrm>
              <a:off x="1482725" y="-161925"/>
              <a:ext cx="98425" cy="177800"/>
            </a:xfrm>
            <a:prstGeom prst="rect">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4" name="Rectangle 33"/>
            <p:cNvSpPr/>
            <p:nvPr/>
          </p:nvSpPr>
          <p:spPr>
            <a:xfrm>
              <a:off x="1482725" y="71438"/>
              <a:ext cx="98425" cy="177800"/>
            </a:xfrm>
            <a:prstGeom prst="rect">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5" name="Oval 34"/>
            <p:cNvSpPr/>
            <p:nvPr/>
          </p:nvSpPr>
          <p:spPr>
            <a:xfrm>
              <a:off x="3373438" y="1524000"/>
              <a:ext cx="257175" cy="147638"/>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6" name="Oval 35"/>
            <p:cNvSpPr/>
            <p:nvPr/>
          </p:nvSpPr>
          <p:spPr>
            <a:xfrm>
              <a:off x="3656013" y="1524000"/>
              <a:ext cx="255587" cy="147638"/>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7" name="Oval 36"/>
            <p:cNvSpPr/>
            <p:nvPr/>
          </p:nvSpPr>
          <p:spPr>
            <a:xfrm>
              <a:off x="3351213" y="519113"/>
              <a:ext cx="180975" cy="177800"/>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8" name="Oval 37"/>
            <p:cNvSpPr/>
            <p:nvPr/>
          </p:nvSpPr>
          <p:spPr>
            <a:xfrm>
              <a:off x="3400425" y="573088"/>
              <a:ext cx="109537" cy="107950"/>
            </a:xfrm>
            <a:prstGeom prst="ellipse">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9" name="Oval 38"/>
            <p:cNvSpPr/>
            <p:nvPr/>
          </p:nvSpPr>
          <p:spPr>
            <a:xfrm>
              <a:off x="3757613" y="519113"/>
              <a:ext cx="176212" cy="177800"/>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0" name="Oval 39"/>
            <p:cNvSpPr/>
            <p:nvPr/>
          </p:nvSpPr>
          <p:spPr>
            <a:xfrm>
              <a:off x="3776663" y="573088"/>
              <a:ext cx="109537" cy="107950"/>
            </a:xfrm>
            <a:prstGeom prst="ellipse">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1" name="Freeform 40"/>
            <p:cNvSpPr/>
            <p:nvPr/>
          </p:nvSpPr>
          <p:spPr>
            <a:xfrm>
              <a:off x="2374900" y="919163"/>
              <a:ext cx="1176337" cy="996950"/>
            </a:xfrm>
            <a:custGeom>
              <a:avLst/>
              <a:gdLst/>
              <a:ahLst/>
              <a:cxnLst>
                <a:cxn ang="0">
                  <a:pos x="1097413" y="304728"/>
                </a:cxn>
                <a:cxn ang="0">
                  <a:pos x="108990" y="549263"/>
                </a:cxn>
                <a:cxn ang="0">
                  <a:pos x="1097413" y="304728"/>
                </a:cxn>
              </a:cxnLst>
              <a:rect l="0" t="0" r="0" b="0"/>
              <a:pathLst>
                <a:path w="313" h="265">
                  <a:moveTo>
                    <a:pt x="292" y="81"/>
                  </a:moveTo>
                  <a:cubicBezTo>
                    <a:pt x="313" y="162"/>
                    <a:pt x="58" y="265"/>
                    <a:pt x="29" y="146"/>
                  </a:cubicBezTo>
                  <a:cubicBezTo>
                    <a:pt x="0" y="27"/>
                    <a:pt x="272" y="0"/>
                    <a:pt x="292" y="81"/>
                  </a:cubicBezTo>
                  <a:close/>
                </a:path>
              </a:pathLst>
            </a:custGeom>
            <a:solidFill>
              <a:srgbClr val="392214">
                <a:alpha val="100000"/>
              </a:srgbClr>
            </a:solidFill>
            <a:ln w="9525">
              <a:noFill/>
            </a:ln>
          </p:spPr>
          <p:txBody>
            <a:bodyPr/>
            <a:lstStyle/>
            <a:p>
              <a:endParaRPr lang="zh-CN" altLang="en-US"/>
            </a:p>
          </p:txBody>
        </p:sp>
        <p:sp>
          <p:nvSpPr>
            <p:cNvPr id="14382" name="Freeform 41"/>
            <p:cNvSpPr>
              <a:spLocks noEditPoints="1"/>
            </p:cNvSpPr>
            <p:nvPr/>
          </p:nvSpPr>
          <p:spPr>
            <a:xfrm>
              <a:off x="2501900" y="1087438"/>
              <a:ext cx="947737" cy="538163"/>
            </a:xfrm>
            <a:custGeom>
              <a:avLst/>
              <a:gdLst/>
              <a:ahLst/>
              <a:cxnLst>
                <a:cxn ang="0">
                  <a:pos x="876281" y="282253"/>
                </a:cxn>
                <a:cxn ang="0">
                  <a:pos x="876281" y="90321"/>
                </a:cxn>
                <a:cxn ang="0">
                  <a:pos x="876281" y="90321"/>
                </a:cxn>
                <a:cxn ang="0">
                  <a:pos x="876281" y="282253"/>
                </a:cxn>
                <a:cxn ang="0">
                  <a:pos x="823629" y="37634"/>
                </a:cxn>
                <a:cxn ang="0">
                  <a:pos x="831150" y="342467"/>
                </a:cxn>
                <a:cxn ang="0">
                  <a:pos x="774737" y="112901"/>
                </a:cxn>
                <a:cxn ang="0">
                  <a:pos x="774737" y="112901"/>
                </a:cxn>
                <a:cxn ang="0">
                  <a:pos x="718324" y="417735"/>
                </a:cxn>
                <a:cxn ang="0">
                  <a:pos x="733368" y="11290"/>
                </a:cxn>
                <a:cxn ang="0">
                  <a:pos x="759694" y="395155"/>
                </a:cxn>
                <a:cxn ang="0">
                  <a:pos x="673194" y="131718"/>
                </a:cxn>
                <a:cxn ang="0">
                  <a:pos x="673194" y="131718"/>
                </a:cxn>
                <a:cxn ang="0">
                  <a:pos x="613020" y="466659"/>
                </a:cxn>
                <a:cxn ang="0">
                  <a:pos x="639346" y="3763"/>
                </a:cxn>
                <a:cxn ang="0">
                  <a:pos x="650629" y="451605"/>
                </a:cxn>
                <a:cxn ang="0">
                  <a:pos x="575412" y="150535"/>
                </a:cxn>
                <a:cxn ang="0">
                  <a:pos x="575412" y="150535"/>
                </a:cxn>
                <a:cxn ang="0">
                  <a:pos x="511477" y="504293"/>
                </a:cxn>
                <a:cxn ang="0">
                  <a:pos x="541564" y="3763"/>
                </a:cxn>
                <a:cxn ang="0">
                  <a:pos x="549086" y="493002"/>
                </a:cxn>
                <a:cxn ang="0">
                  <a:pos x="473869" y="165589"/>
                </a:cxn>
                <a:cxn ang="0">
                  <a:pos x="473869" y="165589"/>
                </a:cxn>
                <a:cxn ang="0">
                  <a:pos x="409934" y="526873"/>
                </a:cxn>
                <a:cxn ang="0">
                  <a:pos x="443782" y="11290"/>
                </a:cxn>
                <a:cxn ang="0">
                  <a:pos x="443782" y="519346"/>
                </a:cxn>
                <a:cxn ang="0">
                  <a:pos x="376086" y="180642"/>
                </a:cxn>
                <a:cxn ang="0">
                  <a:pos x="376086" y="180642"/>
                </a:cxn>
                <a:cxn ang="0">
                  <a:pos x="308391" y="538163"/>
                </a:cxn>
                <a:cxn ang="0">
                  <a:pos x="342238" y="33870"/>
                </a:cxn>
                <a:cxn ang="0">
                  <a:pos x="345999" y="534400"/>
                </a:cxn>
                <a:cxn ang="0">
                  <a:pos x="274543" y="195696"/>
                </a:cxn>
                <a:cxn ang="0">
                  <a:pos x="274543" y="195696"/>
                </a:cxn>
                <a:cxn ang="0">
                  <a:pos x="214369" y="530636"/>
                </a:cxn>
                <a:cxn ang="0">
                  <a:pos x="236934" y="67741"/>
                </a:cxn>
                <a:cxn ang="0">
                  <a:pos x="248217" y="534400"/>
                </a:cxn>
                <a:cxn ang="0">
                  <a:pos x="176760" y="203222"/>
                </a:cxn>
                <a:cxn ang="0">
                  <a:pos x="176760" y="203222"/>
                </a:cxn>
                <a:cxn ang="0">
                  <a:pos x="124108" y="504293"/>
                </a:cxn>
                <a:cxn ang="0">
                  <a:pos x="131630" y="124191"/>
                </a:cxn>
                <a:cxn ang="0">
                  <a:pos x="154195" y="515583"/>
                </a:cxn>
                <a:cxn ang="0">
                  <a:pos x="78978" y="214513"/>
                </a:cxn>
                <a:cxn ang="0">
                  <a:pos x="78978" y="214513"/>
                </a:cxn>
                <a:cxn ang="0">
                  <a:pos x="41369" y="425262"/>
                </a:cxn>
                <a:cxn ang="0">
                  <a:pos x="78978" y="406445"/>
                </a:cxn>
                <a:cxn ang="0">
                  <a:pos x="78978" y="406445"/>
                </a:cxn>
              </a:cxnLst>
              <a:rect l="0" t="0" r="0" b="0"/>
              <a:pathLst>
                <a:path w="252" h="143">
                  <a:moveTo>
                    <a:pt x="249" y="38"/>
                  </a:moveTo>
                  <a:cubicBezTo>
                    <a:pt x="252" y="52"/>
                    <a:pt x="246" y="66"/>
                    <a:pt x="233" y="79"/>
                  </a:cubicBezTo>
                  <a:cubicBezTo>
                    <a:pt x="233" y="75"/>
                    <a:pt x="233" y="75"/>
                    <a:pt x="233" y="75"/>
                  </a:cubicBezTo>
                  <a:cubicBezTo>
                    <a:pt x="242" y="26"/>
                    <a:pt x="242" y="26"/>
                    <a:pt x="242" y="26"/>
                  </a:cubicBezTo>
                  <a:cubicBezTo>
                    <a:pt x="245" y="29"/>
                    <a:pt x="247" y="33"/>
                    <a:pt x="249" y="38"/>
                  </a:cubicBezTo>
                  <a:close/>
                  <a:moveTo>
                    <a:pt x="233" y="24"/>
                  </a:moveTo>
                  <a:cubicBezTo>
                    <a:pt x="233" y="17"/>
                    <a:pt x="233" y="17"/>
                    <a:pt x="233" y="17"/>
                  </a:cubicBezTo>
                  <a:cubicBezTo>
                    <a:pt x="234" y="18"/>
                    <a:pt x="234" y="18"/>
                    <a:pt x="234" y="18"/>
                  </a:cubicBezTo>
                  <a:lnTo>
                    <a:pt x="233" y="24"/>
                  </a:lnTo>
                  <a:close/>
                  <a:moveTo>
                    <a:pt x="233" y="79"/>
                  </a:moveTo>
                  <a:cubicBezTo>
                    <a:pt x="233" y="80"/>
                    <a:pt x="232" y="80"/>
                    <a:pt x="232" y="81"/>
                  </a:cubicBezTo>
                  <a:cubicBezTo>
                    <a:pt x="233" y="75"/>
                    <a:pt x="233" y="75"/>
                    <a:pt x="233" y="75"/>
                  </a:cubicBezTo>
                  <a:lnTo>
                    <a:pt x="233" y="79"/>
                  </a:lnTo>
                  <a:close/>
                  <a:moveTo>
                    <a:pt x="233" y="17"/>
                  </a:moveTo>
                  <a:cubicBezTo>
                    <a:pt x="229" y="15"/>
                    <a:pt x="224" y="12"/>
                    <a:pt x="219" y="10"/>
                  </a:cubicBezTo>
                  <a:cubicBezTo>
                    <a:pt x="206" y="81"/>
                    <a:pt x="206" y="81"/>
                    <a:pt x="206" y="81"/>
                  </a:cubicBezTo>
                  <a:cubicBezTo>
                    <a:pt x="206" y="102"/>
                    <a:pt x="206" y="102"/>
                    <a:pt x="206" y="102"/>
                  </a:cubicBezTo>
                  <a:cubicBezTo>
                    <a:pt x="211" y="98"/>
                    <a:pt x="216" y="95"/>
                    <a:pt x="221" y="91"/>
                  </a:cubicBezTo>
                  <a:cubicBezTo>
                    <a:pt x="233" y="24"/>
                    <a:pt x="233" y="24"/>
                    <a:pt x="233" y="24"/>
                  </a:cubicBezTo>
                  <a:lnTo>
                    <a:pt x="233" y="17"/>
                  </a:lnTo>
                  <a:close/>
                  <a:moveTo>
                    <a:pt x="206" y="30"/>
                  </a:moveTo>
                  <a:cubicBezTo>
                    <a:pt x="206" y="6"/>
                    <a:pt x="206" y="6"/>
                    <a:pt x="206" y="6"/>
                  </a:cubicBezTo>
                  <a:cubicBezTo>
                    <a:pt x="208" y="6"/>
                    <a:pt x="209" y="7"/>
                    <a:pt x="210" y="7"/>
                  </a:cubicBezTo>
                  <a:lnTo>
                    <a:pt x="206" y="30"/>
                  </a:lnTo>
                  <a:close/>
                  <a:moveTo>
                    <a:pt x="206" y="6"/>
                  </a:moveTo>
                  <a:cubicBezTo>
                    <a:pt x="206" y="30"/>
                    <a:pt x="206" y="30"/>
                    <a:pt x="206" y="30"/>
                  </a:cubicBezTo>
                  <a:cubicBezTo>
                    <a:pt x="191" y="111"/>
                    <a:pt x="191" y="111"/>
                    <a:pt x="191" y="111"/>
                  </a:cubicBezTo>
                  <a:cubicBezTo>
                    <a:pt x="187" y="113"/>
                    <a:pt x="183" y="115"/>
                    <a:pt x="179" y="117"/>
                  </a:cubicBezTo>
                  <a:cubicBezTo>
                    <a:pt x="179" y="86"/>
                    <a:pt x="179" y="86"/>
                    <a:pt x="179" y="86"/>
                  </a:cubicBezTo>
                  <a:cubicBezTo>
                    <a:pt x="195" y="3"/>
                    <a:pt x="195" y="3"/>
                    <a:pt x="195" y="3"/>
                  </a:cubicBezTo>
                  <a:cubicBezTo>
                    <a:pt x="199" y="4"/>
                    <a:pt x="202" y="5"/>
                    <a:pt x="206" y="6"/>
                  </a:cubicBezTo>
                  <a:close/>
                  <a:moveTo>
                    <a:pt x="206" y="81"/>
                  </a:moveTo>
                  <a:cubicBezTo>
                    <a:pt x="202" y="105"/>
                    <a:pt x="202" y="105"/>
                    <a:pt x="202" y="105"/>
                  </a:cubicBezTo>
                  <a:cubicBezTo>
                    <a:pt x="203" y="104"/>
                    <a:pt x="205" y="103"/>
                    <a:pt x="206" y="102"/>
                  </a:cubicBezTo>
                  <a:lnTo>
                    <a:pt x="206" y="81"/>
                  </a:lnTo>
                  <a:close/>
                  <a:moveTo>
                    <a:pt x="179" y="35"/>
                  </a:moveTo>
                  <a:cubicBezTo>
                    <a:pt x="186" y="2"/>
                    <a:pt x="186" y="2"/>
                    <a:pt x="186" y="2"/>
                  </a:cubicBezTo>
                  <a:cubicBezTo>
                    <a:pt x="184" y="2"/>
                    <a:pt x="182" y="1"/>
                    <a:pt x="179" y="1"/>
                  </a:cubicBezTo>
                  <a:lnTo>
                    <a:pt x="179" y="35"/>
                  </a:lnTo>
                  <a:close/>
                  <a:moveTo>
                    <a:pt x="179" y="1"/>
                  </a:moveTo>
                  <a:cubicBezTo>
                    <a:pt x="179" y="35"/>
                    <a:pt x="179" y="35"/>
                    <a:pt x="179" y="35"/>
                  </a:cubicBezTo>
                  <a:cubicBezTo>
                    <a:pt x="163" y="124"/>
                    <a:pt x="163" y="124"/>
                    <a:pt x="163" y="124"/>
                  </a:cubicBezTo>
                  <a:cubicBezTo>
                    <a:pt x="160" y="126"/>
                    <a:pt x="156" y="127"/>
                    <a:pt x="153" y="128"/>
                  </a:cubicBezTo>
                  <a:cubicBezTo>
                    <a:pt x="153" y="91"/>
                    <a:pt x="153" y="91"/>
                    <a:pt x="153" y="91"/>
                  </a:cubicBezTo>
                  <a:cubicBezTo>
                    <a:pt x="170" y="1"/>
                    <a:pt x="170" y="1"/>
                    <a:pt x="170" y="1"/>
                  </a:cubicBezTo>
                  <a:cubicBezTo>
                    <a:pt x="173" y="1"/>
                    <a:pt x="176" y="1"/>
                    <a:pt x="179" y="1"/>
                  </a:cubicBezTo>
                  <a:close/>
                  <a:moveTo>
                    <a:pt x="179" y="86"/>
                  </a:moveTo>
                  <a:cubicBezTo>
                    <a:pt x="173" y="120"/>
                    <a:pt x="173" y="120"/>
                    <a:pt x="173" y="120"/>
                  </a:cubicBezTo>
                  <a:cubicBezTo>
                    <a:pt x="175" y="119"/>
                    <a:pt x="177" y="118"/>
                    <a:pt x="179" y="117"/>
                  </a:cubicBezTo>
                  <a:lnTo>
                    <a:pt x="179" y="86"/>
                  </a:lnTo>
                  <a:close/>
                  <a:moveTo>
                    <a:pt x="153" y="40"/>
                  </a:moveTo>
                  <a:cubicBezTo>
                    <a:pt x="160" y="0"/>
                    <a:pt x="160" y="0"/>
                    <a:pt x="160" y="0"/>
                  </a:cubicBezTo>
                  <a:cubicBezTo>
                    <a:pt x="158" y="0"/>
                    <a:pt x="155" y="0"/>
                    <a:pt x="153" y="0"/>
                  </a:cubicBezTo>
                  <a:lnTo>
                    <a:pt x="153" y="40"/>
                  </a:lnTo>
                  <a:close/>
                  <a:moveTo>
                    <a:pt x="153" y="0"/>
                  </a:moveTo>
                  <a:cubicBezTo>
                    <a:pt x="153" y="40"/>
                    <a:pt x="153" y="40"/>
                    <a:pt x="153" y="40"/>
                  </a:cubicBezTo>
                  <a:cubicBezTo>
                    <a:pt x="136" y="134"/>
                    <a:pt x="136" y="134"/>
                    <a:pt x="136" y="134"/>
                  </a:cubicBezTo>
                  <a:cubicBezTo>
                    <a:pt x="132" y="135"/>
                    <a:pt x="129" y="136"/>
                    <a:pt x="126" y="136"/>
                  </a:cubicBezTo>
                  <a:cubicBezTo>
                    <a:pt x="126" y="95"/>
                    <a:pt x="126" y="95"/>
                    <a:pt x="126" y="95"/>
                  </a:cubicBezTo>
                  <a:cubicBezTo>
                    <a:pt x="144" y="1"/>
                    <a:pt x="144" y="1"/>
                    <a:pt x="144" y="1"/>
                  </a:cubicBezTo>
                  <a:cubicBezTo>
                    <a:pt x="147" y="1"/>
                    <a:pt x="150" y="0"/>
                    <a:pt x="153" y="0"/>
                  </a:cubicBezTo>
                  <a:close/>
                  <a:moveTo>
                    <a:pt x="153" y="91"/>
                  </a:moveTo>
                  <a:cubicBezTo>
                    <a:pt x="146" y="131"/>
                    <a:pt x="146" y="131"/>
                    <a:pt x="146" y="131"/>
                  </a:cubicBezTo>
                  <a:cubicBezTo>
                    <a:pt x="148" y="130"/>
                    <a:pt x="150" y="129"/>
                    <a:pt x="153" y="128"/>
                  </a:cubicBezTo>
                  <a:lnTo>
                    <a:pt x="153" y="91"/>
                  </a:lnTo>
                  <a:close/>
                  <a:moveTo>
                    <a:pt x="126" y="44"/>
                  </a:moveTo>
                  <a:cubicBezTo>
                    <a:pt x="134" y="1"/>
                    <a:pt x="134" y="1"/>
                    <a:pt x="134" y="1"/>
                  </a:cubicBezTo>
                  <a:cubicBezTo>
                    <a:pt x="132" y="2"/>
                    <a:pt x="129" y="2"/>
                    <a:pt x="126" y="2"/>
                  </a:cubicBezTo>
                  <a:lnTo>
                    <a:pt x="126" y="44"/>
                  </a:lnTo>
                  <a:close/>
                  <a:moveTo>
                    <a:pt x="126" y="2"/>
                  </a:moveTo>
                  <a:cubicBezTo>
                    <a:pt x="126" y="44"/>
                    <a:pt x="126" y="44"/>
                    <a:pt x="126" y="44"/>
                  </a:cubicBezTo>
                  <a:cubicBezTo>
                    <a:pt x="109" y="140"/>
                    <a:pt x="109" y="140"/>
                    <a:pt x="109" y="140"/>
                  </a:cubicBezTo>
                  <a:cubicBezTo>
                    <a:pt x="106" y="141"/>
                    <a:pt x="103" y="141"/>
                    <a:pt x="100" y="141"/>
                  </a:cubicBezTo>
                  <a:cubicBezTo>
                    <a:pt x="100" y="99"/>
                    <a:pt x="100" y="99"/>
                    <a:pt x="100" y="99"/>
                  </a:cubicBezTo>
                  <a:cubicBezTo>
                    <a:pt x="118" y="3"/>
                    <a:pt x="118" y="3"/>
                    <a:pt x="118" y="3"/>
                  </a:cubicBezTo>
                  <a:cubicBezTo>
                    <a:pt x="120" y="3"/>
                    <a:pt x="123" y="3"/>
                    <a:pt x="126" y="2"/>
                  </a:cubicBezTo>
                  <a:close/>
                  <a:moveTo>
                    <a:pt x="126" y="95"/>
                  </a:moveTo>
                  <a:cubicBezTo>
                    <a:pt x="118" y="138"/>
                    <a:pt x="118" y="138"/>
                    <a:pt x="118" y="138"/>
                  </a:cubicBezTo>
                  <a:cubicBezTo>
                    <a:pt x="121" y="138"/>
                    <a:pt x="124" y="137"/>
                    <a:pt x="126" y="136"/>
                  </a:cubicBezTo>
                  <a:lnTo>
                    <a:pt x="126" y="95"/>
                  </a:lnTo>
                  <a:close/>
                  <a:moveTo>
                    <a:pt x="100" y="48"/>
                  </a:moveTo>
                  <a:cubicBezTo>
                    <a:pt x="108" y="5"/>
                    <a:pt x="108" y="5"/>
                    <a:pt x="108" y="5"/>
                  </a:cubicBezTo>
                  <a:cubicBezTo>
                    <a:pt x="105" y="6"/>
                    <a:pt x="102" y="6"/>
                    <a:pt x="100" y="7"/>
                  </a:cubicBezTo>
                  <a:lnTo>
                    <a:pt x="100" y="48"/>
                  </a:lnTo>
                  <a:close/>
                  <a:moveTo>
                    <a:pt x="100" y="7"/>
                  </a:moveTo>
                  <a:cubicBezTo>
                    <a:pt x="100" y="48"/>
                    <a:pt x="100" y="48"/>
                    <a:pt x="100" y="48"/>
                  </a:cubicBezTo>
                  <a:cubicBezTo>
                    <a:pt x="82" y="143"/>
                    <a:pt x="82" y="143"/>
                    <a:pt x="82" y="143"/>
                  </a:cubicBezTo>
                  <a:cubicBezTo>
                    <a:pt x="79" y="143"/>
                    <a:pt x="76" y="143"/>
                    <a:pt x="73" y="143"/>
                  </a:cubicBezTo>
                  <a:cubicBezTo>
                    <a:pt x="73" y="103"/>
                    <a:pt x="73" y="103"/>
                    <a:pt x="73" y="103"/>
                  </a:cubicBezTo>
                  <a:cubicBezTo>
                    <a:pt x="91" y="9"/>
                    <a:pt x="91" y="9"/>
                    <a:pt x="91" y="9"/>
                  </a:cubicBezTo>
                  <a:cubicBezTo>
                    <a:pt x="94" y="8"/>
                    <a:pt x="97" y="7"/>
                    <a:pt x="100" y="7"/>
                  </a:cubicBezTo>
                  <a:close/>
                  <a:moveTo>
                    <a:pt x="100" y="99"/>
                  </a:moveTo>
                  <a:cubicBezTo>
                    <a:pt x="92" y="142"/>
                    <a:pt x="92" y="142"/>
                    <a:pt x="92" y="142"/>
                  </a:cubicBezTo>
                  <a:cubicBezTo>
                    <a:pt x="95" y="142"/>
                    <a:pt x="97" y="142"/>
                    <a:pt x="100" y="141"/>
                  </a:cubicBezTo>
                  <a:lnTo>
                    <a:pt x="100" y="99"/>
                  </a:lnTo>
                  <a:close/>
                  <a:moveTo>
                    <a:pt x="73" y="52"/>
                  </a:moveTo>
                  <a:cubicBezTo>
                    <a:pt x="81" y="12"/>
                    <a:pt x="81" y="12"/>
                    <a:pt x="81" y="12"/>
                  </a:cubicBezTo>
                  <a:cubicBezTo>
                    <a:pt x="78" y="13"/>
                    <a:pt x="76" y="13"/>
                    <a:pt x="73" y="14"/>
                  </a:cubicBezTo>
                  <a:lnTo>
                    <a:pt x="73" y="52"/>
                  </a:lnTo>
                  <a:close/>
                  <a:moveTo>
                    <a:pt x="73" y="14"/>
                  </a:moveTo>
                  <a:cubicBezTo>
                    <a:pt x="73" y="52"/>
                    <a:pt x="73" y="52"/>
                    <a:pt x="73" y="52"/>
                  </a:cubicBezTo>
                  <a:cubicBezTo>
                    <a:pt x="57" y="141"/>
                    <a:pt x="57" y="141"/>
                    <a:pt x="57" y="141"/>
                  </a:cubicBezTo>
                  <a:cubicBezTo>
                    <a:pt x="54" y="141"/>
                    <a:pt x="50" y="140"/>
                    <a:pt x="47" y="139"/>
                  </a:cubicBezTo>
                  <a:cubicBezTo>
                    <a:pt x="47" y="106"/>
                    <a:pt x="47" y="106"/>
                    <a:pt x="47" y="106"/>
                  </a:cubicBezTo>
                  <a:cubicBezTo>
                    <a:pt x="63" y="18"/>
                    <a:pt x="63" y="18"/>
                    <a:pt x="63" y="18"/>
                  </a:cubicBezTo>
                  <a:cubicBezTo>
                    <a:pt x="67" y="17"/>
                    <a:pt x="70" y="15"/>
                    <a:pt x="73" y="14"/>
                  </a:cubicBezTo>
                  <a:close/>
                  <a:moveTo>
                    <a:pt x="73" y="103"/>
                  </a:moveTo>
                  <a:cubicBezTo>
                    <a:pt x="66" y="142"/>
                    <a:pt x="66" y="142"/>
                    <a:pt x="66" y="142"/>
                  </a:cubicBezTo>
                  <a:cubicBezTo>
                    <a:pt x="69" y="143"/>
                    <a:pt x="71" y="143"/>
                    <a:pt x="73" y="143"/>
                  </a:cubicBezTo>
                  <a:lnTo>
                    <a:pt x="73" y="103"/>
                  </a:lnTo>
                  <a:close/>
                  <a:moveTo>
                    <a:pt x="47" y="54"/>
                  </a:moveTo>
                  <a:cubicBezTo>
                    <a:pt x="53" y="23"/>
                    <a:pt x="53" y="23"/>
                    <a:pt x="53" y="23"/>
                  </a:cubicBezTo>
                  <a:cubicBezTo>
                    <a:pt x="51" y="24"/>
                    <a:pt x="49" y="25"/>
                    <a:pt x="47" y="26"/>
                  </a:cubicBezTo>
                  <a:lnTo>
                    <a:pt x="47" y="54"/>
                  </a:lnTo>
                  <a:close/>
                  <a:moveTo>
                    <a:pt x="47" y="26"/>
                  </a:moveTo>
                  <a:cubicBezTo>
                    <a:pt x="47" y="54"/>
                    <a:pt x="47" y="54"/>
                    <a:pt x="47" y="54"/>
                  </a:cubicBezTo>
                  <a:cubicBezTo>
                    <a:pt x="33" y="134"/>
                    <a:pt x="33" y="134"/>
                    <a:pt x="33" y="134"/>
                  </a:cubicBezTo>
                  <a:cubicBezTo>
                    <a:pt x="28" y="131"/>
                    <a:pt x="24" y="129"/>
                    <a:pt x="21" y="126"/>
                  </a:cubicBezTo>
                  <a:cubicBezTo>
                    <a:pt x="21" y="108"/>
                    <a:pt x="21" y="108"/>
                    <a:pt x="21" y="108"/>
                  </a:cubicBezTo>
                  <a:cubicBezTo>
                    <a:pt x="35" y="33"/>
                    <a:pt x="35" y="33"/>
                    <a:pt x="35" y="33"/>
                  </a:cubicBezTo>
                  <a:cubicBezTo>
                    <a:pt x="39" y="31"/>
                    <a:pt x="43" y="28"/>
                    <a:pt x="47" y="26"/>
                  </a:cubicBezTo>
                  <a:close/>
                  <a:moveTo>
                    <a:pt x="47" y="106"/>
                  </a:moveTo>
                  <a:cubicBezTo>
                    <a:pt x="41" y="137"/>
                    <a:pt x="41" y="137"/>
                    <a:pt x="41" y="137"/>
                  </a:cubicBezTo>
                  <a:cubicBezTo>
                    <a:pt x="43" y="138"/>
                    <a:pt x="45" y="139"/>
                    <a:pt x="47" y="139"/>
                  </a:cubicBezTo>
                  <a:lnTo>
                    <a:pt x="47" y="106"/>
                  </a:lnTo>
                  <a:close/>
                  <a:moveTo>
                    <a:pt x="21" y="57"/>
                  </a:moveTo>
                  <a:cubicBezTo>
                    <a:pt x="24" y="42"/>
                    <a:pt x="24" y="42"/>
                    <a:pt x="24" y="42"/>
                  </a:cubicBezTo>
                  <a:cubicBezTo>
                    <a:pt x="23" y="43"/>
                    <a:pt x="22" y="44"/>
                    <a:pt x="21" y="45"/>
                  </a:cubicBezTo>
                  <a:lnTo>
                    <a:pt x="21" y="57"/>
                  </a:lnTo>
                  <a:close/>
                  <a:moveTo>
                    <a:pt x="21" y="45"/>
                  </a:moveTo>
                  <a:cubicBezTo>
                    <a:pt x="21" y="57"/>
                    <a:pt x="21" y="57"/>
                    <a:pt x="21" y="57"/>
                  </a:cubicBezTo>
                  <a:cubicBezTo>
                    <a:pt x="11" y="113"/>
                    <a:pt x="11" y="113"/>
                    <a:pt x="11" y="113"/>
                  </a:cubicBezTo>
                  <a:cubicBezTo>
                    <a:pt x="8" y="109"/>
                    <a:pt x="6" y="104"/>
                    <a:pt x="5" y="98"/>
                  </a:cubicBezTo>
                  <a:cubicBezTo>
                    <a:pt x="0" y="77"/>
                    <a:pt x="7" y="59"/>
                    <a:pt x="21" y="45"/>
                  </a:cubicBezTo>
                  <a:close/>
                  <a:moveTo>
                    <a:pt x="21" y="108"/>
                  </a:moveTo>
                  <a:cubicBezTo>
                    <a:pt x="18" y="123"/>
                    <a:pt x="18" y="123"/>
                    <a:pt x="18" y="123"/>
                  </a:cubicBezTo>
                  <a:cubicBezTo>
                    <a:pt x="19" y="124"/>
                    <a:pt x="20" y="125"/>
                    <a:pt x="21" y="126"/>
                  </a:cubicBezTo>
                  <a:lnTo>
                    <a:pt x="21" y="108"/>
                  </a:lnTo>
                  <a:close/>
                </a:path>
              </a:pathLst>
            </a:custGeom>
            <a:solidFill>
              <a:srgbClr val="9B5C29">
                <a:alpha val="100000"/>
              </a:srgbClr>
            </a:solidFill>
            <a:ln w="9525">
              <a:noFill/>
            </a:ln>
          </p:spPr>
          <p:txBody>
            <a:bodyPr/>
            <a:lstStyle/>
            <a:p>
              <a:endParaRPr lang="zh-CN" altLang="en-US"/>
            </a:p>
          </p:txBody>
        </p:sp>
        <p:sp>
          <p:nvSpPr>
            <p:cNvPr id="14383" name="Freeform 42"/>
            <p:cNvSpPr/>
            <p:nvPr/>
          </p:nvSpPr>
          <p:spPr>
            <a:xfrm>
              <a:off x="2930525" y="606425"/>
              <a:ext cx="1425575" cy="993775"/>
            </a:xfrm>
            <a:custGeom>
              <a:avLst/>
              <a:gdLst/>
              <a:ahLst/>
              <a:cxnLst>
                <a:cxn ang="0">
                  <a:pos x="714668" y="0"/>
                </a:cxn>
                <a:cxn ang="0">
                  <a:pos x="714668" y="993775"/>
                </a:cxn>
                <a:cxn ang="0">
                  <a:pos x="714668" y="0"/>
                </a:cxn>
              </a:cxnLst>
              <a:rect l="0" t="0" r="0" b="0"/>
              <a:pathLst>
                <a:path w="379" h="264">
                  <a:moveTo>
                    <a:pt x="190" y="0"/>
                  </a:moveTo>
                  <a:cubicBezTo>
                    <a:pt x="322" y="0"/>
                    <a:pt x="379" y="264"/>
                    <a:pt x="190" y="264"/>
                  </a:cubicBezTo>
                  <a:cubicBezTo>
                    <a:pt x="0" y="264"/>
                    <a:pt x="58" y="0"/>
                    <a:pt x="190" y="0"/>
                  </a:cubicBezTo>
                  <a:close/>
                </a:path>
              </a:pathLst>
            </a:custGeom>
            <a:solidFill>
              <a:srgbClr val="392214">
                <a:alpha val="100000"/>
              </a:srgbClr>
            </a:solidFill>
            <a:ln w="9525">
              <a:noFill/>
            </a:ln>
          </p:spPr>
          <p:txBody>
            <a:bodyPr/>
            <a:lstStyle/>
            <a:p>
              <a:endParaRPr lang="zh-CN" altLang="en-US"/>
            </a:p>
          </p:txBody>
        </p:sp>
        <p:sp>
          <p:nvSpPr>
            <p:cNvPr id="14384" name="Freeform 43"/>
            <p:cNvSpPr/>
            <p:nvPr/>
          </p:nvSpPr>
          <p:spPr>
            <a:xfrm>
              <a:off x="2987675" y="644525"/>
              <a:ext cx="1311275" cy="917575"/>
            </a:xfrm>
            <a:custGeom>
              <a:avLst/>
              <a:gdLst/>
              <a:ahLst/>
              <a:cxnLst>
                <a:cxn ang="0">
                  <a:pos x="657516" y="0"/>
                </a:cxn>
                <a:cxn ang="0">
                  <a:pos x="657516" y="917575"/>
                </a:cxn>
                <a:cxn ang="0">
                  <a:pos x="657516" y="0"/>
                </a:cxn>
              </a:cxnLst>
              <a:rect l="0" t="0" r="0" b="0"/>
              <a:pathLst>
                <a:path w="349" h="244">
                  <a:moveTo>
                    <a:pt x="175" y="0"/>
                  </a:moveTo>
                  <a:cubicBezTo>
                    <a:pt x="296" y="0"/>
                    <a:pt x="349" y="244"/>
                    <a:pt x="175" y="244"/>
                  </a:cubicBezTo>
                  <a:cubicBezTo>
                    <a:pt x="0" y="244"/>
                    <a:pt x="53" y="0"/>
                    <a:pt x="175" y="0"/>
                  </a:cubicBezTo>
                  <a:close/>
                </a:path>
              </a:pathLst>
            </a:custGeom>
            <a:solidFill>
              <a:srgbClr val="9B5C29">
                <a:alpha val="100000"/>
              </a:srgbClr>
            </a:solidFill>
            <a:ln w="9525">
              <a:noFill/>
            </a:ln>
          </p:spPr>
          <p:txBody>
            <a:bodyPr/>
            <a:lstStyle/>
            <a:p>
              <a:endParaRPr lang="zh-CN" altLang="en-US"/>
            </a:p>
          </p:txBody>
        </p:sp>
        <p:sp>
          <p:nvSpPr>
            <p:cNvPr id="14385" name="Freeform 44"/>
            <p:cNvSpPr/>
            <p:nvPr/>
          </p:nvSpPr>
          <p:spPr>
            <a:xfrm>
              <a:off x="3565525" y="941388"/>
              <a:ext cx="153987" cy="139700"/>
            </a:xfrm>
            <a:custGeom>
              <a:avLst/>
              <a:gdLst/>
              <a:ahLst/>
              <a:cxnLst>
                <a:cxn ang="0">
                  <a:pos x="56337" y="0"/>
                </a:cxn>
                <a:cxn ang="0">
                  <a:pos x="101406" y="0"/>
                </a:cxn>
                <a:cxn ang="0">
                  <a:pos x="150231" y="33981"/>
                </a:cxn>
                <a:cxn ang="0">
                  <a:pos x="93895" y="139700"/>
                </a:cxn>
                <a:cxn ang="0">
                  <a:pos x="63848" y="139700"/>
                </a:cxn>
                <a:cxn ang="0">
                  <a:pos x="3756" y="33981"/>
                </a:cxn>
                <a:cxn ang="0">
                  <a:pos x="56337" y="0"/>
                </a:cxn>
              </a:cxnLst>
              <a:rect l="0" t="0" r="0" b="0"/>
              <a:pathLst>
                <a:path w="41" h="37">
                  <a:moveTo>
                    <a:pt x="15" y="0"/>
                  </a:moveTo>
                  <a:cubicBezTo>
                    <a:pt x="27" y="0"/>
                    <a:pt x="27" y="0"/>
                    <a:pt x="27" y="0"/>
                  </a:cubicBezTo>
                  <a:cubicBezTo>
                    <a:pt x="34" y="0"/>
                    <a:pt x="41" y="4"/>
                    <a:pt x="40" y="9"/>
                  </a:cubicBezTo>
                  <a:cubicBezTo>
                    <a:pt x="37" y="18"/>
                    <a:pt x="36" y="37"/>
                    <a:pt x="25" y="37"/>
                  </a:cubicBezTo>
                  <a:cubicBezTo>
                    <a:pt x="17" y="37"/>
                    <a:pt x="17" y="37"/>
                    <a:pt x="17" y="37"/>
                  </a:cubicBezTo>
                  <a:cubicBezTo>
                    <a:pt x="5" y="37"/>
                    <a:pt x="4" y="18"/>
                    <a:pt x="1" y="9"/>
                  </a:cubicBezTo>
                  <a:cubicBezTo>
                    <a:pt x="0" y="4"/>
                    <a:pt x="7" y="0"/>
                    <a:pt x="15" y="0"/>
                  </a:cubicBezTo>
                  <a:close/>
                </a:path>
              </a:pathLst>
            </a:custGeom>
            <a:solidFill>
              <a:srgbClr val="FFF7E8">
                <a:alpha val="100000"/>
              </a:srgbClr>
            </a:solidFill>
            <a:ln w="9525">
              <a:noFill/>
            </a:ln>
          </p:spPr>
          <p:txBody>
            <a:bodyPr/>
            <a:lstStyle/>
            <a:p>
              <a:endParaRPr lang="zh-CN" altLang="en-US"/>
            </a:p>
          </p:txBody>
        </p:sp>
        <p:sp>
          <p:nvSpPr>
            <p:cNvPr id="14386" name="Rectangle 45"/>
            <p:cNvSpPr/>
            <p:nvPr/>
          </p:nvSpPr>
          <p:spPr>
            <a:xfrm>
              <a:off x="3636963" y="982663"/>
              <a:ext cx="11112" cy="109538"/>
            </a:xfrm>
            <a:prstGeom prst="rect">
              <a:avLst/>
            </a:prstGeom>
            <a:solidFill>
              <a:srgbClr val="9B5C29"/>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7" name="Oval 46"/>
            <p:cNvSpPr/>
            <p:nvPr/>
          </p:nvSpPr>
          <p:spPr>
            <a:xfrm>
              <a:off x="3487738" y="836613"/>
              <a:ext cx="314325" cy="165100"/>
            </a:xfrm>
            <a:prstGeom prst="ellipse">
              <a:avLst/>
            </a:prstGeom>
            <a:solidFill>
              <a:srgbClr val="9B5C29"/>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8" name="Oval 47"/>
            <p:cNvSpPr/>
            <p:nvPr/>
          </p:nvSpPr>
          <p:spPr>
            <a:xfrm>
              <a:off x="3524250" y="862013"/>
              <a:ext cx="241300" cy="112713"/>
            </a:xfrm>
            <a:prstGeom prst="ellipse">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9" name="Oval 48"/>
            <p:cNvSpPr/>
            <p:nvPr/>
          </p:nvSpPr>
          <p:spPr>
            <a:xfrm>
              <a:off x="3573463" y="685800"/>
              <a:ext cx="49212" cy="142875"/>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0" name="Oval 49"/>
            <p:cNvSpPr/>
            <p:nvPr/>
          </p:nvSpPr>
          <p:spPr>
            <a:xfrm>
              <a:off x="3667125" y="685800"/>
              <a:ext cx="46037" cy="142875"/>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1" name="Oval 50"/>
            <p:cNvSpPr/>
            <p:nvPr/>
          </p:nvSpPr>
          <p:spPr>
            <a:xfrm>
              <a:off x="3562350" y="869950"/>
              <a:ext cx="161925" cy="68263"/>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2" name="Oval 51"/>
            <p:cNvSpPr/>
            <p:nvPr/>
          </p:nvSpPr>
          <p:spPr>
            <a:xfrm>
              <a:off x="3433763" y="1122363"/>
              <a:ext cx="417512" cy="414338"/>
            </a:xfrm>
            <a:prstGeom prst="ellipse">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3" name="Freeform 52"/>
            <p:cNvSpPr/>
            <p:nvPr/>
          </p:nvSpPr>
          <p:spPr>
            <a:xfrm>
              <a:off x="3630613" y="1177925"/>
              <a:ext cx="25400" cy="150813"/>
            </a:xfrm>
            <a:custGeom>
              <a:avLst/>
              <a:gdLst/>
              <a:ahLst/>
              <a:cxnLst>
                <a:cxn ang="0">
                  <a:pos x="14514" y="0"/>
                </a:cxn>
                <a:cxn ang="0">
                  <a:pos x="14514" y="0"/>
                </a:cxn>
                <a:cxn ang="0">
                  <a:pos x="25400" y="11311"/>
                </a:cxn>
                <a:cxn ang="0">
                  <a:pos x="25400" y="139502"/>
                </a:cxn>
                <a:cxn ang="0">
                  <a:pos x="14514" y="150813"/>
                </a:cxn>
                <a:cxn ang="0">
                  <a:pos x="14514" y="150813"/>
                </a:cxn>
                <a:cxn ang="0">
                  <a:pos x="0" y="139502"/>
                </a:cxn>
                <a:cxn ang="0">
                  <a:pos x="0" y="11311"/>
                </a:cxn>
                <a:cxn ang="0">
                  <a:pos x="14514" y="0"/>
                </a:cxn>
              </a:cxnLst>
              <a:rect l="0" t="0" r="0" b="0"/>
              <a:pathLst>
                <a:path w="7" h="40">
                  <a:moveTo>
                    <a:pt x="4" y="0"/>
                  </a:moveTo>
                  <a:cubicBezTo>
                    <a:pt x="4" y="0"/>
                    <a:pt x="4" y="0"/>
                    <a:pt x="4" y="0"/>
                  </a:cubicBezTo>
                  <a:cubicBezTo>
                    <a:pt x="5" y="0"/>
                    <a:pt x="7" y="1"/>
                    <a:pt x="7" y="3"/>
                  </a:cubicBezTo>
                  <a:cubicBezTo>
                    <a:pt x="7" y="37"/>
                    <a:pt x="7" y="37"/>
                    <a:pt x="7" y="37"/>
                  </a:cubicBezTo>
                  <a:cubicBezTo>
                    <a:pt x="7" y="39"/>
                    <a:pt x="5" y="40"/>
                    <a:pt x="4" y="40"/>
                  </a:cubicBezTo>
                  <a:cubicBezTo>
                    <a:pt x="4" y="40"/>
                    <a:pt x="4" y="40"/>
                    <a:pt x="4" y="40"/>
                  </a:cubicBezTo>
                  <a:cubicBezTo>
                    <a:pt x="2" y="40"/>
                    <a:pt x="0" y="39"/>
                    <a:pt x="0" y="37"/>
                  </a:cubicBezTo>
                  <a:cubicBezTo>
                    <a:pt x="0" y="3"/>
                    <a:pt x="0" y="3"/>
                    <a:pt x="0" y="3"/>
                  </a:cubicBezTo>
                  <a:cubicBezTo>
                    <a:pt x="0" y="1"/>
                    <a:pt x="2" y="0"/>
                    <a:pt x="4" y="0"/>
                  </a:cubicBezTo>
                  <a:close/>
                </a:path>
              </a:pathLst>
            </a:custGeom>
            <a:solidFill>
              <a:srgbClr val="392214">
                <a:alpha val="100000"/>
              </a:srgbClr>
            </a:solidFill>
            <a:ln w="9525">
              <a:noFill/>
            </a:ln>
          </p:spPr>
          <p:txBody>
            <a:bodyPr/>
            <a:lstStyle/>
            <a:p>
              <a:endParaRPr lang="zh-CN" altLang="en-US"/>
            </a:p>
          </p:txBody>
        </p:sp>
        <p:sp>
          <p:nvSpPr>
            <p:cNvPr id="14394" name="Freeform 53"/>
            <p:cNvSpPr/>
            <p:nvPr/>
          </p:nvSpPr>
          <p:spPr>
            <a:xfrm>
              <a:off x="3543300" y="1238250"/>
              <a:ext cx="104775" cy="95250"/>
            </a:xfrm>
            <a:custGeom>
              <a:avLst/>
              <a:gdLst/>
              <a:ahLst/>
              <a:cxnLst>
                <a:cxn ang="0">
                  <a:pos x="3742" y="3810"/>
                </a:cxn>
                <a:cxn ang="0">
                  <a:pos x="3742" y="3810"/>
                </a:cxn>
                <a:cxn ang="0">
                  <a:pos x="22452" y="3810"/>
                </a:cxn>
                <a:cxn ang="0">
                  <a:pos x="97291" y="72390"/>
                </a:cxn>
                <a:cxn ang="0">
                  <a:pos x="101033" y="91440"/>
                </a:cxn>
                <a:cxn ang="0">
                  <a:pos x="82323" y="91440"/>
                </a:cxn>
                <a:cxn ang="0">
                  <a:pos x="3742" y="22860"/>
                </a:cxn>
                <a:cxn ang="0">
                  <a:pos x="3742" y="3810"/>
                </a:cxn>
              </a:cxnLst>
              <a:rect l="0" t="0" r="0" b="0"/>
              <a:pathLst>
                <a:path w="28" h="25">
                  <a:moveTo>
                    <a:pt x="1" y="1"/>
                  </a:moveTo>
                  <a:cubicBezTo>
                    <a:pt x="1" y="1"/>
                    <a:pt x="1" y="1"/>
                    <a:pt x="1" y="1"/>
                  </a:cubicBezTo>
                  <a:cubicBezTo>
                    <a:pt x="2" y="0"/>
                    <a:pt x="4" y="0"/>
                    <a:pt x="6" y="1"/>
                  </a:cubicBezTo>
                  <a:cubicBezTo>
                    <a:pt x="26" y="19"/>
                    <a:pt x="26" y="19"/>
                    <a:pt x="26" y="19"/>
                  </a:cubicBezTo>
                  <a:cubicBezTo>
                    <a:pt x="28" y="21"/>
                    <a:pt x="28" y="23"/>
                    <a:pt x="27" y="24"/>
                  </a:cubicBezTo>
                  <a:cubicBezTo>
                    <a:pt x="25" y="25"/>
                    <a:pt x="23" y="25"/>
                    <a:pt x="22" y="24"/>
                  </a:cubicBezTo>
                  <a:cubicBezTo>
                    <a:pt x="1" y="6"/>
                    <a:pt x="1" y="6"/>
                    <a:pt x="1" y="6"/>
                  </a:cubicBezTo>
                  <a:cubicBezTo>
                    <a:pt x="0" y="5"/>
                    <a:pt x="0" y="3"/>
                    <a:pt x="1" y="1"/>
                  </a:cubicBezTo>
                  <a:close/>
                </a:path>
              </a:pathLst>
            </a:custGeom>
            <a:solidFill>
              <a:srgbClr val="392214">
                <a:alpha val="100000"/>
              </a:srgbClr>
            </a:solidFill>
            <a:ln w="9525">
              <a:noFill/>
            </a:ln>
          </p:spPr>
          <p:txBody>
            <a:bodyPr/>
            <a:lstStyle/>
            <a:p>
              <a:endParaRPr lang="zh-CN" altLang="en-US"/>
            </a:p>
          </p:txBody>
        </p:sp>
        <p:sp>
          <p:nvSpPr>
            <p:cNvPr id="14395" name="Oval 54"/>
            <p:cNvSpPr/>
            <p:nvPr/>
          </p:nvSpPr>
          <p:spPr>
            <a:xfrm>
              <a:off x="3630613" y="1136650"/>
              <a:ext cx="25400" cy="26988"/>
            </a:xfrm>
            <a:prstGeom prst="ellipse">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6" name="Oval 55"/>
            <p:cNvSpPr/>
            <p:nvPr/>
          </p:nvSpPr>
          <p:spPr>
            <a:xfrm>
              <a:off x="3814763" y="1320800"/>
              <a:ext cx="25400" cy="26988"/>
            </a:xfrm>
            <a:prstGeom prst="ellipse">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7" name="Oval 56"/>
            <p:cNvSpPr/>
            <p:nvPr/>
          </p:nvSpPr>
          <p:spPr>
            <a:xfrm>
              <a:off x="3633788" y="1506538"/>
              <a:ext cx="25400" cy="25400"/>
            </a:xfrm>
            <a:prstGeom prst="ellipse">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8" name="Oval 57"/>
            <p:cNvSpPr/>
            <p:nvPr/>
          </p:nvSpPr>
          <p:spPr>
            <a:xfrm>
              <a:off x="3449638" y="1320800"/>
              <a:ext cx="25400" cy="26988"/>
            </a:xfrm>
            <a:prstGeom prst="ellipse">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9" name="Oval 58"/>
            <p:cNvSpPr/>
            <p:nvPr/>
          </p:nvSpPr>
          <p:spPr>
            <a:xfrm>
              <a:off x="3611563" y="1298575"/>
              <a:ext cx="63500" cy="60325"/>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400" name="Oval 59"/>
            <p:cNvSpPr/>
            <p:nvPr/>
          </p:nvSpPr>
          <p:spPr>
            <a:xfrm>
              <a:off x="3719513" y="1069975"/>
              <a:ext cx="219075" cy="217488"/>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401" name="Oval 60"/>
            <p:cNvSpPr/>
            <p:nvPr/>
          </p:nvSpPr>
          <p:spPr>
            <a:xfrm>
              <a:off x="3754438" y="1046163"/>
              <a:ext cx="214312" cy="214313"/>
            </a:xfrm>
            <a:prstGeom prst="ellipse">
              <a:avLst/>
            </a:prstGeom>
            <a:solidFill>
              <a:srgbClr val="9B5C29"/>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402" name="Oval 61"/>
            <p:cNvSpPr/>
            <p:nvPr/>
          </p:nvSpPr>
          <p:spPr>
            <a:xfrm>
              <a:off x="3348038" y="1069975"/>
              <a:ext cx="217487" cy="217488"/>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403" name="Oval 62"/>
            <p:cNvSpPr/>
            <p:nvPr/>
          </p:nvSpPr>
          <p:spPr>
            <a:xfrm>
              <a:off x="3321050" y="1046163"/>
              <a:ext cx="214312" cy="214313"/>
            </a:xfrm>
            <a:prstGeom prst="ellipse">
              <a:avLst/>
            </a:prstGeom>
            <a:solidFill>
              <a:srgbClr val="9B5C29"/>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grpSp>
      <p:sp>
        <p:nvSpPr>
          <p:cNvPr id="14340" name="文本框 59"/>
          <p:cNvSpPr txBox="1"/>
          <p:nvPr/>
        </p:nvSpPr>
        <p:spPr>
          <a:xfrm>
            <a:off x="1836963" y="414792"/>
            <a:ext cx="5686959" cy="461665"/>
          </a:xfrm>
          <a:prstGeom prst="rect">
            <a:avLst/>
          </a:prstGeom>
          <a:noFill/>
          <a:ln w="9525">
            <a:noFill/>
          </a:ln>
        </p:spPr>
        <p:txBody>
          <a:bodyPr wrap="square">
            <a:spAutoFit/>
          </a:bodyPr>
          <a:lstStyle/>
          <a:p>
            <a:pPr lvl="0" eaLnBrk="1" hangingPunct="1"/>
            <a:r>
              <a:rPr lang="en-US" altLang="zh-CN" sz="2400" b="1" dirty="0" smtClean="0">
                <a:solidFill>
                  <a:schemeClr val="bg1"/>
                </a:solidFill>
                <a:latin typeface="微软雅黑" panose="020B0503020204020204" pitchFamily="34" charset="-122"/>
                <a:ea typeface="微软雅黑" panose="020B0503020204020204" pitchFamily="34" charset="-122"/>
              </a:rPr>
              <a:t>7.5  </a:t>
            </a:r>
            <a:r>
              <a:rPr lang="zh-CN" altLang="en-US" sz="2400" b="1" dirty="0" smtClean="0">
                <a:solidFill>
                  <a:schemeClr val="bg1"/>
                </a:solidFill>
                <a:latin typeface="微软雅黑" panose="020B0503020204020204" pitchFamily="34" charset="-122"/>
                <a:ea typeface="微软雅黑" panose="020B0503020204020204" pitchFamily="34" charset="-122"/>
              </a:rPr>
              <a:t>选择排序</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68" name="Rectangle 3"/>
          <p:cNvSpPr txBox="1">
            <a:spLocks noChangeArrowheads="1"/>
          </p:cNvSpPr>
          <p:nvPr/>
        </p:nvSpPr>
        <p:spPr>
          <a:xfrm>
            <a:off x="423865" y="1205946"/>
            <a:ext cx="8267700" cy="1229141"/>
          </a:xfrm>
          <a:prstGeom prst="rect">
            <a:avLst/>
          </a:prstGeom>
        </p:spPr>
        <p:txBody>
          <a:bodyPr vert="horz" lIns="91440" tIns="45720" rIns="91440" bIns="45720" rtlCol="0">
            <a:noAutofit/>
          </a:bodyPr>
          <a:lstStyle/>
          <a:p>
            <a:pPr marL="171450" lvl="0" indent="-171450" defTabSz="685800" rtl="0" eaLnBrk="1" fontAlgn="auto" hangingPunct="1">
              <a:lnSpc>
                <a:spcPct val="150000"/>
              </a:lnSpc>
              <a:spcBef>
                <a:spcPts val="750"/>
              </a:spcBef>
              <a:spcAft>
                <a:spcPts val="0"/>
              </a:spcAft>
              <a:defRPr/>
            </a:pPr>
            <a:r>
              <a:rPr lang="en-US" altLang="zh-CN" sz="2800" b="1" dirty="0" smtClean="0"/>
              <a:t>           </a:t>
            </a:r>
            <a:endParaRPr kumimoji="0" lang="zh-CN" altLang="en-US" sz="2400" b="1" i="0" u="none" strike="noStrike" kern="1200" cap="none" spc="0" normalizeH="0" baseline="0" noProof="0" dirty="0" smtClean="0">
              <a:ln>
                <a:noFill/>
              </a:ln>
              <a:solidFill>
                <a:schemeClr val="tx1"/>
              </a:solidFill>
              <a:effectLst/>
              <a:uLnTx/>
              <a:uFillTx/>
              <a:latin typeface="+mn-lt"/>
              <a:ea typeface="+mn-ea"/>
              <a:cs typeface="+mn-cs"/>
            </a:endParaRPr>
          </a:p>
        </p:txBody>
      </p:sp>
      <p:sp>
        <p:nvSpPr>
          <p:cNvPr id="165889" name="Rectangle 1"/>
          <p:cNvSpPr>
            <a:spLocks noChangeArrowheads="1"/>
          </p:cNvSpPr>
          <p:nvPr/>
        </p:nvSpPr>
        <p:spPr bwMode="auto">
          <a:xfrm>
            <a:off x="785193" y="1300147"/>
            <a:ext cx="8561959" cy="1554272"/>
          </a:xfrm>
          <a:prstGeom prst="rect">
            <a:avLst/>
          </a:prstGeom>
          <a:noFill/>
          <a:ln w="9525">
            <a:noFill/>
            <a:miter lim="800000"/>
            <a:headEnd/>
            <a:tailEnd/>
          </a:ln>
          <a:effectLst/>
        </p:spPr>
        <p:txBody>
          <a:bodyPr vert="horz" wrap="none" lIns="91440" tIns="45720" rIns="91440" bIns="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b="0" i="0" u="sng" strike="noStrike" cap="none" normalizeH="0" baseline="0" dirty="0" smtClean="0" bmk="_Toc415848716">
                <a:ln>
                  <a:noFill/>
                </a:ln>
                <a:solidFill>
                  <a:schemeClr val="tx1"/>
                </a:solidFill>
                <a:effectLst/>
                <a:latin typeface="楷体" pitchFamily="49" charset="-122"/>
                <a:ea typeface="楷体" pitchFamily="49" charset="-122"/>
                <a:cs typeface="宋体" pitchFamily="2" charset="-122"/>
              </a:rPr>
              <a:t>7.5.1  </a:t>
            </a:r>
            <a:r>
              <a:rPr kumimoji="0" lang="zh-CN" altLang="en-US" b="0" i="0" u="sng" strike="noStrike" cap="none" normalizeH="0" baseline="0" dirty="0" smtClean="0" bmk="_Toc415848716">
                <a:ln>
                  <a:noFill/>
                </a:ln>
                <a:solidFill>
                  <a:schemeClr val="tx1"/>
                </a:solidFill>
                <a:effectLst/>
                <a:latin typeface="楷体" pitchFamily="49" charset="-122"/>
                <a:ea typeface="楷体" pitchFamily="49" charset="-122"/>
                <a:cs typeface="宋体" pitchFamily="2" charset="-122"/>
              </a:rPr>
              <a:t>直接选择排序</a:t>
            </a:r>
            <a:endParaRPr kumimoji="0" lang="zh-CN" altLang="en-US" b="0" i="0" u="sng" strike="noStrike" cap="none" normalizeH="0" baseline="0" dirty="0" smtClean="0">
              <a:ln>
                <a:noFill/>
              </a:ln>
              <a:solidFill>
                <a:schemeClr val="tx1"/>
              </a:solidFill>
              <a:effectLst/>
              <a:latin typeface="楷体" pitchFamily="49" charset="-122"/>
              <a:ea typeface="楷体" pitchFamily="49" charset="-122"/>
              <a:cs typeface="宋体" pitchFamily="2" charset="-122"/>
            </a:endParaRPr>
          </a:p>
          <a:p>
            <a:pPr marL="0" marR="0" lvl="0" indent="269875" algn="l" defTabSz="914400" rtl="0" eaLnBrk="0" fontAlgn="base" latinLnBrk="0" hangingPunct="0">
              <a:lnSpc>
                <a:spcPct val="100000"/>
              </a:lnSpc>
              <a:spcBef>
                <a:spcPct val="0"/>
              </a:spcBef>
              <a:spcAft>
                <a:spcPct val="0"/>
              </a:spcAft>
              <a:buClrTx/>
              <a:buSzTx/>
              <a:buFontTx/>
              <a:buNone/>
              <a:tabLst/>
            </a:pPr>
            <a:r>
              <a:rPr kumimoji="0" lang="zh-CN" altLang="en-US" sz="1600" b="0" i="0" u="none" strike="noStrike" cap="none" normalizeH="0" baseline="0" dirty="0" smtClean="0">
                <a:ln>
                  <a:noFill/>
                </a:ln>
                <a:solidFill>
                  <a:schemeClr val="tx1"/>
                </a:solidFill>
                <a:effectLst/>
                <a:latin typeface="楷体" pitchFamily="49" charset="-122"/>
                <a:ea typeface="楷体" pitchFamily="49" charset="-122"/>
                <a:cs typeface="Times New Roman" pitchFamily="18" charset="0"/>
              </a:rPr>
              <a:t>算法描述：直接选择排序是一种简单的排序方法，它的基本步骤是：</a:t>
            </a:r>
            <a:endParaRPr kumimoji="0" lang="zh-CN" altLang="en-US" sz="1050" b="0" i="0" u="none" strike="noStrike" cap="none" normalizeH="0" baseline="0" dirty="0" smtClean="0">
              <a:ln>
                <a:noFill/>
              </a:ln>
              <a:solidFill>
                <a:schemeClr val="tx1"/>
              </a:solidFill>
              <a:effectLst/>
              <a:latin typeface="楷体" pitchFamily="49" charset="-122"/>
              <a:ea typeface="楷体" pitchFamily="49" charset="-122"/>
              <a:cs typeface="宋体" pitchFamily="2" charset="-122"/>
            </a:endParaRPr>
          </a:p>
          <a:p>
            <a:pPr marL="0" marR="0" lvl="0" indent="269875" algn="l" defTabSz="914400" rtl="0" eaLnBrk="0" fontAlgn="base" latinLnBrk="0" hangingPunct="0">
              <a:lnSpc>
                <a:spcPct val="100000"/>
              </a:lnSpc>
              <a:spcBef>
                <a:spcPct val="0"/>
              </a:spcBef>
              <a:spcAft>
                <a:spcPct val="0"/>
              </a:spcAft>
              <a:buClrTx/>
              <a:buSzTx/>
              <a:buFontTx/>
              <a:buNone/>
              <a:tabLst/>
            </a:pPr>
            <a:r>
              <a:rPr kumimoji="0" lang="zh-CN" altLang="en-US" sz="1600" b="0" i="0" u="none" strike="noStrike" cap="none" normalizeH="0" baseline="0" dirty="0" smtClean="0">
                <a:ln>
                  <a:noFill/>
                </a:ln>
                <a:solidFill>
                  <a:schemeClr val="tx1"/>
                </a:solidFill>
                <a:effectLst/>
                <a:latin typeface="楷体" pitchFamily="49" charset="-122"/>
                <a:ea typeface="楷体" pitchFamily="49" charset="-122"/>
                <a:cs typeface="Times New Roman" pitchFamily="18" charset="0"/>
              </a:rPr>
              <a:t>（</a:t>
            </a:r>
            <a:r>
              <a:rPr kumimoji="0" lang="en-US" altLang="zh-CN" sz="1600" b="0" i="0" u="none" strike="noStrike" cap="none" normalizeH="0" baseline="0" dirty="0" smtClean="0">
                <a:ln>
                  <a:noFill/>
                </a:ln>
                <a:solidFill>
                  <a:schemeClr val="tx1"/>
                </a:solidFill>
                <a:effectLst/>
                <a:latin typeface="楷体" pitchFamily="49" charset="-122"/>
                <a:ea typeface="楷体" pitchFamily="49" charset="-122"/>
                <a:cs typeface="Times New Roman" pitchFamily="18" charset="0"/>
              </a:rPr>
              <a:t>1</a:t>
            </a:r>
            <a:r>
              <a:rPr kumimoji="0" lang="zh-CN" altLang="en-US" sz="1600" b="0" i="0" u="none" strike="noStrike" cap="none" normalizeH="0" baseline="0" dirty="0" smtClean="0">
                <a:ln>
                  <a:noFill/>
                </a:ln>
                <a:solidFill>
                  <a:schemeClr val="tx1"/>
                </a:solidFill>
                <a:effectLst/>
                <a:latin typeface="楷体" pitchFamily="49" charset="-122"/>
                <a:ea typeface="楷体" pitchFamily="49" charset="-122"/>
                <a:cs typeface="Times New Roman" pitchFamily="18" charset="0"/>
              </a:rPr>
              <a:t>）在一组对象</a:t>
            </a:r>
            <a:r>
              <a:rPr kumimoji="0" lang="en-US" altLang="zh-CN" sz="1600" b="0" i="0" u="none" strike="noStrike" cap="none" normalizeH="0" baseline="0" dirty="0" smtClean="0">
                <a:ln>
                  <a:noFill/>
                </a:ln>
                <a:solidFill>
                  <a:schemeClr val="tx1"/>
                </a:solidFill>
                <a:effectLst/>
                <a:latin typeface="楷体" pitchFamily="49" charset="-122"/>
                <a:ea typeface="楷体" pitchFamily="49" charset="-122"/>
                <a:cs typeface="Times New Roman" pitchFamily="18" charset="0"/>
              </a:rPr>
              <a:t>V[</a:t>
            </a:r>
            <a:r>
              <a:rPr kumimoji="0" lang="en-US" altLang="zh-CN" sz="1600" b="0" i="0" u="none" strike="noStrike" cap="none" normalizeH="0" baseline="0" dirty="0" err="1" smtClean="0">
                <a:ln>
                  <a:noFill/>
                </a:ln>
                <a:solidFill>
                  <a:schemeClr val="tx1"/>
                </a:solidFill>
                <a:effectLst/>
                <a:latin typeface="楷体" pitchFamily="49" charset="-122"/>
                <a:ea typeface="楷体" pitchFamily="49" charset="-122"/>
                <a:cs typeface="Times New Roman" pitchFamily="18" charset="0"/>
              </a:rPr>
              <a:t>i</a:t>
            </a:r>
            <a:r>
              <a:rPr kumimoji="0" lang="en-US" altLang="zh-CN" sz="1600" b="0" i="0" u="none" strike="noStrike" cap="none" normalizeH="0" baseline="0" dirty="0" smtClean="0">
                <a:ln>
                  <a:noFill/>
                </a:ln>
                <a:solidFill>
                  <a:schemeClr val="tx1"/>
                </a:solidFill>
                <a:effectLst/>
                <a:latin typeface="楷体" pitchFamily="49" charset="-122"/>
                <a:ea typeface="楷体" pitchFamily="49" charset="-122"/>
                <a:cs typeface="Times New Roman" pitchFamily="18" charset="0"/>
              </a:rPr>
              <a:t>]~V[n-1]</a:t>
            </a:r>
            <a:r>
              <a:rPr kumimoji="0" lang="zh-CN" altLang="en-US" sz="1600" b="0" i="0" u="none" strike="noStrike" cap="none" normalizeH="0" baseline="0" dirty="0" smtClean="0">
                <a:ln>
                  <a:noFill/>
                </a:ln>
                <a:solidFill>
                  <a:schemeClr val="tx1"/>
                </a:solidFill>
                <a:effectLst/>
                <a:latin typeface="楷体" pitchFamily="49" charset="-122"/>
                <a:ea typeface="楷体" pitchFamily="49" charset="-122"/>
                <a:cs typeface="Times New Roman" pitchFamily="18" charset="0"/>
              </a:rPr>
              <a:t>中选择具有最小关键码的对象。</a:t>
            </a:r>
            <a:endParaRPr kumimoji="0" lang="zh-CN" altLang="en-US" sz="1050" b="0" i="0" u="none" strike="noStrike" cap="none" normalizeH="0" baseline="0" dirty="0" smtClean="0">
              <a:ln>
                <a:noFill/>
              </a:ln>
              <a:solidFill>
                <a:schemeClr val="tx1"/>
              </a:solidFill>
              <a:effectLst/>
              <a:latin typeface="楷体" pitchFamily="49" charset="-122"/>
              <a:ea typeface="楷体" pitchFamily="49" charset="-122"/>
              <a:cs typeface="宋体" pitchFamily="2" charset="-122"/>
            </a:endParaRPr>
          </a:p>
          <a:p>
            <a:pPr marL="0" marR="0" lvl="0" indent="269875" algn="l" defTabSz="914400" rtl="0" eaLnBrk="0" fontAlgn="base" latinLnBrk="0" hangingPunct="0">
              <a:lnSpc>
                <a:spcPct val="100000"/>
              </a:lnSpc>
              <a:spcBef>
                <a:spcPct val="0"/>
              </a:spcBef>
              <a:spcAft>
                <a:spcPct val="0"/>
              </a:spcAft>
              <a:buClrTx/>
              <a:buSzTx/>
              <a:buFontTx/>
              <a:buNone/>
              <a:tabLst/>
            </a:pPr>
            <a:r>
              <a:rPr kumimoji="0" lang="zh-CN" altLang="en-US" sz="1600" b="0" i="0" u="none" strike="noStrike" cap="none" normalizeH="0" baseline="0" dirty="0" smtClean="0">
                <a:ln>
                  <a:noFill/>
                </a:ln>
                <a:solidFill>
                  <a:schemeClr val="tx1"/>
                </a:solidFill>
                <a:effectLst/>
                <a:latin typeface="楷体" pitchFamily="49" charset="-122"/>
                <a:ea typeface="楷体" pitchFamily="49" charset="-122"/>
                <a:cs typeface="Times New Roman" pitchFamily="18" charset="0"/>
              </a:rPr>
              <a:t>（</a:t>
            </a:r>
            <a:r>
              <a:rPr kumimoji="0" lang="en-US" altLang="zh-CN" sz="1600" b="0" i="0" u="none" strike="noStrike" cap="none" normalizeH="0" baseline="0" dirty="0" smtClean="0">
                <a:ln>
                  <a:noFill/>
                </a:ln>
                <a:solidFill>
                  <a:schemeClr val="tx1"/>
                </a:solidFill>
                <a:effectLst/>
                <a:latin typeface="楷体" pitchFamily="49" charset="-122"/>
                <a:ea typeface="楷体" pitchFamily="49" charset="-122"/>
                <a:cs typeface="Times New Roman" pitchFamily="18" charset="0"/>
              </a:rPr>
              <a:t>2</a:t>
            </a:r>
            <a:r>
              <a:rPr kumimoji="0" lang="zh-CN" altLang="en-US" sz="1600" b="0" i="0" u="none" strike="noStrike" cap="none" normalizeH="0" baseline="0" dirty="0" smtClean="0">
                <a:ln>
                  <a:noFill/>
                </a:ln>
                <a:solidFill>
                  <a:schemeClr val="tx1"/>
                </a:solidFill>
                <a:effectLst/>
                <a:latin typeface="楷体" pitchFamily="49" charset="-122"/>
                <a:ea typeface="楷体" pitchFamily="49" charset="-122"/>
                <a:cs typeface="Times New Roman" pitchFamily="18" charset="0"/>
              </a:rPr>
              <a:t>）若它不是这组对象中的第一个对象，则将它与这组对象中的第一个对象对调。</a:t>
            </a:r>
            <a:endParaRPr kumimoji="0" lang="zh-CN" altLang="en-US" sz="1050" b="0" i="0" u="none" strike="noStrike" cap="none" normalizeH="0" baseline="0" dirty="0" smtClean="0">
              <a:ln>
                <a:noFill/>
              </a:ln>
              <a:solidFill>
                <a:schemeClr val="tx1"/>
              </a:solidFill>
              <a:effectLst/>
              <a:latin typeface="楷体" pitchFamily="49" charset="-122"/>
              <a:ea typeface="楷体" pitchFamily="49" charset="-122"/>
              <a:cs typeface="宋体" pitchFamily="2" charset="-122"/>
            </a:endParaRPr>
          </a:p>
          <a:p>
            <a:pPr marL="0" marR="0" lvl="0" indent="269875" algn="l" defTabSz="914400" rtl="0" eaLnBrk="0" fontAlgn="base" latinLnBrk="0" hangingPunct="0">
              <a:lnSpc>
                <a:spcPct val="100000"/>
              </a:lnSpc>
              <a:spcBef>
                <a:spcPct val="0"/>
              </a:spcBef>
              <a:spcAft>
                <a:spcPct val="0"/>
              </a:spcAft>
              <a:buClrTx/>
              <a:buSzTx/>
              <a:buFontTx/>
              <a:buNone/>
              <a:tabLst/>
            </a:pPr>
            <a:r>
              <a:rPr kumimoji="0" lang="zh-CN" altLang="en-US" sz="1600" b="0" i="0" u="none" strike="noStrike" cap="none" normalizeH="0" baseline="0" dirty="0" smtClean="0">
                <a:ln>
                  <a:noFill/>
                </a:ln>
                <a:solidFill>
                  <a:schemeClr val="tx1"/>
                </a:solidFill>
                <a:effectLst/>
                <a:latin typeface="楷体" pitchFamily="49" charset="-122"/>
                <a:ea typeface="楷体" pitchFamily="49" charset="-122"/>
                <a:cs typeface="Times New Roman" pitchFamily="18" charset="0"/>
              </a:rPr>
              <a:t>（</a:t>
            </a:r>
            <a:r>
              <a:rPr kumimoji="0" lang="en-US" altLang="zh-CN" sz="1600" b="0" i="0" u="none" strike="noStrike" cap="none" normalizeH="0" baseline="0" dirty="0" smtClean="0">
                <a:ln>
                  <a:noFill/>
                </a:ln>
                <a:solidFill>
                  <a:schemeClr val="tx1"/>
                </a:solidFill>
                <a:effectLst/>
                <a:latin typeface="楷体" pitchFamily="49" charset="-122"/>
                <a:ea typeface="楷体" pitchFamily="49" charset="-122"/>
                <a:cs typeface="Times New Roman" pitchFamily="18" charset="0"/>
              </a:rPr>
              <a:t>3</a:t>
            </a:r>
            <a:r>
              <a:rPr kumimoji="0" lang="zh-CN" altLang="en-US" sz="1600" b="0" i="0" u="none" strike="noStrike" cap="none" normalizeH="0" baseline="0" dirty="0" smtClean="0">
                <a:ln>
                  <a:noFill/>
                </a:ln>
                <a:solidFill>
                  <a:schemeClr val="tx1"/>
                </a:solidFill>
                <a:effectLst/>
                <a:latin typeface="楷体" pitchFamily="49" charset="-122"/>
                <a:ea typeface="楷体" pitchFamily="49" charset="-122"/>
                <a:cs typeface="Times New Roman" pitchFamily="18" charset="0"/>
              </a:rPr>
              <a:t>）在这组对象中剔除这个具有最小关键码的对象，在剩下的对象中的第一个对象对调；</a:t>
            </a:r>
            <a:endParaRPr kumimoji="0" lang="en-US" altLang="zh-CN" sz="1600" b="0" i="0" u="none" strike="noStrike" cap="none" normalizeH="0" baseline="0" dirty="0" smtClean="0">
              <a:ln>
                <a:noFill/>
              </a:ln>
              <a:solidFill>
                <a:schemeClr val="tx1"/>
              </a:solidFill>
              <a:effectLst/>
              <a:latin typeface="楷体" pitchFamily="49" charset="-122"/>
              <a:ea typeface="楷体" pitchFamily="49" charset="-122"/>
              <a:cs typeface="Times New Roman" pitchFamily="18" charset="0"/>
            </a:endParaRPr>
          </a:p>
          <a:p>
            <a:pPr marL="0" marR="0" lvl="0" indent="269875" algn="l" defTabSz="914400" rtl="0" eaLnBrk="0" fontAlgn="base" latinLnBrk="0" hangingPunct="0">
              <a:lnSpc>
                <a:spcPct val="100000"/>
              </a:lnSpc>
              <a:spcBef>
                <a:spcPct val="0"/>
              </a:spcBef>
              <a:spcAft>
                <a:spcPct val="0"/>
              </a:spcAft>
              <a:buClrTx/>
              <a:buSzTx/>
              <a:buFontTx/>
              <a:buNone/>
              <a:tabLst/>
            </a:pPr>
            <a:r>
              <a:rPr kumimoji="0" lang="zh-CN" altLang="en-US" sz="1600" b="0" i="0" u="none" strike="noStrike" cap="none" normalizeH="0" baseline="0" dirty="0" smtClean="0">
                <a:ln>
                  <a:noFill/>
                </a:ln>
                <a:solidFill>
                  <a:schemeClr val="tx1"/>
                </a:solidFill>
                <a:effectLst/>
                <a:latin typeface="楷体" pitchFamily="49" charset="-122"/>
                <a:ea typeface="楷体" pitchFamily="49" charset="-122"/>
                <a:cs typeface="Times New Roman" pitchFamily="18" charset="0"/>
              </a:rPr>
              <a:t>中重复执行第（</a:t>
            </a:r>
            <a:r>
              <a:rPr kumimoji="0" lang="en-US" altLang="zh-CN" sz="1600" b="0" i="0" u="none" strike="noStrike" cap="none" normalizeH="0" baseline="0" dirty="0" smtClean="0">
                <a:ln>
                  <a:noFill/>
                </a:ln>
                <a:solidFill>
                  <a:schemeClr val="tx1"/>
                </a:solidFill>
                <a:effectLst/>
                <a:latin typeface="楷体" pitchFamily="49" charset="-122"/>
                <a:ea typeface="楷体" pitchFamily="49" charset="-122"/>
                <a:cs typeface="Times New Roman" pitchFamily="18" charset="0"/>
              </a:rPr>
              <a:t>1</a:t>
            </a:r>
            <a:r>
              <a:rPr kumimoji="0" lang="zh-CN" altLang="en-US" sz="1600" b="0" i="0" u="none" strike="noStrike" cap="none" normalizeH="0" baseline="0" dirty="0" smtClean="0">
                <a:ln>
                  <a:noFill/>
                </a:ln>
                <a:solidFill>
                  <a:schemeClr val="tx1"/>
                </a:solidFill>
                <a:effectLst/>
                <a:latin typeface="楷体" pitchFamily="49" charset="-122"/>
                <a:ea typeface="楷体" pitchFamily="49" charset="-122"/>
                <a:cs typeface="Times New Roman" pitchFamily="18" charset="0"/>
              </a:rPr>
              <a:t>）、（</a:t>
            </a:r>
            <a:r>
              <a:rPr kumimoji="0" lang="en-US" altLang="zh-CN" sz="1600" b="0" i="0" u="none" strike="noStrike" cap="none" normalizeH="0" baseline="0" dirty="0" smtClean="0">
                <a:ln>
                  <a:noFill/>
                </a:ln>
                <a:solidFill>
                  <a:schemeClr val="tx1"/>
                </a:solidFill>
                <a:effectLst/>
                <a:latin typeface="楷体" pitchFamily="49" charset="-122"/>
                <a:ea typeface="楷体" pitchFamily="49" charset="-122"/>
                <a:cs typeface="Times New Roman" pitchFamily="18" charset="0"/>
              </a:rPr>
              <a:t>2</a:t>
            </a:r>
            <a:r>
              <a:rPr kumimoji="0" lang="zh-CN" altLang="en-US" sz="1600" b="0" i="0" u="none" strike="noStrike" cap="none" normalizeH="0" baseline="0" dirty="0" smtClean="0">
                <a:ln>
                  <a:noFill/>
                </a:ln>
                <a:solidFill>
                  <a:schemeClr val="tx1"/>
                </a:solidFill>
                <a:effectLst/>
                <a:latin typeface="楷体" pitchFamily="49" charset="-122"/>
                <a:ea typeface="楷体" pitchFamily="49" charset="-122"/>
                <a:cs typeface="Times New Roman" pitchFamily="18" charset="0"/>
              </a:rPr>
              <a:t>）步，直到剩余对象只有一个为止。</a:t>
            </a:r>
            <a:endParaRPr kumimoji="0" lang="zh-CN" altLang="en-US" sz="3600" b="0" i="0" u="none" strike="noStrike" cap="none" normalizeH="0" baseline="0" dirty="0" smtClean="0">
              <a:ln>
                <a:noFill/>
              </a:ln>
              <a:solidFill>
                <a:schemeClr val="tx1"/>
              </a:solidFill>
              <a:effectLst/>
              <a:latin typeface="楷体" pitchFamily="49" charset="-122"/>
              <a:ea typeface="楷体" pitchFamily="49" charset="-122"/>
              <a:cs typeface="宋体" pitchFamily="2" charset="-122"/>
            </a:endParaRPr>
          </a:p>
        </p:txBody>
      </p:sp>
      <p:sp>
        <p:nvSpPr>
          <p:cNvPr id="64" name="矩形 63"/>
          <p:cNvSpPr/>
          <p:nvPr/>
        </p:nvSpPr>
        <p:spPr>
          <a:xfrm>
            <a:off x="785190" y="3146241"/>
            <a:ext cx="7533861" cy="646331"/>
          </a:xfrm>
          <a:prstGeom prst="rect">
            <a:avLst/>
          </a:prstGeom>
        </p:spPr>
        <p:txBody>
          <a:bodyPr wrap="square">
            <a:spAutoFit/>
          </a:bodyPr>
          <a:lstStyle/>
          <a:p>
            <a:r>
              <a:rPr lang="zh-CN" altLang="zh-CN" dirty="0" smtClean="0">
                <a:latin typeface="楷体" pitchFamily="49" charset="-122"/>
                <a:ea typeface="楷体" pitchFamily="49" charset="-122"/>
              </a:rPr>
              <a:t>【例</a:t>
            </a:r>
            <a:r>
              <a:rPr lang="en-US" altLang="zh-CN" dirty="0" smtClean="0">
                <a:latin typeface="楷体" pitchFamily="49" charset="-122"/>
                <a:ea typeface="楷体" pitchFamily="49" charset="-122"/>
              </a:rPr>
              <a:t>7.5</a:t>
            </a:r>
            <a:r>
              <a:rPr lang="zh-CN" altLang="zh-CN" dirty="0" smtClean="0">
                <a:latin typeface="楷体" pitchFamily="49" charset="-122"/>
                <a:ea typeface="楷体" pitchFamily="49" charset="-122"/>
              </a:rPr>
              <a:t>】已知某班的英语成绩为</a:t>
            </a:r>
            <a:r>
              <a:rPr lang="en-US" altLang="zh-CN" dirty="0" smtClean="0">
                <a:latin typeface="楷体" pitchFamily="49" charset="-122"/>
                <a:ea typeface="楷体" pitchFamily="49" charset="-122"/>
              </a:rPr>
              <a:t>{82,72,86,99,98,80,90,76,88}</a:t>
            </a:r>
            <a:r>
              <a:rPr lang="zh-CN" altLang="zh-CN" dirty="0" smtClean="0">
                <a:latin typeface="楷体" pitchFamily="49" charset="-122"/>
                <a:ea typeface="楷体" pitchFamily="49" charset="-122"/>
              </a:rPr>
              <a:t>，试用直接选择排序法从低到高进行排序。</a:t>
            </a:r>
            <a:endParaRPr lang="zh-CN" altLang="zh-CN" dirty="0">
              <a:latin typeface="楷体" pitchFamily="49" charset="-122"/>
              <a:ea typeface="楷体" pitchFamily="49" charset="-122"/>
            </a:endParaRPr>
          </a:p>
        </p:txBody>
      </p:sp>
    </p:spTree>
  </p:cSld>
  <p:clrMapOvr>
    <a:masterClrMapping/>
  </p:clrMapOvr>
  <mc:AlternateContent xmlns:mc="http://schemas.openxmlformats.org/markup-compatibility/2006">
    <mc:Choice xmlns=""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 name="矩形 58"/>
          <p:cNvSpPr/>
          <p:nvPr/>
        </p:nvSpPr>
        <p:spPr>
          <a:xfrm>
            <a:off x="0" y="377825"/>
            <a:ext cx="9144000" cy="493032"/>
          </a:xfrm>
          <a:prstGeom prst="rect">
            <a:avLst/>
          </a:prstGeom>
          <a:solidFill>
            <a:srgbClr val="4971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mn-lt"/>
              <a:ea typeface="+mn-ea"/>
              <a:cs typeface="+mn-cs"/>
            </a:endParaRPr>
          </a:p>
        </p:txBody>
      </p:sp>
      <p:grpSp>
        <p:nvGrpSpPr>
          <p:cNvPr id="2" name="组合 1"/>
          <p:cNvGrpSpPr/>
          <p:nvPr/>
        </p:nvGrpSpPr>
        <p:grpSpPr>
          <a:xfrm>
            <a:off x="10128" y="51708"/>
            <a:ext cx="1403123" cy="819150"/>
            <a:chOff x="449263" y="-463550"/>
            <a:chExt cx="4000500" cy="2379663"/>
          </a:xfrm>
        </p:grpSpPr>
        <p:sp>
          <p:nvSpPr>
            <p:cNvPr id="14348" name="Rectangle 7"/>
            <p:cNvSpPr/>
            <p:nvPr/>
          </p:nvSpPr>
          <p:spPr>
            <a:xfrm>
              <a:off x="449263" y="1655763"/>
              <a:ext cx="4000500" cy="252413"/>
            </a:xfrm>
            <a:prstGeom prst="rect">
              <a:avLst/>
            </a:prstGeom>
            <a:solidFill>
              <a:srgbClr val="43592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49" name="Freeform 8"/>
            <p:cNvSpPr/>
            <p:nvPr/>
          </p:nvSpPr>
          <p:spPr>
            <a:xfrm>
              <a:off x="1633538" y="7938"/>
              <a:ext cx="555625" cy="1647825"/>
            </a:xfrm>
            <a:custGeom>
              <a:avLst/>
              <a:gdLst/>
              <a:ahLst/>
              <a:cxnLst>
                <a:cxn ang="0">
                  <a:pos x="184150" y="1647825"/>
                </a:cxn>
                <a:cxn ang="0">
                  <a:pos x="555625" y="1606550"/>
                </a:cxn>
                <a:cxn ang="0">
                  <a:pos x="371475" y="0"/>
                </a:cxn>
                <a:cxn ang="0">
                  <a:pos x="0" y="41275"/>
                </a:cxn>
                <a:cxn ang="0">
                  <a:pos x="184150" y="1647825"/>
                </a:cxn>
              </a:cxnLst>
              <a:rect l="0" t="0" r="0" b="0"/>
              <a:pathLst>
                <a:path w="350" h="1038">
                  <a:moveTo>
                    <a:pt x="116" y="1038"/>
                  </a:moveTo>
                  <a:lnTo>
                    <a:pt x="350" y="1012"/>
                  </a:lnTo>
                  <a:lnTo>
                    <a:pt x="234" y="0"/>
                  </a:lnTo>
                  <a:lnTo>
                    <a:pt x="0" y="26"/>
                  </a:lnTo>
                  <a:lnTo>
                    <a:pt x="116" y="1038"/>
                  </a:lnTo>
                  <a:close/>
                </a:path>
              </a:pathLst>
            </a:custGeom>
            <a:solidFill>
              <a:srgbClr val="4A5B66">
                <a:alpha val="100000"/>
              </a:srgbClr>
            </a:solidFill>
            <a:ln w="9525">
              <a:noFill/>
            </a:ln>
          </p:spPr>
          <p:txBody>
            <a:bodyPr/>
            <a:lstStyle/>
            <a:p>
              <a:endParaRPr lang="zh-CN" altLang="en-US"/>
            </a:p>
          </p:txBody>
        </p:sp>
        <p:sp>
          <p:nvSpPr>
            <p:cNvPr id="14350" name="Freeform 9"/>
            <p:cNvSpPr/>
            <p:nvPr/>
          </p:nvSpPr>
          <p:spPr>
            <a:xfrm>
              <a:off x="1724025" y="147638"/>
              <a:ext cx="258762" cy="334963"/>
            </a:xfrm>
            <a:custGeom>
              <a:avLst/>
              <a:gdLst/>
              <a:ahLst/>
              <a:cxnLst>
                <a:cxn ang="0">
                  <a:pos x="33337" y="334963"/>
                </a:cxn>
                <a:cxn ang="0">
                  <a:pos x="258762" y="307975"/>
                </a:cxn>
                <a:cxn ang="0">
                  <a:pos x="225425" y="0"/>
                </a:cxn>
                <a:cxn ang="0">
                  <a:pos x="0" y="25400"/>
                </a:cxn>
                <a:cxn ang="0">
                  <a:pos x="33337" y="334963"/>
                </a:cxn>
              </a:cxnLst>
              <a:rect l="0" t="0" r="0" b="0"/>
              <a:pathLst>
                <a:path w="163" h="211">
                  <a:moveTo>
                    <a:pt x="21" y="211"/>
                  </a:moveTo>
                  <a:lnTo>
                    <a:pt x="163" y="194"/>
                  </a:lnTo>
                  <a:lnTo>
                    <a:pt x="142" y="0"/>
                  </a:lnTo>
                  <a:lnTo>
                    <a:pt x="0" y="16"/>
                  </a:lnTo>
                  <a:lnTo>
                    <a:pt x="21" y="211"/>
                  </a:lnTo>
                  <a:close/>
                </a:path>
              </a:pathLst>
            </a:custGeom>
            <a:solidFill>
              <a:srgbClr val="F8D271">
                <a:alpha val="100000"/>
              </a:srgbClr>
            </a:solidFill>
            <a:ln w="9525">
              <a:noFill/>
            </a:ln>
          </p:spPr>
          <p:txBody>
            <a:bodyPr/>
            <a:lstStyle/>
            <a:p>
              <a:endParaRPr lang="zh-CN" altLang="en-US"/>
            </a:p>
          </p:txBody>
        </p:sp>
        <p:sp>
          <p:nvSpPr>
            <p:cNvPr id="14351" name="Freeform 10"/>
            <p:cNvSpPr/>
            <p:nvPr/>
          </p:nvSpPr>
          <p:spPr>
            <a:xfrm>
              <a:off x="1768475" y="568325"/>
              <a:ext cx="195262" cy="979488"/>
            </a:xfrm>
            <a:custGeom>
              <a:avLst/>
              <a:gdLst/>
              <a:ahLst/>
              <a:cxnLst>
                <a:cxn ang="0">
                  <a:pos x="0" y="7938"/>
                </a:cxn>
                <a:cxn ang="0">
                  <a:pos x="87312" y="0"/>
                </a:cxn>
                <a:cxn ang="0">
                  <a:pos x="195262" y="968375"/>
                </a:cxn>
                <a:cxn ang="0">
                  <a:pos x="109537" y="979488"/>
                </a:cxn>
                <a:cxn ang="0">
                  <a:pos x="0" y="7938"/>
                </a:cxn>
              </a:cxnLst>
              <a:rect l="0" t="0" r="0" b="0"/>
              <a:pathLst>
                <a:path w="123" h="617">
                  <a:moveTo>
                    <a:pt x="0" y="5"/>
                  </a:moveTo>
                  <a:lnTo>
                    <a:pt x="55" y="0"/>
                  </a:lnTo>
                  <a:lnTo>
                    <a:pt x="123" y="610"/>
                  </a:lnTo>
                  <a:lnTo>
                    <a:pt x="69" y="617"/>
                  </a:lnTo>
                  <a:lnTo>
                    <a:pt x="0" y="5"/>
                  </a:lnTo>
                  <a:close/>
                </a:path>
              </a:pathLst>
            </a:custGeom>
            <a:solidFill>
              <a:srgbClr val="F8D271">
                <a:alpha val="100000"/>
              </a:srgbClr>
            </a:solidFill>
            <a:ln w="9525">
              <a:noFill/>
            </a:ln>
          </p:spPr>
          <p:txBody>
            <a:bodyPr/>
            <a:lstStyle/>
            <a:p>
              <a:endParaRPr lang="zh-CN" altLang="en-US"/>
            </a:p>
          </p:txBody>
        </p:sp>
        <p:sp>
          <p:nvSpPr>
            <p:cNvPr id="14352" name="Freeform 11"/>
            <p:cNvSpPr/>
            <p:nvPr/>
          </p:nvSpPr>
          <p:spPr>
            <a:xfrm>
              <a:off x="1908175" y="549275"/>
              <a:ext cx="198437" cy="979488"/>
            </a:xfrm>
            <a:custGeom>
              <a:avLst/>
              <a:gdLst/>
              <a:ahLst/>
              <a:cxnLst>
                <a:cxn ang="0">
                  <a:pos x="0" y="11113"/>
                </a:cxn>
                <a:cxn ang="0">
                  <a:pos x="85725" y="0"/>
                </a:cxn>
                <a:cxn ang="0">
                  <a:pos x="198437" y="971550"/>
                </a:cxn>
                <a:cxn ang="0">
                  <a:pos x="109537" y="979488"/>
                </a:cxn>
                <a:cxn ang="0">
                  <a:pos x="0" y="11113"/>
                </a:cxn>
              </a:cxnLst>
              <a:rect l="0" t="0" r="0" b="0"/>
              <a:pathLst>
                <a:path w="125" h="617">
                  <a:moveTo>
                    <a:pt x="0" y="7"/>
                  </a:moveTo>
                  <a:lnTo>
                    <a:pt x="54" y="0"/>
                  </a:lnTo>
                  <a:lnTo>
                    <a:pt x="125" y="612"/>
                  </a:lnTo>
                  <a:lnTo>
                    <a:pt x="69" y="617"/>
                  </a:lnTo>
                  <a:lnTo>
                    <a:pt x="0" y="7"/>
                  </a:lnTo>
                  <a:close/>
                </a:path>
              </a:pathLst>
            </a:custGeom>
            <a:solidFill>
              <a:srgbClr val="F8D271">
                <a:alpha val="100000"/>
              </a:srgbClr>
            </a:solidFill>
            <a:ln w="9525">
              <a:noFill/>
            </a:ln>
          </p:spPr>
          <p:txBody>
            <a:bodyPr/>
            <a:lstStyle/>
            <a:p>
              <a:endParaRPr lang="zh-CN" altLang="en-US"/>
            </a:p>
          </p:txBody>
        </p:sp>
        <p:sp>
          <p:nvSpPr>
            <p:cNvPr id="14353" name="Freeform 12"/>
            <p:cNvSpPr/>
            <p:nvPr/>
          </p:nvSpPr>
          <p:spPr>
            <a:xfrm>
              <a:off x="2039938" y="263525"/>
              <a:ext cx="439737" cy="1392238"/>
            </a:xfrm>
            <a:custGeom>
              <a:avLst/>
              <a:gdLst/>
              <a:ahLst/>
              <a:cxnLst>
                <a:cxn ang="0">
                  <a:pos x="153987" y="1392238"/>
                </a:cxn>
                <a:cxn ang="0">
                  <a:pos x="439737" y="1358900"/>
                </a:cxn>
                <a:cxn ang="0">
                  <a:pos x="285750" y="0"/>
                </a:cxn>
                <a:cxn ang="0">
                  <a:pos x="0" y="33338"/>
                </a:cxn>
                <a:cxn ang="0">
                  <a:pos x="153987" y="1392238"/>
                </a:cxn>
              </a:cxnLst>
              <a:rect l="0" t="0" r="0" b="0"/>
              <a:pathLst>
                <a:path w="277" h="877">
                  <a:moveTo>
                    <a:pt x="97" y="877"/>
                  </a:moveTo>
                  <a:lnTo>
                    <a:pt x="277" y="856"/>
                  </a:lnTo>
                  <a:lnTo>
                    <a:pt x="180" y="0"/>
                  </a:lnTo>
                  <a:lnTo>
                    <a:pt x="0" y="21"/>
                  </a:lnTo>
                  <a:lnTo>
                    <a:pt x="97" y="877"/>
                  </a:lnTo>
                  <a:close/>
                </a:path>
              </a:pathLst>
            </a:custGeom>
            <a:solidFill>
              <a:srgbClr val="F8D271">
                <a:alpha val="100000"/>
              </a:srgbClr>
            </a:solidFill>
            <a:ln w="9525">
              <a:noFill/>
            </a:ln>
          </p:spPr>
          <p:txBody>
            <a:bodyPr/>
            <a:lstStyle/>
            <a:p>
              <a:endParaRPr lang="zh-CN" altLang="en-US"/>
            </a:p>
          </p:txBody>
        </p:sp>
        <p:sp>
          <p:nvSpPr>
            <p:cNvPr id="14354" name="Freeform 13"/>
            <p:cNvSpPr/>
            <p:nvPr/>
          </p:nvSpPr>
          <p:spPr>
            <a:xfrm>
              <a:off x="2141538" y="422275"/>
              <a:ext cx="165100" cy="466725"/>
            </a:xfrm>
            <a:custGeom>
              <a:avLst/>
              <a:gdLst/>
              <a:ahLst/>
              <a:cxnLst>
                <a:cxn ang="0">
                  <a:pos x="52388" y="466725"/>
                </a:cxn>
                <a:cxn ang="0">
                  <a:pos x="165100" y="450850"/>
                </a:cxn>
                <a:cxn ang="0">
                  <a:pos x="115888" y="0"/>
                </a:cxn>
                <a:cxn ang="0">
                  <a:pos x="0" y="14288"/>
                </a:cxn>
                <a:cxn ang="0">
                  <a:pos x="52388" y="466725"/>
                </a:cxn>
              </a:cxnLst>
              <a:rect l="0" t="0" r="0" b="0"/>
              <a:pathLst>
                <a:path w="104" h="294">
                  <a:moveTo>
                    <a:pt x="33" y="294"/>
                  </a:moveTo>
                  <a:lnTo>
                    <a:pt x="104" y="284"/>
                  </a:lnTo>
                  <a:lnTo>
                    <a:pt x="73" y="0"/>
                  </a:lnTo>
                  <a:lnTo>
                    <a:pt x="0" y="9"/>
                  </a:lnTo>
                  <a:lnTo>
                    <a:pt x="33" y="294"/>
                  </a:lnTo>
                  <a:close/>
                </a:path>
              </a:pathLst>
            </a:custGeom>
            <a:solidFill>
              <a:srgbClr val="DF5024">
                <a:alpha val="100000"/>
              </a:srgbClr>
            </a:solidFill>
            <a:ln w="9525">
              <a:noFill/>
            </a:ln>
          </p:spPr>
          <p:txBody>
            <a:bodyPr/>
            <a:lstStyle/>
            <a:p>
              <a:endParaRPr lang="zh-CN" altLang="en-US"/>
            </a:p>
          </p:txBody>
        </p:sp>
        <p:sp>
          <p:nvSpPr>
            <p:cNvPr id="14355" name="Rectangle 14"/>
            <p:cNvSpPr/>
            <p:nvPr/>
          </p:nvSpPr>
          <p:spPr>
            <a:xfrm>
              <a:off x="704850" y="-82550"/>
              <a:ext cx="447675" cy="1738313"/>
            </a:xfrm>
            <a:prstGeom prst="rect">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56" name="Freeform 15"/>
            <p:cNvSpPr/>
            <p:nvPr/>
          </p:nvSpPr>
          <p:spPr>
            <a:xfrm>
              <a:off x="787400" y="13255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57" name="Freeform 16"/>
            <p:cNvSpPr/>
            <p:nvPr/>
          </p:nvSpPr>
          <p:spPr>
            <a:xfrm>
              <a:off x="787400" y="1212850"/>
              <a:ext cx="282575" cy="179388"/>
            </a:xfrm>
            <a:custGeom>
              <a:avLst/>
              <a:gdLst/>
              <a:ahLst/>
              <a:cxnLst>
                <a:cxn ang="0">
                  <a:pos x="0" y="60325"/>
                </a:cxn>
                <a:cxn ang="0">
                  <a:pos x="282575" y="179388"/>
                </a:cxn>
                <a:cxn ang="0">
                  <a:pos x="282575" y="120650"/>
                </a:cxn>
                <a:cxn ang="0">
                  <a:pos x="0" y="0"/>
                </a:cxn>
                <a:cxn ang="0">
                  <a:pos x="0" y="60325"/>
                </a:cxn>
              </a:cxnLst>
              <a:rect l="0" t="0" r="0" b="0"/>
              <a:pathLst>
                <a:path w="178" h="113">
                  <a:moveTo>
                    <a:pt x="0" y="38"/>
                  </a:moveTo>
                  <a:lnTo>
                    <a:pt x="178" y="113"/>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58" name="Freeform 17"/>
            <p:cNvSpPr/>
            <p:nvPr/>
          </p:nvSpPr>
          <p:spPr>
            <a:xfrm>
              <a:off x="787400" y="1095375"/>
              <a:ext cx="282575" cy="184150"/>
            </a:xfrm>
            <a:custGeom>
              <a:avLst/>
              <a:gdLst/>
              <a:ahLst/>
              <a:cxnLst>
                <a:cxn ang="0">
                  <a:pos x="0" y="60325"/>
                </a:cxn>
                <a:cxn ang="0">
                  <a:pos x="282575" y="184150"/>
                </a:cxn>
                <a:cxn ang="0">
                  <a:pos x="282575" y="123825"/>
                </a:cxn>
                <a:cxn ang="0">
                  <a:pos x="0" y="0"/>
                </a:cxn>
                <a:cxn ang="0">
                  <a:pos x="0" y="60325"/>
                </a:cxn>
              </a:cxnLst>
              <a:rect l="0" t="0" r="0" b="0"/>
              <a:pathLst>
                <a:path w="178" h="116">
                  <a:moveTo>
                    <a:pt x="0" y="38"/>
                  </a:moveTo>
                  <a:lnTo>
                    <a:pt x="178" y="116"/>
                  </a:lnTo>
                  <a:lnTo>
                    <a:pt x="178" y="78"/>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59" name="Freeform 18"/>
            <p:cNvSpPr/>
            <p:nvPr/>
          </p:nvSpPr>
          <p:spPr>
            <a:xfrm>
              <a:off x="787400" y="9826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0" name="Freeform 19"/>
            <p:cNvSpPr/>
            <p:nvPr/>
          </p:nvSpPr>
          <p:spPr>
            <a:xfrm>
              <a:off x="787400" y="869950"/>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1" name="Freeform 20"/>
            <p:cNvSpPr/>
            <p:nvPr/>
          </p:nvSpPr>
          <p:spPr>
            <a:xfrm>
              <a:off x="787400" y="752475"/>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2" name="Freeform 21"/>
            <p:cNvSpPr/>
            <p:nvPr/>
          </p:nvSpPr>
          <p:spPr>
            <a:xfrm>
              <a:off x="787400" y="6397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3" name="Freeform 22"/>
            <p:cNvSpPr/>
            <p:nvPr/>
          </p:nvSpPr>
          <p:spPr>
            <a:xfrm>
              <a:off x="787400" y="523875"/>
              <a:ext cx="282575" cy="184150"/>
            </a:xfrm>
            <a:custGeom>
              <a:avLst/>
              <a:gdLst/>
              <a:ahLst/>
              <a:cxnLst>
                <a:cxn ang="0">
                  <a:pos x="0" y="60325"/>
                </a:cxn>
                <a:cxn ang="0">
                  <a:pos x="282575" y="184150"/>
                </a:cxn>
                <a:cxn ang="0">
                  <a:pos x="282575" y="120650"/>
                </a:cxn>
                <a:cxn ang="0">
                  <a:pos x="0" y="0"/>
                </a:cxn>
                <a:cxn ang="0">
                  <a:pos x="0" y="60325"/>
                </a:cxn>
              </a:cxnLst>
              <a:rect l="0" t="0" r="0" b="0"/>
              <a:pathLst>
                <a:path w="178" h="116">
                  <a:moveTo>
                    <a:pt x="0" y="38"/>
                  </a:moveTo>
                  <a:lnTo>
                    <a:pt x="178" y="116"/>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4" name="Freeform 23"/>
            <p:cNvSpPr/>
            <p:nvPr/>
          </p:nvSpPr>
          <p:spPr>
            <a:xfrm>
              <a:off x="787400" y="411163"/>
              <a:ext cx="282575" cy="179388"/>
            </a:xfrm>
            <a:custGeom>
              <a:avLst/>
              <a:gdLst/>
              <a:ahLst/>
              <a:cxnLst>
                <a:cxn ang="0">
                  <a:pos x="0" y="58738"/>
                </a:cxn>
                <a:cxn ang="0">
                  <a:pos x="282575" y="179388"/>
                </a:cxn>
                <a:cxn ang="0">
                  <a:pos x="282575" y="119063"/>
                </a:cxn>
                <a:cxn ang="0">
                  <a:pos x="0" y="0"/>
                </a:cxn>
                <a:cxn ang="0">
                  <a:pos x="0" y="58738"/>
                </a:cxn>
              </a:cxnLst>
              <a:rect l="0" t="0" r="0" b="0"/>
              <a:pathLst>
                <a:path w="178" h="113">
                  <a:moveTo>
                    <a:pt x="0" y="37"/>
                  </a:moveTo>
                  <a:lnTo>
                    <a:pt x="178" y="113"/>
                  </a:lnTo>
                  <a:lnTo>
                    <a:pt x="178" y="75"/>
                  </a:lnTo>
                  <a:lnTo>
                    <a:pt x="0" y="0"/>
                  </a:lnTo>
                  <a:lnTo>
                    <a:pt x="0" y="37"/>
                  </a:lnTo>
                  <a:close/>
                </a:path>
              </a:pathLst>
            </a:custGeom>
            <a:solidFill>
              <a:srgbClr val="F6B86B">
                <a:alpha val="100000"/>
              </a:srgbClr>
            </a:solidFill>
            <a:ln w="9525">
              <a:noFill/>
            </a:ln>
          </p:spPr>
          <p:txBody>
            <a:bodyPr/>
            <a:lstStyle/>
            <a:p>
              <a:endParaRPr lang="zh-CN" altLang="en-US"/>
            </a:p>
          </p:txBody>
        </p:sp>
        <p:sp>
          <p:nvSpPr>
            <p:cNvPr id="14365" name="Freeform 24"/>
            <p:cNvSpPr/>
            <p:nvPr/>
          </p:nvSpPr>
          <p:spPr>
            <a:xfrm>
              <a:off x="787400" y="2968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6" name="Freeform 25"/>
            <p:cNvSpPr/>
            <p:nvPr/>
          </p:nvSpPr>
          <p:spPr>
            <a:xfrm>
              <a:off x="787400" y="180975"/>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7" name="Freeform 26"/>
            <p:cNvSpPr/>
            <p:nvPr/>
          </p:nvSpPr>
          <p:spPr>
            <a:xfrm>
              <a:off x="787400" y="682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8" name="Rectangle 27"/>
            <p:cNvSpPr/>
            <p:nvPr/>
          </p:nvSpPr>
          <p:spPr>
            <a:xfrm>
              <a:off x="1152525" y="285750"/>
              <a:ext cx="285750" cy="1370013"/>
            </a:xfrm>
            <a:prstGeom prst="rect">
              <a:avLst/>
            </a:prstGeom>
            <a:solidFill>
              <a:srgbClr val="F2E1C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69" name="Rectangle 28"/>
            <p:cNvSpPr/>
            <p:nvPr/>
          </p:nvSpPr>
          <p:spPr>
            <a:xfrm>
              <a:off x="1152525" y="285750"/>
              <a:ext cx="285750" cy="128588"/>
            </a:xfrm>
            <a:prstGeom prst="rect">
              <a:avLst/>
            </a:prstGeom>
            <a:solidFill>
              <a:srgbClr val="4A5B66"/>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0" name="Rectangle 29"/>
            <p:cNvSpPr/>
            <p:nvPr/>
          </p:nvSpPr>
          <p:spPr>
            <a:xfrm>
              <a:off x="1254125" y="469900"/>
              <a:ext cx="85725" cy="1100138"/>
            </a:xfrm>
            <a:prstGeom prst="rect">
              <a:avLst/>
            </a:prstGeom>
            <a:solidFill>
              <a:srgbClr val="4A5B66"/>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1" name="Rectangle 30"/>
            <p:cNvSpPr/>
            <p:nvPr/>
          </p:nvSpPr>
          <p:spPr>
            <a:xfrm>
              <a:off x="1438275" y="-463550"/>
              <a:ext cx="187325" cy="2119313"/>
            </a:xfrm>
            <a:prstGeom prst="rect">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2" name="Rectangle 31"/>
            <p:cNvSpPr/>
            <p:nvPr/>
          </p:nvSpPr>
          <p:spPr>
            <a:xfrm>
              <a:off x="1482725" y="-395288"/>
              <a:ext cx="98425" cy="177800"/>
            </a:xfrm>
            <a:prstGeom prst="rect">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3" name="Rectangle 32"/>
            <p:cNvSpPr/>
            <p:nvPr/>
          </p:nvSpPr>
          <p:spPr>
            <a:xfrm>
              <a:off x="1482725" y="-161925"/>
              <a:ext cx="98425" cy="177800"/>
            </a:xfrm>
            <a:prstGeom prst="rect">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4" name="Rectangle 33"/>
            <p:cNvSpPr/>
            <p:nvPr/>
          </p:nvSpPr>
          <p:spPr>
            <a:xfrm>
              <a:off x="1482725" y="71438"/>
              <a:ext cx="98425" cy="177800"/>
            </a:xfrm>
            <a:prstGeom prst="rect">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5" name="Oval 34"/>
            <p:cNvSpPr/>
            <p:nvPr/>
          </p:nvSpPr>
          <p:spPr>
            <a:xfrm>
              <a:off x="3373438" y="1524000"/>
              <a:ext cx="257175" cy="147638"/>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6" name="Oval 35"/>
            <p:cNvSpPr/>
            <p:nvPr/>
          </p:nvSpPr>
          <p:spPr>
            <a:xfrm>
              <a:off x="3656013" y="1524000"/>
              <a:ext cx="255587" cy="147638"/>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7" name="Oval 36"/>
            <p:cNvSpPr/>
            <p:nvPr/>
          </p:nvSpPr>
          <p:spPr>
            <a:xfrm>
              <a:off x="3351213" y="519113"/>
              <a:ext cx="180975" cy="177800"/>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8" name="Oval 37"/>
            <p:cNvSpPr/>
            <p:nvPr/>
          </p:nvSpPr>
          <p:spPr>
            <a:xfrm>
              <a:off x="3400425" y="573088"/>
              <a:ext cx="109537" cy="107950"/>
            </a:xfrm>
            <a:prstGeom prst="ellipse">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9" name="Oval 38"/>
            <p:cNvSpPr/>
            <p:nvPr/>
          </p:nvSpPr>
          <p:spPr>
            <a:xfrm>
              <a:off x="3757613" y="519113"/>
              <a:ext cx="176212" cy="177800"/>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0" name="Oval 39"/>
            <p:cNvSpPr/>
            <p:nvPr/>
          </p:nvSpPr>
          <p:spPr>
            <a:xfrm>
              <a:off x="3776663" y="573088"/>
              <a:ext cx="109537" cy="107950"/>
            </a:xfrm>
            <a:prstGeom prst="ellipse">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1" name="Freeform 40"/>
            <p:cNvSpPr/>
            <p:nvPr/>
          </p:nvSpPr>
          <p:spPr>
            <a:xfrm>
              <a:off x="2374900" y="919163"/>
              <a:ext cx="1176337" cy="996950"/>
            </a:xfrm>
            <a:custGeom>
              <a:avLst/>
              <a:gdLst/>
              <a:ahLst/>
              <a:cxnLst>
                <a:cxn ang="0">
                  <a:pos x="1097413" y="304728"/>
                </a:cxn>
                <a:cxn ang="0">
                  <a:pos x="108990" y="549263"/>
                </a:cxn>
                <a:cxn ang="0">
                  <a:pos x="1097413" y="304728"/>
                </a:cxn>
              </a:cxnLst>
              <a:rect l="0" t="0" r="0" b="0"/>
              <a:pathLst>
                <a:path w="313" h="265">
                  <a:moveTo>
                    <a:pt x="292" y="81"/>
                  </a:moveTo>
                  <a:cubicBezTo>
                    <a:pt x="313" y="162"/>
                    <a:pt x="58" y="265"/>
                    <a:pt x="29" y="146"/>
                  </a:cubicBezTo>
                  <a:cubicBezTo>
                    <a:pt x="0" y="27"/>
                    <a:pt x="272" y="0"/>
                    <a:pt x="292" y="81"/>
                  </a:cubicBezTo>
                  <a:close/>
                </a:path>
              </a:pathLst>
            </a:custGeom>
            <a:solidFill>
              <a:srgbClr val="392214">
                <a:alpha val="100000"/>
              </a:srgbClr>
            </a:solidFill>
            <a:ln w="9525">
              <a:noFill/>
            </a:ln>
          </p:spPr>
          <p:txBody>
            <a:bodyPr/>
            <a:lstStyle/>
            <a:p>
              <a:endParaRPr lang="zh-CN" altLang="en-US"/>
            </a:p>
          </p:txBody>
        </p:sp>
        <p:sp>
          <p:nvSpPr>
            <p:cNvPr id="14382" name="Freeform 41"/>
            <p:cNvSpPr>
              <a:spLocks noEditPoints="1"/>
            </p:cNvSpPr>
            <p:nvPr/>
          </p:nvSpPr>
          <p:spPr>
            <a:xfrm>
              <a:off x="2501900" y="1087438"/>
              <a:ext cx="947737" cy="538163"/>
            </a:xfrm>
            <a:custGeom>
              <a:avLst/>
              <a:gdLst/>
              <a:ahLst/>
              <a:cxnLst>
                <a:cxn ang="0">
                  <a:pos x="876281" y="282253"/>
                </a:cxn>
                <a:cxn ang="0">
                  <a:pos x="876281" y="90321"/>
                </a:cxn>
                <a:cxn ang="0">
                  <a:pos x="876281" y="90321"/>
                </a:cxn>
                <a:cxn ang="0">
                  <a:pos x="876281" y="282253"/>
                </a:cxn>
                <a:cxn ang="0">
                  <a:pos x="823629" y="37634"/>
                </a:cxn>
                <a:cxn ang="0">
                  <a:pos x="831150" y="342467"/>
                </a:cxn>
                <a:cxn ang="0">
                  <a:pos x="774737" y="112901"/>
                </a:cxn>
                <a:cxn ang="0">
                  <a:pos x="774737" y="112901"/>
                </a:cxn>
                <a:cxn ang="0">
                  <a:pos x="718324" y="417735"/>
                </a:cxn>
                <a:cxn ang="0">
                  <a:pos x="733368" y="11290"/>
                </a:cxn>
                <a:cxn ang="0">
                  <a:pos x="759694" y="395155"/>
                </a:cxn>
                <a:cxn ang="0">
                  <a:pos x="673194" y="131718"/>
                </a:cxn>
                <a:cxn ang="0">
                  <a:pos x="673194" y="131718"/>
                </a:cxn>
                <a:cxn ang="0">
                  <a:pos x="613020" y="466659"/>
                </a:cxn>
                <a:cxn ang="0">
                  <a:pos x="639346" y="3763"/>
                </a:cxn>
                <a:cxn ang="0">
                  <a:pos x="650629" y="451605"/>
                </a:cxn>
                <a:cxn ang="0">
                  <a:pos x="575412" y="150535"/>
                </a:cxn>
                <a:cxn ang="0">
                  <a:pos x="575412" y="150535"/>
                </a:cxn>
                <a:cxn ang="0">
                  <a:pos x="511477" y="504293"/>
                </a:cxn>
                <a:cxn ang="0">
                  <a:pos x="541564" y="3763"/>
                </a:cxn>
                <a:cxn ang="0">
                  <a:pos x="549086" y="493002"/>
                </a:cxn>
                <a:cxn ang="0">
                  <a:pos x="473869" y="165589"/>
                </a:cxn>
                <a:cxn ang="0">
                  <a:pos x="473869" y="165589"/>
                </a:cxn>
                <a:cxn ang="0">
                  <a:pos x="409934" y="526873"/>
                </a:cxn>
                <a:cxn ang="0">
                  <a:pos x="443782" y="11290"/>
                </a:cxn>
                <a:cxn ang="0">
                  <a:pos x="443782" y="519346"/>
                </a:cxn>
                <a:cxn ang="0">
                  <a:pos x="376086" y="180642"/>
                </a:cxn>
                <a:cxn ang="0">
                  <a:pos x="376086" y="180642"/>
                </a:cxn>
                <a:cxn ang="0">
                  <a:pos x="308391" y="538163"/>
                </a:cxn>
                <a:cxn ang="0">
                  <a:pos x="342238" y="33870"/>
                </a:cxn>
                <a:cxn ang="0">
                  <a:pos x="345999" y="534400"/>
                </a:cxn>
                <a:cxn ang="0">
                  <a:pos x="274543" y="195696"/>
                </a:cxn>
                <a:cxn ang="0">
                  <a:pos x="274543" y="195696"/>
                </a:cxn>
                <a:cxn ang="0">
                  <a:pos x="214369" y="530636"/>
                </a:cxn>
                <a:cxn ang="0">
                  <a:pos x="236934" y="67741"/>
                </a:cxn>
                <a:cxn ang="0">
                  <a:pos x="248217" y="534400"/>
                </a:cxn>
                <a:cxn ang="0">
                  <a:pos x="176760" y="203222"/>
                </a:cxn>
                <a:cxn ang="0">
                  <a:pos x="176760" y="203222"/>
                </a:cxn>
                <a:cxn ang="0">
                  <a:pos x="124108" y="504293"/>
                </a:cxn>
                <a:cxn ang="0">
                  <a:pos x="131630" y="124191"/>
                </a:cxn>
                <a:cxn ang="0">
                  <a:pos x="154195" y="515583"/>
                </a:cxn>
                <a:cxn ang="0">
                  <a:pos x="78978" y="214513"/>
                </a:cxn>
                <a:cxn ang="0">
                  <a:pos x="78978" y="214513"/>
                </a:cxn>
                <a:cxn ang="0">
                  <a:pos x="41369" y="425262"/>
                </a:cxn>
                <a:cxn ang="0">
                  <a:pos x="78978" y="406445"/>
                </a:cxn>
                <a:cxn ang="0">
                  <a:pos x="78978" y="406445"/>
                </a:cxn>
              </a:cxnLst>
              <a:rect l="0" t="0" r="0" b="0"/>
              <a:pathLst>
                <a:path w="252" h="143">
                  <a:moveTo>
                    <a:pt x="249" y="38"/>
                  </a:moveTo>
                  <a:cubicBezTo>
                    <a:pt x="252" y="52"/>
                    <a:pt x="246" y="66"/>
                    <a:pt x="233" y="79"/>
                  </a:cubicBezTo>
                  <a:cubicBezTo>
                    <a:pt x="233" y="75"/>
                    <a:pt x="233" y="75"/>
                    <a:pt x="233" y="75"/>
                  </a:cubicBezTo>
                  <a:cubicBezTo>
                    <a:pt x="242" y="26"/>
                    <a:pt x="242" y="26"/>
                    <a:pt x="242" y="26"/>
                  </a:cubicBezTo>
                  <a:cubicBezTo>
                    <a:pt x="245" y="29"/>
                    <a:pt x="247" y="33"/>
                    <a:pt x="249" y="38"/>
                  </a:cubicBezTo>
                  <a:close/>
                  <a:moveTo>
                    <a:pt x="233" y="24"/>
                  </a:moveTo>
                  <a:cubicBezTo>
                    <a:pt x="233" y="17"/>
                    <a:pt x="233" y="17"/>
                    <a:pt x="233" y="17"/>
                  </a:cubicBezTo>
                  <a:cubicBezTo>
                    <a:pt x="234" y="18"/>
                    <a:pt x="234" y="18"/>
                    <a:pt x="234" y="18"/>
                  </a:cubicBezTo>
                  <a:lnTo>
                    <a:pt x="233" y="24"/>
                  </a:lnTo>
                  <a:close/>
                  <a:moveTo>
                    <a:pt x="233" y="79"/>
                  </a:moveTo>
                  <a:cubicBezTo>
                    <a:pt x="233" y="80"/>
                    <a:pt x="232" y="80"/>
                    <a:pt x="232" y="81"/>
                  </a:cubicBezTo>
                  <a:cubicBezTo>
                    <a:pt x="233" y="75"/>
                    <a:pt x="233" y="75"/>
                    <a:pt x="233" y="75"/>
                  </a:cubicBezTo>
                  <a:lnTo>
                    <a:pt x="233" y="79"/>
                  </a:lnTo>
                  <a:close/>
                  <a:moveTo>
                    <a:pt x="233" y="17"/>
                  </a:moveTo>
                  <a:cubicBezTo>
                    <a:pt x="229" y="15"/>
                    <a:pt x="224" y="12"/>
                    <a:pt x="219" y="10"/>
                  </a:cubicBezTo>
                  <a:cubicBezTo>
                    <a:pt x="206" y="81"/>
                    <a:pt x="206" y="81"/>
                    <a:pt x="206" y="81"/>
                  </a:cubicBezTo>
                  <a:cubicBezTo>
                    <a:pt x="206" y="102"/>
                    <a:pt x="206" y="102"/>
                    <a:pt x="206" y="102"/>
                  </a:cubicBezTo>
                  <a:cubicBezTo>
                    <a:pt x="211" y="98"/>
                    <a:pt x="216" y="95"/>
                    <a:pt x="221" y="91"/>
                  </a:cubicBezTo>
                  <a:cubicBezTo>
                    <a:pt x="233" y="24"/>
                    <a:pt x="233" y="24"/>
                    <a:pt x="233" y="24"/>
                  </a:cubicBezTo>
                  <a:lnTo>
                    <a:pt x="233" y="17"/>
                  </a:lnTo>
                  <a:close/>
                  <a:moveTo>
                    <a:pt x="206" y="30"/>
                  </a:moveTo>
                  <a:cubicBezTo>
                    <a:pt x="206" y="6"/>
                    <a:pt x="206" y="6"/>
                    <a:pt x="206" y="6"/>
                  </a:cubicBezTo>
                  <a:cubicBezTo>
                    <a:pt x="208" y="6"/>
                    <a:pt x="209" y="7"/>
                    <a:pt x="210" y="7"/>
                  </a:cubicBezTo>
                  <a:lnTo>
                    <a:pt x="206" y="30"/>
                  </a:lnTo>
                  <a:close/>
                  <a:moveTo>
                    <a:pt x="206" y="6"/>
                  </a:moveTo>
                  <a:cubicBezTo>
                    <a:pt x="206" y="30"/>
                    <a:pt x="206" y="30"/>
                    <a:pt x="206" y="30"/>
                  </a:cubicBezTo>
                  <a:cubicBezTo>
                    <a:pt x="191" y="111"/>
                    <a:pt x="191" y="111"/>
                    <a:pt x="191" y="111"/>
                  </a:cubicBezTo>
                  <a:cubicBezTo>
                    <a:pt x="187" y="113"/>
                    <a:pt x="183" y="115"/>
                    <a:pt x="179" y="117"/>
                  </a:cubicBezTo>
                  <a:cubicBezTo>
                    <a:pt x="179" y="86"/>
                    <a:pt x="179" y="86"/>
                    <a:pt x="179" y="86"/>
                  </a:cubicBezTo>
                  <a:cubicBezTo>
                    <a:pt x="195" y="3"/>
                    <a:pt x="195" y="3"/>
                    <a:pt x="195" y="3"/>
                  </a:cubicBezTo>
                  <a:cubicBezTo>
                    <a:pt x="199" y="4"/>
                    <a:pt x="202" y="5"/>
                    <a:pt x="206" y="6"/>
                  </a:cubicBezTo>
                  <a:close/>
                  <a:moveTo>
                    <a:pt x="206" y="81"/>
                  </a:moveTo>
                  <a:cubicBezTo>
                    <a:pt x="202" y="105"/>
                    <a:pt x="202" y="105"/>
                    <a:pt x="202" y="105"/>
                  </a:cubicBezTo>
                  <a:cubicBezTo>
                    <a:pt x="203" y="104"/>
                    <a:pt x="205" y="103"/>
                    <a:pt x="206" y="102"/>
                  </a:cubicBezTo>
                  <a:lnTo>
                    <a:pt x="206" y="81"/>
                  </a:lnTo>
                  <a:close/>
                  <a:moveTo>
                    <a:pt x="179" y="35"/>
                  </a:moveTo>
                  <a:cubicBezTo>
                    <a:pt x="186" y="2"/>
                    <a:pt x="186" y="2"/>
                    <a:pt x="186" y="2"/>
                  </a:cubicBezTo>
                  <a:cubicBezTo>
                    <a:pt x="184" y="2"/>
                    <a:pt x="182" y="1"/>
                    <a:pt x="179" y="1"/>
                  </a:cubicBezTo>
                  <a:lnTo>
                    <a:pt x="179" y="35"/>
                  </a:lnTo>
                  <a:close/>
                  <a:moveTo>
                    <a:pt x="179" y="1"/>
                  </a:moveTo>
                  <a:cubicBezTo>
                    <a:pt x="179" y="35"/>
                    <a:pt x="179" y="35"/>
                    <a:pt x="179" y="35"/>
                  </a:cubicBezTo>
                  <a:cubicBezTo>
                    <a:pt x="163" y="124"/>
                    <a:pt x="163" y="124"/>
                    <a:pt x="163" y="124"/>
                  </a:cubicBezTo>
                  <a:cubicBezTo>
                    <a:pt x="160" y="126"/>
                    <a:pt x="156" y="127"/>
                    <a:pt x="153" y="128"/>
                  </a:cubicBezTo>
                  <a:cubicBezTo>
                    <a:pt x="153" y="91"/>
                    <a:pt x="153" y="91"/>
                    <a:pt x="153" y="91"/>
                  </a:cubicBezTo>
                  <a:cubicBezTo>
                    <a:pt x="170" y="1"/>
                    <a:pt x="170" y="1"/>
                    <a:pt x="170" y="1"/>
                  </a:cubicBezTo>
                  <a:cubicBezTo>
                    <a:pt x="173" y="1"/>
                    <a:pt x="176" y="1"/>
                    <a:pt x="179" y="1"/>
                  </a:cubicBezTo>
                  <a:close/>
                  <a:moveTo>
                    <a:pt x="179" y="86"/>
                  </a:moveTo>
                  <a:cubicBezTo>
                    <a:pt x="173" y="120"/>
                    <a:pt x="173" y="120"/>
                    <a:pt x="173" y="120"/>
                  </a:cubicBezTo>
                  <a:cubicBezTo>
                    <a:pt x="175" y="119"/>
                    <a:pt x="177" y="118"/>
                    <a:pt x="179" y="117"/>
                  </a:cubicBezTo>
                  <a:lnTo>
                    <a:pt x="179" y="86"/>
                  </a:lnTo>
                  <a:close/>
                  <a:moveTo>
                    <a:pt x="153" y="40"/>
                  </a:moveTo>
                  <a:cubicBezTo>
                    <a:pt x="160" y="0"/>
                    <a:pt x="160" y="0"/>
                    <a:pt x="160" y="0"/>
                  </a:cubicBezTo>
                  <a:cubicBezTo>
                    <a:pt x="158" y="0"/>
                    <a:pt x="155" y="0"/>
                    <a:pt x="153" y="0"/>
                  </a:cubicBezTo>
                  <a:lnTo>
                    <a:pt x="153" y="40"/>
                  </a:lnTo>
                  <a:close/>
                  <a:moveTo>
                    <a:pt x="153" y="0"/>
                  </a:moveTo>
                  <a:cubicBezTo>
                    <a:pt x="153" y="40"/>
                    <a:pt x="153" y="40"/>
                    <a:pt x="153" y="40"/>
                  </a:cubicBezTo>
                  <a:cubicBezTo>
                    <a:pt x="136" y="134"/>
                    <a:pt x="136" y="134"/>
                    <a:pt x="136" y="134"/>
                  </a:cubicBezTo>
                  <a:cubicBezTo>
                    <a:pt x="132" y="135"/>
                    <a:pt x="129" y="136"/>
                    <a:pt x="126" y="136"/>
                  </a:cubicBezTo>
                  <a:cubicBezTo>
                    <a:pt x="126" y="95"/>
                    <a:pt x="126" y="95"/>
                    <a:pt x="126" y="95"/>
                  </a:cubicBezTo>
                  <a:cubicBezTo>
                    <a:pt x="144" y="1"/>
                    <a:pt x="144" y="1"/>
                    <a:pt x="144" y="1"/>
                  </a:cubicBezTo>
                  <a:cubicBezTo>
                    <a:pt x="147" y="1"/>
                    <a:pt x="150" y="0"/>
                    <a:pt x="153" y="0"/>
                  </a:cubicBezTo>
                  <a:close/>
                  <a:moveTo>
                    <a:pt x="153" y="91"/>
                  </a:moveTo>
                  <a:cubicBezTo>
                    <a:pt x="146" y="131"/>
                    <a:pt x="146" y="131"/>
                    <a:pt x="146" y="131"/>
                  </a:cubicBezTo>
                  <a:cubicBezTo>
                    <a:pt x="148" y="130"/>
                    <a:pt x="150" y="129"/>
                    <a:pt x="153" y="128"/>
                  </a:cubicBezTo>
                  <a:lnTo>
                    <a:pt x="153" y="91"/>
                  </a:lnTo>
                  <a:close/>
                  <a:moveTo>
                    <a:pt x="126" y="44"/>
                  </a:moveTo>
                  <a:cubicBezTo>
                    <a:pt x="134" y="1"/>
                    <a:pt x="134" y="1"/>
                    <a:pt x="134" y="1"/>
                  </a:cubicBezTo>
                  <a:cubicBezTo>
                    <a:pt x="132" y="2"/>
                    <a:pt x="129" y="2"/>
                    <a:pt x="126" y="2"/>
                  </a:cubicBezTo>
                  <a:lnTo>
                    <a:pt x="126" y="44"/>
                  </a:lnTo>
                  <a:close/>
                  <a:moveTo>
                    <a:pt x="126" y="2"/>
                  </a:moveTo>
                  <a:cubicBezTo>
                    <a:pt x="126" y="44"/>
                    <a:pt x="126" y="44"/>
                    <a:pt x="126" y="44"/>
                  </a:cubicBezTo>
                  <a:cubicBezTo>
                    <a:pt x="109" y="140"/>
                    <a:pt x="109" y="140"/>
                    <a:pt x="109" y="140"/>
                  </a:cubicBezTo>
                  <a:cubicBezTo>
                    <a:pt x="106" y="141"/>
                    <a:pt x="103" y="141"/>
                    <a:pt x="100" y="141"/>
                  </a:cubicBezTo>
                  <a:cubicBezTo>
                    <a:pt x="100" y="99"/>
                    <a:pt x="100" y="99"/>
                    <a:pt x="100" y="99"/>
                  </a:cubicBezTo>
                  <a:cubicBezTo>
                    <a:pt x="118" y="3"/>
                    <a:pt x="118" y="3"/>
                    <a:pt x="118" y="3"/>
                  </a:cubicBezTo>
                  <a:cubicBezTo>
                    <a:pt x="120" y="3"/>
                    <a:pt x="123" y="3"/>
                    <a:pt x="126" y="2"/>
                  </a:cubicBezTo>
                  <a:close/>
                  <a:moveTo>
                    <a:pt x="126" y="95"/>
                  </a:moveTo>
                  <a:cubicBezTo>
                    <a:pt x="118" y="138"/>
                    <a:pt x="118" y="138"/>
                    <a:pt x="118" y="138"/>
                  </a:cubicBezTo>
                  <a:cubicBezTo>
                    <a:pt x="121" y="138"/>
                    <a:pt x="124" y="137"/>
                    <a:pt x="126" y="136"/>
                  </a:cubicBezTo>
                  <a:lnTo>
                    <a:pt x="126" y="95"/>
                  </a:lnTo>
                  <a:close/>
                  <a:moveTo>
                    <a:pt x="100" y="48"/>
                  </a:moveTo>
                  <a:cubicBezTo>
                    <a:pt x="108" y="5"/>
                    <a:pt x="108" y="5"/>
                    <a:pt x="108" y="5"/>
                  </a:cubicBezTo>
                  <a:cubicBezTo>
                    <a:pt x="105" y="6"/>
                    <a:pt x="102" y="6"/>
                    <a:pt x="100" y="7"/>
                  </a:cubicBezTo>
                  <a:lnTo>
                    <a:pt x="100" y="48"/>
                  </a:lnTo>
                  <a:close/>
                  <a:moveTo>
                    <a:pt x="100" y="7"/>
                  </a:moveTo>
                  <a:cubicBezTo>
                    <a:pt x="100" y="48"/>
                    <a:pt x="100" y="48"/>
                    <a:pt x="100" y="48"/>
                  </a:cubicBezTo>
                  <a:cubicBezTo>
                    <a:pt x="82" y="143"/>
                    <a:pt x="82" y="143"/>
                    <a:pt x="82" y="143"/>
                  </a:cubicBezTo>
                  <a:cubicBezTo>
                    <a:pt x="79" y="143"/>
                    <a:pt x="76" y="143"/>
                    <a:pt x="73" y="143"/>
                  </a:cubicBezTo>
                  <a:cubicBezTo>
                    <a:pt x="73" y="103"/>
                    <a:pt x="73" y="103"/>
                    <a:pt x="73" y="103"/>
                  </a:cubicBezTo>
                  <a:cubicBezTo>
                    <a:pt x="91" y="9"/>
                    <a:pt x="91" y="9"/>
                    <a:pt x="91" y="9"/>
                  </a:cubicBezTo>
                  <a:cubicBezTo>
                    <a:pt x="94" y="8"/>
                    <a:pt x="97" y="7"/>
                    <a:pt x="100" y="7"/>
                  </a:cubicBezTo>
                  <a:close/>
                  <a:moveTo>
                    <a:pt x="100" y="99"/>
                  </a:moveTo>
                  <a:cubicBezTo>
                    <a:pt x="92" y="142"/>
                    <a:pt x="92" y="142"/>
                    <a:pt x="92" y="142"/>
                  </a:cubicBezTo>
                  <a:cubicBezTo>
                    <a:pt x="95" y="142"/>
                    <a:pt x="97" y="142"/>
                    <a:pt x="100" y="141"/>
                  </a:cubicBezTo>
                  <a:lnTo>
                    <a:pt x="100" y="99"/>
                  </a:lnTo>
                  <a:close/>
                  <a:moveTo>
                    <a:pt x="73" y="52"/>
                  </a:moveTo>
                  <a:cubicBezTo>
                    <a:pt x="81" y="12"/>
                    <a:pt x="81" y="12"/>
                    <a:pt x="81" y="12"/>
                  </a:cubicBezTo>
                  <a:cubicBezTo>
                    <a:pt x="78" y="13"/>
                    <a:pt x="76" y="13"/>
                    <a:pt x="73" y="14"/>
                  </a:cubicBezTo>
                  <a:lnTo>
                    <a:pt x="73" y="52"/>
                  </a:lnTo>
                  <a:close/>
                  <a:moveTo>
                    <a:pt x="73" y="14"/>
                  </a:moveTo>
                  <a:cubicBezTo>
                    <a:pt x="73" y="52"/>
                    <a:pt x="73" y="52"/>
                    <a:pt x="73" y="52"/>
                  </a:cubicBezTo>
                  <a:cubicBezTo>
                    <a:pt x="57" y="141"/>
                    <a:pt x="57" y="141"/>
                    <a:pt x="57" y="141"/>
                  </a:cubicBezTo>
                  <a:cubicBezTo>
                    <a:pt x="54" y="141"/>
                    <a:pt x="50" y="140"/>
                    <a:pt x="47" y="139"/>
                  </a:cubicBezTo>
                  <a:cubicBezTo>
                    <a:pt x="47" y="106"/>
                    <a:pt x="47" y="106"/>
                    <a:pt x="47" y="106"/>
                  </a:cubicBezTo>
                  <a:cubicBezTo>
                    <a:pt x="63" y="18"/>
                    <a:pt x="63" y="18"/>
                    <a:pt x="63" y="18"/>
                  </a:cubicBezTo>
                  <a:cubicBezTo>
                    <a:pt x="67" y="17"/>
                    <a:pt x="70" y="15"/>
                    <a:pt x="73" y="14"/>
                  </a:cubicBezTo>
                  <a:close/>
                  <a:moveTo>
                    <a:pt x="73" y="103"/>
                  </a:moveTo>
                  <a:cubicBezTo>
                    <a:pt x="66" y="142"/>
                    <a:pt x="66" y="142"/>
                    <a:pt x="66" y="142"/>
                  </a:cubicBezTo>
                  <a:cubicBezTo>
                    <a:pt x="69" y="143"/>
                    <a:pt x="71" y="143"/>
                    <a:pt x="73" y="143"/>
                  </a:cubicBezTo>
                  <a:lnTo>
                    <a:pt x="73" y="103"/>
                  </a:lnTo>
                  <a:close/>
                  <a:moveTo>
                    <a:pt x="47" y="54"/>
                  </a:moveTo>
                  <a:cubicBezTo>
                    <a:pt x="53" y="23"/>
                    <a:pt x="53" y="23"/>
                    <a:pt x="53" y="23"/>
                  </a:cubicBezTo>
                  <a:cubicBezTo>
                    <a:pt x="51" y="24"/>
                    <a:pt x="49" y="25"/>
                    <a:pt x="47" y="26"/>
                  </a:cubicBezTo>
                  <a:lnTo>
                    <a:pt x="47" y="54"/>
                  </a:lnTo>
                  <a:close/>
                  <a:moveTo>
                    <a:pt x="47" y="26"/>
                  </a:moveTo>
                  <a:cubicBezTo>
                    <a:pt x="47" y="54"/>
                    <a:pt x="47" y="54"/>
                    <a:pt x="47" y="54"/>
                  </a:cubicBezTo>
                  <a:cubicBezTo>
                    <a:pt x="33" y="134"/>
                    <a:pt x="33" y="134"/>
                    <a:pt x="33" y="134"/>
                  </a:cubicBezTo>
                  <a:cubicBezTo>
                    <a:pt x="28" y="131"/>
                    <a:pt x="24" y="129"/>
                    <a:pt x="21" y="126"/>
                  </a:cubicBezTo>
                  <a:cubicBezTo>
                    <a:pt x="21" y="108"/>
                    <a:pt x="21" y="108"/>
                    <a:pt x="21" y="108"/>
                  </a:cubicBezTo>
                  <a:cubicBezTo>
                    <a:pt x="35" y="33"/>
                    <a:pt x="35" y="33"/>
                    <a:pt x="35" y="33"/>
                  </a:cubicBezTo>
                  <a:cubicBezTo>
                    <a:pt x="39" y="31"/>
                    <a:pt x="43" y="28"/>
                    <a:pt x="47" y="26"/>
                  </a:cubicBezTo>
                  <a:close/>
                  <a:moveTo>
                    <a:pt x="47" y="106"/>
                  </a:moveTo>
                  <a:cubicBezTo>
                    <a:pt x="41" y="137"/>
                    <a:pt x="41" y="137"/>
                    <a:pt x="41" y="137"/>
                  </a:cubicBezTo>
                  <a:cubicBezTo>
                    <a:pt x="43" y="138"/>
                    <a:pt x="45" y="139"/>
                    <a:pt x="47" y="139"/>
                  </a:cubicBezTo>
                  <a:lnTo>
                    <a:pt x="47" y="106"/>
                  </a:lnTo>
                  <a:close/>
                  <a:moveTo>
                    <a:pt x="21" y="57"/>
                  </a:moveTo>
                  <a:cubicBezTo>
                    <a:pt x="24" y="42"/>
                    <a:pt x="24" y="42"/>
                    <a:pt x="24" y="42"/>
                  </a:cubicBezTo>
                  <a:cubicBezTo>
                    <a:pt x="23" y="43"/>
                    <a:pt x="22" y="44"/>
                    <a:pt x="21" y="45"/>
                  </a:cubicBezTo>
                  <a:lnTo>
                    <a:pt x="21" y="57"/>
                  </a:lnTo>
                  <a:close/>
                  <a:moveTo>
                    <a:pt x="21" y="45"/>
                  </a:moveTo>
                  <a:cubicBezTo>
                    <a:pt x="21" y="57"/>
                    <a:pt x="21" y="57"/>
                    <a:pt x="21" y="57"/>
                  </a:cubicBezTo>
                  <a:cubicBezTo>
                    <a:pt x="11" y="113"/>
                    <a:pt x="11" y="113"/>
                    <a:pt x="11" y="113"/>
                  </a:cubicBezTo>
                  <a:cubicBezTo>
                    <a:pt x="8" y="109"/>
                    <a:pt x="6" y="104"/>
                    <a:pt x="5" y="98"/>
                  </a:cubicBezTo>
                  <a:cubicBezTo>
                    <a:pt x="0" y="77"/>
                    <a:pt x="7" y="59"/>
                    <a:pt x="21" y="45"/>
                  </a:cubicBezTo>
                  <a:close/>
                  <a:moveTo>
                    <a:pt x="21" y="108"/>
                  </a:moveTo>
                  <a:cubicBezTo>
                    <a:pt x="18" y="123"/>
                    <a:pt x="18" y="123"/>
                    <a:pt x="18" y="123"/>
                  </a:cubicBezTo>
                  <a:cubicBezTo>
                    <a:pt x="19" y="124"/>
                    <a:pt x="20" y="125"/>
                    <a:pt x="21" y="126"/>
                  </a:cubicBezTo>
                  <a:lnTo>
                    <a:pt x="21" y="108"/>
                  </a:lnTo>
                  <a:close/>
                </a:path>
              </a:pathLst>
            </a:custGeom>
            <a:solidFill>
              <a:srgbClr val="9B5C29">
                <a:alpha val="100000"/>
              </a:srgbClr>
            </a:solidFill>
            <a:ln w="9525">
              <a:noFill/>
            </a:ln>
          </p:spPr>
          <p:txBody>
            <a:bodyPr/>
            <a:lstStyle/>
            <a:p>
              <a:endParaRPr lang="zh-CN" altLang="en-US"/>
            </a:p>
          </p:txBody>
        </p:sp>
        <p:sp>
          <p:nvSpPr>
            <p:cNvPr id="14383" name="Freeform 42"/>
            <p:cNvSpPr/>
            <p:nvPr/>
          </p:nvSpPr>
          <p:spPr>
            <a:xfrm>
              <a:off x="2930525" y="606425"/>
              <a:ext cx="1425575" cy="993775"/>
            </a:xfrm>
            <a:custGeom>
              <a:avLst/>
              <a:gdLst/>
              <a:ahLst/>
              <a:cxnLst>
                <a:cxn ang="0">
                  <a:pos x="714668" y="0"/>
                </a:cxn>
                <a:cxn ang="0">
                  <a:pos x="714668" y="993775"/>
                </a:cxn>
                <a:cxn ang="0">
                  <a:pos x="714668" y="0"/>
                </a:cxn>
              </a:cxnLst>
              <a:rect l="0" t="0" r="0" b="0"/>
              <a:pathLst>
                <a:path w="379" h="264">
                  <a:moveTo>
                    <a:pt x="190" y="0"/>
                  </a:moveTo>
                  <a:cubicBezTo>
                    <a:pt x="322" y="0"/>
                    <a:pt x="379" y="264"/>
                    <a:pt x="190" y="264"/>
                  </a:cubicBezTo>
                  <a:cubicBezTo>
                    <a:pt x="0" y="264"/>
                    <a:pt x="58" y="0"/>
                    <a:pt x="190" y="0"/>
                  </a:cubicBezTo>
                  <a:close/>
                </a:path>
              </a:pathLst>
            </a:custGeom>
            <a:solidFill>
              <a:srgbClr val="392214">
                <a:alpha val="100000"/>
              </a:srgbClr>
            </a:solidFill>
            <a:ln w="9525">
              <a:noFill/>
            </a:ln>
          </p:spPr>
          <p:txBody>
            <a:bodyPr/>
            <a:lstStyle/>
            <a:p>
              <a:endParaRPr lang="zh-CN" altLang="en-US"/>
            </a:p>
          </p:txBody>
        </p:sp>
        <p:sp>
          <p:nvSpPr>
            <p:cNvPr id="14384" name="Freeform 43"/>
            <p:cNvSpPr/>
            <p:nvPr/>
          </p:nvSpPr>
          <p:spPr>
            <a:xfrm>
              <a:off x="2987675" y="644525"/>
              <a:ext cx="1311275" cy="917575"/>
            </a:xfrm>
            <a:custGeom>
              <a:avLst/>
              <a:gdLst/>
              <a:ahLst/>
              <a:cxnLst>
                <a:cxn ang="0">
                  <a:pos x="657516" y="0"/>
                </a:cxn>
                <a:cxn ang="0">
                  <a:pos x="657516" y="917575"/>
                </a:cxn>
                <a:cxn ang="0">
                  <a:pos x="657516" y="0"/>
                </a:cxn>
              </a:cxnLst>
              <a:rect l="0" t="0" r="0" b="0"/>
              <a:pathLst>
                <a:path w="349" h="244">
                  <a:moveTo>
                    <a:pt x="175" y="0"/>
                  </a:moveTo>
                  <a:cubicBezTo>
                    <a:pt x="296" y="0"/>
                    <a:pt x="349" y="244"/>
                    <a:pt x="175" y="244"/>
                  </a:cubicBezTo>
                  <a:cubicBezTo>
                    <a:pt x="0" y="244"/>
                    <a:pt x="53" y="0"/>
                    <a:pt x="175" y="0"/>
                  </a:cubicBezTo>
                  <a:close/>
                </a:path>
              </a:pathLst>
            </a:custGeom>
            <a:solidFill>
              <a:srgbClr val="9B5C29">
                <a:alpha val="100000"/>
              </a:srgbClr>
            </a:solidFill>
            <a:ln w="9525">
              <a:noFill/>
            </a:ln>
          </p:spPr>
          <p:txBody>
            <a:bodyPr/>
            <a:lstStyle/>
            <a:p>
              <a:endParaRPr lang="zh-CN" altLang="en-US"/>
            </a:p>
          </p:txBody>
        </p:sp>
        <p:sp>
          <p:nvSpPr>
            <p:cNvPr id="14385" name="Freeform 44"/>
            <p:cNvSpPr/>
            <p:nvPr/>
          </p:nvSpPr>
          <p:spPr>
            <a:xfrm>
              <a:off x="3565525" y="941388"/>
              <a:ext cx="153987" cy="139700"/>
            </a:xfrm>
            <a:custGeom>
              <a:avLst/>
              <a:gdLst/>
              <a:ahLst/>
              <a:cxnLst>
                <a:cxn ang="0">
                  <a:pos x="56337" y="0"/>
                </a:cxn>
                <a:cxn ang="0">
                  <a:pos x="101406" y="0"/>
                </a:cxn>
                <a:cxn ang="0">
                  <a:pos x="150231" y="33981"/>
                </a:cxn>
                <a:cxn ang="0">
                  <a:pos x="93895" y="139700"/>
                </a:cxn>
                <a:cxn ang="0">
                  <a:pos x="63848" y="139700"/>
                </a:cxn>
                <a:cxn ang="0">
                  <a:pos x="3756" y="33981"/>
                </a:cxn>
                <a:cxn ang="0">
                  <a:pos x="56337" y="0"/>
                </a:cxn>
              </a:cxnLst>
              <a:rect l="0" t="0" r="0" b="0"/>
              <a:pathLst>
                <a:path w="41" h="37">
                  <a:moveTo>
                    <a:pt x="15" y="0"/>
                  </a:moveTo>
                  <a:cubicBezTo>
                    <a:pt x="27" y="0"/>
                    <a:pt x="27" y="0"/>
                    <a:pt x="27" y="0"/>
                  </a:cubicBezTo>
                  <a:cubicBezTo>
                    <a:pt x="34" y="0"/>
                    <a:pt x="41" y="4"/>
                    <a:pt x="40" y="9"/>
                  </a:cubicBezTo>
                  <a:cubicBezTo>
                    <a:pt x="37" y="18"/>
                    <a:pt x="36" y="37"/>
                    <a:pt x="25" y="37"/>
                  </a:cubicBezTo>
                  <a:cubicBezTo>
                    <a:pt x="17" y="37"/>
                    <a:pt x="17" y="37"/>
                    <a:pt x="17" y="37"/>
                  </a:cubicBezTo>
                  <a:cubicBezTo>
                    <a:pt x="5" y="37"/>
                    <a:pt x="4" y="18"/>
                    <a:pt x="1" y="9"/>
                  </a:cubicBezTo>
                  <a:cubicBezTo>
                    <a:pt x="0" y="4"/>
                    <a:pt x="7" y="0"/>
                    <a:pt x="15" y="0"/>
                  </a:cubicBezTo>
                  <a:close/>
                </a:path>
              </a:pathLst>
            </a:custGeom>
            <a:solidFill>
              <a:srgbClr val="FFF7E8">
                <a:alpha val="100000"/>
              </a:srgbClr>
            </a:solidFill>
            <a:ln w="9525">
              <a:noFill/>
            </a:ln>
          </p:spPr>
          <p:txBody>
            <a:bodyPr/>
            <a:lstStyle/>
            <a:p>
              <a:endParaRPr lang="zh-CN" altLang="en-US"/>
            </a:p>
          </p:txBody>
        </p:sp>
        <p:sp>
          <p:nvSpPr>
            <p:cNvPr id="14386" name="Rectangle 45"/>
            <p:cNvSpPr/>
            <p:nvPr/>
          </p:nvSpPr>
          <p:spPr>
            <a:xfrm>
              <a:off x="3636963" y="982663"/>
              <a:ext cx="11112" cy="109538"/>
            </a:xfrm>
            <a:prstGeom prst="rect">
              <a:avLst/>
            </a:prstGeom>
            <a:solidFill>
              <a:srgbClr val="9B5C29"/>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7" name="Oval 46"/>
            <p:cNvSpPr/>
            <p:nvPr/>
          </p:nvSpPr>
          <p:spPr>
            <a:xfrm>
              <a:off x="3487738" y="836613"/>
              <a:ext cx="314325" cy="165100"/>
            </a:xfrm>
            <a:prstGeom prst="ellipse">
              <a:avLst/>
            </a:prstGeom>
            <a:solidFill>
              <a:srgbClr val="9B5C29"/>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8" name="Oval 47"/>
            <p:cNvSpPr/>
            <p:nvPr/>
          </p:nvSpPr>
          <p:spPr>
            <a:xfrm>
              <a:off x="3524250" y="862013"/>
              <a:ext cx="241300" cy="112713"/>
            </a:xfrm>
            <a:prstGeom prst="ellipse">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9" name="Oval 48"/>
            <p:cNvSpPr/>
            <p:nvPr/>
          </p:nvSpPr>
          <p:spPr>
            <a:xfrm>
              <a:off x="3573463" y="685800"/>
              <a:ext cx="49212" cy="142875"/>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0" name="Oval 49"/>
            <p:cNvSpPr/>
            <p:nvPr/>
          </p:nvSpPr>
          <p:spPr>
            <a:xfrm>
              <a:off x="3667125" y="685800"/>
              <a:ext cx="46037" cy="142875"/>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1" name="Oval 50"/>
            <p:cNvSpPr/>
            <p:nvPr/>
          </p:nvSpPr>
          <p:spPr>
            <a:xfrm>
              <a:off x="3562350" y="869950"/>
              <a:ext cx="161925" cy="68263"/>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2" name="Oval 51"/>
            <p:cNvSpPr/>
            <p:nvPr/>
          </p:nvSpPr>
          <p:spPr>
            <a:xfrm>
              <a:off x="3433763" y="1122363"/>
              <a:ext cx="417512" cy="414338"/>
            </a:xfrm>
            <a:prstGeom prst="ellipse">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3" name="Freeform 52"/>
            <p:cNvSpPr/>
            <p:nvPr/>
          </p:nvSpPr>
          <p:spPr>
            <a:xfrm>
              <a:off x="3630613" y="1177925"/>
              <a:ext cx="25400" cy="150813"/>
            </a:xfrm>
            <a:custGeom>
              <a:avLst/>
              <a:gdLst/>
              <a:ahLst/>
              <a:cxnLst>
                <a:cxn ang="0">
                  <a:pos x="14514" y="0"/>
                </a:cxn>
                <a:cxn ang="0">
                  <a:pos x="14514" y="0"/>
                </a:cxn>
                <a:cxn ang="0">
                  <a:pos x="25400" y="11311"/>
                </a:cxn>
                <a:cxn ang="0">
                  <a:pos x="25400" y="139502"/>
                </a:cxn>
                <a:cxn ang="0">
                  <a:pos x="14514" y="150813"/>
                </a:cxn>
                <a:cxn ang="0">
                  <a:pos x="14514" y="150813"/>
                </a:cxn>
                <a:cxn ang="0">
                  <a:pos x="0" y="139502"/>
                </a:cxn>
                <a:cxn ang="0">
                  <a:pos x="0" y="11311"/>
                </a:cxn>
                <a:cxn ang="0">
                  <a:pos x="14514" y="0"/>
                </a:cxn>
              </a:cxnLst>
              <a:rect l="0" t="0" r="0" b="0"/>
              <a:pathLst>
                <a:path w="7" h="40">
                  <a:moveTo>
                    <a:pt x="4" y="0"/>
                  </a:moveTo>
                  <a:cubicBezTo>
                    <a:pt x="4" y="0"/>
                    <a:pt x="4" y="0"/>
                    <a:pt x="4" y="0"/>
                  </a:cubicBezTo>
                  <a:cubicBezTo>
                    <a:pt x="5" y="0"/>
                    <a:pt x="7" y="1"/>
                    <a:pt x="7" y="3"/>
                  </a:cubicBezTo>
                  <a:cubicBezTo>
                    <a:pt x="7" y="37"/>
                    <a:pt x="7" y="37"/>
                    <a:pt x="7" y="37"/>
                  </a:cubicBezTo>
                  <a:cubicBezTo>
                    <a:pt x="7" y="39"/>
                    <a:pt x="5" y="40"/>
                    <a:pt x="4" y="40"/>
                  </a:cubicBezTo>
                  <a:cubicBezTo>
                    <a:pt x="4" y="40"/>
                    <a:pt x="4" y="40"/>
                    <a:pt x="4" y="40"/>
                  </a:cubicBezTo>
                  <a:cubicBezTo>
                    <a:pt x="2" y="40"/>
                    <a:pt x="0" y="39"/>
                    <a:pt x="0" y="37"/>
                  </a:cubicBezTo>
                  <a:cubicBezTo>
                    <a:pt x="0" y="3"/>
                    <a:pt x="0" y="3"/>
                    <a:pt x="0" y="3"/>
                  </a:cubicBezTo>
                  <a:cubicBezTo>
                    <a:pt x="0" y="1"/>
                    <a:pt x="2" y="0"/>
                    <a:pt x="4" y="0"/>
                  </a:cubicBezTo>
                  <a:close/>
                </a:path>
              </a:pathLst>
            </a:custGeom>
            <a:solidFill>
              <a:srgbClr val="392214">
                <a:alpha val="100000"/>
              </a:srgbClr>
            </a:solidFill>
            <a:ln w="9525">
              <a:noFill/>
            </a:ln>
          </p:spPr>
          <p:txBody>
            <a:bodyPr/>
            <a:lstStyle/>
            <a:p>
              <a:endParaRPr lang="zh-CN" altLang="en-US"/>
            </a:p>
          </p:txBody>
        </p:sp>
        <p:sp>
          <p:nvSpPr>
            <p:cNvPr id="14394" name="Freeform 53"/>
            <p:cNvSpPr/>
            <p:nvPr/>
          </p:nvSpPr>
          <p:spPr>
            <a:xfrm>
              <a:off x="3543300" y="1238250"/>
              <a:ext cx="104775" cy="95250"/>
            </a:xfrm>
            <a:custGeom>
              <a:avLst/>
              <a:gdLst/>
              <a:ahLst/>
              <a:cxnLst>
                <a:cxn ang="0">
                  <a:pos x="3742" y="3810"/>
                </a:cxn>
                <a:cxn ang="0">
                  <a:pos x="3742" y="3810"/>
                </a:cxn>
                <a:cxn ang="0">
                  <a:pos x="22452" y="3810"/>
                </a:cxn>
                <a:cxn ang="0">
                  <a:pos x="97291" y="72390"/>
                </a:cxn>
                <a:cxn ang="0">
                  <a:pos x="101033" y="91440"/>
                </a:cxn>
                <a:cxn ang="0">
                  <a:pos x="82323" y="91440"/>
                </a:cxn>
                <a:cxn ang="0">
                  <a:pos x="3742" y="22860"/>
                </a:cxn>
                <a:cxn ang="0">
                  <a:pos x="3742" y="3810"/>
                </a:cxn>
              </a:cxnLst>
              <a:rect l="0" t="0" r="0" b="0"/>
              <a:pathLst>
                <a:path w="28" h="25">
                  <a:moveTo>
                    <a:pt x="1" y="1"/>
                  </a:moveTo>
                  <a:cubicBezTo>
                    <a:pt x="1" y="1"/>
                    <a:pt x="1" y="1"/>
                    <a:pt x="1" y="1"/>
                  </a:cubicBezTo>
                  <a:cubicBezTo>
                    <a:pt x="2" y="0"/>
                    <a:pt x="4" y="0"/>
                    <a:pt x="6" y="1"/>
                  </a:cubicBezTo>
                  <a:cubicBezTo>
                    <a:pt x="26" y="19"/>
                    <a:pt x="26" y="19"/>
                    <a:pt x="26" y="19"/>
                  </a:cubicBezTo>
                  <a:cubicBezTo>
                    <a:pt x="28" y="21"/>
                    <a:pt x="28" y="23"/>
                    <a:pt x="27" y="24"/>
                  </a:cubicBezTo>
                  <a:cubicBezTo>
                    <a:pt x="25" y="25"/>
                    <a:pt x="23" y="25"/>
                    <a:pt x="22" y="24"/>
                  </a:cubicBezTo>
                  <a:cubicBezTo>
                    <a:pt x="1" y="6"/>
                    <a:pt x="1" y="6"/>
                    <a:pt x="1" y="6"/>
                  </a:cubicBezTo>
                  <a:cubicBezTo>
                    <a:pt x="0" y="5"/>
                    <a:pt x="0" y="3"/>
                    <a:pt x="1" y="1"/>
                  </a:cubicBezTo>
                  <a:close/>
                </a:path>
              </a:pathLst>
            </a:custGeom>
            <a:solidFill>
              <a:srgbClr val="392214">
                <a:alpha val="100000"/>
              </a:srgbClr>
            </a:solidFill>
            <a:ln w="9525">
              <a:noFill/>
            </a:ln>
          </p:spPr>
          <p:txBody>
            <a:bodyPr/>
            <a:lstStyle/>
            <a:p>
              <a:endParaRPr lang="zh-CN" altLang="en-US"/>
            </a:p>
          </p:txBody>
        </p:sp>
        <p:sp>
          <p:nvSpPr>
            <p:cNvPr id="14395" name="Oval 54"/>
            <p:cNvSpPr/>
            <p:nvPr/>
          </p:nvSpPr>
          <p:spPr>
            <a:xfrm>
              <a:off x="3630613" y="1136650"/>
              <a:ext cx="25400" cy="26988"/>
            </a:xfrm>
            <a:prstGeom prst="ellipse">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6" name="Oval 55"/>
            <p:cNvSpPr/>
            <p:nvPr/>
          </p:nvSpPr>
          <p:spPr>
            <a:xfrm>
              <a:off x="3814763" y="1320800"/>
              <a:ext cx="25400" cy="26988"/>
            </a:xfrm>
            <a:prstGeom prst="ellipse">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7" name="Oval 56"/>
            <p:cNvSpPr/>
            <p:nvPr/>
          </p:nvSpPr>
          <p:spPr>
            <a:xfrm>
              <a:off x="3633788" y="1506538"/>
              <a:ext cx="25400" cy="25400"/>
            </a:xfrm>
            <a:prstGeom prst="ellipse">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8" name="Oval 57"/>
            <p:cNvSpPr/>
            <p:nvPr/>
          </p:nvSpPr>
          <p:spPr>
            <a:xfrm>
              <a:off x="3449638" y="1320800"/>
              <a:ext cx="25400" cy="26988"/>
            </a:xfrm>
            <a:prstGeom prst="ellipse">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9" name="Oval 58"/>
            <p:cNvSpPr/>
            <p:nvPr/>
          </p:nvSpPr>
          <p:spPr>
            <a:xfrm>
              <a:off x="3611563" y="1298575"/>
              <a:ext cx="63500" cy="60325"/>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400" name="Oval 59"/>
            <p:cNvSpPr/>
            <p:nvPr/>
          </p:nvSpPr>
          <p:spPr>
            <a:xfrm>
              <a:off x="3719513" y="1069975"/>
              <a:ext cx="219075" cy="217488"/>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401" name="Oval 60"/>
            <p:cNvSpPr/>
            <p:nvPr/>
          </p:nvSpPr>
          <p:spPr>
            <a:xfrm>
              <a:off x="3754438" y="1046163"/>
              <a:ext cx="214312" cy="214313"/>
            </a:xfrm>
            <a:prstGeom prst="ellipse">
              <a:avLst/>
            </a:prstGeom>
            <a:solidFill>
              <a:srgbClr val="9B5C29"/>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402" name="Oval 61"/>
            <p:cNvSpPr/>
            <p:nvPr/>
          </p:nvSpPr>
          <p:spPr>
            <a:xfrm>
              <a:off x="3348038" y="1069975"/>
              <a:ext cx="217487" cy="217488"/>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403" name="Oval 62"/>
            <p:cNvSpPr/>
            <p:nvPr/>
          </p:nvSpPr>
          <p:spPr>
            <a:xfrm>
              <a:off x="3321050" y="1046163"/>
              <a:ext cx="214312" cy="214313"/>
            </a:xfrm>
            <a:prstGeom prst="ellipse">
              <a:avLst/>
            </a:prstGeom>
            <a:solidFill>
              <a:srgbClr val="9B5C29"/>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grpSp>
      <p:sp>
        <p:nvSpPr>
          <p:cNvPr id="14340" name="文本框 59"/>
          <p:cNvSpPr txBox="1"/>
          <p:nvPr/>
        </p:nvSpPr>
        <p:spPr>
          <a:xfrm>
            <a:off x="1836963" y="414792"/>
            <a:ext cx="5686959" cy="461665"/>
          </a:xfrm>
          <a:prstGeom prst="rect">
            <a:avLst/>
          </a:prstGeom>
          <a:noFill/>
          <a:ln w="9525">
            <a:noFill/>
          </a:ln>
        </p:spPr>
        <p:txBody>
          <a:bodyPr wrap="square">
            <a:spAutoFit/>
          </a:bodyPr>
          <a:lstStyle/>
          <a:p>
            <a:pPr lvl="0" eaLnBrk="1" hangingPunct="1"/>
            <a:r>
              <a:rPr lang="en-US" altLang="zh-CN" sz="2400" b="1" dirty="0" smtClean="0">
                <a:solidFill>
                  <a:schemeClr val="bg1"/>
                </a:solidFill>
                <a:latin typeface="微软雅黑" panose="020B0503020204020204" pitchFamily="34" charset="-122"/>
                <a:ea typeface="微软雅黑" panose="020B0503020204020204" pitchFamily="34" charset="-122"/>
              </a:rPr>
              <a:t>7.5  </a:t>
            </a:r>
            <a:r>
              <a:rPr lang="zh-CN" altLang="en-US" sz="2400" b="1" dirty="0" smtClean="0">
                <a:solidFill>
                  <a:schemeClr val="bg1"/>
                </a:solidFill>
                <a:latin typeface="微软雅黑" panose="020B0503020204020204" pitchFamily="34" charset="-122"/>
                <a:ea typeface="微软雅黑" panose="020B0503020204020204" pitchFamily="34" charset="-122"/>
              </a:rPr>
              <a:t>选择排序</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68" name="Rectangle 3"/>
          <p:cNvSpPr txBox="1">
            <a:spLocks noChangeArrowheads="1"/>
          </p:cNvSpPr>
          <p:nvPr/>
        </p:nvSpPr>
        <p:spPr>
          <a:xfrm>
            <a:off x="423865" y="1205946"/>
            <a:ext cx="8267700" cy="1229141"/>
          </a:xfrm>
          <a:prstGeom prst="rect">
            <a:avLst/>
          </a:prstGeom>
        </p:spPr>
        <p:txBody>
          <a:bodyPr vert="horz" lIns="91440" tIns="45720" rIns="91440" bIns="45720" rtlCol="0">
            <a:noAutofit/>
          </a:bodyPr>
          <a:lstStyle/>
          <a:p>
            <a:pPr marL="171450" lvl="0" indent="-171450" defTabSz="685800" rtl="0" eaLnBrk="1" fontAlgn="auto" hangingPunct="1">
              <a:lnSpc>
                <a:spcPct val="150000"/>
              </a:lnSpc>
              <a:spcBef>
                <a:spcPts val="750"/>
              </a:spcBef>
              <a:spcAft>
                <a:spcPts val="0"/>
              </a:spcAft>
              <a:defRPr/>
            </a:pPr>
            <a:r>
              <a:rPr lang="en-US" altLang="zh-CN" sz="2800" b="1" dirty="0" smtClean="0"/>
              <a:t>           </a:t>
            </a:r>
            <a:endParaRPr kumimoji="0" lang="zh-CN" altLang="en-US" sz="2400" b="1" i="0" u="none" strike="noStrike" kern="1200" cap="none" spc="0" normalizeH="0" baseline="0" noProof="0" dirty="0" smtClean="0">
              <a:ln>
                <a:noFill/>
              </a:ln>
              <a:solidFill>
                <a:schemeClr val="tx1"/>
              </a:solidFill>
              <a:effectLst/>
              <a:uLnTx/>
              <a:uFillTx/>
              <a:latin typeface="+mn-lt"/>
              <a:ea typeface="+mn-ea"/>
              <a:cs typeface="+mn-cs"/>
            </a:endParaRPr>
          </a:p>
        </p:txBody>
      </p:sp>
      <p:sp>
        <p:nvSpPr>
          <p:cNvPr id="165889" name="Rectangle 1"/>
          <p:cNvSpPr>
            <a:spLocks noChangeArrowheads="1"/>
          </p:cNvSpPr>
          <p:nvPr/>
        </p:nvSpPr>
        <p:spPr bwMode="auto">
          <a:xfrm>
            <a:off x="834889" y="1031117"/>
            <a:ext cx="2377574" cy="323165"/>
          </a:xfrm>
          <a:prstGeom prst="rect">
            <a:avLst/>
          </a:prstGeom>
          <a:noFill/>
          <a:ln w="9525">
            <a:noFill/>
            <a:miter lim="800000"/>
            <a:headEnd/>
            <a:tailEnd/>
          </a:ln>
          <a:effectLst/>
        </p:spPr>
        <p:txBody>
          <a:bodyPr vert="horz" wrap="none" lIns="91440" tIns="45720" rIns="91440" bIns="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b="0" i="0" u="sng" strike="noStrike" cap="none" normalizeH="0" baseline="0" dirty="0" smtClean="0" bmk="_Toc415848716">
                <a:ln>
                  <a:noFill/>
                </a:ln>
                <a:solidFill>
                  <a:schemeClr val="tx1"/>
                </a:solidFill>
                <a:effectLst/>
                <a:latin typeface="楷体" pitchFamily="49" charset="-122"/>
                <a:ea typeface="楷体" pitchFamily="49" charset="-122"/>
                <a:cs typeface="宋体" pitchFamily="2" charset="-122"/>
              </a:rPr>
              <a:t>7.5.1  </a:t>
            </a:r>
            <a:r>
              <a:rPr kumimoji="0" lang="zh-CN" altLang="en-US" b="0" i="0" u="sng" strike="noStrike" cap="none" normalizeH="0" baseline="0" dirty="0" smtClean="0" bmk="_Toc415848716">
                <a:ln>
                  <a:noFill/>
                </a:ln>
                <a:solidFill>
                  <a:schemeClr val="tx1"/>
                </a:solidFill>
                <a:effectLst/>
                <a:latin typeface="楷体" pitchFamily="49" charset="-122"/>
                <a:ea typeface="楷体" pitchFamily="49" charset="-122"/>
                <a:cs typeface="宋体" pitchFamily="2" charset="-122"/>
              </a:rPr>
              <a:t>直接选择排序</a:t>
            </a:r>
            <a:endParaRPr kumimoji="0" lang="zh-CN" altLang="en-US" b="0" i="0" u="sng" strike="noStrike" cap="none" normalizeH="0" baseline="0" dirty="0" smtClean="0">
              <a:ln>
                <a:noFill/>
              </a:ln>
              <a:solidFill>
                <a:schemeClr val="tx1"/>
              </a:solidFill>
              <a:effectLst/>
              <a:latin typeface="楷体" pitchFamily="49" charset="-122"/>
              <a:ea typeface="楷体" pitchFamily="49" charset="-122"/>
              <a:cs typeface="宋体" pitchFamily="2" charset="-122"/>
            </a:endParaRPr>
          </a:p>
        </p:txBody>
      </p:sp>
      <p:sp>
        <p:nvSpPr>
          <p:cNvPr id="64" name="矩形 63"/>
          <p:cNvSpPr/>
          <p:nvPr/>
        </p:nvSpPr>
        <p:spPr>
          <a:xfrm>
            <a:off x="805068" y="1436711"/>
            <a:ext cx="7533861" cy="646331"/>
          </a:xfrm>
          <a:prstGeom prst="rect">
            <a:avLst/>
          </a:prstGeom>
        </p:spPr>
        <p:txBody>
          <a:bodyPr wrap="square">
            <a:spAutoFit/>
          </a:bodyPr>
          <a:lstStyle/>
          <a:p>
            <a:r>
              <a:rPr lang="zh-CN" altLang="zh-CN" dirty="0" smtClean="0">
                <a:latin typeface="楷体" pitchFamily="49" charset="-122"/>
                <a:ea typeface="楷体" pitchFamily="49" charset="-122"/>
              </a:rPr>
              <a:t>【例</a:t>
            </a:r>
            <a:r>
              <a:rPr lang="en-US" altLang="zh-CN" dirty="0" smtClean="0">
                <a:latin typeface="楷体" pitchFamily="49" charset="-122"/>
                <a:ea typeface="楷体" pitchFamily="49" charset="-122"/>
              </a:rPr>
              <a:t>7.5</a:t>
            </a:r>
            <a:r>
              <a:rPr lang="zh-CN" altLang="zh-CN" dirty="0" smtClean="0">
                <a:latin typeface="楷体" pitchFamily="49" charset="-122"/>
                <a:ea typeface="楷体" pitchFamily="49" charset="-122"/>
              </a:rPr>
              <a:t>】已知某班的英语成绩为</a:t>
            </a:r>
            <a:r>
              <a:rPr lang="en-US" altLang="zh-CN" dirty="0" smtClean="0">
                <a:latin typeface="楷体" pitchFamily="49" charset="-122"/>
                <a:ea typeface="楷体" pitchFamily="49" charset="-122"/>
              </a:rPr>
              <a:t>{82,72,86,99,98,80,90,76,88}</a:t>
            </a:r>
            <a:r>
              <a:rPr lang="zh-CN" altLang="zh-CN" dirty="0" smtClean="0">
                <a:latin typeface="楷体" pitchFamily="49" charset="-122"/>
                <a:ea typeface="楷体" pitchFamily="49" charset="-122"/>
              </a:rPr>
              <a:t>，试用直接选择排序法从低到高进行排序。</a:t>
            </a:r>
            <a:endParaRPr lang="zh-CN" altLang="zh-CN" dirty="0">
              <a:latin typeface="楷体" pitchFamily="49" charset="-122"/>
              <a:ea typeface="楷体" pitchFamily="49" charset="-122"/>
            </a:endParaRPr>
          </a:p>
        </p:txBody>
      </p:sp>
      <p:pic>
        <p:nvPicPr>
          <p:cNvPr id="171010" name="图片 1"/>
          <p:cNvPicPr>
            <a:picLocks noChangeAspect="1" noChangeArrowheads="1"/>
          </p:cNvPicPr>
          <p:nvPr/>
        </p:nvPicPr>
        <p:blipFill>
          <a:blip r:embed="rId3" cstate="print"/>
          <a:srcRect l="5936" t="22932" r="38829" b="34033"/>
          <a:stretch>
            <a:fillRect/>
          </a:stretch>
        </p:blipFill>
        <p:spPr bwMode="auto">
          <a:xfrm>
            <a:off x="1623046" y="2381802"/>
            <a:ext cx="6079779" cy="3681644"/>
          </a:xfrm>
          <a:prstGeom prst="rect">
            <a:avLst/>
          </a:prstGeom>
          <a:noFill/>
          <a:ln w="9525">
            <a:noFill/>
            <a:miter lim="800000"/>
            <a:headEnd/>
            <a:tailEnd/>
          </a:ln>
        </p:spPr>
      </p:pic>
    </p:spTree>
  </p:cSld>
  <p:clrMapOvr>
    <a:masterClrMapping/>
  </p:clrMapOvr>
  <mc:AlternateContent xmlns:mc="http://schemas.openxmlformats.org/markup-compatibility/2006">
    <mc:Choice xmlns=""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 name="矩形 58"/>
          <p:cNvSpPr/>
          <p:nvPr/>
        </p:nvSpPr>
        <p:spPr>
          <a:xfrm>
            <a:off x="0" y="377825"/>
            <a:ext cx="9144000" cy="493032"/>
          </a:xfrm>
          <a:prstGeom prst="rect">
            <a:avLst/>
          </a:prstGeom>
          <a:solidFill>
            <a:srgbClr val="4971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mn-lt"/>
              <a:ea typeface="+mn-ea"/>
              <a:cs typeface="+mn-cs"/>
            </a:endParaRPr>
          </a:p>
        </p:txBody>
      </p:sp>
      <p:grpSp>
        <p:nvGrpSpPr>
          <p:cNvPr id="2" name="组合 1"/>
          <p:cNvGrpSpPr/>
          <p:nvPr/>
        </p:nvGrpSpPr>
        <p:grpSpPr>
          <a:xfrm>
            <a:off x="10128" y="51708"/>
            <a:ext cx="1403123" cy="819150"/>
            <a:chOff x="449263" y="-463550"/>
            <a:chExt cx="4000500" cy="2379663"/>
          </a:xfrm>
        </p:grpSpPr>
        <p:sp>
          <p:nvSpPr>
            <p:cNvPr id="14348" name="Rectangle 7"/>
            <p:cNvSpPr/>
            <p:nvPr/>
          </p:nvSpPr>
          <p:spPr>
            <a:xfrm>
              <a:off x="449263" y="1655763"/>
              <a:ext cx="4000500" cy="252413"/>
            </a:xfrm>
            <a:prstGeom prst="rect">
              <a:avLst/>
            </a:prstGeom>
            <a:solidFill>
              <a:srgbClr val="43592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49" name="Freeform 8"/>
            <p:cNvSpPr/>
            <p:nvPr/>
          </p:nvSpPr>
          <p:spPr>
            <a:xfrm>
              <a:off x="1633538" y="7938"/>
              <a:ext cx="555625" cy="1647825"/>
            </a:xfrm>
            <a:custGeom>
              <a:avLst/>
              <a:gdLst/>
              <a:ahLst/>
              <a:cxnLst>
                <a:cxn ang="0">
                  <a:pos x="184150" y="1647825"/>
                </a:cxn>
                <a:cxn ang="0">
                  <a:pos x="555625" y="1606550"/>
                </a:cxn>
                <a:cxn ang="0">
                  <a:pos x="371475" y="0"/>
                </a:cxn>
                <a:cxn ang="0">
                  <a:pos x="0" y="41275"/>
                </a:cxn>
                <a:cxn ang="0">
                  <a:pos x="184150" y="1647825"/>
                </a:cxn>
              </a:cxnLst>
              <a:rect l="0" t="0" r="0" b="0"/>
              <a:pathLst>
                <a:path w="350" h="1038">
                  <a:moveTo>
                    <a:pt x="116" y="1038"/>
                  </a:moveTo>
                  <a:lnTo>
                    <a:pt x="350" y="1012"/>
                  </a:lnTo>
                  <a:lnTo>
                    <a:pt x="234" y="0"/>
                  </a:lnTo>
                  <a:lnTo>
                    <a:pt x="0" y="26"/>
                  </a:lnTo>
                  <a:lnTo>
                    <a:pt x="116" y="1038"/>
                  </a:lnTo>
                  <a:close/>
                </a:path>
              </a:pathLst>
            </a:custGeom>
            <a:solidFill>
              <a:srgbClr val="4A5B66">
                <a:alpha val="100000"/>
              </a:srgbClr>
            </a:solidFill>
            <a:ln w="9525">
              <a:noFill/>
            </a:ln>
          </p:spPr>
          <p:txBody>
            <a:bodyPr/>
            <a:lstStyle/>
            <a:p>
              <a:endParaRPr lang="zh-CN" altLang="en-US"/>
            </a:p>
          </p:txBody>
        </p:sp>
        <p:sp>
          <p:nvSpPr>
            <p:cNvPr id="14350" name="Freeform 9"/>
            <p:cNvSpPr/>
            <p:nvPr/>
          </p:nvSpPr>
          <p:spPr>
            <a:xfrm>
              <a:off x="1724025" y="147638"/>
              <a:ext cx="258762" cy="334963"/>
            </a:xfrm>
            <a:custGeom>
              <a:avLst/>
              <a:gdLst/>
              <a:ahLst/>
              <a:cxnLst>
                <a:cxn ang="0">
                  <a:pos x="33337" y="334963"/>
                </a:cxn>
                <a:cxn ang="0">
                  <a:pos x="258762" y="307975"/>
                </a:cxn>
                <a:cxn ang="0">
                  <a:pos x="225425" y="0"/>
                </a:cxn>
                <a:cxn ang="0">
                  <a:pos x="0" y="25400"/>
                </a:cxn>
                <a:cxn ang="0">
                  <a:pos x="33337" y="334963"/>
                </a:cxn>
              </a:cxnLst>
              <a:rect l="0" t="0" r="0" b="0"/>
              <a:pathLst>
                <a:path w="163" h="211">
                  <a:moveTo>
                    <a:pt x="21" y="211"/>
                  </a:moveTo>
                  <a:lnTo>
                    <a:pt x="163" y="194"/>
                  </a:lnTo>
                  <a:lnTo>
                    <a:pt x="142" y="0"/>
                  </a:lnTo>
                  <a:lnTo>
                    <a:pt x="0" y="16"/>
                  </a:lnTo>
                  <a:lnTo>
                    <a:pt x="21" y="211"/>
                  </a:lnTo>
                  <a:close/>
                </a:path>
              </a:pathLst>
            </a:custGeom>
            <a:solidFill>
              <a:srgbClr val="F8D271">
                <a:alpha val="100000"/>
              </a:srgbClr>
            </a:solidFill>
            <a:ln w="9525">
              <a:noFill/>
            </a:ln>
          </p:spPr>
          <p:txBody>
            <a:bodyPr/>
            <a:lstStyle/>
            <a:p>
              <a:endParaRPr lang="zh-CN" altLang="en-US"/>
            </a:p>
          </p:txBody>
        </p:sp>
        <p:sp>
          <p:nvSpPr>
            <p:cNvPr id="14351" name="Freeform 10"/>
            <p:cNvSpPr/>
            <p:nvPr/>
          </p:nvSpPr>
          <p:spPr>
            <a:xfrm>
              <a:off x="1768475" y="568325"/>
              <a:ext cx="195262" cy="979488"/>
            </a:xfrm>
            <a:custGeom>
              <a:avLst/>
              <a:gdLst/>
              <a:ahLst/>
              <a:cxnLst>
                <a:cxn ang="0">
                  <a:pos x="0" y="7938"/>
                </a:cxn>
                <a:cxn ang="0">
                  <a:pos x="87312" y="0"/>
                </a:cxn>
                <a:cxn ang="0">
                  <a:pos x="195262" y="968375"/>
                </a:cxn>
                <a:cxn ang="0">
                  <a:pos x="109537" y="979488"/>
                </a:cxn>
                <a:cxn ang="0">
                  <a:pos x="0" y="7938"/>
                </a:cxn>
              </a:cxnLst>
              <a:rect l="0" t="0" r="0" b="0"/>
              <a:pathLst>
                <a:path w="123" h="617">
                  <a:moveTo>
                    <a:pt x="0" y="5"/>
                  </a:moveTo>
                  <a:lnTo>
                    <a:pt x="55" y="0"/>
                  </a:lnTo>
                  <a:lnTo>
                    <a:pt x="123" y="610"/>
                  </a:lnTo>
                  <a:lnTo>
                    <a:pt x="69" y="617"/>
                  </a:lnTo>
                  <a:lnTo>
                    <a:pt x="0" y="5"/>
                  </a:lnTo>
                  <a:close/>
                </a:path>
              </a:pathLst>
            </a:custGeom>
            <a:solidFill>
              <a:srgbClr val="F8D271">
                <a:alpha val="100000"/>
              </a:srgbClr>
            </a:solidFill>
            <a:ln w="9525">
              <a:noFill/>
            </a:ln>
          </p:spPr>
          <p:txBody>
            <a:bodyPr/>
            <a:lstStyle/>
            <a:p>
              <a:endParaRPr lang="zh-CN" altLang="en-US"/>
            </a:p>
          </p:txBody>
        </p:sp>
        <p:sp>
          <p:nvSpPr>
            <p:cNvPr id="14352" name="Freeform 11"/>
            <p:cNvSpPr/>
            <p:nvPr/>
          </p:nvSpPr>
          <p:spPr>
            <a:xfrm>
              <a:off x="1908175" y="549275"/>
              <a:ext cx="198437" cy="979488"/>
            </a:xfrm>
            <a:custGeom>
              <a:avLst/>
              <a:gdLst/>
              <a:ahLst/>
              <a:cxnLst>
                <a:cxn ang="0">
                  <a:pos x="0" y="11113"/>
                </a:cxn>
                <a:cxn ang="0">
                  <a:pos x="85725" y="0"/>
                </a:cxn>
                <a:cxn ang="0">
                  <a:pos x="198437" y="971550"/>
                </a:cxn>
                <a:cxn ang="0">
                  <a:pos x="109537" y="979488"/>
                </a:cxn>
                <a:cxn ang="0">
                  <a:pos x="0" y="11113"/>
                </a:cxn>
              </a:cxnLst>
              <a:rect l="0" t="0" r="0" b="0"/>
              <a:pathLst>
                <a:path w="125" h="617">
                  <a:moveTo>
                    <a:pt x="0" y="7"/>
                  </a:moveTo>
                  <a:lnTo>
                    <a:pt x="54" y="0"/>
                  </a:lnTo>
                  <a:lnTo>
                    <a:pt x="125" y="612"/>
                  </a:lnTo>
                  <a:lnTo>
                    <a:pt x="69" y="617"/>
                  </a:lnTo>
                  <a:lnTo>
                    <a:pt x="0" y="7"/>
                  </a:lnTo>
                  <a:close/>
                </a:path>
              </a:pathLst>
            </a:custGeom>
            <a:solidFill>
              <a:srgbClr val="F8D271">
                <a:alpha val="100000"/>
              </a:srgbClr>
            </a:solidFill>
            <a:ln w="9525">
              <a:noFill/>
            </a:ln>
          </p:spPr>
          <p:txBody>
            <a:bodyPr/>
            <a:lstStyle/>
            <a:p>
              <a:endParaRPr lang="zh-CN" altLang="en-US"/>
            </a:p>
          </p:txBody>
        </p:sp>
        <p:sp>
          <p:nvSpPr>
            <p:cNvPr id="14353" name="Freeform 12"/>
            <p:cNvSpPr/>
            <p:nvPr/>
          </p:nvSpPr>
          <p:spPr>
            <a:xfrm>
              <a:off x="2039938" y="263525"/>
              <a:ext cx="439737" cy="1392238"/>
            </a:xfrm>
            <a:custGeom>
              <a:avLst/>
              <a:gdLst/>
              <a:ahLst/>
              <a:cxnLst>
                <a:cxn ang="0">
                  <a:pos x="153987" y="1392238"/>
                </a:cxn>
                <a:cxn ang="0">
                  <a:pos x="439737" y="1358900"/>
                </a:cxn>
                <a:cxn ang="0">
                  <a:pos x="285750" y="0"/>
                </a:cxn>
                <a:cxn ang="0">
                  <a:pos x="0" y="33338"/>
                </a:cxn>
                <a:cxn ang="0">
                  <a:pos x="153987" y="1392238"/>
                </a:cxn>
              </a:cxnLst>
              <a:rect l="0" t="0" r="0" b="0"/>
              <a:pathLst>
                <a:path w="277" h="877">
                  <a:moveTo>
                    <a:pt x="97" y="877"/>
                  </a:moveTo>
                  <a:lnTo>
                    <a:pt x="277" y="856"/>
                  </a:lnTo>
                  <a:lnTo>
                    <a:pt x="180" y="0"/>
                  </a:lnTo>
                  <a:lnTo>
                    <a:pt x="0" y="21"/>
                  </a:lnTo>
                  <a:lnTo>
                    <a:pt x="97" y="877"/>
                  </a:lnTo>
                  <a:close/>
                </a:path>
              </a:pathLst>
            </a:custGeom>
            <a:solidFill>
              <a:srgbClr val="F8D271">
                <a:alpha val="100000"/>
              </a:srgbClr>
            </a:solidFill>
            <a:ln w="9525">
              <a:noFill/>
            </a:ln>
          </p:spPr>
          <p:txBody>
            <a:bodyPr/>
            <a:lstStyle/>
            <a:p>
              <a:endParaRPr lang="zh-CN" altLang="en-US"/>
            </a:p>
          </p:txBody>
        </p:sp>
        <p:sp>
          <p:nvSpPr>
            <p:cNvPr id="14354" name="Freeform 13"/>
            <p:cNvSpPr/>
            <p:nvPr/>
          </p:nvSpPr>
          <p:spPr>
            <a:xfrm>
              <a:off x="2141538" y="422275"/>
              <a:ext cx="165100" cy="466725"/>
            </a:xfrm>
            <a:custGeom>
              <a:avLst/>
              <a:gdLst/>
              <a:ahLst/>
              <a:cxnLst>
                <a:cxn ang="0">
                  <a:pos x="52388" y="466725"/>
                </a:cxn>
                <a:cxn ang="0">
                  <a:pos x="165100" y="450850"/>
                </a:cxn>
                <a:cxn ang="0">
                  <a:pos x="115888" y="0"/>
                </a:cxn>
                <a:cxn ang="0">
                  <a:pos x="0" y="14288"/>
                </a:cxn>
                <a:cxn ang="0">
                  <a:pos x="52388" y="466725"/>
                </a:cxn>
              </a:cxnLst>
              <a:rect l="0" t="0" r="0" b="0"/>
              <a:pathLst>
                <a:path w="104" h="294">
                  <a:moveTo>
                    <a:pt x="33" y="294"/>
                  </a:moveTo>
                  <a:lnTo>
                    <a:pt x="104" y="284"/>
                  </a:lnTo>
                  <a:lnTo>
                    <a:pt x="73" y="0"/>
                  </a:lnTo>
                  <a:lnTo>
                    <a:pt x="0" y="9"/>
                  </a:lnTo>
                  <a:lnTo>
                    <a:pt x="33" y="294"/>
                  </a:lnTo>
                  <a:close/>
                </a:path>
              </a:pathLst>
            </a:custGeom>
            <a:solidFill>
              <a:srgbClr val="DF5024">
                <a:alpha val="100000"/>
              </a:srgbClr>
            </a:solidFill>
            <a:ln w="9525">
              <a:noFill/>
            </a:ln>
          </p:spPr>
          <p:txBody>
            <a:bodyPr/>
            <a:lstStyle/>
            <a:p>
              <a:endParaRPr lang="zh-CN" altLang="en-US"/>
            </a:p>
          </p:txBody>
        </p:sp>
        <p:sp>
          <p:nvSpPr>
            <p:cNvPr id="14355" name="Rectangle 14"/>
            <p:cNvSpPr/>
            <p:nvPr/>
          </p:nvSpPr>
          <p:spPr>
            <a:xfrm>
              <a:off x="704850" y="-82550"/>
              <a:ext cx="447675" cy="1738313"/>
            </a:xfrm>
            <a:prstGeom prst="rect">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56" name="Freeform 15"/>
            <p:cNvSpPr/>
            <p:nvPr/>
          </p:nvSpPr>
          <p:spPr>
            <a:xfrm>
              <a:off x="787400" y="13255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57" name="Freeform 16"/>
            <p:cNvSpPr/>
            <p:nvPr/>
          </p:nvSpPr>
          <p:spPr>
            <a:xfrm>
              <a:off x="787400" y="1212850"/>
              <a:ext cx="282575" cy="179388"/>
            </a:xfrm>
            <a:custGeom>
              <a:avLst/>
              <a:gdLst/>
              <a:ahLst/>
              <a:cxnLst>
                <a:cxn ang="0">
                  <a:pos x="0" y="60325"/>
                </a:cxn>
                <a:cxn ang="0">
                  <a:pos x="282575" y="179388"/>
                </a:cxn>
                <a:cxn ang="0">
                  <a:pos x="282575" y="120650"/>
                </a:cxn>
                <a:cxn ang="0">
                  <a:pos x="0" y="0"/>
                </a:cxn>
                <a:cxn ang="0">
                  <a:pos x="0" y="60325"/>
                </a:cxn>
              </a:cxnLst>
              <a:rect l="0" t="0" r="0" b="0"/>
              <a:pathLst>
                <a:path w="178" h="113">
                  <a:moveTo>
                    <a:pt x="0" y="38"/>
                  </a:moveTo>
                  <a:lnTo>
                    <a:pt x="178" y="113"/>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58" name="Freeform 17"/>
            <p:cNvSpPr/>
            <p:nvPr/>
          </p:nvSpPr>
          <p:spPr>
            <a:xfrm>
              <a:off x="787400" y="1095375"/>
              <a:ext cx="282575" cy="184150"/>
            </a:xfrm>
            <a:custGeom>
              <a:avLst/>
              <a:gdLst/>
              <a:ahLst/>
              <a:cxnLst>
                <a:cxn ang="0">
                  <a:pos x="0" y="60325"/>
                </a:cxn>
                <a:cxn ang="0">
                  <a:pos x="282575" y="184150"/>
                </a:cxn>
                <a:cxn ang="0">
                  <a:pos x="282575" y="123825"/>
                </a:cxn>
                <a:cxn ang="0">
                  <a:pos x="0" y="0"/>
                </a:cxn>
                <a:cxn ang="0">
                  <a:pos x="0" y="60325"/>
                </a:cxn>
              </a:cxnLst>
              <a:rect l="0" t="0" r="0" b="0"/>
              <a:pathLst>
                <a:path w="178" h="116">
                  <a:moveTo>
                    <a:pt x="0" y="38"/>
                  </a:moveTo>
                  <a:lnTo>
                    <a:pt x="178" y="116"/>
                  </a:lnTo>
                  <a:lnTo>
                    <a:pt x="178" y="78"/>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59" name="Freeform 18"/>
            <p:cNvSpPr/>
            <p:nvPr/>
          </p:nvSpPr>
          <p:spPr>
            <a:xfrm>
              <a:off x="787400" y="9826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0" name="Freeform 19"/>
            <p:cNvSpPr/>
            <p:nvPr/>
          </p:nvSpPr>
          <p:spPr>
            <a:xfrm>
              <a:off x="787400" y="869950"/>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1" name="Freeform 20"/>
            <p:cNvSpPr/>
            <p:nvPr/>
          </p:nvSpPr>
          <p:spPr>
            <a:xfrm>
              <a:off x="787400" y="752475"/>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2" name="Freeform 21"/>
            <p:cNvSpPr/>
            <p:nvPr/>
          </p:nvSpPr>
          <p:spPr>
            <a:xfrm>
              <a:off x="787400" y="6397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3" name="Freeform 22"/>
            <p:cNvSpPr/>
            <p:nvPr/>
          </p:nvSpPr>
          <p:spPr>
            <a:xfrm>
              <a:off x="787400" y="523875"/>
              <a:ext cx="282575" cy="184150"/>
            </a:xfrm>
            <a:custGeom>
              <a:avLst/>
              <a:gdLst/>
              <a:ahLst/>
              <a:cxnLst>
                <a:cxn ang="0">
                  <a:pos x="0" y="60325"/>
                </a:cxn>
                <a:cxn ang="0">
                  <a:pos x="282575" y="184150"/>
                </a:cxn>
                <a:cxn ang="0">
                  <a:pos x="282575" y="120650"/>
                </a:cxn>
                <a:cxn ang="0">
                  <a:pos x="0" y="0"/>
                </a:cxn>
                <a:cxn ang="0">
                  <a:pos x="0" y="60325"/>
                </a:cxn>
              </a:cxnLst>
              <a:rect l="0" t="0" r="0" b="0"/>
              <a:pathLst>
                <a:path w="178" h="116">
                  <a:moveTo>
                    <a:pt x="0" y="38"/>
                  </a:moveTo>
                  <a:lnTo>
                    <a:pt x="178" y="116"/>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4" name="Freeform 23"/>
            <p:cNvSpPr/>
            <p:nvPr/>
          </p:nvSpPr>
          <p:spPr>
            <a:xfrm>
              <a:off x="787400" y="411163"/>
              <a:ext cx="282575" cy="179388"/>
            </a:xfrm>
            <a:custGeom>
              <a:avLst/>
              <a:gdLst/>
              <a:ahLst/>
              <a:cxnLst>
                <a:cxn ang="0">
                  <a:pos x="0" y="58738"/>
                </a:cxn>
                <a:cxn ang="0">
                  <a:pos x="282575" y="179388"/>
                </a:cxn>
                <a:cxn ang="0">
                  <a:pos x="282575" y="119063"/>
                </a:cxn>
                <a:cxn ang="0">
                  <a:pos x="0" y="0"/>
                </a:cxn>
                <a:cxn ang="0">
                  <a:pos x="0" y="58738"/>
                </a:cxn>
              </a:cxnLst>
              <a:rect l="0" t="0" r="0" b="0"/>
              <a:pathLst>
                <a:path w="178" h="113">
                  <a:moveTo>
                    <a:pt x="0" y="37"/>
                  </a:moveTo>
                  <a:lnTo>
                    <a:pt x="178" y="113"/>
                  </a:lnTo>
                  <a:lnTo>
                    <a:pt x="178" y="75"/>
                  </a:lnTo>
                  <a:lnTo>
                    <a:pt x="0" y="0"/>
                  </a:lnTo>
                  <a:lnTo>
                    <a:pt x="0" y="37"/>
                  </a:lnTo>
                  <a:close/>
                </a:path>
              </a:pathLst>
            </a:custGeom>
            <a:solidFill>
              <a:srgbClr val="F6B86B">
                <a:alpha val="100000"/>
              </a:srgbClr>
            </a:solidFill>
            <a:ln w="9525">
              <a:noFill/>
            </a:ln>
          </p:spPr>
          <p:txBody>
            <a:bodyPr/>
            <a:lstStyle/>
            <a:p>
              <a:endParaRPr lang="zh-CN" altLang="en-US"/>
            </a:p>
          </p:txBody>
        </p:sp>
        <p:sp>
          <p:nvSpPr>
            <p:cNvPr id="14365" name="Freeform 24"/>
            <p:cNvSpPr/>
            <p:nvPr/>
          </p:nvSpPr>
          <p:spPr>
            <a:xfrm>
              <a:off x="787400" y="2968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6" name="Freeform 25"/>
            <p:cNvSpPr/>
            <p:nvPr/>
          </p:nvSpPr>
          <p:spPr>
            <a:xfrm>
              <a:off x="787400" y="180975"/>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7" name="Freeform 26"/>
            <p:cNvSpPr/>
            <p:nvPr/>
          </p:nvSpPr>
          <p:spPr>
            <a:xfrm>
              <a:off x="787400" y="682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8" name="Rectangle 27"/>
            <p:cNvSpPr/>
            <p:nvPr/>
          </p:nvSpPr>
          <p:spPr>
            <a:xfrm>
              <a:off x="1152525" y="285750"/>
              <a:ext cx="285750" cy="1370013"/>
            </a:xfrm>
            <a:prstGeom prst="rect">
              <a:avLst/>
            </a:prstGeom>
            <a:solidFill>
              <a:srgbClr val="F2E1C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69" name="Rectangle 28"/>
            <p:cNvSpPr/>
            <p:nvPr/>
          </p:nvSpPr>
          <p:spPr>
            <a:xfrm>
              <a:off x="1152525" y="285750"/>
              <a:ext cx="285750" cy="128588"/>
            </a:xfrm>
            <a:prstGeom prst="rect">
              <a:avLst/>
            </a:prstGeom>
            <a:solidFill>
              <a:srgbClr val="4A5B66"/>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0" name="Rectangle 29"/>
            <p:cNvSpPr/>
            <p:nvPr/>
          </p:nvSpPr>
          <p:spPr>
            <a:xfrm>
              <a:off x="1254125" y="469900"/>
              <a:ext cx="85725" cy="1100138"/>
            </a:xfrm>
            <a:prstGeom prst="rect">
              <a:avLst/>
            </a:prstGeom>
            <a:solidFill>
              <a:srgbClr val="4A5B66"/>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1" name="Rectangle 30"/>
            <p:cNvSpPr/>
            <p:nvPr/>
          </p:nvSpPr>
          <p:spPr>
            <a:xfrm>
              <a:off x="1438275" y="-463550"/>
              <a:ext cx="187325" cy="2119313"/>
            </a:xfrm>
            <a:prstGeom prst="rect">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2" name="Rectangle 31"/>
            <p:cNvSpPr/>
            <p:nvPr/>
          </p:nvSpPr>
          <p:spPr>
            <a:xfrm>
              <a:off x="1482725" y="-395288"/>
              <a:ext cx="98425" cy="177800"/>
            </a:xfrm>
            <a:prstGeom prst="rect">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3" name="Rectangle 32"/>
            <p:cNvSpPr/>
            <p:nvPr/>
          </p:nvSpPr>
          <p:spPr>
            <a:xfrm>
              <a:off x="1482725" y="-161925"/>
              <a:ext cx="98425" cy="177800"/>
            </a:xfrm>
            <a:prstGeom prst="rect">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4" name="Rectangle 33"/>
            <p:cNvSpPr/>
            <p:nvPr/>
          </p:nvSpPr>
          <p:spPr>
            <a:xfrm>
              <a:off x="1482725" y="71438"/>
              <a:ext cx="98425" cy="177800"/>
            </a:xfrm>
            <a:prstGeom prst="rect">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5" name="Oval 34"/>
            <p:cNvSpPr/>
            <p:nvPr/>
          </p:nvSpPr>
          <p:spPr>
            <a:xfrm>
              <a:off x="3373438" y="1524000"/>
              <a:ext cx="257175" cy="147638"/>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6" name="Oval 35"/>
            <p:cNvSpPr/>
            <p:nvPr/>
          </p:nvSpPr>
          <p:spPr>
            <a:xfrm>
              <a:off x="3656013" y="1524000"/>
              <a:ext cx="255587" cy="147638"/>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7" name="Oval 36"/>
            <p:cNvSpPr/>
            <p:nvPr/>
          </p:nvSpPr>
          <p:spPr>
            <a:xfrm>
              <a:off x="3351213" y="519113"/>
              <a:ext cx="180975" cy="177800"/>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8" name="Oval 37"/>
            <p:cNvSpPr/>
            <p:nvPr/>
          </p:nvSpPr>
          <p:spPr>
            <a:xfrm>
              <a:off x="3400425" y="573088"/>
              <a:ext cx="109537" cy="107950"/>
            </a:xfrm>
            <a:prstGeom prst="ellipse">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9" name="Oval 38"/>
            <p:cNvSpPr/>
            <p:nvPr/>
          </p:nvSpPr>
          <p:spPr>
            <a:xfrm>
              <a:off x="3757613" y="519113"/>
              <a:ext cx="176212" cy="177800"/>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0" name="Oval 39"/>
            <p:cNvSpPr/>
            <p:nvPr/>
          </p:nvSpPr>
          <p:spPr>
            <a:xfrm>
              <a:off x="3776663" y="573088"/>
              <a:ext cx="109537" cy="107950"/>
            </a:xfrm>
            <a:prstGeom prst="ellipse">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1" name="Freeform 40"/>
            <p:cNvSpPr/>
            <p:nvPr/>
          </p:nvSpPr>
          <p:spPr>
            <a:xfrm>
              <a:off x="2374900" y="919163"/>
              <a:ext cx="1176337" cy="996950"/>
            </a:xfrm>
            <a:custGeom>
              <a:avLst/>
              <a:gdLst/>
              <a:ahLst/>
              <a:cxnLst>
                <a:cxn ang="0">
                  <a:pos x="1097413" y="304728"/>
                </a:cxn>
                <a:cxn ang="0">
                  <a:pos x="108990" y="549263"/>
                </a:cxn>
                <a:cxn ang="0">
                  <a:pos x="1097413" y="304728"/>
                </a:cxn>
              </a:cxnLst>
              <a:rect l="0" t="0" r="0" b="0"/>
              <a:pathLst>
                <a:path w="313" h="265">
                  <a:moveTo>
                    <a:pt x="292" y="81"/>
                  </a:moveTo>
                  <a:cubicBezTo>
                    <a:pt x="313" y="162"/>
                    <a:pt x="58" y="265"/>
                    <a:pt x="29" y="146"/>
                  </a:cubicBezTo>
                  <a:cubicBezTo>
                    <a:pt x="0" y="27"/>
                    <a:pt x="272" y="0"/>
                    <a:pt x="292" y="81"/>
                  </a:cubicBezTo>
                  <a:close/>
                </a:path>
              </a:pathLst>
            </a:custGeom>
            <a:solidFill>
              <a:srgbClr val="392214">
                <a:alpha val="100000"/>
              </a:srgbClr>
            </a:solidFill>
            <a:ln w="9525">
              <a:noFill/>
            </a:ln>
          </p:spPr>
          <p:txBody>
            <a:bodyPr/>
            <a:lstStyle/>
            <a:p>
              <a:endParaRPr lang="zh-CN" altLang="en-US"/>
            </a:p>
          </p:txBody>
        </p:sp>
        <p:sp>
          <p:nvSpPr>
            <p:cNvPr id="14382" name="Freeform 41"/>
            <p:cNvSpPr>
              <a:spLocks noEditPoints="1"/>
            </p:cNvSpPr>
            <p:nvPr/>
          </p:nvSpPr>
          <p:spPr>
            <a:xfrm>
              <a:off x="2501900" y="1087438"/>
              <a:ext cx="947737" cy="538163"/>
            </a:xfrm>
            <a:custGeom>
              <a:avLst/>
              <a:gdLst/>
              <a:ahLst/>
              <a:cxnLst>
                <a:cxn ang="0">
                  <a:pos x="876281" y="282253"/>
                </a:cxn>
                <a:cxn ang="0">
                  <a:pos x="876281" y="90321"/>
                </a:cxn>
                <a:cxn ang="0">
                  <a:pos x="876281" y="90321"/>
                </a:cxn>
                <a:cxn ang="0">
                  <a:pos x="876281" y="282253"/>
                </a:cxn>
                <a:cxn ang="0">
                  <a:pos x="823629" y="37634"/>
                </a:cxn>
                <a:cxn ang="0">
                  <a:pos x="831150" y="342467"/>
                </a:cxn>
                <a:cxn ang="0">
                  <a:pos x="774737" y="112901"/>
                </a:cxn>
                <a:cxn ang="0">
                  <a:pos x="774737" y="112901"/>
                </a:cxn>
                <a:cxn ang="0">
                  <a:pos x="718324" y="417735"/>
                </a:cxn>
                <a:cxn ang="0">
                  <a:pos x="733368" y="11290"/>
                </a:cxn>
                <a:cxn ang="0">
                  <a:pos x="759694" y="395155"/>
                </a:cxn>
                <a:cxn ang="0">
                  <a:pos x="673194" y="131718"/>
                </a:cxn>
                <a:cxn ang="0">
                  <a:pos x="673194" y="131718"/>
                </a:cxn>
                <a:cxn ang="0">
                  <a:pos x="613020" y="466659"/>
                </a:cxn>
                <a:cxn ang="0">
                  <a:pos x="639346" y="3763"/>
                </a:cxn>
                <a:cxn ang="0">
                  <a:pos x="650629" y="451605"/>
                </a:cxn>
                <a:cxn ang="0">
                  <a:pos x="575412" y="150535"/>
                </a:cxn>
                <a:cxn ang="0">
                  <a:pos x="575412" y="150535"/>
                </a:cxn>
                <a:cxn ang="0">
                  <a:pos x="511477" y="504293"/>
                </a:cxn>
                <a:cxn ang="0">
                  <a:pos x="541564" y="3763"/>
                </a:cxn>
                <a:cxn ang="0">
                  <a:pos x="549086" y="493002"/>
                </a:cxn>
                <a:cxn ang="0">
                  <a:pos x="473869" y="165589"/>
                </a:cxn>
                <a:cxn ang="0">
                  <a:pos x="473869" y="165589"/>
                </a:cxn>
                <a:cxn ang="0">
                  <a:pos x="409934" y="526873"/>
                </a:cxn>
                <a:cxn ang="0">
                  <a:pos x="443782" y="11290"/>
                </a:cxn>
                <a:cxn ang="0">
                  <a:pos x="443782" y="519346"/>
                </a:cxn>
                <a:cxn ang="0">
                  <a:pos x="376086" y="180642"/>
                </a:cxn>
                <a:cxn ang="0">
                  <a:pos x="376086" y="180642"/>
                </a:cxn>
                <a:cxn ang="0">
                  <a:pos x="308391" y="538163"/>
                </a:cxn>
                <a:cxn ang="0">
                  <a:pos x="342238" y="33870"/>
                </a:cxn>
                <a:cxn ang="0">
                  <a:pos x="345999" y="534400"/>
                </a:cxn>
                <a:cxn ang="0">
                  <a:pos x="274543" y="195696"/>
                </a:cxn>
                <a:cxn ang="0">
                  <a:pos x="274543" y="195696"/>
                </a:cxn>
                <a:cxn ang="0">
                  <a:pos x="214369" y="530636"/>
                </a:cxn>
                <a:cxn ang="0">
                  <a:pos x="236934" y="67741"/>
                </a:cxn>
                <a:cxn ang="0">
                  <a:pos x="248217" y="534400"/>
                </a:cxn>
                <a:cxn ang="0">
                  <a:pos x="176760" y="203222"/>
                </a:cxn>
                <a:cxn ang="0">
                  <a:pos x="176760" y="203222"/>
                </a:cxn>
                <a:cxn ang="0">
                  <a:pos x="124108" y="504293"/>
                </a:cxn>
                <a:cxn ang="0">
                  <a:pos x="131630" y="124191"/>
                </a:cxn>
                <a:cxn ang="0">
                  <a:pos x="154195" y="515583"/>
                </a:cxn>
                <a:cxn ang="0">
                  <a:pos x="78978" y="214513"/>
                </a:cxn>
                <a:cxn ang="0">
                  <a:pos x="78978" y="214513"/>
                </a:cxn>
                <a:cxn ang="0">
                  <a:pos x="41369" y="425262"/>
                </a:cxn>
                <a:cxn ang="0">
                  <a:pos x="78978" y="406445"/>
                </a:cxn>
                <a:cxn ang="0">
                  <a:pos x="78978" y="406445"/>
                </a:cxn>
              </a:cxnLst>
              <a:rect l="0" t="0" r="0" b="0"/>
              <a:pathLst>
                <a:path w="252" h="143">
                  <a:moveTo>
                    <a:pt x="249" y="38"/>
                  </a:moveTo>
                  <a:cubicBezTo>
                    <a:pt x="252" y="52"/>
                    <a:pt x="246" y="66"/>
                    <a:pt x="233" y="79"/>
                  </a:cubicBezTo>
                  <a:cubicBezTo>
                    <a:pt x="233" y="75"/>
                    <a:pt x="233" y="75"/>
                    <a:pt x="233" y="75"/>
                  </a:cubicBezTo>
                  <a:cubicBezTo>
                    <a:pt x="242" y="26"/>
                    <a:pt x="242" y="26"/>
                    <a:pt x="242" y="26"/>
                  </a:cubicBezTo>
                  <a:cubicBezTo>
                    <a:pt x="245" y="29"/>
                    <a:pt x="247" y="33"/>
                    <a:pt x="249" y="38"/>
                  </a:cubicBezTo>
                  <a:close/>
                  <a:moveTo>
                    <a:pt x="233" y="24"/>
                  </a:moveTo>
                  <a:cubicBezTo>
                    <a:pt x="233" y="17"/>
                    <a:pt x="233" y="17"/>
                    <a:pt x="233" y="17"/>
                  </a:cubicBezTo>
                  <a:cubicBezTo>
                    <a:pt x="234" y="18"/>
                    <a:pt x="234" y="18"/>
                    <a:pt x="234" y="18"/>
                  </a:cubicBezTo>
                  <a:lnTo>
                    <a:pt x="233" y="24"/>
                  </a:lnTo>
                  <a:close/>
                  <a:moveTo>
                    <a:pt x="233" y="79"/>
                  </a:moveTo>
                  <a:cubicBezTo>
                    <a:pt x="233" y="80"/>
                    <a:pt x="232" y="80"/>
                    <a:pt x="232" y="81"/>
                  </a:cubicBezTo>
                  <a:cubicBezTo>
                    <a:pt x="233" y="75"/>
                    <a:pt x="233" y="75"/>
                    <a:pt x="233" y="75"/>
                  </a:cubicBezTo>
                  <a:lnTo>
                    <a:pt x="233" y="79"/>
                  </a:lnTo>
                  <a:close/>
                  <a:moveTo>
                    <a:pt x="233" y="17"/>
                  </a:moveTo>
                  <a:cubicBezTo>
                    <a:pt x="229" y="15"/>
                    <a:pt x="224" y="12"/>
                    <a:pt x="219" y="10"/>
                  </a:cubicBezTo>
                  <a:cubicBezTo>
                    <a:pt x="206" y="81"/>
                    <a:pt x="206" y="81"/>
                    <a:pt x="206" y="81"/>
                  </a:cubicBezTo>
                  <a:cubicBezTo>
                    <a:pt x="206" y="102"/>
                    <a:pt x="206" y="102"/>
                    <a:pt x="206" y="102"/>
                  </a:cubicBezTo>
                  <a:cubicBezTo>
                    <a:pt x="211" y="98"/>
                    <a:pt x="216" y="95"/>
                    <a:pt x="221" y="91"/>
                  </a:cubicBezTo>
                  <a:cubicBezTo>
                    <a:pt x="233" y="24"/>
                    <a:pt x="233" y="24"/>
                    <a:pt x="233" y="24"/>
                  </a:cubicBezTo>
                  <a:lnTo>
                    <a:pt x="233" y="17"/>
                  </a:lnTo>
                  <a:close/>
                  <a:moveTo>
                    <a:pt x="206" y="30"/>
                  </a:moveTo>
                  <a:cubicBezTo>
                    <a:pt x="206" y="6"/>
                    <a:pt x="206" y="6"/>
                    <a:pt x="206" y="6"/>
                  </a:cubicBezTo>
                  <a:cubicBezTo>
                    <a:pt x="208" y="6"/>
                    <a:pt x="209" y="7"/>
                    <a:pt x="210" y="7"/>
                  </a:cubicBezTo>
                  <a:lnTo>
                    <a:pt x="206" y="30"/>
                  </a:lnTo>
                  <a:close/>
                  <a:moveTo>
                    <a:pt x="206" y="6"/>
                  </a:moveTo>
                  <a:cubicBezTo>
                    <a:pt x="206" y="30"/>
                    <a:pt x="206" y="30"/>
                    <a:pt x="206" y="30"/>
                  </a:cubicBezTo>
                  <a:cubicBezTo>
                    <a:pt x="191" y="111"/>
                    <a:pt x="191" y="111"/>
                    <a:pt x="191" y="111"/>
                  </a:cubicBezTo>
                  <a:cubicBezTo>
                    <a:pt x="187" y="113"/>
                    <a:pt x="183" y="115"/>
                    <a:pt x="179" y="117"/>
                  </a:cubicBezTo>
                  <a:cubicBezTo>
                    <a:pt x="179" y="86"/>
                    <a:pt x="179" y="86"/>
                    <a:pt x="179" y="86"/>
                  </a:cubicBezTo>
                  <a:cubicBezTo>
                    <a:pt x="195" y="3"/>
                    <a:pt x="195" y="3"/>
                    <a:pt x="195" y="3"/>
                  </a:cubicBezTo>
                  <a:cubicBezTo>
                    <a:pt x="199" y="4"/>
                    <a:pt x="202" y="5"/>
                    <a:pt x="206" y="6"/>
                  </a:cubicBezTo>
                  <a:close/>
                  <a:moveTo>
                    <a:pt x="206" y="81"/>
                  </a:moveTo>
                  <a:cubicBezTo>
                    <a:pt x="202" y="105"/>
                    <a:pt x="202" y="105"/>
                    <a:pt x="202" y="105"/>
                  </a:cubicBezTo>
                  <a:cubicBezTo>
                    <a:pt x="203" y="104"/>
                    <a:pt x="205" y="103"/>
                    <a:pt x="206" y="102"/>
                  </a:cubicBezTo>
                  <a:lnTo>
                    <a:pt x="206" y="81"/>
                  </a:lnTo>
                  <a:close/>
                  <a:moveTo>
                    <a:pt x="179" y="35"/>
                  </a:moveTo>
                  <a:cubicBezTo>
                    <a:pt x="186" y="2"/>
                    <a:pt x="186" y="2"/>
                    <a:pt x="186" y="2"/>
                  </a:cubicBezTo>
                  <a:cubicBezTo>
                    <a:pt x="184" y="2"/>
                    <a:pt x="182" y="1"/>
                    <a:pt x="179" y="1"/>
                  </a:cubicBezTo>
                  <a:lnTo>
                    <a:pt x="179" y="35"/>
                  </a:lnTo>
                  <a:close/>
                  <a:moveTo>
                    <a:pt x="179" y="1"/>
                  </a:moveTo>
                  <a:cubicBezTo>
                    <a:pt x="179" y="35"/>
                    <a:pt x="179" y="35"/>
                    <a:pt x="179" y="35"/>
                  </a:cubicBezTo>
                  <a:cubicBezTo>
                    <a:pt x="163" y="124"/>
                    <a:pt x="163" y="124"/>
                    <a:pt x="163" y="124"/>
                  </a:cubicBezTo>
                  <a:cubicBezTo>
                    <a:pt x="160" y="126"/>
                    <a:pt x="156" y="127"/>
                    <a:pt x="153" y="128"/>
                  </a:cubicBezTo>
                  <a:cubicBezTo>
                    <a:pt x="153" y="91"/>
                    <a:pt x="153" y="91"/>
                    <a:pt x="153" y="91"/>
                  </a:cubicBezTo>
                  <a:cubicBezTo>
                    <a:pt x="170" y="1"/>
                    <a:pt x="170" y="1"/>
                    <a:pt x="170" y="1"/>
                  </a:cubicBezTo>
                  <a:cubicBezTo>
                    <a:pt x="173" y="1"/>
                    <a:pt x="176" y="1"/>
                    <a:pt x="179" y="1"/>
                  </a:cubicBezTo>
                  <a:close/>
                  <a:moveTo>
                    <a:pt x="179" y="86"/>
                  </a:moveTo>
                  <a:cubicBezTo>
                    <a:pt x="173" y="120"/>
                    <a:pt x="173" y="120"/>
                    <a:pt x="173" y="120"/>
                  </a:cubicBezTo>
                  <a:cubicBezTo>
                    <a:pt x="175" y="119"/>
                    <a:pt x="177" y="118"/>
                    <a:pt x="179" y="117"/>
                  </a:cubicBezTo>
                  <a:lnTo>
                    <a:pt x="179" y="86"/>
                  </a:lnTo>
                  <a:close/>
                  <a:moveTo>
                    <a:pt x="153" y="40"/>
                  </a:moveTo>
                  <a:cubicBezTo>
                    <a:pt x="160" y="0"/>
                    <a:pt x="160" y="0"/>
                    <a:pt x="160" y="0"/>
                  </a:cubicBezTo>
                  <a:cubicBezTo>
                    <a:pt x="158" y="0"/>
                    <a:pt x="155" y="0"/>
                    <a:pt x="153" y="0"/>
                  </a:cubicBezTo>
                  <a:lnTo>
                    <a:pt x="153" y="40"/>
                  </a:lnTo>
                  <a:close/>
                  <a:moveTo>
                    <a:pt x="153" y="0"/>
                  </a:moveTo>
                  <a:cubicBezTo>
                    <a:pt x="153" y="40"/>
                    <a:pt x="153" y="40"/>
                    <a:pt x="153" y="40"/>
                  </a:cubicBezTo>
                  <a:cubicBezTo>
                    <a:pt x="136" y="134"/>
                    <a:pt x="136" y="134"/>
                    <a:pt x="136" y="134"/>
                  </a:cubicBezTo>
                  <a:cubicBezTo>
                    <a:pt x="132" y="135"/>
                    <a:pt x="129" y="136"/>
                    <a:pt x="126" y="136"/>
                  </a:cubicBezTo>
                  <a:cubicBezTo>
                    <a:pt x="126" y="95"/>
                    <a:pt x="126" y="95"/>
                    <a:pt x="126" y="95"/>
                  </a:cubicBezTo>
                  <a:cubicBezTo>
                    <a:pt x="144" y="1"/>
                    <a:pt x="144" y="1"/>
                    <a:pt x="144" y="1"/>
                  </a:cubicBezTo>
                  <a:cubicBezTo>
                    <a:pt x="147" y="1"/>
                    <a:pt x="150" y="0"/>
                    <a:pt x="153" y="0"/>
                  </a:cubicBezTo>
                  <a:close/>
                  <a:moveTo>
                    <a:pt x="153" y="91"/>
                  </a:moveTo>
                  <a:cubicBezTo>
                    <a:pt x="146" y="131"/>
                    <a:pt x="146" y="131"/>
                    <a:pt x="146" y="131"/>
                  </a:cubicBezTo>
                  <a:cubicBezTo>
                    <a:pt x="148" y="130"/>
                    <a:pt x="150" y="129"/>
                    <a:pt x="153" y="128"/>
                  </a:cubicBezTo>
                  <a:lnTo>
                    <a:pt x="153" y="91"/>
                  </a:lnTo>
                  <a:close/>
                  <a:moveTo>
                    <a:pt x="126" y="44"/>
                  </a:moveTo>
                  <a:cubicBezTo>
                    <a:pt x="134" y="1"/>
                    <a:pt x="134" y="1"/>
                    <a:pt x="134" y="1"/>
                  </a:cubicBezTo>
                  <a:cubicBezTo>
                    <a:pt x="132" y="2"/>
                    <a:pt x="129" y="2"/>
                    <a:pt x="126" y="2"/>
                  </a:cubicBezTo>
                  <a:lnTo>
                    <a:pt x="126" y="44"/>
                  </a:lnTo>
                  <a:close/>
                  <a:moveTo>
                    <a:pt x="126" y="2"/>
                  </a:moveTo>
                  <a:cubicBezTo>
                    <a:pt x="126" y="44"/>
                    <a:pt x="126" y="44"/>
                    <a:pt x="126" y="44"/>
                  </a:cubicBezTo>
                  <a:cubicBezTo>
                    <a:pt x="109" y="140"/>
                    <a:pt x="109" y="140"/>
                    <a:pt x="109" y="140"/>
                  </a:cubicBezTo>
                  <a:cubicBezTo>
                    <a:pt x="106" y="141"/>
                    <a:pt x="103" y="141"/>
                    <a:pt x="100" y="141"/>
                  </a:cubicBezTo>
                  <a:cubicBezTo>
                    <a:pt x="100" y="99"/>
                    <a:pt x="100" y="99"/>
                    <a:pt x="100" y="99"/>
                  </a:cubicBezTo>
                  <a:cubicBezTo>
                    <a:pt x="118" y="3"/>
                    <a:pt x="118" y="3"/>
                    <a:pt x="118" y="3"/>
                  </a:cubicBezTo>
                  <a:cubicBezTo>
                    <a:pt x="120" y="3"/>
                    <a:pt x="123" y="3"/>
                    <a:pt x="126" y="2"/>
                  </a:cubicBezTo>
                  <a:close/>
                  <a:moveTo>
                    <a:pt x="126" y="95"/>
                  </a:moveTo>
                  <a:cubicBezTo>
                    <a:pt x="118" y="138"/>
                    <a:pt x="118" y="138"/>
                    <a:pt x="118" y="138"/>
                  </a:cubicBezTo>
                  <a:cubicBezTo>
                    <a:pt x="121" y="138"/>
                    <a:pt x="124" y="137"/>
                    <a:pt x="126" y="136"/>
                  </a:cubicBezTo>
                  <a:lnTo>
                    <a:pt x="126" y="95"/>
                  </a:lnTo>
                  <a:close/>
                  <a:moveTo>
                    <a:pt x="100" y="48"/>
                  </a:moveTo>
                  <a:cubicBezTo>
                    <a:pt x="108" y="5"/>
                    <a:pt x="108" y="5"/>
                    <a:pt x="108" y="5"/>
                  </a:cubicBezTo>
                  <a:cubicBezTo>
                    <a:pt x="105" y="6"/>
                    <a:pt x="102" y="6"/>
                    <a:pt x="100" y="7"/>
                  </a:cubicBezTo>
                  <a:lnTo>
                    <a:pt x="100" y="48"/>
                  </a:lnTo>
                  <a:close/>
                  <a:moveTo>
                    <a:pt x="100" y="7"/>
                  </a:moveTo>
                  <a:cubicBezTo>
                    <a:pt x="100" y="48"/>
                    <a:pt x="100" y="48"/>
                    <a:pt x="100" y="48"/>
                  </a:cubicBezTo>
                  <a:cubicBezTo>
                    <a:pt x="82" y="143"/>
                    <a:pt x="82" y="143"/>
                    <a:pt x="82" y="143"/>
                  </a:cubicBezTo>
                  <a:cubicBezTo>
                    <a:pt x="79" y="143"/>
                    <a:pt x="76" y="143"/>
                    <a:pt x="73" y="143"/>
                  </a:cubicBezTo>
                  <a:cubicBezTo>
                    <a:pt x="73" y="103"/>
                    <a:pt x="73" y="103"/>
                    <a:pt x="73" y="103"/>
                  </a:cubicBezTo>
                  <a:cubicBezTo>
                    <a:pt x="91" y="9"/>
                    <a:pt x="91" y="9"/>
                    <a:pt x="91" y="9"/>
                  </a:cubicBezTo>
                  <a:cubicBezTo>
                    <a:pt x="94" y="8"/>
                    <a:pt x="97" y="7"/>
                    <a:pt x="100" y="7"/>
                  </a:cubicBezTo>
                  <a:close/>
                  <a:moveTo>
                    <a:pt x="100" y="99"/>
                  </a:moveTo>
                  <a:cubicBezTo>
                    <a:pt x="92" y="142"/>
                    <a:pt x="92" y="142"/>
                    <a:pt x="92" y="142"/>
                  </a:cubicBezTo>
                  <a:cubicBezTo>
                    <a:pt x="95" y="142"/>
                    <a:pt x="97" y="142"/>
                    <a:pt x="100" y="141"/>
                  </a:cubicBezTo>
                  <a:lnTo>
                    <a:pt x="100" y="99"/>
                  </a:lnTo>
                  <a:close/>
                  <a:moveTo>
                    <a:pt x="73" y="52"/>
                  </a:moveTo>
                  <a:cubicBezTo>
                    <a:pt x="81" y="12"/>
                    <a:pt x="81" y="12"/>
                    <a:pt x="81" y="12"/>
                  </a:cubicBezTo>
                  <a:cubicBezTo>
                    <a:pt x="78" y="13"/>
                    <a:pt x="76" y="13"/>
                    <a:pt x="73" y="14"/>
                  </a:cubicBezTo>
                  <a:lnTo>
                    <a:pt x="73" y="52"/>
                  </a:lnTo>
                  <a:close/>
                  <a:moveTo>
                    <a:pt x="73" y="14"/>
                  </a:moveTo>
                  <a:cubicBezTo>
                    <a:pt x="73" y="52"/>
                    <a:pt x="73" y="52"/>
                    <a:pt x="73" y="52"/>
                  </a:cubicBezTo>
                  <a:cubicBezTo>
                    <a:pt x="57" y="141"/>
                    <a:pt x="57" y="141"/>
                    <a:pt x="57" y="141"/>
                  </a:cubicBezTo>
                  <a:cubicBezTo>
                    <a:pt x="54" y="141"/>
                    <a:pt x="50" y="140"/>
                    <a:pt x="47" y="139"/>
                  </a:cubicBezTo>
                  <a:cubicBezTo>
                    <a:pt x="47" y="106"/>
                    <a:pt x="47" y="106"/>
                    <a:pt x="47" y="106"/>
                  </a:cubicBezTo>
                  <a:cubicBezTo>
                    <a:pt x="63" y="18"/>
                    <a:pt x="63" y="18"/>
                    <a:pt x="63" y="18"/>
                  </a:cubicBezTo>
                  <a:cubicBezTo>
                    <a:pt x="67" y="17"/>
                    <a:pt x="70" y="15"/>
                    <a:pt x="73" y="14"/>
                  </a:cubicBezTo>
                  <a:close/>
                  <a:moveTo>
                    <a:pt x="73" y="103"/>
                  </a:moveTo>
                  <a:cubicBezTo>
                    <a:pt x="66" y="142"/>
                    <a:pt x="66" y="142"/>
                    <a:pt x="66" y="142"/>
                  </a:cubicBezTo>
                  <a:cubicBezTo>
                    <a:pt x="69" y="143"/>
                    <a:pt x="71" y="143"/>
                    <a:pt x="73" y="143"/>
                  </a:cubicBezTo>
                  <a:lnTo>
                    <a:pt x="73" y="103"/>
                  </a:lnTo>
                  <a:close/>
                  <a:moveTo>
                    <a:pt x="47" y="54"/>
                  </a:moveTo>
                  <a:cubicBezTo>
                    <a:pt x="53" y="23"/>
                    <a:pt x="53" y="23"/>
                    <a:pt x="53" y="23"/>
                  </a:cubicBezTo>
                  <a:cubicBezTo>
                    <a:pt x="51" y="24"/>
                    <a:pt x="49" y="25"/>
                    <a:pt x="47" y="26"/>
                  </a:cubicBezTo>
                  <a:lnTo>
                    <a:pt x="47" y="54"/>
                  </a:lnTo>
                  <a:close/>
                  <a:moveTo>
                    <a:pt x="47" y="26"/>
                  </a:moveTo>
                  <a:cubicBezTo>
                    <a:pt x="47" y="54"/>
                    <a:pt x="47" y="54"/>
                    <a:pt x="47" y="54"/>
                  </a:cubicBezTo>
                  <a:cubicBezTo>
                    <a:pt x="33" y="134"/>
                    <a:pt x="33" y="134"/>
                    <a:pt x="33" y="134"/>
                  </a:cubicBezTo>
                  <a:cubicBezTo>
                    <a:pt x="28" y="131"/>
                    <a:pt x="24" y="129"/>
                    <a:pt x="21" y="126"/>
                  </a:cubicBezTo>
                  <a:cubicBezTo>
                    <a:pt x="21" y="108"/>
                    <a:pt x="21" y="108"/>
                    <a:pt x="21" y="108"/>
                  </a:cubicBezTo>
                  <a:cubicBezTo>
                    <a:pt x="35" y="33"/>
                    <a:pt x="35" y="33"/>
                    <a:pt x="35" y="33"/>
                  </a:cubicBezTo>
                  <a:cubicBezTo>
                    <a:pt x="39" y="31"/>
                    <a:pt x="43" y="28"/>
                    <a:pt x="47" y="26"/>
                  </a:cubicBezTo>
                  <a:close/>
                  <a:moveTo>
                    <a:pt x="47" y="106"/>
                  </a:moveTo>
                  <a:cubicBezTo>
                    <a:pt x="41" y="137"/>
                    <a:pt x="41" y="137"/>
                    <a:pt x="41" y="137"/>
                  </a:cubicBezTo>
                  <a:cubicBezTo>
                    <a:pt x="43" y="138"/>
                    <a:pt x="45" y="139"/>
                    <a:pt x="47" y="139"/>
                  </a:cubicBezTo>
                  <a:lnTo>
                    <a:pt x="47" y="106"/>
                  </a:lnTo>
                  <a:close/>
                  <a:moveTo>
                    <a:pt x="21" y="57"/>
                  </a:moveTo>
                  <a:cubicBezTo>
                    <a:pt x="24" y="42"/>
                    <a:pt x="24" y="42"/>
                    <a:pt x="24" y="42"/>
                  </a:cubicBezTo>
                  <a:cubicBezTo>
                    <a:pt x="23" y="43"/>
                    <a:pt x="22" y="44"/>
                    <a:pt x="21" y="45"/>
                  </a:cubicBezTo>
                  <a:lnTo>
                    <a:pt x="21" y="57"/>
                  </a:lnTo>
                  <a:close/>
                  <a:moveTo>
                    <a:pt x="21" y="45"/>
                  </a:moveTo>
                  <a:cubicBezTo>
                    <a:pt x="21" y="57"/>
                    <a:pt x="21" y="57"/>
                    <a:pt x="21" y="57"/>
                  </a:cubicBezTo>
                  <a:cubicBezTo>
                    <a:pt x="11" y="113"/>
                    <a:pt x="11" y="113"/>
                    <a:pt x="11" y="113"/>
                  </a:cubicBezTo>
                  <a:cubicBezTo>
                    <a:pt x="8" y="109"/>
                    <a:pt x="6" y="104"/>
                    <a:pt x="5" y="98"/>
                  </a:cubicBezTo>
                  <a:cubicBezTo>
                    <a:pt x="0" y="77"/>
                    <a:pt x="7" y="59"/>
                    <a:pt x="21" y="45"/>
                  </a:cubicBezTo>
                  <a:close/>
                  <a:moveTo>
                    <a:pt x="21" y="108"/>
                  </a:moveTo>
                  <a:cubicBezTo>
                    <a:pt x="18" y="123"/>
                    <a:pt x="18" y="123"/>
                    <a:pt x="18" y="123"/>
                  </a:cubicBezTo>
                  <a:cubicBezTo>
                    <a:pt x="19" y="124"/>
                    <a:pt x="20" y="125"/>
                    <a:pt x="21" y="126"/>
                  </a:cubicBezTo>
                  <a:lnTo>
                    <a:pt x="21" y="108"/>
                  </a:lnTo>
                  <a:close/>
                </a:path>
              </a:pathLst>
            </a:custGeom>
            <a:solidFill>
              <a:srgbClr val="9B5C29">
                <a:alpha val="100000"/>
              </a:srgbClr>
            </a:solidFill>
            <a:ln w="9525">
              <a:noFill/>
            </a:ln>
          </p:spPr>
          <p:txBody>
            <a:bodyPr/>
            <a:lstStyle/>
            <a:p>
              <a:endParaRPr lang="zh-CN" altLang="en-US"/>
            </a:p>
          </p:txBody>
        </p:sp>
        <p:sp>
          <p:nvSpPr>
            <p:cNvPr id="14383" name="Freeform 42"/>
            <p:cNvSpPr/>
            <p:nvPr/>
          </p:nvSpPr>
          <p:spPr>
            <a:xfrm>
              <a:off x="2930525" y="606425"/>
              <a:ext cx="1425575" cy="993775"/>
            </a:xfrm>
            <a:custGeom>
              <a:avLst/>
              <a:gdLst/>
              <a:ahLst/>
              <a:cxnLst>
                <a:cxn ang="0">
                  <a:pos x="714668" y="0"/>
                </a:cxn>
                <a:cxn ang="0">
                  <a:pos x="714668" y="993775"/>
                </a:cxn>
                <a:cxn ang="0">
                  <a:pos x="714668" y="0"/>
                </a:cxn>
              </a:cxnLst>
              <a:rect l="0" t="0" r="0" b="0"/>
              <a:pathLst>
                <a:path w="379" h="264">
                  <a:moveTo>
                    <a:pt x="190" y="0"/>
                  </a:moveTo>
                  <a:cubicBezTo>
                    <a:pt x="322" y="0"/>
                    <a:pt x="379" y="264"/>
                    <a:pt x="190" y="264"/>
                  </a:cubicBezTo>
                  <a:cubicBezTo>
                    <a:pt x="0" y="264"/>
                    <a:pt x="58" y="0"/>
                    <a:pt x="190" y="0"/>
                  </a:cubicBezTo>
                  <a:close/>
                </a:path>
              </a:pathLst>
            </a:custGeom>
            <a:solidFill>
              <a:srgbClr val="392214">
                <a:alpha val="100000"/>
              </a:srgbClr>
            </a:solidFill>
            <a:ln w="9525">
              <a:noFill/>
            </a:ln>
          </p:spPr>
          <p:txBody>
            <a:bodyPr/>
            <a:lstStyle/>
            <a:p>
              <a:endParaRPr lang="zh-CN" altLang="en-US"/>
            </a:p>
          </p:txBody>
        </p:sp>
        <p:sp>
          <p:nvSpPr>
            <p:cNvPr id="14384" name="Freeform 43"/>
            <p:cNvSpPr/>
            <p:nvPr/>
          </p:nvSpPr>
          <p:spPr>
            <a:xfrm>
              <a:off x="2987675" y="644525"/>
              <a:ext cx="1311275" cy="917575"/>
            </a:xfrm>
            <a:custGeom>
              <a:avLst/>
              <a:gdLst/>
              <a:ahLst/>
              <a:cxnLst>
                <a:cxn ang="0">
                  <a:pos x="657516" y="0"/>
                </a:cxn>
                <a:cxn ang="0">
                  <a:pos x="657516" y="917575"/>
                </a:cxn>
                <a:cxn ang="0">
                  <a:pos x="657516" y="0"/>
                </a:cxn>
              </a:cxnLst>
              <a:rect l="0" t="0" r="0" b="0"/>
              <a:pathLst>
                <a:path w="349" h="244">
                  <a:moveTo>
                    <a:pt x="175" y="0"/>
                  </a:moveTo>
                  <a:cubicBezTo>
                    <a:pt x="296" y="0"/>
                    <a:pt x="349" y="244"/>
                    <a:pt x="175" y="244"/>
                  </a:cubicBezTo>
                  <a:cubicBezTo>
                    <a:pt x="0" y="244"/>
                    <a:pt x="53" y="0"/>
                    <a:pt x="175" y="0"/>
                  </a:cubicBezTo>
                  <a:close/>
                </a:path>
              </a:pathLst>
            </a:custGeom>
            <a:solidFill>
              <a:srgbClr val="9B5C29">
                <a:alpha val="100000"/>
              </a:srgbClr>
            </a:solidFill>
            <a:ln w="9525">
              <a:noFill/>
            </a:ln>
          </p:spPr>
          <p:txBody>
            <a:bodyPr/>
            <a:lstStyle/>
            <a:p>
              <a:endParaRPr lang="zh-CN" altLang="en-US"/>
            </a:p>
          </p:txBody>
        </p:sp>
        <p:sp>
          <p:nvSpPr>
            <p:cNvPr id="14385" name="Freeform 44"/>
            <p:cNvSpPr/>
            <p:nvPr/>
          </p:nvSpPr>
          <p:spPr>
            <a:xfrm>
              <a:off x="3565525" y="941388"/>
              <a:ext cx="153987" cy="139700"/>
            </a:xfrm>
            <a:custGeom>
              <a:avLst/>
              <a:gdLst/>
              <a:ahLst/>
              <a:cxnLst>
                <a:cxn ang="0">
                  <a:pos x="56337" y="0"/>
                </a:cxn>
                <a:cxn ang="0">
                  <a:pos x="101406" y="0"/>
                </a:cxn>
                <a:cxn ang="0">
                  <a:pos x="150231" y="33981"/>
                </a:cxn>
                <a:cxn ang="0">
                  <a:pos x="93895" y="139700"/>
                </a:cxn>
                <a:cxn ang="0">
                  <a:pos x="63848" y="139700"/>
                </a:cxn>
                <a:cxn ang="0">
                  <a:pos x="3756" y="33981"/>
                </a:cxn>
                <a:cxn ang="0">
                  <a:pos x="56337" y="0"/>
                </a:cxn>
              </a:cxnLst>
              <a:rect l="0" t="0" r="0" b="0"/>
              <a:pathLst>
                <a:path w="41" h="37">
                  <a:moveTo>
                    <a:pt x="15" y="0"/>
                  </a:moveTo>
                  <a:cubicBezTo>
                    <a:pt x="27" y="0"/>
                    <a:pt x="27" y="0"/>
                    <a:pt x="27" y="0"/>
                  </a:cubicBezTo>
                  <a:cubicBezTo>
                    <a:pt x="34" y="0"/>
                    <a:pt x="41" y="4"/>
                    <a:pt x="40" y="9"/>
                  </a:cubicBezTo>
                  <a:cubicBezTo>
                    <a:pt x="37" y="18"/>
                    <a:pt x="36" y="37"/>
                    <a:pt x="25" y="37"/>
                  </a:cubicBezTo>
                  <a:cubicBezTo>
                    <a:pt x="17" y="37"/>
                    <a:pt x="17" y="37"/>
                    <a:pt x="17" y="37"/>
                  </a:cubicBezTo>
                  <a:cubicBezTo>
                    <a:pt x="5" y="37"/>
                    <a:pt x="4" y="18"/>
                    <a:pt x="1" y="9"/>
                  </a:cubicBezTo>
                  <a:cubicBezTo>
                    <a:pt x="0" y="4"/>
                    <a:pt x="7" y="0"/>
                    <a:pt x="15" y="0"/>
                  </a:cubicBezTo>
                  <a:close/>
                </a:path>
              </a:pathLst>
            </a:custGeom>
            <a:solidFill>
              <a:srgbClr val="FFF7E8">
                <a:alpha val="100000"/>
              </a:srgbClr>
            </a:solidFill>
            <a:ln w="9525">
              <a:noFill/>
            </a:ln>
          </p:spPr>
          <p:txBody>
            <a:bodyPr/>
            <a:lstStyle/>
            <a:p>
              <a:endParaRPr lang="zh-CN" altLang="en-US"/>
            </a:p>
          </p:txBody>
        </p:sp>
        <p:sp>
          <p:nvSpPr>
            <p:cNvPr id="14386" name="Rectangle 45"/>
            <p:cNvSpPr/>
            <p:nvPr/>
          </p:nvSpPr>
          <p:spPr>
            <a:xfrm>
              <a:off x="3636963" y="982663"/>
              <a:ext cx="11112" cy="109538"/>
            </a:xfrm>
            <a:prstGeom prst="rect">
              <a:avLst/>
            </a:prstGeom>
            <a:solidFill>
              <a:srgbClr val="9B5C29"/>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7" name="Oval 46"/>
            <p:cNvSpPr/>
            <p:nvPr/>
          </p:nvSpPr>
          <p:spPr>
            <a:xfrm>
              <a:off x="3487738" y="836613"/>
              <a:ext cx="314325" cy="165100"/>
            </a:xfrm>
            <a:prstGeom prst="ellipse">
              <a:avLst/>
            </a:prstGeom>
            <a:solidFill>
              <a:srgbClr val="9B5C29"/>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8" name="Oval 47"/>
            <p:cNvSpPr/>
            <p:nvPr/>
          </p:nvSpPr>
          <p:spPr>
            <a:xfrm>
              <a:off x="3524250" y="862013"/>
              <a:ext cx="241300" cy="112713"/>
            </a:xfrm>
            <a:prstGeom prst="ellipse">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9" name="Oval 48"/>
            <p:cNvSpPr/>
            <p:nvPr/>
          </p:nvSpPr>
          <p:spPr>
            <a:xfrm>
              <a:off x="3573463" y="685800"/>
              <a:ext cx="49212" cy="142875"/>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0" name="Oval 49"/>
            <p:cNvSpPr/>
            <p:nvPr/>
          </p:nvSpPr>
          <p:spPr>
            <a:xfrm>
              <a:off x="3667125" y="685800"/>
              <a:ext cx="46037" cy="142875"/>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1" name="Oval 50"/>
            <p:cNvSpPr/>
            <p:nvPr/>
          </p:nvSpPr>
          <p:spPr>
            <a:xfrm>
              <a:off x="3562350" y="869950"/>
              <a:ext cx="161925" cy="68263"/>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2" name="Oval 51"/>
            <p:cNvSpPr/>
            <p:nvPr/>
          </p:nvSpPr>
          <p:spPr>
            <a:xfrm>
              <a:off x="3433763" y="1122363"/>
              <a:ext cx="417512" cy="414338"/>
            </a:xfrm>
            <a:prstGeom prst="ellipse">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3" name="Freeform 52"/>
            <p:cNvSpPr/>
            <p:nvPr/>
          </p:nvSpPr>
          <p:spPr>
            <a:xfrm>
              <a:off x="3630613" y="1177925"/>
              <a:ext cx="25400" cy="150813"/>
            </a:xfrm>
            <a:custGeom>
              <a:avLst/>
              <a:gdLst/>
              <a:ahLst/>
              <a:cxnLst>
                <a:cxn ang="0">
                  <a:pos x="14514" y="0"/>
                </a:cxn>
                <a:cxn ang="0">
                  <a:pos x="14514" y="0"/>
                </a:cxn>
                <a:cxn ang="0">
                  <a:pos x="25400" y="11311"/>
                </a:cxn>
                <a:cxn ang="0">
                  <a:pos x="25400" y="139502"/>
                </a:cxn>
                <a:cxn ang="0">
                  <a:pos x="14514" y="150813"/>
                </a:cxn>
                <a:cxn ang="0">
                  <a:pos x="14514" y="150813"/>
                </a:cxn>
                <a:cxn ang="0">
                  <a:pos x="0" y="139502"/>
                </a:cxn>
                <a:cxn ang="0">
                  <a:pos x="0" y="11311"/>
                </a:cxn>
                <a:cxn ang="0">
                  <a:pos x="14514" y="0"/>
                </a:cxn>
              </a:cxnLst>
              <a:rect l="0" t="0" r="0" b="0"/>
              <a:pathLst>
                <a:path w="7" h="40">
                  <a:moveTo>
                    <a:pt x="4" y="0"/>
                  </a:moveTo>
                  <a:cubicBezTo>
                    <a:pt x="4" y="0"/>
                    <a:pt x="4" y="0"/>
                    <a:pt x="4" y="0"/>
                  </a:cubicBezTo>
                  <a:cubicBezTo>
                    <a:pt x="5" y="0"/>
                    <a:pt x="7" y="1"/>
                    <a:pt x="7" y="3"/>
                  </a:cubicBezTo>
                  <a:cubicBezTo>
                    <a:pt x="7" y="37"/>
                    <a:pt x="7" y="37"/>
                    <a:pt x="7" y="37"/>
                  </a:cubicBezTo>
                  <a:cubicBezTo>
                    <a:pt x="7" y="39"/>
                    <a:pt x="5" y="40"/>
                    <a:pt x="4" y="40"/>
                  </a:cubicBezTo>
                  <a:cubicBezTo>
                    <a:pt x="4" y="40"/>
                    <a:pt x="4" y="40"/>
                    <a:pt x="4" y="40"/>
                  </a:cubicBezTo>
                  <a:cubicBezTo>
                    <a:pt x="2" y="40"/>
                    <a:pt x="0" y="39"/>
                    <a:pt x="0" y="37"/>
                  </a:cubicBezTo>
                  <a:cubicBezTo>
                    <a:pt x="0" y="3"/>
                    <a:pt x="0" y="3"/>
                    <a:pt x="0" y="3"/>
                  </a:cubicBezTo>
                  <a:cubicBezTo>
                    <a:pt x="0" y="1"/>
                    <a:pt x="2" y="0"/>
                    <a:pt x="4" y="0"/>
                  </a:cubicBezTo>
                  <a:close/>
                </a:path>
              </a:pathLst>
            </a:custGeom>
            <a:solidFill>
              <a:srgbClr val="392214">
                <a:alpha val="100000"/>
              </a:srgbClr>
            </a:solidFill>
            <a:ln w="9525">
              <a:noFill/>
            </a:ln>
          </p:spPr>
          <p:txBody>
            <a:bodyPr/>
            <a:lstStyle/>
            <a:p>
              <a:endParaRPr lang="zh-CN" altLang="en-US"/>
            </a:p>
          </p:txBody>
        </p:sp>
        <p:sp>
          <p:nvSpPr>
            <p:cNvPr id="14394" name="Freeform 53"/>
            <p:cNvSpPr/>
            <p:nvPr/>
          </p:nvSpPr>
          <p:spPr>
            <a:xfrm>
              <a:off x="3543300" y="1238250"/>
              <a:ext cx="104775" cy="95250"/>
            </a:xfrm>
            <a:custGeom>
              <a:avLst/>
              <a:gdLst/>
              <a:ahLst/>
              <a:cxnLst>
                <a:cxn ang="0">
                  <a:pos x="3742" y="3810"/>
                </a:cxn>
                <a:cxn ang="0">
                  <a:pos x="3742" y="3810"/>
                </a:cxn>
                <a:cxn ang="0">
                  <a:pos x="22452" y="3810"/>
                </a:cxn>
                <a:cxn ang="0">
                  <a:pos x="97291" y="72390"/>
                </a:cxn>
                <a:cxn ang="0">
                  <a:pos x="101033" y="91440"/>
                </a:cxn>
                <a:cxn ang="0">
                  <a:pos x="82323" y="91440"/>
                </a:cxn>
                <a:cxn ang="0">
                  <a:pos x="3742" y="22860"/>
                </a:cxn>
                <a:cxn ang="0">
                  <a:pos x="3742" y="3810"/>
                </a:cxn>
              </a:cxnLst>
              <a:rect l="0" t="0" r="0" b="0"/>
              <a:pathLst>
                <a:path w="28" h="25">
                  <a:moveTo>
                    <a:pt x="1" y="1"/>
                  </a:moveTo>
                  <a:cubicBezTo>
                    <a:pt x="1" y="1"/>
                    <a:pt x="1" y="1"/>
                    <a:pt x="1" y="1"/>
                  </a:cubicBezTo>
                  <a:cubicBezTo>
                    <a:pt x="2" y="0"/>
                    <a:pt x="4" y="0"/>
                    <a:pt x="6" y="1"/>
                  </a:cubicBezTo>
                  <a:cubicBezTo>
                    <a:pt x="26" y="19"/>
                    <a:pt x="26" y="19"/>
                    <a:pt x="26" y="19"/>
                  </a:cubicBezTo>
                  <a:cubicBezTo>
                    <a:pt x="28" y="21"/>
                    <a:pt x="28" y="23"/>
                    <a:pt x="27" y="24"/>
                  </a:cubicBezTo>
                  <a:cubicBezTo>
                    <a:pt x="25" y="25"/>
                    <a:pt x="23" y="25"/>
                    <a:pt x="22" y="24"/>
                  </a:cubicBezTo>
                  <a:cubicBezTo>
                    <a:pt x="1" y="6"/>
                    <a:pt x="1" y="6"/>
                    <a:pt x="1" y="6"/>
                  </a:cubicBezTo>
                  <a:cubicBezTo>
                    <a:pt x="0" y="5"/>
                    <a:pt x="0" y="3"/>
                    <a:pt x="1" y="1"/>
                  </a:cubicBezTo>
                  <a:close/>
                </a:path>
              </a:pathLst>
            </a:custGeom>
            <a:solidFill>
              <a:srgbClr val="392214">
                <a:alpha val="100000"/>
              </a:srgbClr>
            </a:solidFill>
            <a:ln w="9525">
              <a:noFill/>
            </a:ln>
          </p:spPr>
          <p:txBody>
            <a:bodyPr/>
            <a:lstStyle/>
            <a:p>
              <a:endParaRPr lang="zh-CN" altLang="en-US"/>
            </a:p>
          </p:txBody>
        </p:sp>
        <p:sp>
          <p:nvSpPr>
            <p:cNvPr id="14395" name="Oval 54"/>
            <p:cNvSpPr/>
            <p:nvPr/>
          </p:nvSpPr>
          <p:spPr>
            <a:xfrm>
              <a:off x="3630613" y="1136650"/>
              <a:ext cx="25400" cy="26988"/>
            </a:xfrm>
            <a:prstGeom prst="ellipse">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6" name="Oval 55"/>
            <p:cNvSpPr/>
            <p:nvPr/>
          </p:nvSpPr>
          <p:spPr>
            <a:xfrm>
              <a:off x="3814763" y="1320800"/>
              <a:ext cx="25400" cy="26988"/>
            </a:xfrm>
            <a:prstGeom prst="ellipse">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7" name="Oval 56"/>
            <p:cNvSpPr/>
            <p:nvPr/>
          </p:nvSpPr>
          <p:spPr>
            <a:xfrm>
              <a:off x="3633788" y="1506538"/>
              <a:ext cx="25400" cy="25400"/>
            </a:xfrm>
            <a:prstGeom prst="ellipse">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8" name="Oval 57"/>
            <p:cNvSpPr/>
            <p:nvPr/>
          </p:nvSpPr>
          <p:spPr>
            <a:xfrm>
              <a:off x="3449638" y="1320800"/>
              <a:ext cx="25400" cy="26988"/>
            </a:xfrm>
            <a:prstGeom prst="ellipse">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9" name="Oval 58"/>
            <p:cNvSpPr/>
            <p:nvPr/>
          </p:nvSpPr>
          <p:spPr>
            <a:xfrm>
              <a:off x="3611563" y="1298575"/>
              <a:ext cx="63500" cy="60325"/>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400" name="Oval 59"/>
            <p:cNvSpPr/>
            <p:nvPr/>
          </p:nvSpPr>
          <p:spPr>
            <a:xfrm>
              <a:off x="3719513" y="1069975"/>
              <a:ext cx="219075" cy="217488"/>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401" name="Oval 60"/>
            <p:cNvSpPr/>
            <p:nvPr/>
          </p:nvSpPr>
          <p:spPr>
            <a:xfrm>
              <a:off x="3754438" y="1046163"/>
              <a:ext cx="214312" cy="214313"/>
            </a:xfrm>
            <a:prstGeom prst="ellipse">
              <a:avLst/>
            </a:prstGeom>
            <a:solidFill>
              <a:srgbClr val="9B5C29"/>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402" name="Oval 61"/>
            <p:cNvSpPr/>
            <p:nvPr/>
          </p:nvSpPr>
          <p:spPr>
            <a:xfrm>
              <a:off x="3348038" y="1069975"/>
              <a:ext cx="217487" cy="217488"/>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403" name="Oval 62"/>
            <p:cNvSpPr/>
            <p:nvPr/>
          </p:nvSpPr>
          <p:spPr>
            <a:xfrm>
              <a:off x="3321050" y="1046163"/>
              <a:ext cx="214312" cy="214313"/>
            </a:xfrm>
            <a:prstGeom prst="ellipse">
              <a:avLst/>
            </a:prstGeom>
            <a:solidFill>
              <a:srgbClr val="9B5C29"/>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grpSp>
      <p:sp>
        <p:nvSpPr>
          <p:cNvPr id="14340" name="文本框 59"/>
          <p:cNvSpPr txBox="1"/>
          <p:nvPr/>
        </p:nvSpPr>
        <p:spPr>
          <a:xfrm>
            <a:off x="1836963" y="414792"/>
            <a:ext cx="5686959" cy="461665"/>
          </a:xfrm>
          <a:prstGeom prst="rect">
            <a:avLst/>
          </a:prstGeom>
          <a:noFill/>
          <a:ln w="9525">
            <a:noFill/>
          </a:ln>
        </p:spPr>
        <p:txBody>
          <a:bodyPr wrap="square">
            <a:spAutoFit/>
          </a:bodyPr>
          <a:lstStyle/>
          <a:p>
            <a:pPr lvl="0" eaLnBrk="1" hangingPunct="1"/>
            <a:r>
              <a:rPr lang="en-US" altLang="zh-CN" sz="2400" b="1" dirty="0" smtClean="0">
                <a:solidFill>
                  <a:schemeClr val="bg1"/>
                </a:solidFill>
                <a:latin typeface="微软雅黑" panose="020B0503020204020204" pitchFamily="34" charset="-122"/>
                <a:ea typeface="微软雅黑" panose="020B0503020204020204" pitchFamily="34" charset="-122"/>
              </a:rPr>
              <a:t>7.5  </a:t>
            </a:r>
            <a:r>
              <a:rPr lang="zh-CN" altLang="en-US" sz="2400" b="1" dirty="0" smtClean="0">
                <a:solidFill>
                  <a:schemeClr val="bg1"/>
                </a:solidFill>
                <a:latin typeface="微软雅黑" panose="020B0503020204020204" pitchFamily="34" charset="-122"/>
                <a:ea typeface="微软雅黑" panose="020B0503020204020204" pitchFamily="34" charset="-122"/>
              </a:rPr>
              <a:t>选择排序</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68" name="Rectangle 3"/>
          <p:cNvSpPr txBox="1">
            <a:spLocks noChangeArrowheads="1"/>
          </p:cNvSpPr>
          <p:nvPr/>
        </p:nvSpPr>
        <p:spPr>
          <a:xfrm>
            <a:off x="423865" y="1205946"/>
            <a:ext cx="8267700" cy="1229141"/>
          </a:xfrm>
          <a:prstGeom prst="rect">
            <a:avLst/>
          </a:prstGeom>
        </p:spPr>
        <p:txBody>
          <a:bodyPr vert="horz" lIns="91440" tIns="45720" rIns="91440" bIns="45720" rtlCol="0">
            <a:noAutofit/>
          </a:bodyPr>
          <a:lstStyle/>
          <a:p>
            <a:pPr marL="171450" lvl="0" indent="-171450" defTabSz="685800" rtl="0" eaLnBrk="1" fontAlgn="auto" hangingPunct="1">
              <a:lnSpc>
                <a:spcPct val="150000"/>
              </a:lnSpc>
              <a:spcBef>
                <a:spcPts val="750"/>
              </a:spcBef>
              <a:spcAft>
                <a:spcPts val="0"/>
              </a:spcAft>
              <a:defRPr/>
            </a:pPr>
            <a:r>
              <a:rPr lang="en-US" altLang="zh-CN" sz="2800" b="1" dirty="0" smtClean="0"/>
              <a:t>           </a:t>
            </a:r>
            <a:endParaRPr kumimoji="0" lang="zh-CN" altLang="en-US" sz="2400" b="1" i="0" u="none" strike="noStrike" kern="1200" cap="none" spc="0" normalizeH="0" baseline="0" noProof="0" dirty="0" smtClean="0">
              <a:ln>
                <a:noFill/>
              </a:ln>
              <a:solidFill>
                <a:schemeClr val="tx1"/>
              </a:solidFill>
              <a:effectLst/>
              <a:uLnTx/>
              <a:uFillTx/>
              <a:latin typeface="+mn-lt"/>
              <a:ea typeface="+mn-ea"/>
              <a:cs typeface="+mn-cs"/>
            </a:endParaRPr>
          </a:p>
        </p:txBody>
      </p:sp>
      <p:sp>
        <p:nvSpPr>
          <p:cNvPr id="165889" name="Rectangle 1"/>
          <p:cNvSpPr>
            <a:spLocks noChangeArrowheads="1"/>
          </p:cNvSpPr>
          <p:nvPr/>
        </p:nvSpPr>
        <p:spPr bwMode="auto">
          <a:xfrm>
            <a:off x="834889" y="1015728"/>
            <a:ext cx="1851789" cy="353943"/>
          </a:xfrm>
          <a:prstGeom prst="rect">
            <a:avLst/>
          </a:prstGeom>
          <a:noFill/>
          <a:ln w="9525">
            <a:noFill/>
            <a:miter lim="800000"/>
            <a:headEnd/>
            <a:tailEnd/>
          </a:ln>
          <a:effectLst/>
        </p:spPr>
        <p:txBody>
          <a:bodyPr vert="horz" wrap="none" lIns="91440" tIns="45720" rIns="91440" bIns="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2000" b="0" i="0" u="sng" strike="noStrike" cap="none" normalizeH="0" baseline="0" dirty="0" smtClean="0" bmk="_Toc415848716">
                <a:ln>
                  <a:noFill/>
                </a:ln>
                <a:solidFill>
                  <a:schemeClr val="tx1"/>
                </a:solidFill>
                <a:effectLst/>
                <a:latin typeface="楷体" pitchFamily="49" charset="-122"/>
                <a:ea typeface="楷体" pitchFamily="49" charset="-122"/>
                <a:cs typeface="宋体" pitchFamily="2" charset="-122"/>
              </a:rPr>
              <a:t>7.5.2  </a:t>
            </a:r>
            <a:r>
              <a:rPr kumimoji="0" lang="zh-CN" altLang="en-US" sz="2000" b="0" i="0" u="sng" strike="noStrike" cap="none" normalizeH="0" baseline="0" dirty="0" smtClean="0" bmk="_Toc415848716">
                <a:ln>
                  <a:noFill/>
                </a:ln>
                <a:solidFill>
                  <a:schemeClr val="tx1"/>
                </a:solidFill>
                <a:effectLst/>
                <a:latin typeface="楷体" pitchFamily="49" charset="-122"/>
                <a:ea typeface="楷体" pitchFamily="49" charset="-122"/>
                <a:cs typeface="宋体" pitchFamily="2" charset="-122"/>
              </a:rPr>
              <a:t>堆排序</a:t>
            </a:r>
            <a:endParaRPr kumimoji="0" lang="zh-CN" altLang="en-US" sz="2000" b="0" i="0" u="sng" strike="noStrike" cap="none" normalizeH="0" baseline="0" dirty="0" smtClean="0">
              <a:ln>
                <a:noFill/>
              </a:ln>
              <a:solidFill>
                <a:schemeClr val="tx1"/>
              </a:solidFill>
              <a:effectLst/>
              <a:latin typeface="楷体" pitchFamily="49" charset="-122"/>
              <a:ea typeface="楷体" pitchFamily="49" charset="-122"/>
              <a:cs typeface="宋体" pitchFamily="2" charset="-122"/>
            </a:endParaRPr>
          </a:p>
        </p:txBody>
      </p:sp>
      <p:sp>
        <p:nvSpPr>
          <p:cNvPr id="64" name="矩形 63"/>
          <p:cNvSpPr/>
          <p:nvPr/>
        </p:nvSpPr>
        <p:spPr>
          <a:xfrm>
            <a:off x="805068" y="1436711"/>
            <a:ext cx="7533861" cy="1477328"/>
          </a:xfrm>
          <a:prstGeom prst="rect">
            <a:avLst/>
          </a:prstGeom>
        </p:spPr>
        <p:txBody>
          <a:bodyPr wrap="square">
            <a:spAutoFit/>
          </a:bodyPr>
          <a:lstStyle/>
          <a:p>
            <a:r>
              <a:rPr lang="en-US" altLang="zh-CN" b="1" dirty="0" smtClean="0">
                <a:latin typeface="楷体" pitchFamily="49" charset="-122"/>
                <a:ea typeface="楷体" pitchFamily="49" charset="-122"/>
              </a:rPr>
              <a:t>    </a:t>
            </a:r>
            <a:r>
              <a:rPr lang="zh-CN" altLang="zh-CN" b="1" dirty="0" smtClean="0">
                <a:latin typeface="楷体" pitchFamily="49" charset="-122"/>
                <a:ea typeface="楷体" pitchFamily="49" charset="-122"/>
              </a:rPr>
              <a:t>算法描述：</a:t>
            </a:r>
            <a:r>
              <a:rPr lang="zh-CN" altLang="zh-CN" dirty="0" smtClean="0">
                <a:latin typeface="楷体" pitchFamily="49" charset="-122"/>
                <a:ea typeface="楷体" pitchFamily="49" charset="-122"/>
              </a:rPr>
              <a:t>直接选择排序算法需要进行较多次的比较操作，并且其中包含了多次重复性比较。堆排序是对直接选择排序的改进。堆排序（</a:t>
            </a:r>
            <a:r>
              <a:rPr lang="en-US" altLang="zh-CN" dirty="0" smtClean="0">
                <a:latin typeface="楷体" pitchFamily="49" charset="-122"/>
                <a:ea typeface="楷体" pitchFamily="49" charset="-122"/>
              </a:rPr>
              <a:t>Heap sort</a:t>
            </a:r>
            <a:r>
              <a:rPr lang="zh-CN" altLang="zh-CN" dirty="0" smtClean="0">
                <a:latin typeface="楷体" pitchFamily="49" charset="-122"/>
                <a:ea typeface="楷体" pitchFamily="49" charset="-122"/>
              </a:rPr>
              <a:t>）是依据完全二叉树的选择排序，在排序过程中，将待排序序列看成是一棵完全二叉树的顺序存储结构，利用完全二叉树中双亲节点以及孩子节点之间的内在关系来选择最小（或最大）元素。</a:t>
            </a:r>
            <a:endParaRPr lang="zh-CN" altLang="zh-CN" dirty="0">
              <a:latin typeface="楷体" pitchFamily="49" charset="-122"/>
              <a:ea typeface="楷体" pitchFamily="49" charset="-122"/>
            </a:endParaRPr>
          </a:p>
        </p:txBody>
      </p:sp>
      <p:sp>
        <p:nvSpPr>
          <p:cNvPr id="65" name="矩形 64"/>
          <p:cNvSpPr/>
          <p:nvPr/>
        </p:nvSpPr>
        <p:spPr>
          <a:xfrm>
            <a:off x="884581" y="2947456"/>
            <a:ext cx="7315201" cy="646331"/>
          </a:xfrm>
          <a:prstGeom prst="rect">
            <a:avLst/>
          </a:prstGeom>
        </p:spPr>
        <p:txBody>
          <a:bodyPr wrap="square">
            <a:spAutoFit/>
          </a:bodyPr>
          <a:lstStyle/>
          <a:p>
            <a:r>
              <a:rPr lang="en-US" altLang="zh-CN" dirty="0" smtClean="0">
                <a:latin typeface="楷体" pitchFamily="49" charset="-122"/>
                <a:ea typeface="楷体" pitchFamily="49" charset="-122"/>
              </a:rPr>
              <a:t>  </a:t>
            </a:r>
            <a:r>
              <a:rPr lang="zh-CN" altLang="zh-CN" dirty="0" smtClean="0">
                <a:latin typeface="楷体" pitchFamily="49" charset="-122"/>
                <a:ea typeface="楷体" pitchFamily="49" charset="-122"/>
              </a:rPr>
              <a:t>【例</a:t>
            </a:r>
            <a:r>
              <a:rPr lang="en-US" altLang="zh-CN" dirty="0" smtClean="0">
                <a:latin typeface="楷体" pitchFamily="49" charset="-122"/>
                <a:ea typeface="楷体" pitchFamily="49" charset="-122"/>
              </a:rPr>
              <a:t>7.6</a:t>
            </a:r>
            <a:r>
              <a:rPr lang="zh-CN" altLang="zh-CN" dirty="0" smtClean="0">
                <a:latin typeface="楷体" pitchFamily="49" charset="-122"/>
                <a:ea typeface="楷体" pitchFamily="49" charset="-122"/>
              </a:rPr>
              <a:t>】已知某班的英语成绩为</a:t>
            </a:r>
            <a:r>
              <a:rPr lang="en-US" altLang="zh-CN" dirty="0" smtClean="0">
                <a:latin typeface="楷体" pitchFamily="49" charset="-122"/>
                <a:ea typeface="楷体" pitchFamily="49" charset="-122"/>
              </a:rPr>
              <a:t>{82,72,86,99,98,80,90,76,88}</a:t>
            </a:r>
            <a:r>
              <a:rPr lang="zh-CN" altLang="zh-CN" dirty="0" smtClean="0">
                <a:latin typeface="楷体" pitchFamily="49" charset="-122"/>
                <a:ea typeface="楷体" pitchFamily="49" charset="-122"/>
              </a:rPr>
              <a:t>，试用堆排序法从低到高进行排序。</a:t>
            </a:r>
            <a:endParaRPr lang="zh-CN" altLang="zh-CN" dirty="0">
              <a:latin typeface="楷体" pitchFamily="49" charset="-122"/>
              <a:ea typeface="楷体" pitchFamily="49" charset="-122"/>
            </a:endParaRPr>
          </a:p>
        </p:txBody>
      </p:sp>
    </p:spTree>
  </p:cSld>
  <p:clrMapOvr>
    <a:masterClrMapping/>
  </p:clrMapOvr>
  <mc:AlternateContent xmlns:mc="http://schemas.openxmlformats.org/markup-compatibility/2006">
    <mc:Choice xmlns=""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 name="矩形 58"/>
          <p:cNvSpPr/>
          <p:nvPr/>
        </p:nvSpPr>
        <p:spPr>
          <a:xfrm>
            <a:off x="0" y="377825"/>
            <a:ext cx="9144000" cy="493032"/>
          </a:xfrm>
          <a:prstGeom prst="rect">
            <a:avLst/>
          </a:prstGeom>
          <a:solidFill>
            <a:srgbClr val="4971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mn-lt"/>
              <a:ea typeface="+mn-ea"/>
              <a:cs typeface="+mn-cs"/>
            </a:endParaRPr>
          </a:p>
        </p:txBody>
      </p:sp>
      <p:grpSp>
        <p:nvGrpSpPr>
          <p:cNvPr id="2" name="组合 1"/>
          <p:cNvGrpSpPr/>
          <p:nvPr/>
        </p:nvGrpSpPr>
        <p:grpSpPr>
          <a:xfrm>
            <a:off x="10128" y="51708"/>
            <a:ext cx="1403123" cy="819150"/>
            <a:chOff x="449263" y="-463550"/>
            <a:chExt cx="4000500" cy="2379663"/>
          </a:xfrm>
        </p:grpSpPr>
        <p:sp>
          <p:nvSpPr>
            <p:cNvPr id="14348" name="Rectangle 7"/>
            <p:cNvSpPr/>
            <p:nvPr/>
          </p:nvSpPr>
          <p:spPr>
            <a:xfrm>
              <a:off x="449263" y="1655763"/>
              <a:ext cx="4000500" cy="252413"/>
            </a:xfrm>
            <a:prstGeom prst="rect">
              <a:avLst/>
            </a:prstGeom>
            <a:solidFill>
              <a:srgbClr val="43592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49" name="Freeform 8"/>
            <p:cNvSpPr/>
            <p:nvPr/>
          </p:nvSpPr>
          <p:spPr>
            <a:xfrm>
              <a:off x="1633538" y="7938"/>
              <a:ext cx="555625" cy="1647825"/>
            </a:xfrm>
            <a:custGeom>
              <a:avLst/>
              <a:gdLst/>
              <a:ahLst/>
              <a:cxnLst>
                <a:cxn ang="0">
                  <a:pos x="184150" y="1647825"/>
                </a:cxn>
                <a:cxn ang="0">
                  <a:pos x="555625" y="1606550"/>
                </a:cxn>
                <a:cxn ang="0">
                  <a:pos x="371475" y="0"/>
                </a:cxn>
                <a:cxn ang="0">
                  <a:pos x="0" y="41275"/>
                </a:cxn>
                <a:cxn ang="0">
                  <a:pos x="184150" y="1647825"/>
                </a:cxn>
              </a:cxnLst>
              <a:rect l="0" t="0" r="0" b="0"/>
              <a:pathLst>
                <a:path w="350" h="1038">
                  <a:moveTo>
                    <a:pt x="116" y="1038"/>
                  </a:moveTo>
                  <a:lnTo>
                    <a:pt x="350" y="1012"/>
                  </a:lnTo>
                  <a:lnTo>
                    <a:pt x="234" y="0"/>
                  </a:lnTo>
                  <a:lnTo>
                    <a:pt x="0" y="26"/>
                  </a:lnTo>
                  <a:lnTo>
                    <a:pt x="116" y="1038"/>
                  </a:lnTo>
                  <a:close/>
                </a:path>
              </a:pathLst>
            </a:custGeom>
            <a:solidFill>
              <a:srgbClr val="4A5B66">
                <a:alpha val="100000"/>
              </a:srgbClr>
            </a:solidFill>
            <a:ln w="9525">
              <a:noFill/>
            </a:ln>
          </p:spPr>
          <p:txBody>
            <a:bodyPr/>
            <a:lstStyle/>
            <a:p>
              <a:endParaRPr lang="zh-CN" altLang="en-US"/>
            </a:p>
          </p:txBody>
        </p:sp>
        <p:sp>
          <p:nvSpPr>
            <p:cNvPr id="14350" name="Freeform 9"/>
            <p:cNvSpPr/>
            <p:nvPr/>
          </p:nvSpPr>
          <p:spPr>
            <a:xfrm>
              <a:off x="1724025" y="147638"/>
              <a:ext cx="258762" cy="334963"/>
            </a:xfrm>
            <a:custGeom>
              <a:avLst/>
              <a:gdLst/>
              <a:ahLst/>
              <a:cxnLst>
                <a:cxn ang="0">
                  <a:pos x="33337" y="334963"/>
                </a:cxn>
                <a:cxn ang="0">
                  <a:pos x="258762" y="307975"/>
                </a:cxn>
                <a:cxn ang="0">
                  <a:pos x="225425" y="0"/>
                </a:cxn>
                <a:cxn ang="0">
                  <a:pos x="0" y="25400"/>
                </a:cxn>
                <a:cxn ang="0">
                  <a:pos x="33337" y="334963"/>
                </a:cxn>
              </a:cxnLst>
              <a:rect l="0" t="0" r="0" b="0"/>
              <a:pathLst>
                <a:path w="163" h="211">
                  <a:moveTo>
                    <a:pt x="21" y="211"/>
                  </a:moveTo>
                  <a:lnTo>
                    <a:pt x="163" y="194"/>
                  </a:lnTo>
                  <a:lnTo>
                    <a:pt x="142" y="0"/>
                  </a:lnTo>
                  <a:lnTo>
                    <a:pt x="0" y="16"/>
                  </a:lnTo>
                  <a:lnTo>
                    <a:pt x="21" y="211"/>
                  </a:lnTo>
                  <a:close/>
                </a:path>
              </a:pathLst>
            </a:custGeom>
            <a:solidFill>
              <a:srgbClr val="F8D271">
                <a:alpha val="100000"/>
              </a:srgbClr>
            </a:solidFill>
            <a:ln w="9525">
              <a:noFill/>
            </a:ln>
          </p:spPr>
          <p:txBody>
            <a:bodyPr/>
            <a:lstStyle/>
            <a:p>
              <a:endParaRPr lang="zh-CN" altLang="en-US"/>
            </a:p>
          </p:txBody>
        </p:sp>
        <p:sp>
          <p:nvSpPr>
            <p:cNvPr id="14351" name="Freeform 10"/>
            <p:cNvSpPr/>
            <p:nvPr/>
          </p:nvSpPr>
          <p:spPr>
            <a:xfrm>
              <a:off x="1768475" y="568325"/>
              <a:ext cx="195262" cy="979488"/>
            </a:xfrm>
            <a:custGeom>
              <a:avLst/>
              <a:gdLst/>
              <a:ahLst/>
              <a:cxnLst>
                <a:cxn ang="0">
                  <a:pos x="0" y="7938"/>
                </a:cxn>
                <a:cxn ang="0">
                  <a:pos x="87312" y="0"/>
                </a:cxn>
                <a:cxn ang="0">
                  <a:pos x="195262" y="968375"/>
                </a:cxn>
                <a:cxn ang="0">
                  <a:pos x="109537" y="979488"/>
                </a:cxn>
                <a:cxn ang="0">
                  <a:pos x="0" y="7938"/>
                </a:cxn>
              </a:cxnLst>
              <a:rect l="0" t="0" r="0" b="0"/>
              <a:pathLst>
                <a:path w="123" h="617">
                  <a:moveTo>
                    <a:pt x="0" y="5"/>
                  </a:moveTo>
                  <a:lnTo>
                    <a:pt x="55" y="0"/>
                  </a:lnTo>
                  <a:lnTo>
                    <a:pt x="123" y="610"/>
                  </a:lnTo>
                  <a:lnTo>
                    <a:pt x="69" y="617"/>
                  </a:lnTo>
                  <a:lnTo>
                    <a:pt x="0" y="5"/>
                  </a:lnTo>
                  <a:close/>
                </a:path>
              </a:pathLst>
            </a:custGeom>
            <a:solidFill>
              <a:srgbClr val="F8D271">
                <a:alpha val="100000"/>
              </a:srgbClr>
            </a:solidFill>
            <a:ln w="9525">
              <a:noFill/>
            </a:ln>
          </p:spPr>
          <p:txBody>
            <a:bodyPr/>
            <a:lstStyle/>
            <a:p>
              <a:endParaRPr lang="zh-CN" altLang="en-US"/>
            </a:p>
          </p:txBody>
        </p:sp>
        <p:sp>
          <p:nvSpPr>
            <p:cNvPr id="14352" name="Freeform 11"/>
            <p:cNvSpPr/>
            <p:nvPr/>
          </p:nvSpPr>
          <p:spPr>
            <a:xfrm>
              <a:off x="1908175" y="549275"/>
              <a:ext cx="198437" cy="979488"/>
            </a:xfrm>
            <a:custGeom>
              <a:avLst/>
              <a:gdLst/>
              <a:ahLst/>
              <a:cxnLst>
                <a:cxn ang="0">
                  <a:pos x="0" y="11113"/>
                </a:cxn>
                <a:cxn ang="0">
                  <a:pos x="85725" y="0"/>
                </a:cxn>
                <a:cxn ang="0">
                  <a:pos x="198437" y="971550"/>
                </a:cxn>
                <a:cxn ang="0">
                  <a:pos x="109537" y="979488"/>
                </a:cxn>
                <a:cxn ang="0">
                  <a:pos x="0" y="11113"/>
                </a:cxn>
              </a:cxnLst>
              <a:rect l="0" t="0" r="0" b="0"/>
              <a:pathLst>
                <a:path w="125" h="617">
                  <a:moveTo>
                    <a:pt x="0" y="7"/>
                  </a:moveTo>
                  <a:lnTo>
                    <a:pt x="54" y="0"/>
                  </a:lnTo>
                  <a:lnTo>
                    <a:pt x="125" y="612"/>
                  </a:lnTo>
                  <a:lnTo>
                    <a:pt x="69" y="617"/>
                  </a:lnTo>
                  <a:lnTo>
                    <a:pt x="0" y="7"/>
                  </a:lnTo>
                  <a:close/>
                </a:path>
              </a:pathLst>
            </a:custGeom>
            <a:solidFill>
              <a:srgbClr val="F8D271">
                <a:alpha val="100000"/>
              </a:srgbClr>
            </a:solidFill>
            <a:ln w="9525">
              <a:noFill/>
            </a:ln>
          </p:spPr>
          <p:txBody>
            <a:bodyPr/>
            <a:lstStyle/>
            <a:p>
              <a:endParaRPr lang="zh-CN" altLang="en-US"/>
            </a:p>
          </p:txBody>
        </p:sp>
        <p:sp>
          <p:nvSpPr>
            <p:cNvPr id="14353" name="Freeform 12"/>
            <p:cNvSpPr/>
            <p:nvPr/>
          </p:nvSpPr>
          <p:spPr>
            <a:xfrm>
              <a:off x="2039938" y="263525"/>
              <a:ext cx="439737" cy="1392238"/>
            </a:xfrm>
            <a:custGeom>
              <a:avLst/>
              <a:gdLst/>
              <a:ahLst/>
              <a:cxnLst>
                <a:cxn ang="0">
                  <a:pos x="153987" y="1392238"/>
                </a:cxn>
                <a:cxn ang="0">
                  <a:pos x="439737" y="1358900"/>
                </a:cxn>
                <a:cxn ang="0">
                  <a:pos x="285750" y="0"/>
                </a:cxn>
                <a:cxn ang="0">
                  <a:pos x="0" y="33338"/>
                </a:cxn>
                <a:cxn ang="0">
                  <a:pos x="153987" y="1392238"/>
                </a:cxn>
              </a:cxnLst>
              <a:rect l="0" t="0" r="0" b="0"/>
              <a:pathLst>
                <a:path w="277" h="877">
                  <a:moveTo>
                    <a:pt x="97" y="877"/>
                  </a:moveTo>
                  <a:lnTo>
                    <a:pt x="277" y="856"/>
                  </a:lnTo>
                  <a:lnTo>
                    <a:pt x="180" y="0"/>
                  </a:lnTo>
                  <a:lnTo>
                    <a:pt x="0" y="21"/>
                  </a:lnTo>
                  <a:lnTo>
                    <a:pt x="97" y="877"/>
                  </a:lnTo>
                  <a:close/>
                </a:path>
              </a:pathLst>
            </a:custGeom>
            <a:solidFill>
              <a:srgbClr val="F8D271">
                <a:alpha val="100000"/>
              </a:srgbClr>
            </a:solidFill>
            <a:ln w="9525">
              <a:noFill/>
            </a:ln>
          </p:spPr>
          <p:txBody>
            <a:bodyPr/>
            <a:lstStyle/>
            <a:p>
              <a:endParaRPr lang="zh-CN" altLang="en-US"/>
            </a:p>
          </p:txBody>
        </p:sp>
        <p:sp>
          <p:nvSpPr>
            <p:cNvPr id="14354" name="Freeform 13"/>
            <p:cNvSpPr/>
            <p:nvPr/>
          </p:nvSpPr>
          <p:spPr>
            <a:xfrm>
              <a:off x="2141538" y="422275"/>
              <a:ext cx="165100" cy="466725"/>
            </a:xfrm>
            <a:custGeom>
              <a:avLst/>
              <a:gdLst/>
              <a:ahLst/>
              <a:cxnLst>
                <a:cxn ang="0">
                  <a:pos x="52388" y="466725"/>
                </a:cxn>
                <a:cxn ang="0">
                  <a:pos x="165100" y="450850"/>
                </a:cxn>
                <a:cxn ang="0">
                  <a:pos x="115888" y="0"/>
                </a:cxn>
                <a:cxn ang="0">
                  <a:pos x="0" y="14288"/>
                </a:cxn>
                <a:cxn ang="0">
                  <a:pos x="52388" y="466725"/>
                </a:cxn>
              </a:cxnLst>
              <a:rect l="0" t="0" r="0" b="0"/>
              <a:pathLst>
                <a:path w="104" h="294">
                  <a:moveTo>
                    <a:pt x="33" y="294"/>
                  </a:moveTo>
                  <a:lnTo>
                    <a:pt x="104" y="284"/>
                  </a:lnTo>
                  <a:lnTo>
                    <a:pt x="73" y="0"/>
                  </a:lnTo>
                  <a:lnTo>
                    <a:pt x="0" y="9"/>
                  </a:lnTo>
                  <a:lnTo>
                    <a:pt x="33" y="294"/>
                  </a:lnTo>
                  <a:close/>
                </a:path>
              </a:pathLst>
            </a:custGeom>
            <a:solidFill>
              <a:srgbClr val="DF5024">
                <a:alpha val="100000"/>
              </a:srgbClr>
            </a:solidFill>
            <a:ln w="9525">
              <a:noFill/>
            </a:ln>
          </p:spPr>
          <p:txBody>
            <a:bodyPr/>
            <a:lstStyle/>
            <a:p>
              <a:endParaRPr lang="zh-CN" altLang="en-US"/>
            </a:p>
          </p:txBody>
        </p:sp>
        <p:sp>
          <p:nvSpPr>
            <p:cNvPr id="14355" name="Rectangle 14"/>
            <p:cNvSpPr/>
            <p:nvPr/>
          </p:nvSpPr>
          <p:spPr>
            <a:xfrm>
              <a:off x="704850" y="-82550"/>
              <a:ext cx="447675" cy="1738313"/>
            </a:xfrm>
            <a:prstGeom prst="rect">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56" name="Freeform 15"/>
            <p:cNvSpPr/>
            <p:nvPr/>
          </p:nvSpPr>
          <p:spPr>
            <a:xfrm>
              <a:off x="787400" y="13255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57" name="Freeform 16"/>
            <p:cNvSpPr/>
            <p:nvPr/>
          </p:nvSpPr>
          <p:spPr>
            <a:xfrm>
              <a:off x="787400" y="1212850"/>
              <a:ext cx="282575" cy="179388"/>
            </a:xfrm>
            <a:custGeom>
              <a:avLst/>
              <a:gdLst/>
              <a:ahLst/>
              <a:cxnLst>
                <a:cxn ang="0">
                  <a:pos x="0" y="60325"/>
                </a:cxn>
                <a:cxn ang="0">
                  <a:pos x="282575" y="179388"/>
                </a:cxn>
                <a:cxn ang="0">
                  <a:pos x="282575" y="120650"/>
                </a:cxn>
                <a:cxn ang="0">
                  <a:pos x="0" y="0"/>
                </a:cxn>
                <a:cxn ang="0">
                  <a:pos x="0" y="60325"/>
                </a:cxn>
              </a:cxnLst>
              <a:rect l="0" t="0" r="0" b="0"/>
              <a:pathLst>
                <a:path w="178" h="113">
                  <a:moveTo>
                    <a:pt x="0" y="38"/>
                  </a:moveTo>
                  <a:lnTo>
                    <a:pt x="178" y="113"/>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58" name="Freeform 17"/>
            <p:cNvSpPr/>
            <p:nvPr/>
          </p:nvSpPr>
          <p:spPr>
            <a:xfrm>
              <a:off x="787400" y="1095375"/>
              <a:ext cx="282575" cy="184150"/>
            </a:xfrm>
            <a:custGeom>
              <a:avLst/>
              <a:gdLst/>
              <a:ahLst/>
              <a:cxnLst>
                <a:cxn ang="0">
                  <a:pos x="0" y="60325"/>
                </a:cxn>
                <a:cxn ang="0">
                  <a:pos x="282575" y="184150"/>
                </a:cxn>
                <a:cxn ang="0">
                  <a:pos x="282575" y="123825"/>
                </a:cxn>
                <a:cxn ang="0">
                  <a:pos x="0" y="0"/>
                </a:cxn>
                <a:cxn ang="0">
                  <a:pos x="0" y="60325"/>
                </a:cxn>
              </a:cxnLst>
              <a:rect l="0" t="0" r="0" b="0"/>
              <a:pathLst>
                <a:path w="178" h="116">
                  <a:moveTo>
                    <a:pt x="0" y="38"/>
                  </a:moveTo>
                  <a:lnTo>
                    <a:pt x="178" y="116"/>
                  </a:lnTo>
                  <a:lnTo>
                    <a:pt x="178" y="78"/>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59" name="Freeform 18"/>
            <p:cNvSpPr/>
            <p:nvPr/>
          </p:nvSpPr>
          <p:spPr>
            <a:xfrm>
              <a:off x="787400" y="9826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0" name="Freeform 19"/>
            <p:cNvSpPr/>
            <p:nvPr/>
          </p:nvSpPr>
          <p:spPr>
            <a:xfrm>
              <a:off x="787400" y="869950"/>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1" name="Freeform 20"/>
            <p:cNvSpPr/>
            <p:nvPr/>
          </p:nvSpPr>
          <p:spPr>
            <a:xfrm>
              <a:off x="787400" y="752475"/>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2" name="Freeform 21"/>
            <p:cNvSpPr/>
            <p:nvPr/>
          </p:nvSpPr>
          <p:spPr>
            <a:xfrm>
              <a:off x="787400" y="6397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3" name="Freeform 22"/>
            <p:cNvSpPr/>
            <p:nvPr/>
          </p:nvSpPr>
          <p:spPr>
            <a:xfrm>
              <a:off x="787400" y="523875"/>
              <a:ext cx="282575" cy="184150"/>
            </a:xfrm>
            <a:custGeom>
              <a:avLst/>
              <a:gdLst/>
              <a:ahLst/>
              <a:cxnLst>
                <a:cxn ang="0">
                  <a:pos x="0" y="60325"/>
                </a:cxn>
                <a:cxn ang="0">
                  <a:pos x="282575" y="184150"/>
                </a:cxn>
                <a:cxn ang="0">
                  <a:pos x="282575" y="120650"/>
                </a:cxn>
                <a:cxn ang="0">
                  <a:pos x="0" y="0"/>
                </a:cxn>
                <a:cxn ang="0">
                  <a:pos x="0" y="60325"/>
                </a:cxn>
              </a:cxnLst>
              <a:rect l="0" t="0" r="0" b="0"/>
              <a:pathLst>
                <a:path w="178" h="116">
                  <a:moveTo>
                    <a:pt x="0" y="38"/>
                  </a:moveTo>
                  <a:lnTo>
                    <a:pt x="178" y="116"/>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4" name="Freeform 23"/>
            <p:cNvSpPr/>
            <p:nvPr/>
          </p:nvSpPr>
          <p:spPr>
            <a:xfrm>
              <a:off x="787400" y="411163"/>
              <a:ext cx="282575" cy="179388"/>
            </a:xfrm>
            <a:custGeom>
              <a:avLst/>
              <a:gdLst/>
              <a:ahLst/>
              <a:cxnLst>
                <a:cxn ang="0">
                  <a:pos x="0" y="58738"/>
                </a:cxn>
                <a:cxn ang="0">
                  <a:pos x="282575" y="179388"/>
                </a:cxn>
                <a:cxn ang="0">
                  <a:pos x="282575" y="119063"/>
                </a:cxn>
                <a:cxn ang="0">
                  <a:pos x="0" y="0"/>
                </a:cxn>
                <a:cxn ang="0">
                  <a:pos x="0" y="58738"/>
                </a:cxn>
              </a:cxnLst>
              <a:rect l="0" t="0" r="0" b="0"/>
              <a:pathLst>
                <a:path w="178" h="113">
                  <a:moveTo>
                    <a:pt x="0" y="37"/>
                  </a:moveTo>
                  <a:lnTo>
                    <a:pt x="178" y="113"/>
                  </a:lnTo>
                  <a:lnTo>
                    <a:pt x="178" y="75"/>
                  </a:lnTo>
                  <a:lnTo>
                    <a:pt x="0" y="0"/>
                  </a:lnTo>
                  <a:lnTo>
                    <a:pt x="0" y="37"/>
                  </a:lnTo>
                  <a:close/>
                </a:path>
              </a:pathLst>
            </a:custGeom>
            <a:solidFill>
              <a:srgbClr val="F6B86B">
                <a:alpha val="100000"/>
              </a:srgbClr>
            </a:solidFill>
            <a:ln w="9525">
              <a:noFill/>
            </a:ln>
          </p:spPr>
          <p:txBody>
            <a:bodyPr/>
            <a:lstStyle/>
            <a:p>
              <a:endParaRPr lang="zh-CN" altLang="en-US"/>
            </a:p>
          </p:txBody>
        </p:sp>
        <p:sp>
          <p:nvSpPr>
            <p:cNvPr id="14365" name="Freeform 24"/>
            <p:cNvSpPr/>
            <p:nvPr/>
          </p:nvSpPr>
          <p:spPr>
            <a:xfrm>
              <a:off x="787400" y="2968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6" name="Freeform 25"/>
            <p:cNvSpPr/>
            <p:nvPr/>
          </p:nvSpPr>
          <p:spPr>
            <a:xfrm>
              <a:off x="787400" y="180975"/>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7" name="Freeform 26"/>
            <p:cNvSpPr/>
            <p:nvPr/>
          </p:nvSpPr>
          <p:spPr>
            <a:xfrm>
              <a:off x="787400" y="682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8" name="Rectangle 27"/>
            <p:cNvSpPr/>
            <p:nvPr/>
          </p:nvSpPr>
          <p:spPr>
            <a:xfrm>
              <a:off x="1152525" y="285750"/>
              <a:ext cx="285750" cy="1370013"/>
            </a:xfrm>
            <a:prstGeom prst="rect">
              <a:avLst/>
            </a:prstGeom>
            <a:solidFill>
              <a:srgbClr val="F2E1C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69" name="Rectangle 28"/>
            <p:cNvSpPr/>
            <p:nvPr/>
          </p:nvSpPr>
          <p:spPr>
            <a:xfrm>
              <a:off x="1152525" y="285750"/>
              <a:ext cx="285750" cy="128588"/>
            </a:xfrm>
            <a:prstGeom prst="rect">
              <a:avLst/>
            </a:prstGeom>
            <a:solidFill>
              <a:srgbClr val="4A5B66"/>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0" name="Rectangle 29"/>
            <p:cNvSpPr/>
            <p:nvPr/>
          </p:nvSpPr>
          <p:spPr>
            <a:xfrm>
              <a:off x="1254125" y="469900"/>
              <a:ext cx="85725" cy="1100138"/>
            </a:xfrm>
            <a:prstGeom prst="rect">
              <a:avLst/>
            </a:prstGeom>
            <a:solidFill>
              <a:srgbClr val="4A5B66"/>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1" name="Rectangle 30"/>
            <p:cNvSpPr/>
            <p:nvPr/>
          </p:nvSpPr>
          <p:spPr>
            <a:xfrm>
              <a:off x="1438275" y="-463550"/>
              <a:ext cx="187325" cy="2119313"/>
            </a:xfrm>
            <a:prstGeom prst="rect">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2" name="Rectangle 31"/>
            <p:cNvSpPr/>
            <p:nvPr/>
          </p:nvSpPr>
          <p:spPr>
            <a:xfrm>
              <a:off x="1482725" y="-395288"/>
              <a:ext cx="98425" cy="177800"/>
            </a:xfrm>
            <a:prstGeom prst="rect">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3" name="Rectangle 32"/>
            <p:cNvSpPr/>
            <p:nvPr/>
          </p:nvSpPr>
          <p:spPr>
            <a:xfrm>
              <a:off x="1482725" y="-161925"/>
              <a:ext cx="98425" cy="177800"/>
            </a:xfrm>
            <a:prstGeom prst="rect">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4" name="Rectangle 33"/>
            <p:cNvSpPr/>
            <p:nvPr/>
          </p:nvSpPr>
          <p:spPr>
            <a:xfrm>
              <a:off x="1482725" y="71438"/>
              <a:ext cx="98425" cy="177800"/>
            </a:xfrm>
            <a:prstGeom prst="rect">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5" name="Oval 34"/>
            <p:cNvSpPr/>
            <p:nvPr/>
          </p:nvSpPr>
          <p:spPr>
            <a:xfrm>
              <a:off x="3373438" y="1524000"/>
              <a:ext cx="257175" cy="147638"/>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6" name="Oval 35"/>
            <p:cNvSpPr/>
            <p:nvPr/>
          </p:nvSpPr>
          <p:spPr>
            <a:xfrm>
              <a:off x="3656013" y="1524000"/>
              <a:ext cx="255587" cy="147638"/>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7" name="Oval 36"/>
            <p:cNvSpPr/>
            <p:nvPr/>
          </p:nvSpPr>
          <p:spPr>
            <a:xfrm>
              <a:off x="3351213" y="519113"/>
              <a:ext cx="180975" cy="177800"/>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8" name="Oval 37"/>
            <p:cNvSpPr/>
            <p:nvPr/>
          </p:nvSpPr>
          <p:spPr>
            <a:xfrm>
              <a:off x="3400425" y="573088"/>
              <a:ext cx="109537" cy="107950"/>
            </a:xfrm>
            <a:prstGeom prst="ellipse">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9" name="Oval 38"/>
            <p:cNvSpPr/>
            <p:nvPr/>
          </p:nvSpPr>
          <p:spPr>
            <a:xfrm>
              <a:off x="3757613" y="519113"/>
              <a:ext cx="176212" cy="177800"/>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0" name="Oval 39"/>
            <p:cNvSpPr/>
            <p:nvPr/>
          </p:nvSpPr>
          <p:spPr>
            <a:xfrm>
              <a:off x="3776663" y="573088"/>
              <a:ext cx="109537" cy="107950"/>
            </a:xfrm>
            <a:prstGeom prst="ellipse">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1" name="Freeform 40"/>
            <p:cNvSpPr/>
            <p:nvPr/>
          </p:nvSpPr>
          <p:spPr>
            <a:xfrm>
              <a:off x="2374900" y="919163"/>
              <a:ext cx="1176337" cy="996950"/>
            </a:xfrm>
            <a:custGeom>
              <a:avLst/>
              <a:gdLst/>
              <a:ahLst/>
              <a:cxnLst>
                <a:cxn ang="0">
                  <a:pos x="1097413" y="304728"/>
                </a:cxn>
                <a:cxn ang="0">
                  <a:pos x="108990" y="549263"/>
                </a:cxn>
                <a:cxn ang="0">
                  <a:pos x="1097413" y="304728"/>
                </a:cxn>
              </a:cxnLst>
              <a:rect l="0" t="0" r="0" b="0"/>
              <a:pathLst>
                <a:path w="313" h="265">
                  <a:moveTo>
                    <a:pt x="292" y="81"/>
                  </a:moveTo>
                  <a:cubicBezTo>
                    <a:pt x="313" y="162"/>
                    <a:pt x="58" y="265"/>
                    <a:pt x="29" y="146"/>
                  </a:cubicBezTo>
                  <a:cubicBezTo>
                    <a:pt x="0" y="27"/>
                    <a:pt x="272" y="0"/>
                    <a:pt x="292" y="81"/>
                  </a:cubicBezTo>
                  <a:close/>
                </a:path>
              </a:pathLst>
            </a:custGeom>
            <a:solidFill>
              <a:srgbClr val="392214">
                <a:alpha val="100000"/>
              </a:srgbClr>
            </a:solidFill>
            <a:ln w="9525">
              <a:noFill/>
            </a:ln>
          </p:spPr>
          <p:txBody>
            <a:bodyPr/>
            <a:lstStyle/>
            <a:p>
              <a:endParaRPr lang="zh-CN" altLang="en-US"/>
            </a:p>
          </p:txBody>
        </p:sp>
        <p:sp>
          <p:nvSpPr>
            <p:cNvPr id="14382" name="Freeform 41"/>
            <p:cNvSpPr>
              <a:spLocks noEditPoints="1"/>
            </p:cNvSpPr>
            <p:nvPr/>
          </p:nvSpPr>
          <p:spPr>
            <a:xfrm>
              <a:off x="2501900" y="1087438"/>
              <a:ext cx="947737" cy="538163"/>
            </a:xfrm>
            <a:custGeom>
              <a:avLst/>
              <a:gdLst/>
              <a:ahLst/>
              <a:cxnLst>
                <a:cxn ang="0">
                  <a:pos x="876281" y="282253"/>
                </a:cxn>
                <a:cxn ang="0">
                  <a:pos x="876281" y="90321"/>
                </a:cxn>
                <a:cxn ang="0">
                  <a:pos x="876281" y="90321"/>
                </a:cxn>
                <a:cxn ang="0">
                  <a:pos x="876281" y="282253"/>
                </a:cxn>
                <a:cxn ang="0">
                  <a:pos x="823629" y="37634"/>
                </a:cxn>
                <a:cxn ang="0">
                  <a:pos x="831150" y="342467"/>
                </a:cxn>
                <a:cxn ang="0">
                  <a:pos x="774737" y="112901"/>
                </a:cxn>
                <a:cxn ang="0">
                  <a:pos x="774737" y="112901"/>
                </a:cxn>
                <a:cxn ang="0">
                  <a:pos x="718324" y="417735"/>
                </a:cxn>
                <a:cxn ang="0">
                  <a:pos x="733368" y="11290"/>
                </a:cxn>
                <a:cxn ang="0">
                  <a:pos x="759694" y="395155"/>
                </a:cxn>
                <a:cxn ang="0">
                  <a:pos x="673194" y="131718"/>
                </a:cxn>
                <a:cxn ang="0">
                  <a:pos x="673194" y="131718"/>
                </a:cxn>
                <a:cxn ang="0">
                  <a:pos x="613020" y="466659"/>
                </a:cxn>
                <a:cxn ang="0">
                  <a:pos x="639346" y="3763"/>
                </a:cxn>
                <a:cxn ang="0">
                  <a:pos x="650629" y="451605"/>
                </a:cxn>
                <a:cxn ang="0">
                  <a:pos x="575412" y="150535"/>
                </a:cxn>
                <a:cxn ang="0">
                  <a:pos x="575412" y="150535"/>
                </a:cxn>
                <a:cxn ang="0">
                  <a:pos x="511477" y="504293"/>
                </a:cxn>
                <a:cxn ang="0">
                  <a:pos x="541564" y="3763"/>
                </a:cxn>
                <a:cxn ang="0">
                  <a:pos x="549086" y="493002"/>
                </a:cxn>
                <a:cxn ang="0">
                  <a:pos x="473869" y="165589"/>
                </a:cxn>
                <a:cxn ang="0">
                  <a:pos x="473869" y="165589"/>
                </a:cxn>
                <a:cxn ang="0">
                  <a:pos x="409934" y="526873"/>
                </a:cxn>
                <a:cxn ang="0">
                  <a:pos x="443782" y="11290"/>
                </a:cxn>
                <a:cxn ang="0">
                  <a:pos x="443782" y="519346"/>
                </a:cxn>
                <a:cxn ang="0">
                  <a:pos x="376086" y="180642"/>
                </a:cxn>
                <a:cxn ang="0">
                  <a:pos x="376086" y="180642"/>
                </a:cxn>
                <a:cxn ang="0">
                  <a:pos x="308391" y="538163"/>
                </a:cxn>
                <a:cxn ang="0">
                  <a:pos x="342238" y="33870"/>
                </a:cxn>
                <a:cxn ang="0">
                  <a:pos x="345999" y="534400"/>
                </a:cxn>
                <a:cxn ang="0">
                  <a:pos x="274543" y="195696"/>
                </a:cxn>
                <a:cxn ang="0">
                  <a:pos x="274543" y="195696"/>
                </a:cxn>
                <a:cxn ang="0">
                  <a:pos x="214369" y="530636"/>
                </a:cxn>
                <a:cxn ang="0">
                  <a:pos x="236934" y="67741"/>
                </a:cxn>
                <a:cxn ang="0">
                  <a:pos x="248217" y="534400"/>
                </a:cxn>
                <a:cxn ang="0">
                  <a:pos x="176760" y="203222"/>
                </a:cxn>
                <a:cxn ang="0">
                  <a:pos x="176760" y="203222"/>
                </a:cxn>
                <a:cxn ang="0">
                  <a:pos x="124108" y="504293"/>
                </a:cxn>
                <a:cxn ang="0">
                  <a:pos x="131630" y="124191"/>
                </a:cxn>
                <a:cxn ang="0">
                  <a:pos x="154195" y="515583"/>
                </a:cxn>
                <a:cxn ang="0">
                  <a:pos x="78978" y="214513"/>
                </a:cxn>
                <a:cxn ang="0">
                  <a:pos x="78978" y="214513"/>
                </a:cxn>
                <a:cxn ang="0">
                  <a:pos x="41369" y="425262"/>
                </a:cxn>
                <a:cxn ang="0">
                  <a:pos x="78978" y="406445"/>
                </a:cxn>
                <a:cxn ang="0">
                  <a:pos x="78978" y="406445"/>
                </a:cxn>
              </a:cxnLst>
              <a:rect l="0" t="0" r="0" b="0"/>
              <a:pathLst>
                <a:path w="252" h="143">
                  <a:moveTo>
                    <a:pt x="249" y="38"/>
                  </a:moveTo>
                  <a:cubicBezTo>
                    <a:pt x="252" y="52"/>
                    <a:pt x="246" y="66"/>
                    <a:pt x="233" y="79"/>
                  </a:cubicBezTo>
                  <a:cubicBezTo>
                    <a:pt x="233" y="75"/>
                    <a:pt x="233" y="75"/>
                    <a:pt x="233" y="75"/>
                  </a:cubicBezTo>
                  <a:cubicBezTo>
                    <a:pt x="242" y="26"/>
                    <a:pt x="242" y="26"/>
                    <a:pt x="242" y="26"/>
                  </a:cubicBezTo>
                  <a:cubicBezTo>
                    <a:pt x="245" y="29"/>
                    <a:pt x="247" y="33"/>
                    <a:pt x="249" y="38"/>
                  </a:cubicBezTo>
                  <a:close/>
                  <a:moveTo>
                    <a:pt x="233" y="24"/>
                  </a:moveTo>
                  <a:cubicBezTo>
                    <a:pt x="233" y="17"/>
                    <a:pt x="233" y="17"/>
                    <a:pt x="233" y="17"/>
                  </a:cubicBezTo>
                  <a:cubicBezTo>
                    <a:pt x="234" y="18"/>
                    <a:pt x="234" y="18"/>
                    <a:pt x="234" y="18"/>
                  </a:cubicBezTo>
                  <a:lnTo>
                    <a:pt x="233" y="24"/>
                  </a:lnTo>
                  <a:close/>
                  <a:moveTo>
                    <a:pt x="233" y="79"/>
                  </a:moveTo>
                  <a:cubicBezTo>
                    <a:pt x="233" y="80"/>
                    <a:pt x="232" y="80"/>
                    <a:pt x="232" y="81"/>
                  </a:cubicBezTo>
                  <a:cubicBezTo>
                    <a:pt x="233" y="75"/>
                    <a:pt x="233" y="75"/>
                    <a:pt x="233" y="75"/>
                  </a:cubicBezTo>
                  <a:lnTo>
                    <a:pt x="233" y="79"/>
                  </a:lnTo>
                  <a:close/>
                  <a:moveTo>
                    <a:pt x="233" y="17"/>
                  </a:moveTo>
                  <a:cubicBezTo>
                    <a:pt x="229" y="15"/>
                    <a:pt x="224" y="12"/>
                    <a:pt x="219" y="10"/>
                  </a:cubicBezTo>
                  <a:cubicBezTo>
                    <a:pt x="206" y="81"/>
                    <a:pt x="206" y="81"/>
                    <a:pt x="206" y="81"/>
                  </a:cubicBezTo>
                  <a:cubicBezTo>
                    <a:pt x="206" y="102"/>
                    <a:pt x="206" y="102"/>
                    <a:pt x="206" y="102"/>
                  </a:cubicBezTo>
                  <a:cubicBezTo>
                    <a:pt x="211" y="98"/>
                    <a:pt x="216" y="95"/>
                    <a:pt x="221" y="91"/>
                  </a:cubicBezTo>
                  <a:cubicBezTo>
                    <a:pt x="233" y="24"/>
                    <a:pt x="233" y="24"/>
                    <a:pt x="233" y="24"/>
                  </a:cubicBezTo>
                  <a:lnTo>
                    <a:pt x="233" y="17"/>
                  </a:lnTo>
                  <a:close/>
                  <a:moveTo>
                    <a:pt x="206" y="30"/>
                  </a:moveTo>
                  <a:cubicBezTo>
                    <a:pt x="206" y="6"/>
                    <a:pt x="206" y="6"/>
                    <a:pt x="206" y="6"/>
                  </a:cubicBezTo>
                  <a:cubicBezTo>
                    <a:pt x="208" y="6"/>
                    <a:pt x="209" y="7"/>
                    <a:pt x="210" y="7"/>
                  </a:cubicBezTo>
                  <a:lnTo>
                    <a:pt x="206" y="30"/>
                  </a:lnTo>
                  <a:close/>
                  <a:moveTo>
                    <a:pt x="206" y="6"/>
                  </a:moveTo>
                  <a:cubicBezTo>
                    <a:pt x="206" y="30"/>
                    <a:pt x="206" y="30"/>
                    <a:pt x="206" y="30"/>
                  </a:cubicBezTo>
                  <a:cubicBezTo>
                    <a:pt x="191" y="111"/>
                    <a:pt x="191" y="111"/>
                    <a:pt x="191" y="111"/>
                  </a:cubicBezTo>
                  <a:cubicBezTo>
                    <a:pt x="187" y="113"/>
                    <a:pt x="183" y="115"/>
                    <a:pt x="179" y="117"/>
                  </a:cubicBezTo>
                  <a:cubicBezTo>
                    <a:pt x="179" y="86"/>
                    <a:pt x="179" y="86"/>
                    <a:pt x="179" y="86"/>
                  </a:cubicBezTo>
                  <a:cubicBezTo>
                    <a:pt x="195" y="3"/>
                    <a:pt x="195" y="3"/>
                    <a:pt x="195" y="3"/>
                  </a:cubicBezTo>
                  <a:cubicBezTo>
                    <a:pt x="199" y="4"/>
                    <a:pt x="202" y="5"/>
                    <a:pt x="206" y="6"/>
                  </a:cubicBezTo>
                  <a:close/>
                  <a:moveTo>
                    <a:pt x="206" y="81"/>
                  </a:moveTo>
                  <a:cubicBezTo>
                    <a:pt x="202" y="105"/>
                    <a:pt x="202" y="105"/>
                    <a:pt x="202" y="105"/>
                  </a:cubicBezTo>
                  <a:cubicBezTo>
                    <a:pt x="203" y="104"/>
                    <a:pt x="205" y="103"/>
                    <a:pt x="206" y="102"/>
                  </a:cubicBezTo>
                  <a:lnTo>
                    <a:pt x="206" y="81"/>
                  </a:lnTo>
                  <a:close/>
                  <a:moveTo>
                    <a:pt x="179" y="35"/>
                  </a:moveTo>
                  <a:cubicBezTo>
                    <a:pt x="186" y="2"/>
                    <a:pt x="186" y="2"/>
                    <a:pt x="186" y="2"/>
                  </a:cubicBezTo>
                  <a:cubicBezTo>
                    <a:pt x="184" y="2"/>
                    <a:pt x="182" y="1"/>
                    <a:pt x="179" y="1"/>
                  </a:cubicBezTo>
                  <a:lnTo>
                    <a:pt x="179" y="35"/>
                  </a:lnTo>
                  <a:close/>
                  <a:moveTo>
                    <a:pt x="179" y="1"/>
                  </a:moveTo>
                  <a:cubicBezTo>
                    <a:pt x="179" y="35"/>
                    <a:pt x="179" y="35"/>
                    <a:pt x="179" y="35"/>
                  </a:cubicBezTo>
                  <a:cubicBezTo>
                    <a:pt x="163" y="124"/>
                    <a:pt x="163" y="124"/>
                    <a:pt x="163" y="124"/>
                  </a:cubicBezTo>
                  <a:cubicBezTo>
                    <a:pt x="160" y="126"/>
                    <a:pt x="156" y="127"/>
                    <a:pt x="153" y="128"/>
                  </a:cubicBezTo>
                  <a:cubicBezTo>
                    <a:pt x="153" y="91"/>
                    <a:pt x="153" y="91"/>
                    <a:pt x="153" y="91"/>
                  </a:cubicBezTo>
                  <a:cubicBezTo>
                    <a:pt x="170" y="1"/>
                    <a:pt x="170" y="1"/>
                    <a:pt x="170" y="1"/>
                  </a:cubicBezTo>
                  <a:cubicBezTo>
                    <a:pt x="173" y="1"/>
                    <a:pt x="176" y="1"/>
                    <a:pt x="179" y="1"/>
                  </a:cubicBezTo>
                  <a:close/>
                  <a:moveTo>
                    <a:pt x="179" y="86"/>
                  </a:moveTo>
                  <a:cubicBezTo>
                    <a:pt x="173" y="120"/>
                    <a:pt x="173" y="120"/>
                    <a:pt x="173" y="120"/>
                  </a:cubicBezTo>
                  <a:cubicBezTo>
                    <a:pt x="175" y="119"/>
                    <a:pt x="177" y="118"/>
                    <a:pt x="179" y="117"/>
                  </a:cubicBezTo>
                  <a:lnTo>
                    <a:pt x="179" y="86"/>
                  </a:lnTo>
                  <a:close/>
                  <a:moveTo>
                    <a:pt x="153" y="40"/>
                  </a:moveTo>
                  <a:cubicBezTo>
                    <a:pt x="160" y="0"/>
                    <a:pt x="160" y="0"/>
                    <a:pt x="160" y="0"/>
                  </a:cubicBezTo>
                  <a:cubicBezTo>
                    <a:pt x="158" y="0"/>
                    <a:pt x="155" y="0"/>
                    <a:pt x="153" y="0"/>
                  </a:cubicBezTo>
                  <a:lnTo>
                    <a:pt x="153" y="40"/>
                  </a:lnTo>
                  <a:close/>
                  <a:moveTo>
                    <a:pt x="153" y="0"/>
                  </a:moveTo>
                  <a:cubicBezTo>
                    <a:pt x="153" y="40"/>
                    <a:pt x="153" y="40"/>
                    <a:pt x="153" y="40"/>
                  </a:cubicBezTo>
                  <a:cubicBezTo>
                    <a:pt x="136" y="134"/>
                    <a:pt x="136" y="134"/>
                    <a:pt x="136" y="134"/>
                  </a:cubicBezTo>
                  <a:cubicBezTo>
                    <a:pt x="132" y="135"/>
                    <a:pt x="129" y="136"/>
                    <a:pt x="126" y="136"/>
                  </a:cubicBezTo>
                  <a:cubicBezTo>
                    <a:pt x="126" y="95"/>
                    <a:pt x="126" y="95"/>
                    <a:pt x="126" y="95"/>
                  </a:cubicBezTo>
                  <a:cubicBezTo>
                    <a:pt x="144" y="1"/>
                    <a:pt x="144" y="1"/>
                    <a:pt x="144" y="1"/>
                  </a:cubicBezTo>
                  <a:cubicBezTo>
                    <a:pt x="147" y="1"/>
                    <a:pt x="150" y="0"/>
                    <a:pt x="153" y="0"/>
                  </a:cubicBezTo>
                  <a:close/>
                  <a:moveTo>
                    <a:pt x="153" y="91"/>
                  </a:moveTo>
                  <a:cubicBezTo>
                    <a:pt x="146" y="131"/>
                    <a:pt x="146" y="131"/>
                    <a:pt x="146" y="131"/>
                  </a:cubicBezTo>
                  <a:cubicBezTo>
                    <a:pt x="148" y="130"/>
                    <a:pt x="150" y="129"/>
                    <a:pt x="153" y="128"/>
                  </a:cubicBezTo>
                  <a:lnTo>
                    <a:pt x="153" y="91"/>
                  </a:lnTo>
                  <a:close/>
                  <a:moveTo>
                    <a:pt x="126" y="44"/>
                  </a:moveTo>
                  <a:cubicBezTo>
                    <a:pt x="134" y="1"/>
                    <a:pt x="134" y="1"/>
                    <a:pt x="134" y="1"/>
                  </a:cubicBezTo>
                  <a:cubicBezTo>
                    <a:pt x="132" y="2"/>
                    <a:pt x="129" y="2"/>
                    <a:pt x="126" y="2"/>
                  </a:cubicBezTo>
                  <a:lnTo>
                    <a:pt x="126" y="44"/>
                  </a:lnTo>
                  <a:close/>
                  <a:moveTo>
                    <a:pt x="126" y="2"/>
                  </a:moveTo>
                  <a:cubicBezTo>
                    <a:pt x="126" y="44"/>
                    <a:pt x="126" y="44"/>
                    <a:pt x="126" y="44"/>
                  </a:cubicBezTo>
                  <a:cubicBezTo>
                    <a:pt x="109" y="140"/>
                    <a:pt x="109" y="140"/>
                    <a:pt x="109" y="140"/>
                  </a:cubicBezTo>
                  <a:cubicBezTo>
                    <a:pt x="106" y="141"/>
                    <a:pt x="103" y="141"/>
                    <a:pt x="100" y="141"/>
                  </a:cubicBezTo>
                  <a:cubicBezTo>
                    <a:pt x="100" y="99"/>
                    <a:pt x="100" y="99"/>
                    <a:pt x="100" y="99"/>
                  </a:cubicBezTo>
                  <a:cubicBezTo>
                    <a:pt x="118" y="3"/>
                    <a:pt x="118" y="3"/>
                    <a:pt x="118" y="3"/>
                  </a:cubicBezTo>
                  <a:cubicBezTo>
                    <a:pt x="120" y="3"/>
                    <a:pt x="123" y="3"/>
                    <a:pt x="126" y="2"/>
                  </a:cubicBezTo>
                  <a:close/>
                  <a:moveTo>
                    <a:pt x="126" y="95"/>
                  </a:moveTo>
                  <a:cubicBezTo>
                    <a:pt x="118" y="138"/>
                    <a:pt x="118" y="138"/>
                    <a:pt x="118" y="138"/>
                  </a:cubicBezTo>
                  <a:cubicBezTo>
                    <a:pt x="121" y="138"/>
                    <a:pt x="124" y="137"/>
                    <a:pt x="126" y="136"/>
                  </a:cubicBezTo>
                  <a:lnTo>
                    <a:pt x="126" y="95"/>
                  </a:lnTo>
                  <a:close/>
                  <a:moveTo>
                    <a:pt x="100" y="48"/>
                  </a:moveTo>
                  <a:cubicBezTo>
                    <a:pt x="108" y="5"/>
                    <a:pt x="108" y="5"/>
                    <a:pt x="108" y="5"/>
                  </a:cubicBezTo>
                  <a:cubicBezTo>
                    <a:pt x="105" y="6"/>
                    <a:pt x="102" y="6"/>
                    <a:pt x="100" y="7"/>
                  </a:cubicBezTo>
                  <a:lnTo>
                    <a:pt x="100" y="48"/>
                  </a:lnTo>
                  <a:close/>
                  <a:moveTo>
                    <a:pt x="100" y="7"/>
                  </a:moveTo>
                  <a:cubicBezTo>
                    <a:pt x="100" y="48"/>
                    <a:pt x="100" y="48"/>
                    <a:pt x="100" y="48"/>
                  </a:cubicBezTo>
                  <a:cubicBezTo>
                    <a:pt x="82" y="143"/>
                    <a:pt x="82" y="143"/>
                    <a:pt x="82" y="143"/>
                  </a:cubicBezTo>
                  <a:cubicBezTo>
                    <a:pt x="79" y="143"/>
                    <a:pt x="76" y="143"/>
                    <a:pt x="73" y="143"/>
                  </a:cubicBezTo>
                  <a:cubicBezTo>
                    <a:pt x="73" y="103"/>
                    <a:pt x="73" y="103"/>
                    <a:pt x="73" y="103"/>
                  </a:cubicBezTo>
                  <a:cubicBezTo>
                    <a:pt x="91" y="9"/>
                    <a:pt x="91" y="9"/>
                    <a:pt x="91" y="9"/>
                  </a:cubicBezTo>
                  <a:cubicBezTo>
                    <a:pt x="94" y="8"/>
                    <a:pt x="97" y="7"/>
                    <a:pt x="100" y="7"/>
                  </a:cubicBezTo>
                  <a:close/>
                  <a:moveTo>
                    <a:pt x="100" y="99"/>
                  </a:moveTo>
                  <a:cubicBezTo>
                    <a:pt x="92" y="142"/>
                    <a:pt x="92" y="142"/>
                    <a:pt x="92" y="142"/>
                  </a:cubicBezTo>
                  <a:cubicBezTo>
                    <a:pt x="95" y="142"/>
                    <a:pt x="97" y="142"/>
                    <a:pt x="100" y="141"/>
                  </a:cubicBezTo>
                  <a:lnTo>
                    <a:pt x="100" y="99"/>
                  </a:lnTo>
                  <a:close/>
                  <a:moveTo>
                    <a:pt x="73" y="52"/>
                  </a:moveTo>
                  <a:cubicBezTo>
                    <a:pt x="81" y="12"/>
                    <a:pt x="81" y="12"/>
                    <a:pt x="81" y="12"/>
                  </a:cubicBezTo>
                  <a:cubicBezTo>
                    <a:pt x="78" y="13"/>
                    <a:pt x="76" y="13"/>
                    <a:pt x="73" y="14"/>
                  </a:cubicBezTo>
                  <a:lnTo>
                    <a:pt x="73" y="52"/>
                  </a:lnTo>
                  <a:close/>
                  <a:moveTo>
                    <a:pt x="73" y="14"/>
                  </a:moveTo>
                  <a:cubicBezTo>
                    <a:pt x="73" y="52"/>
                    <a:pt x="73" y="52"/>
                    <a:pt x="73" y="52"/>
                  </a:cubicBezTo>
                  <a:cubicBezTo>
                    <a:pt x="57" y="141"/>
                    <a:pt x="57" y="141"/>
                    <a:pt x="57" y="141"/>
                  </a:cubicBezTo>
                  <a:cubicBezTo>
                    <a:pt x="54" y="141"/>
                    <a:pt x="50" y="140"/>
                    <a:pt x="47" y="139"/>
                  </a:cubicBezTo>
                  <a:cubicBezTo>
                    <a:pt x="47" y="106"/>
                    <a:pt x="47" y="106"/>
                    <a:pt x="47" y="106"/>
                  </a:cubicBezTo>
                  <a:cubicBezTo>
                    <a:pt x="63" y="18"/>
                    <a:pt x="63" y="18"/>
                    <a:pt x="63" y="18"/>
                  </a:cubicBezTo>
                  <a:cubicBezTo>
                    <a:pt x="67" y="17"/>
                    <a:pt x="70" y="15"/>
                    <a:pt x="73" y="14"/>
                  </a:cubicBezTo>
                  <a:close/>
                  <a:moveTo>
                    <a:pt x="73" y="103"/>
                  </a:moveTo>
                  <a:cubicBezTo>
                    <a:pt x="66" y="142"/>
                    <a:pt x="66" y="142"/>
                    <a:pt x="66" y="142"/>
                  </a:cubicBezTo>
                  <a:cubicBezTo>
                    <a:pt x="69" y="143"/>
                    <a:pt x="71" y="143"/>
                    <a:pt x="73" y="143"/>
                  </a:cubicBezTo>
                  <a:lnTo>
                    <a:pt x="73" y="103"/>
                  </a:lnTo>
                  <a:close/>
                  <a:moveTo>
                    <a:pt x="47" y="54"/>
                  </a:moveTo>
                  <a:cubicBezTo>
                    <a:pt x="53" y="23"/>
                    <a:pt x="53" y="23"/>
                    <a:pt x="53" y="23"/>
                  </a:cubicBezTo>
                  <a:cubicBezTo>
                    <a:pt x="51" y="24"/>
                    <a:pt x="49" y="25"/>
                    <a:pt x="47" y="26"/>
                  </a:cubicBezTo>
                  <a:lnTo>
                    <a:pt x="47" y="54"/>
                  </a:lnTo>
                  <a:close/>
                  <a:moveTo>
                    <a:pt x="47" y="26"/>
                  </a:moveTo>
                  <a:cubicBezTo>
                    <a:pt x="47" y="54"/>
                    <a:pt x="47" y="54"/>
                    <a:pt x="47" y="54"/>
                  </a:cubicBezTo>
                  <a:cubicBezTo>
                    <a:pt x="33" y="134"/>
                    <a:pt x="33" y="134"/>
                    <a:pt x="33" y="134"/>
                  </a:cubicBezTo>
                  <a:cubicBezTo>
                    <a:pt x="28" y="131"/>
                    <a:pt x="24" y="129"/>
                    <a:pt x="21" y="126"/>
                  </a:cubicBezTo>
                  <a:cubicBezTo>
                    <a:pt x="21" y="108"/>
                    <a:pt x="21" y="108"/>
                    <a:pt x="21" y="108"/>
                  </a:cubicBezTo>
                  <a:cubicBezTo>
                    <a:pt x="35" y="33"/>
                    <a:pt x="35" y="33"/>
                    <a:pt x="35" y="33"/>
                  </a:cubicBezTo>
                  <a:cubicBezTo>
                    <a:pt x="39" y="31"/>
                    <a:pt x="43" y="28"/>
                    <a:pt x="47" y="26"/>
                  </a:cubicBezTo>
                  <a:close/>
                  <a:moveTo>
                    <a:pt x="47" y="106"/>
                  </a:moveTo>
                  <a:cubicBezTo>
                    <a:pt x="41" y="137"/>
                    <a:pt x="41" y="137"/>
                    <a:pt x="41" y="137"/>
                  </a:cubicBezTo>
                  <a:cubicBezTo>
                    <a:pt x="43" y="138"/>
                    <a:pt x="45" y="139"/>
                    <a:pt x="47" y="139"/>
                  </a:cubicBezTo>
                  <a:lnTo>
                    <a:pt x="47" y="106"/>
                  </a:lnTo>
                  <a:close/>
                  <a:moveTo>
                    <a:pt x="21" y="57"/>
                  </a:moveTo>
                  <a:cubicBezTo>
                    <a:pt x="24" y="42"/>
                    <a:pt x="24" y="42"/>
                    <a:pt x="24" y="42"/>
                  </a:cubicBezTo>
                  <a:cubicBezTo>
                    <a:pt x="23" y="43"/>
                    <a:pt x="22" y="44"/>
                    <a:pt x="21" y="45"/>
                  </a:cubicBezTo>
                  <a:lnTo>
                    <a:pt x="21" y="57"/>
                  </a:lnTo>
                  <a:close/>
                  <a:moveTo>
                    <a:pt x="21" y="45"/>
                  </a:moveTo>
                  <a:cubicBezTo>
                    <a:pt x="21" y="57"/>
                    <a:pt x="21" y="57"/>
                    <a:pt x="21" y="57"/>
                  </a:cubicBezTo>
                  <a:cubicBezTo>
                    <a:pt x="11" y="113"/>
                    <a:pt x="11" y="113"/>
                    <a:pt x="11" y="113"/>
                  </a:cubicBezTo>
                  <a:cubicBezTo>
                    <a:pt x="8" y="109"/>
                    <a:pt x="6" y="104"/>
                    <a:pt x="5" y="98"/>
                  </a:cubicBezTo>
                  <a:cubicBezTo>
                    <a:pt x="0" y="77"/>
                    <a:pt x="7" y="59"/>
                    <a:pt x="21" y="45"/>
                  </a:cubicBezTo>
                  <a:close/>
                  <a:moveTo>
                    <a:pt x="21" y="108"/>
                  </a:moveTo>
                  <a:cubicBezTo>
                    <a:pt x="18" y="123"/>
                    <a:pt x="18" y="123"/>
                    <a:pt x="18" y="123"/>
                  </a:cubicBezTo>
                  <a:cubicBezTo>
                    <a:pt x="19" y="124"/>
                    <a:pt x="20" y="125"/>
                    <a:pt x="21" y="126"/>
                  </a:cubicBezTo>
                  <a:lnTo>
                    <a:pt x="21" y="108"/>
                  </a:lnTo>
                  <a:close/>
                </a:path>
              </a:pathLst>
            </a:custGeom>
            <a:solidFill>
              <a:srgbClr val="9B5C29">
                <a:alpha val="100000"/>
              </a:srgbClr>
            </a:solidFill>
            <a:ln w="9525">
              <a:noFill/>
            </a:ln>
          </p:spPr>
          <p:txBody>
            <a:bodyPr/>
            <a:lstStyle/>
            <a:p>
              <a:endParaRPr lang="zh-CN" altLang="en-US"/>
            </a:p>
          </p:txBody>
        </p:sp>
        <p:sp>
          <p:nvSpPr>
            <p:cNvPr id="14383" name="Freeform 42"/>
            <p:cNvSpPr/>
            <p:nvPr/>
          </p:nvSpPr>
          <p:spPr>
            <a:xfrm>
              <a:off x="2930525" y="606425"/>
              <a:ext cx="1425575" cy="993775"/>
            </a:xfrm>
            <a:custGeom>
              <a:avLst/>
              <a:gdLst/>
              <a:ahLst/>
              <a:cxnLst>
                <a:cxn ang="0">
                  <a:pos x="714668" y="0"/>
                </a:cxn>
                <a:cxn ang="0">
                  <a:pos x="714668" y="993775"/>
                </a:cxn>
                <a:cxn ang="0">
                  <a:pos x="714668" y="0"/>
                </a:cxn>
              </a:cxnLst>
              <a:rect l="0" t="0" r="0" b="0"/>
              <a:pathLst>
                <a:path w="379" h="264">
                  <a:moveTo>
                    <a:pt x="190" y="0"/>
                  </a:moveTo>
                  <a:cubicBezTo>
                    <a:pt x="322" y="0"/>
                    <a:pt x="379" y="264"/>
                    <a:pt x="190" y="264"/>
                  </a:cubicBezTo>
                  <a:cubicBezTo>
                    <a:pt x="0" y="264"/>
                    <a:pt x="58" y="0"/>
                    <a:pt x="190" y="0"/>
                  </a:cubicBezTo>
                  <a:close/>
                </a:path>
              </a:pathLst>
            </a:custGeom>
            <a:solidFill>
              <a:srgbClr val="392214">
                <a:alpha val="100000"/>
              </a:srgbClr>
            </a:solidFill>
            <a:ln w="9525">
              <a:noFill/>
            </a:ln>
          </p:spPr>
          <p:txBody>
            <a:bodyPr/>
            <a:lstStyle/>
            <a:p>
              <a:endParaRPr lang="zh-CN" altLang="en-US"/>
            </a:p>
          </p:txBody>
        </p:sp>
        <p:sp>
          <p:nvSpPr>
            <p:cNvPr id="14384" name="Freeform 43"/>
            <p:cNvSpPr/>
            <p:nvPr/>
          </p:nvSpPr>
          <p:spPr>
            <a:xfrm>
              <a:off x="2987675" y="644525"/>
              <a:ext cx="1311275" cy="917575"/>
            </a:xfrm>
            <a:custGeom>
              <a:avLst/>
              <a:gdLst/>
              <a:ahLst/>
              <a:cxnLst>
                <a:cxn ang="0">
                  <a:pos x="657516" y="0"/>
                </a:cxn>
                <a:cxn ang="0">
                  <a:pos x="657516" y="917575"/>
                </a:cxn>
                <a:cxn ang="0">
                  <a:pos x="657516" y="0"/>
                </a:cxn>
              </a:cxnLst>
              <a:rect l="0" t="0" r="0" b="0"/>
              <a:pathLst>
                <a:path w="349" h="244">
                  <a:moveTo>
                    <a:pt x="175" y="0"/>
                  </a:moveTo>
                  <a:cubicBezTo>
                    <a:pt x="296" y="0"/>
                    <a:pt x="349" y="244"/>
                    <a:pt x="175" y="244"/>
                  </a:cubicBezTo>
                  <a:cubicBezTo>
                    <a:pt x="0" y="244"/>
                    <a:pt x="53" y="0"/>
                    <a:pt x="175" y="0"/>
                  </a:cubicBezTo>
                  <a:close/>
                </a:path>
              </a:pathLst>
            </a:custGeom>
            <a:solidFill>
              <a:srgbClr val="9B5C29">
                <a:alpha val="100000"/>
              </a:srgbClr>
            </a:solidFill>
            <a:ln w="9525">
              <a:noFill/>
            </a:ln>
          </p:spPr>
          <p:txBody>
            <a:bodyPr/>
            <a:lstStyle/>
            <a:p>
              <a:endParaRPr lang="zh-CN" altLang="en-US"/>
            </a:p>
          </p:txBody>
        </p:sp>
        <p:sp>
          <p:nvSpPr>
            <p:cNvPr id="14385" name="Freeform 44"/>
            <p:cNvSpPr/>
            <p:nvPr/>
          </p:nvSpPr>
          <p:spPr>
            <a:xfrm>
              <a:off x="3565525" y="941388"/>
              <a:ext cx="153987" cy="139700"/>
            </a:xfrm>
            <a:custGeom>
              <a:avLst/>
              <a:gdLst/>
              <a:ahLst/>
              <a:cxnLst>
                <a:cxn ang="0">
                  <a:pos x="56337" y="0"/>
                </a:cxn>
                <a:cxn ang="0">
                  <a:pos x="101406" y="0"/>
                </a:cxn>
                <a:cxn ang="0">
                  <a:pos x="150231" y="33981"/>
                </a:cxn>
                <a:cxn ang="0">
                  <a:pos x="93895" y="139700"/>
                </a:cxn>
                <a:cxn ang="0">
                  <a:pos x="63848" y="139700"/>
                </a:cxn>
                <a:cxn ang="0">
                  <a:pos x="3756" y="33981"/>
                </a:cxn>
                <a:cxn ang="0">
                  <a:pos x="56337" y="0"/>
                </a:cxn>
              </a:cxnLst>
              <a:rect l="0" t="0" r="0" b="0"/>
              <a:pathLst>
                <a:path w="41" h="37">
                  <a:moveTo>
                    <a:pt x="15" y="0"/>
                  </a:moveTo>
                  <a:cubicBezTo>
                    <a:pt x="27" y="0"/>
                    <a:pt x="27" y="0"/>
                    <a:pt x="27" y="0"/>
                  </a:cubicBezTo>
                  <a:cubicBezTo>
                    <a:pt x="34" y="0"/>
                    <a:pt x="41" y="4"/>
                    <a:pt x="40" y="9"/>
                  </a:cubicBezTo>
                  <a:cubicBezTo>
                    <a:pt x="37" y="18"/>
                    <a:pt x="36" y="37"/>
                    <a:pt x="25" y="37"/>
                  </a:cubicBezTo>
                  <a:cubicBezTo>
                    <a:pt x="17" y="37"/>
                    <a:pt x="17" y="37"/>
                    <a:pt x="17" y="37"/>
                  </a:cubicBezTo>
                  <a:cubicBezTo>
                    <a:pt x="5" y="37"/>
                    <a:pt x="4" y="18"/>
                    <a:pt x="1" y="9"/>
                  </a:cubicBezTo>
                  <a:cubicBezTo>
                    <a:pt x="0" y="4"/>
                    <a:pt x="7" y="0"/>
                    <a:pt x="15" y="0"/>
                  </a:cubicBezTo>
                  <a:close/>
                </a:path>
              </a:pathLst>
            </a:custGeom>
            <a:solidFill>
              <a:srgbClr val="FFF7E8">
                <a:alpha val="100000"/>
              </a:srgbClr>
            </a:solidFill>
            <a:ln w="9525">
              <a:noFill/>
            </a:ln>
          </p:spPr>
          <p:txBody>
            <a:bodyPr/>
            <a:lstStyle/>
            <a:p>
              <a:endParaRPr lang="zh-CN" altLang="en-US"/>
            </a:p>
          </p:txBody>
        </p:sp>
        <p:sp>
          <p:nvSpPr>
            <p:cNvPr id="14386" name="Rectangle 45"/>
            <p:cNvSpPr/>
            <p:nvPr/>
          </p:nvSpPr>
          <p:spPr>
            <a:xfrm>
              <a:off x="3636963" y="982663"/>
              <a:ext cx="11112" cy="109538"/>
            </a:xfrm>
            <a:prstGeom prst="rect">
              <a:avLst/>
            </a:prstGeom>
            <a:solidFill>
              <a:srgbClr val="9B5C29"/>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7" name="Oval 46"/>
            <p:cNvSpPr/>
            <p:nvPr/>
          </p:nvSpPr>
          <p:spPr>
            <a:xfrm>
              <a:off x="3487738" y="836613"/>
              <a:ext cx="314325" cy="165100"/>
            </a:xfrm>
            <a:prstGeom prst="ellipse">
              <a:avLst/>
            </a:prstGeom>
            <a:solidFill>
              <a:srgbClr val="9B5C29"/>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8" name="Oval 47"/>
            <p:cNvSpPr/>
            <p:nvPr/>
          </p:nvSpPr>
          <p:spPr>
            <a:xfrm>
              <a:off x="3524250" y="862013"/>
              <a:ext cx="241300" cy="112713"/>
            </a:xfrm>
            <a:prstGeom prst="ellipse">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9" name="Oval 48"/>
            <p:cNvSpPr/>
            <p:nvPr/>
          </p:nvSpPr>
          <p:spPr>
            <a:xfrm>
              <a:off x="3573463" y="685800"/>
              <a:ext cx="49212" cy="142875"/>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0" name="Oval 49"/>
            <p:cNvSpPr/>
            <p:nvPr/>
          </p:nvSpPr>
          <p:spPr>
            <a:xfrm>
              <a:off x="3667125" y="685800"/>
              <a:ext cx="46037" cy="142875"/>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1" name="Oval 50"/>
            <p:cNvSpPr/>
            <p:nvPr/>
          </p:nvSpPr>
          <p:spPr>
            <a:xfrm>
              <a:off x="3562350" y="869950"/>
              <a:ext cx="161925" cy="68263"/>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2" name="Oval 51"/>
            <p:cNvSpPr/>
            <p:nvPr/>
          </p:nvSpPr>
          <p:spPr>
            <a:xfrm>
              <a:off x="3433763" y="1122363"/>
              <a:ext cx="417512" cy="414338"/>
            </a:xfrm>
            <a:prstGeom prst="ellipse">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3" name="Freeform 52"/>
            <p:cNvSpPr/>
            <p:nvPr/>
          </p:nvSpPr>
          <p:spPr>
            <a:xfrm>
              <a:off x="3630613" y="1177925"/>
              <a:ext cx="25400" cy="150813"/>
            </a:xfrm>
            <a:custGeom>
              <a:avLst/>
              <a:gdLst/>
              <a:ahLst/>
              <a:cxnLst>
                <a:cxn ang="0">
                  <a:pos x="14514" y="0"/>
                </a:cxn>
                <a:cxn ang="0">
                  <a:pos x="14514" y="0"/>
                </a:cxn>
                <a:cxn ang="0">
                  <a:pos x="25400" y="11311"/>
                </a:cxn>
                <a:cxn ang="0">
                  <a:pos x="25400" y="139502"/>
                </a:cxn>
                <a:cxn ang="0">
                  <a:pos x="14514" y="150813"/>
                </a:cxn>
                <a:cxn ang="0">
                  <a:pos x="14514" y="150813"/>
                </a:cxn>
                <a:cxn ang="0">
                  <a:pos x="0" y="139502"/>
                </a:cxn>
                <a:cxn ang="0">
                  <a:pos x="0" y="11311"/>
                </a:cxn>
                <a:cxn ang="0">
                  <a:pos x="14514" y="0"/>
                </a:cxn>
              </a:cxnLst>
              <a:rect l="0" t="0" r="0" b="0"/>
              <a:pathLst>
                <a:path w="7" h="40">
                  <a:moveTo>
                    <a:pt x="4" y="0"/>
                  </a:moveTo>
                  <a:cubicBezTo>
                    <a:pt x="4" y="0"/>
                    <a:pt x="4" y="0"/>
                    <a:pt x="4" y="0"/>
                  </a:cubicBezTo>
                  <a:cubicBezTo>
                    <a:pt x="5" y="0"/>
                    <a:pt x="7" y="1"/>
                    <a:pt x="7" y="3"/>
                  </a:cubicBezTo>
                  <a:cubicBezTo>
                    <a:pt x="7" y="37"/>
                    <a:pt x="7" y="37"/>
                    <a:pt x="7" y="37"/>
                  </a:cubicBezTo>
                  <a:cubicBezTo>
                    <a:pt x="7" y="39"/>
                    <a:pt x="5" y="40"/>
                    <a:pt x="4" y="40"/>
                  </a:cubicBezTo>
                  <a:cubicBezTo>
                    <a:pt x="4" y="40"/>
                    <a:pt x="4" y="40"/>
                    <a:pt x="4" y="40"/>
                  </a:cubicBezTo>
                  <a:cubicBezTo>
                    <a:pt x="2" y="40"/>
                    <a:pt x="0" y="39"/>
                    <a:pt x="0" y="37"/>
                  </a:cubicBezTo>
                  <a:cubicBezTo>
                    <a:pt x="0" y="3"/>
                    <a:pt x="0" y="3"/>
                    <a:pt x="0" y="3"/>
                  </a:cubicBezTo>
                  <a:cubicBezTo>
                    <a:pt x="0" y="1"/>
                    <a:pt x="2" y="0"/>
                    <a:pt x="4" y="0"/>
                  </a:cubicBezTo>
                  <a:close/>
                </a:path>
              </a:pathLst>
            </a:custGeom>
            <a:solidFill>
              <a:srgbClr val="392214">
                <a:alpha val="100000"/>
              </a:srgbClr>
            </a:solidFill>
            <a:ln w="9525">
              <a:noFill/>
            </a:ln>
          </p:spPr>
          <p:txBody>
            <a:bodyPr/>
            <a:lstStyle/>
            <a:p>
              <a:endParaRPr lang="zh-CN" altLang="en-US"/>
            </a:p>
          </p:txBody>
        </p:sp>
        <p:sp>
          <p:nvSpPr>
            <p:cNvPr id="14394" name="Freeform 53"/>
            <p:cNvSpPr/>
            <p:nvPr/>
          </p:nvSpPr>
          <p:spPr>
            <a:xfrm>
              <a:off x="3543300" y="1238250"/>
              <a:ext cx="104775" cy="95250"/>
            </a:xfrm>
            <a:custGeom>
              <a:avLst/>
              <a:gdLst/>
              <a:ahLst/>
              <a:cxnLst>
                <a:cxn ang="0">
                  <a:pos x="3742" y="3810"/>
                </a:cxn>
                <a:cxn ang="0">
                  <a:pos x="3742" y="3810"/>
                </a:cxn>
                <a:cxn ang="0">
                  <a:pos x="22452" y="3810"/>
                </a:cxn>
                <a:cxn ang="0">
                  <a:pos x="97291" y="72390"/>
                </a:cxn>
                <a:cxn ang="0">
                  <a:pos x="101033" y="91440"/>
                </a:cxn>
                <a:cxn ang="0">
                  <a:pos x="82323" y="91440"/>
                </a:cxn>
                <a:cxn ang="0">
                  <a:pos x="3742" y="22860"/>
                </a:cxn>
                <a:cxn ang="0">
                  <a:pos x="3742" y="3810"/>
                </a:cxn>
              </a:cxnLst>
              <a:rect l="0" t="0" r="0" b="0"/>
              <a:pathLst>
                <a:path w="28" h="25">
                  <a:moveTo>
                    <a:pt x="1" y="1"/>
                  </a:moveTo>
                  <a:cubicBezTo>
                    <a:pt x="1" y="1"/>
                    <a:pt x="1" y="1"/>
                    <a:pt x="1" y="1"/>
                  </a:cubicBezTo>
                  <a:cubicBezTo>
                    <a:pt x="2" y="0"/>
                    <a:pt x="4" y="0"/>
                    <a:pt x="6" y="1"/>
                  </a:cubicBezTo>
                  <a:cubicBezTo>
                    <a:pt x="26" y="19"/>
                    <a:pt x="26" y="19"/>
                    <a:pt x="26" y="19"/>
                  </a:cubicBezTo>
                  <a:cubicBezTo>
                    <a:pt x="28" y="21"/>
                    <a:pt x="28" y="23"/>
                    <a:pt x="27" y="24"/>
                  </a:cubicBezTo>
                  <a:cubicBezTo>
                    <a:pt x="25" y="25"/>
                    <a:pt x="23" y="25"/>
                    <a:pt x="22" y="24"/>
                  </a:cubicBezTo>
                  <a:cubicBezTo>
                    <a:pt x="1" y="6"/>
                    <a:pt x="1" y="6"/>
                    <a:pt x="1" y="6"/>
                  </a:cubicBezTo>
                  <a:cubicBezTo>
                    <a:pt x="0" y="5"/>
                    <a:pt x="0" y="3"/>
                    <a:pt x="1" y="1"/>
                  </a:cubicBezTo>
                  <a:close/>
                </a:path>
              </a:pathLst>
            </a:custGeom>
            <a:solidFill>
              <a:srgbClr val="392214">
                <a:alpha val="100000"/>
              </a:srgbClr>
            </a:solidFill>
            <a:ln w="9525">
              <a:noFill/>
            </a:ln>
          </p:spPr>
          <p:txBody>
            <a:bodyPr/>
            <a:lstStyle/>
            <a:p>
              <a:endParaRPr lang="zh-CN" altLang="en-US"/>
            </a:p>
          </p:txBody>
        </p:sp>
        <p:sp>
          <p:nvSpPr>
            <p:cNvPr id="14395" name="Oval 54"/>
            <p:cNvSpPr/>
            <p:nvPr/>
          </p:nvSpPr>
          <p:spPr>
            <a:xfrm>
              <a:off x="3630613" y="1136650"/>
              <a:ext cx="25400" cy="26988"/>
            </a:xfrm>
            <a:prstGeom prst="ellipse">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6" name="Oval 55"/>
            <p:cNvSpPr/>
            <p:nvPr/>
          </p:nvSpPr>
          <p:spPr>
            <a:xfrm>
              <a:off x="3814763" y="1320800"/>
              <a:ext cx="25400" cy="26988"/>
            </a:xfrm>
            <a:prstGeom prst="ellipse">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7" name="Oval 56"/>
            <p:cNvSpPr/>
            <p:nvPr/>
          </p:nvSpPr>
          <p:spPr>
            <a:xfrm>
              <a:off x="3633788" y="1506538"/>
              <a:ext cx="25400" cy="25400"/>
            </a:xfrm>
            <a:prstGeom prst="ellipse">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8" name="Oval 57"/>
            <p:cNvSpPr/>
            <p:nvPr/>
          </p:nvSpPr>
          <p:spPr>
            <a:xfrm>
              <a:off x="3449638" y="1320800"/>
              <a:ext cx="25400" cy="26988"/>
            </a:xfrm>
            <a:prstGeom prst="ellipse">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9" name="Oval 58"/>
            <p:cNvSpPr/>
            <p:nvPr/>
          </p:nvSpPr>
          <p:spPr>
            <a:xfrm>
              <a:off x="3611563" y="1298575"/>
              <a:ext cx="63500" cy="60325"/>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400" name="Oval 59"/>
            <p:cNvSpPr/>
            <p:nvPr/>
          </p:nvSpPr>
          <p:spPr>
            <a:xfrm>
              <a:off x="3719513" y="1069975"/>
              <a:ext cx="219075" cy="217488"/>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401" name="Oval 60"/>
            <p:cNvSpPr/>
            <p:nvPr/>
          </p:nvSpPr>
          <p:spPr>
            <a:xfrm>
              <a:off x="3754438" y="1046163"/>
              <a:ext cx="214312" cy="214313"/>
            </a:xfrm>
            <a:prstGeom prst="ellipse">
              <a:avLst/>
            </a:prstGeom>
            <a:solidFill>
              <a:srgbClr val="9B5C29"/>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402" name="Oval 61"/>
            <p:cNvSpPr/>
            <p:nvPr/>
          </p:nvSpPr>
          <p:spPr>
            <a:xfrm>
              <a:off x="3348038" y="1069975"/>
              <a:ext cx="217487" cy="217488"/>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403" name="Oval 62"/>
            <p:cNvSpPr/>
            <p:nvPr/>
          </p:nvSpPr>
          <p:spPr>
            <a:xfrm>
              <a:off x="3321050" y="1046163"/>
              <a:ext cx="214312" cy="214313"/>
            </a:xfrm>
            <a:prstGeom prst="ellipse">
              <a:avLst/>
            </a:prstGeom>
            <a:solidFill>
              <a:srgbClr val="9B5C29"/>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grpSp>
      <p:sp>
        <p:nvSpPr>
          <p:cNvPr id="14340" name="文本框 59"/>
          <p:cNvSpPr txBox="1"/>
          <p:nvPr/>
        </p:nvSpPr>
        <p:spPr>
          <a:xfrm>
            <a:off x="1836963" y="414792"/>
            <a:ext cx="5686959" cy="461665"/>
          </a:xfrm>
          <a:prstGeom prst="rect">
            <a:avLst/>
          </a:prstGeom>
          <a:noFill/>
          <a:ln w="9525">
            <a:noFill/>
          </a:ln>
        </p:spPr>
        <p:txBody>
          <a:bodyPr wrap="square">
            <a:spAutoFit/>
          </a:bodyPr>
          <a:lstStyle/>
          <a:p>
            <a:pPr lvl="0" eaLnBrk="1" hangingPunct="1"/>
            <a:r>
              <a:rPr lang="en-US" altLang="zh-CN" sz="2400" b="1" dirty="0" smtClean="0">
                <a:solidFill>
                  <a:schemeClr val="bg1"/>
                </a:solidFill>
                <a:latin typeface="微软雅黑" panose="020B0503020204020204" pitchFamily="34" charset="-122"/>
                <a:ea typeface="微软雅黑" panose="020B0503020204020204" pitchFamily="34" charset="-122"/>
              </a:rPr>
              <a:t>7.5  </a:t>
            </a:r>
            <a:r>
              <a:rPr lang="zh-CN" altLang="en-US" sz="2400" b="1" dirty="0" smtClean="0">
                <a:solidFill>
                  <a:schemeClr val="bg1"/>
                </a:solidFill>
                <a:latin typeface="微软雅黑" panose="020B0503020204020204" pitchFamily="34" charset="-122"/>
                <a:ea typeface="微软雅黑" panose="020B0503020204020204" pitchFamily="34" charset="-122"/>
              </a:rPr>
              <a:t>选择排序</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68" name="Rectangle 3"/>
          <p:cNvSpPr txBox="1">
            <a:spLocks noChangeArrowheads="1"/>
          </p:cNvSpPr>
          <p:nvPr/>
        </p:nvSpPr>
        <p:spPr>
          <a:xfrm>
            <a:off x="423865" y="1205946"/>
            <a:ext cx="8267700" cy="1229141"/>
          </a:xfrm>
          <a:prstGeom prst="rect">
            <a:avLst/>
          </a:prstGeom>
        </p:spPr>
        <p:txBody>
          <a:bodyPr vert="horz" lIns="91440" tIns="45720" rIns="91440" bIns="45720" rtlCol="0">
            <a:noAutofit/>
          </a:bodyPr>
          <a:lstStyle/>
          <a:p>
            <a:pPr marL="171450" lvl="0" indent="-171450" defTabSz="685800" rtl="0" eaLnBrk="1" fontAlgn="auto" hangingPunct="1">
              <a:lnSpc>
                <a:spcPct val="150000"/>
              </a:lnSpc>
              <a:spcBef>
                <a:spcPts val="750"/>
              </a:spcBef>
              <a:spcAft>
                <a:spcPts val="0"/>
              </a:spcAft>
              <a:defRPr/>
            </a:pPr>
            <a:r>
              <a:rPr lang="en-US" altLang="zh-CN" sz="2800" b="1" dirty="0" smtClean="0"/>
              <a:t>           </a:t>
            </a:r>
            <a:endParaRPr kumimoji="0" lang="zh-CN" altLang="en-US" sz="2400" b="1" i="0" u="none" strike="noStrike" kern="1200" cap="none" spc="0" normalizeH="0" baseline="0" noProof="0" dirty="0" smtClean="0">
              <a:ln>
                <a:noFill/>
              </a:ln>
              <a:solidFill>
                <a:schemeClr val="tx1"/>
              </a:solidFill>
              <a:effectLst/>
              <a:uLnTx/>
              <a:uFillTx/>
              <a:latin typeface="+mn-lt"/>
              <a:ea typeface="+mn-ea"/>
              <a:cs typeface="+mn-cs"/>
            </a:endParaRPr>
          </a:p>
        </p:txBody>
      </p:sp>
      <p:sp>
        <p:nvSpPr>
          <p:cNvPr id="165889" name="Rectangle 1"/>
          <p:cNvSpPr>
            <a:spLocks noChangeArrowheads="1"/>
          </p:cNvSpPr>
          <p:nvPr/>
        </p:nvSpPr>
        <p:spPr bwMode="auto">
          <a:xfrm>
            <a:off x="834889" y="1031117"/>
            <a:ext cx="1685077" cy="323165"/>
          </a:xfrm>
          <a:prstGeom prst="rect">
            <a:avLst/>
          </a:prstGeom>
          <a:noFill/>
          <a:ln w="9525">
            <a:noFill/>
            <a:miter lim="800000"/>
            <a:headEnd/>
            <a:tailEnd/>
          </a:ln>
          <a:effectLst/>
        </p:spPr>
        <p:txBody>
          <a:bodyPr vert="horz" wrap="none" lIns="91440" tIns="45720" rIns="91440" bIns="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b="0" i="0" u="sng" strike="noStrike" cap="none" normalizeH="0" baseline="0" dirty="0" smtClean="0" bmk="_Toc415848716">
                <a:ln>
                  <a:noFill/>
                </a:ln>
                <a:solidFill>
                  <a:schemeClr val="tx1"/>
                </a:solidFill>
                <a:effectLst/>
                <a:latin typeface="楷体" pitchFamily="49" charset="-122"/>
                <a:ea typeface="楷体" pitchFamily="49" charset="-122"/>
                <a:cs typeface="宋体" pitchFamily="2" charset="-122"/>
              </a:rPr>
              <a:t>7.5.2  </a:t>
            </a:r>
            <a:r>
              <a:rPr kumimoji="0" lang="zh-CN" altLang="en-US" b="0" i="0" u="sng" strike="noStrike" cap="none" normalizeH="0" baseline="0" dirty="0" smtClean="0" bmk="_Toc415848716">
                <a:ln>
                  <a:noFill/>
                </a:ln>
                <a:solidFill>
                  <a:schemeClr val="tx1"/>
                </a:solidFill>
                <a:effectLst/>
                <a:latin typeface="楷体" pitchFamily="49" charset="-122"/>
                <a:ea typeface="楷体" pitchFamily="49" charset="-122"/>
                <a:cs typeface="宋体" pitchFamily="2" charset="-122"/>
              </a:rPr>
              <a:t>堆排序</a:t>
            </a:r>
            <a:endParaRPr kumimoji="0" lang="zh-CN" altLang="en-US" b="0" i="0" u="sng" strike="noStrike" cap="none" normalizeH="0" baseline="0" dirty="0" smtClean="0">
              <a:ln>
                <a:noFill/>
              </a:ln>
              <a:solidFill>
                <a:schemeClr val="tx1"/>
              </a:solidFill>
              <a:effectLst/>
              <a:latin typeface="楷体" pitchFamily="49" charset="-122"/>
              <a:ea typeface="楷体" pitchFamily="49" charset="-122"/>
              <a:cs typeface="宋体" pitchFamily="2" charset="-122"/>
            </a:endParaRPr>
          </a:p>
        </p:txBody>
      </p:sp>
      <p:sp>
        <p:nvSpPr>
          <p:cNvPr id="65" name="矩形 64"/>
          <p:cNvSpPr/>
          <p:nvPr/>
        </p:nvSpPr>
        <p:spPr>
          <a:xfrm>
            <a:off x="785189" y="1377073"/>
            <a:ext cx="7315201" cy="646331"/>
          </a:xfrm>
          <a:prstGeom prst="rect">
            <a:avLst/>
          </a:prstGeom>
        </p:spPr>
        <p:txBody>
          <a:bodyPr wrap="square">
            <a:spAutoFit/>
          </a:bodyPr>
          <a:lstStyle/>
          <a:p>
            <a:r>
              <a:rPr lang="zh-CN" altLang="zh-CN" dirty="0" smtClean="0">
                <a:latin typeface="楷体" pitchFamily="49" charset="-122"/>
                <a:ea typeface="楷体" pitchFamily="49" charset="-122"/>
              </a:rPr>
              <a:t>【例</a:t>
            </a:r>
            <a:r>
              <a:rPr lang="en-US" altLang="zh-CN" dirty="0" smtClean="0">
                <a:latin typeface="楷体" pitchFamily="49" charset="-122"/>
                <a:ea typeface="楷体" pitchFamily="49" charset="-122"/>
              </a:rPr>
              <a:t>7.6</a:t>
            </a:r>
            <a:r>
              <a:rPr lang="zh-CN" altLang="zh-CN" dirty="0" smtClean="0">
                <a:latin typeface="楷体" pitchFamily="49" charset="-122"/>
                <a:ea typeface="楷体" pitchFamily="49" charset="-122"/>
              </a:rPr>
              <a:t>】已知某班的英语成绩为</a:t>
            </a:r>
            <a:r>
              <a:rPr lang="en-US" altLang="zh-CN" dirty="0" smtClean="0">
                <a:latin typeface="楷体" pitchFamily="49" charset="-122"/>
                <a:ea typeface="楷体" pitchFamily="49" charset="-122"/>
              </a:rPr>
              <a:t>{82,72,86,99,98,80,90,76,88}</a:t>
            </a:r>
            <a:r>
              <a:rPr lang="zh-CN" altLang="zh-CN" dirty="0" smtClean="0">
                <a:latin typeface="楷体" pitchFamily="49" charset="-122"/>
                <a:ea typeface="楷体" pitchFamily="49" charset="-122"/>
              </a:rPr>
              <a:t>，试用堆排序法从低到高进行排序。</a:t>
            </a:r>
            <a:endParaRPr lang="zh-CN" altLang="zh-CN" dirty="0">
              <a:latin typeface="楷体" pitchFamily="49" charset="-122"/>
              <a:ea typeface="楷体" pitchFamily="49" charset="-122"/>
            </a:endParaRPr>
          </a:p>
        </p:txBody>
      </p:sp>
      <p:pic>
        <p:nvPicPr>
          <p:cNvPr id="172034" name="图片 1"/>
          <p:cNvPicPr>
            <a:picLocks noChangeAspect="1" noChangeArrowheads="1"/>
          </p:cNvPicPr>
          <p:nvPr/>
        </p:nvPicPr>
        <p:blipFill>
          <a:blip r:embed="rId3" cstate="print"/>
          <a:srcRect l="6969" t="31081" r="38120" b="13966"/>
          <a:stretch>
            <a:fillRect/>
          </a:stretch>
        </p:blipFill>
        <p:spPr bwMode="auto">
          <a:xfrm>
            <a:off x="1828800" y="1958007"/>
            <a:ext cx="5513620" cy="4244010"/>
          </a:xfrm>
          <a:prstGeom prst="rect">
            <a:avLst/>
          </a:prstGeom>
          <a:noFill/>
          <a:ln w="9525">
            <a:noFill/>
            <a:miter lim="800000"/>
            <a:headEnd/>
            <a:tailEnd/>
          </a:ln>
        </p:spPr>
      </p:pic>
    </p:spTree>
  </p:cSld>
  <p:clrMapOvr>
    <a:masterClrMapping/>
  </p:clrMapOvr>
  <mc:AlternateContent xmlns:mc="http://schemas.openxmlformats.org/markup-compatibility/2006">
    <mc:Choice xmlns=""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 name="矩形 58"/>
          <p:cNvSpPr/>
          <p:nvPr/>
        </p:nvSpPr>
        <p:spPr>
          <a:xfrm>
            <a:off x="0" y="377825"/>
            <a:ext cx="9144000" cy="493032"/>
          </a:xfrm>
          <a:prstGeom prst="rect">
            <a:avLst/>
          </a:prstGeom>
          <a:solidFill>
            <a:srgbClr val="4971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mn-lt"/>
              <a:ea typeface="+mn-ea"/>
              <a:cs typeface="+mn-cs"/>
            </a:endParaRPr>
          </a:p>
        </p:txBody>
      </p:sp>
      <p:grpSp>
        <p:nvGrpSpPr>
          <p:cNvPr id="2" name="组合 1"/>
          <p:cNvGrpSpPr/>
          <p:nvPr/>
        </p:nvGrpSpPr>
        <p:grpSpPr>
          <a:xfrm>
            <a:off x="10128" y="51708"/>
            <a:ext cx="1403123" cy="819150"/>
            <a:chOff x="449263" y="-463550"/>
            <a:chExt cx="4000500" cy="2379663"/>
          </a:xfrm>
        </p:grpSpPr>
        <p:sp>
          <p:nvSpPr>
            <p:cNvPr id="14348" name="Rectangle 7"/>
            <p:cNvSpPr/>
            <p:nvPr/>
          </p:nvSpPr>
          <p:spPr>
            <a:xfrm>
              <a:off x="449263" y="1655763"/>
              <a:ext cx="4000500" cy="252413"/>
            </a:xfrm>
            <a:prstGeom prst="rect">
              <a:avLst/>
            </a:prstGeom>
            <a:solidFill>
              <a:srgbClr val="43592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49" name="Freeform 8"/>
            <p:cNvSpPr/>
            <p:nvPr/>
          </p:nvSpPr>
          <p:spPr>
            <a:xfrm>
              <a:off x="1633538" y="7938"/>
              <a:ext cx="555625" cy="1647825"/>
            </a:xfrm>
            <a:custGeom>
              <a:avLst/>
              <a:gdLst/>
              <a:ahLst/>
              <a:cxnLst>
                <a:cxn ang="0">
                  <a:pos x="184150" y="1647825"/>
                </a:cxn>
                <a:cxn ang="0">
                  <a:pos x="555625" y="1606550"/>
                </a:cxn>
                <a:cxn ang="0">
                  <a:pos x="371475" y="0"/>
                </a:cxn>
                <a:cxn ang="0">
                  <a:pos x="0" y="41275"/>
                </a:cxn>
                <a:cxn ang="0">
                  <a:pos x="184150" y="1647825"/>
                </a:cxn>
              </a:cxnLst>
              <a:rect l="0" t="0" r="0" b="0"/>
              <a:pathLst>
                <a:path w="350" h="1038">
                  <a:moveTo>
                    <a:pt x="116" y="1038"/>
                  </a:moveTo>
                  <a:lnTo>
                    <a:pt x="350" y="1012"/>
                  </a:lnTo>
                  <a:lnTo>
                    <a:pt x="234" y="0"/>
                  </a:lnTo>
                  <a:lnTo>
                    <a:pt x="0" y="26"/>
                  </a:lnTo>
                  <a:lnTo>
                    <a:pt x="116" y="1038"/>
                  </a:lnTo>
                  <a:close/>
                </a:path>
              </a:pathLst>
            </a:custGeom>
            <a:solidFill>
              <a:srgbClr val="4A5B66">
                <a:alpha val="100000"/>
              </a:srgbClr>
            </a:solidFill>
            <a:ln w="9525">
              <a:noFill/>
            </a:ln>
          </p:spPr>
          <p:txBody>
            <a:bodyPr/>
            <a:lstStyle/>
            <a:p>
              <a:endParaRPr lang="zh-CN" altLang="en-US"/>
            </a:p>
          </p:txBody>
        </p:sp>
        <p:sp>
          <p:nvSpPr>
            <p:cNvPr id="14350" name="Freeform 9"/>
            <p:cNvSpPr/>
            <p:nvPr/>
          </p:nvSpPr>
          <p:spPr>
            <a:xfrm>
              <a:off x="1724025" y="147638"/>
              <a:ext cx="258762" cy="334963"/>
            </a:xfrm>
            <a:custGeom>
              <a:avLst/>
              <a:gdLst/>
              <a:ahLst/>
              <a:cxnLst>
                <a:cxn ang="0">
                  <a:pos x="33337" y="334963"/>
                </a:cxn>
                <a:cxn ang="0">
                  <a:pos x="258762" y="307975"/>
                </a:cxn>
                <a:cxn ang="0">
                  <a:pos x="225425" y="0"/>
                </a:cxn>
                <a:cxn ang="0">
                  <a:pos x="0" y="25400"/>
                </a:cxn>
                <a:cxn ang="0">
                  <a:pos x="33337" y="334963"/>
                </a:cxn>
              </a:cxnLst>
              <a:rect l="0" t="0" r="0" b="0"/>
              <a:pathLst>
                <a:path w="163" h="211">
                  <a:moveTo>
                    <a:pt x="21" y="211"/>
                  </a:moveTo>
                  <a:lnTo>
                    <a:pt x="163" y="194"/>
                  </a:lnTo>
                  <a:lnTo>
                    <a:pt x="142" y="0"/>
                  </a:lnTo>
                  <a:lnTo>
                    <a:pt x="0" y="16"/>
                  </a:lnTo>
                  <a:lnTo>
                    <a:pt x="21" y="211"/>
                  </a:lnTo>
                  <a:close/>
                </a:path>
              </a:pathLst>
            </a:custGeom>
            <a:solidFill>
              <a:srgbClr val="F8D271">
                <a:alpha val="100000"/>
              </a:srgbClr>
            </a:solidFill>
            <a:ln w="9525">
              <a:noFill/>
            </a:ln>
          </p:spPr>
          <p:txBody>
            <a:bodyPr/>
            <a:lstStyle/>
            <a:p>
              <a:endParaRPr lang="zh-CN" altLang="en-US"/>
            </a:p>
          </p:txBody>
        </p:sp>
        <p:sp>
          <p:nvSpPr>
            <p:cNvPr id="14351" name="Freeform 10"/>
            <p:cNvSpPr/>
            <p:nvPr/>
          </p:nvSpPr>
          <p:spPr>
            <a:xfrm>
              <a:off x="1768475" y="568325"/>
              <a:ext cx="195262" cy="979488"/>
            </a:xfrm>
            <a:custGeom>
              <a:avLst/>
              <a:gdLst/>
              <a:ahLst/>
              <a:cxnLst>
                <a:cxn ang="0">
                  <a:pos x="0" y="7938"/>
                </a:cxn>
                <a:cxn ang="0">
                  <a:pos x="87312" y="0"/>
                </a:cxn>
                <a:cxn ang="0">
                  <a:pos x="195262" y="968375"/>
                </a:cxn>
                <a:cxn ang="0">
                  <a:pos x="109537" y="979488"/>
                </a:cxn>
                <a:cxn ang="0">
                  <a:pos x="0" y="7938"/>
                </a:cxn>
              </a:cxnLst>
              <a:rect l="0" t="0" r="0" b="0"/>
              <a:pathLst>
                <a:path w="123" h="617">
                  <a:moveTo>
                    <a:pt x="0" y="5"/>
                  </a:moveTo>
                  <a:lnTo>
                    <a:pt x="55" y="0"/>
                  </a:lnTo>
                  <a:lnTo>
                    <a:pt x="123" y="610"/>
                  </a:lnTo>
                  <a:lnTo>
                    <a:pt x="69" y="617"/>
                  </a:lnTo>
                  <a:lnTo>
                    <a:pt x="0" y="5"/>
                  </a:lnTo>
                  <a:close/>
                </a:path>
              </a:pathLst>
            </a:custGeom>
            <a:solidFill>
              <a:srgbClr val="F8D271">
                <a:alpha val="100000"/>
              </a:srgbClr>
            </a:solidFill>
            <a:ln w="9525">
              <a:noFill/>
            </a:ln>
          </p:spPr>
          <p:txBody>
            <a:bodyPr/>
            <a:lstStyle/>
            <a:p>
              <a:endParaRPr lang="zh-CN" altLang="en-US"/>
            </a:p>
          </p:txBody>
        </p:sp>
        <p:sp>
          <p:nvSpPr>
            <p:cNvPr id="14352" name="Freeform 11"/>
            <p:cNvSpPr/>
            <p:nvPr/>
          </p:nvSpPr>
          <p:spPr>
            <a:xfrm>
              <a:off x="1908175" y="549275"/>
              <a:ext cx="198437" cy="979488"/>
            </a:xfrm>
            <a:custGeom>
              <a:avLst/>
              <a:gdLst/>
              <a:ahLst/>
              <a:cxnLst>
                <a:cxn ang="0">
                  <a:pos x="0" y="11113"/>
                </a:cxn>
                <a:cxn ang="0">
                  <a:pos x="85725" y="0"/>
                </a:cxn>
                <a:cxn ang="0">
                  <a:pos x="198437" y="971550"/>
                </a:cxn>
                <a:cxn ang="0">
                  <a:pos x="109537" y="979488"/>
                </a:cxn>
                <a:cxn ang="0">
                  <a:pos x="0" y="11113"/>
                </a:cxn>
              </a:cxnLst>
              <a:rect l="0" t="0" r="0" b="0"/>
              <a:pathLst>
                <a:path w="125" h="617">
                  <a:moveTo>
                    <a:pt x="0" y="7"/>
                  </a:moveTo>
                  <a:lnTo>
                    <a:pt x="54" y="0"/>
                  </a:lnTo>
                  <a:lnTo>
                    <a:pt x="125" y="612"/>
                  </a:lnTo>
                  <a:lnTo>
                    <a:pt x="69" y="617"/>
                  </a:lnTo>
                  <a:lnTo>
                    <a:pt x="0" y="7"/>
                  </a:lnTo>
                  <a:close/>
                </a:path>
              </a:pathLst>
            </a:custGeom>
            <a:solidFill>
              <a:srgbClr val="F8D271">
                <a:alpha val="100000"/>
              </a:srgbClr>
            </a:solidFill>
            <a:ln w="9525">
              <a:noFill/>
            </a:ln>
          </p:spPr>
          <p:txBody>
            <a:bodyPr/>
            <a:lstStyle/>
            <a:p>
              <a:endParaRPr lang="zh-CN" altLang="en-US"/>
            </a:p>
          </p:txBody>
        </p:sp>
        <p:sp>
          <p:nvSpPr>
            <p:cNvPr id="14353" name="Freeform 12"/>
            <p:cNvSpPr/>
            <p:nvPr/>
          </p:nvSpPr>
          <p:spPr>
            <a:xfrm>
              <a:off x="2039938" y="263525"/>
              <a:ext cx="439737" cy="1392238"/>
            </a:xfrm>
            <a:custGeom>
              <a:avLst/>
              <a:gdLst/>
              <a:ahLst/>
              <a:cxnLst>
                <a:cxn ang="0">
                  <a:pos x="153987" y="1392238"/>
                </a:cxn>
                <a:cxn ang="0">
                  <a:pos x="439737" y="1358900"/>
                </a:cxn>
                <a:cxn ang="0">
                  <a:pos x="285750" y="0"/>
                </a:cxn>
                <a:cxn ang="0">
                  <a:pos x="0" y="33338"/>
                </a:cxn>
                <a:cxn ang="0">
                  <a:pos x="153987" y="1392238"/>
                </a:cxn>
              </a:cxnLst>
              <a:rect l="0" t="0" r="0" b="0"/>
              <a:pathLst>
                <a:path w="277" h="877">
                  <a:moveTo>
                    <a:pt x="97" y="877"/>
                  </a:moveTo>
                  <a:lnTo>
                    <a:pt x="277" y="856"/>
                  </a:lnTo>
                  <a:lnTo>
                    <a:pt x="180" y="0"/>
                  </a:lnTo>
                  <a:lnTo>
                    <a:pt x="0" y="21"/>
                  </a:lnTo>
                  <a:lnTo>
                    <a:pt x="97" y="877"/>
                  </a:lnTo>
                  <a:close/>
                </a:path>
              </a:pathLst>
            </a:custGeom>
            <a:solidFill>
              <a:srgbClr val="F8D271">
                <a:alpha val="100000"/>
              </a:srgbClr>
            </a:solidFill>
            <a:ln w="9525">
              <a:noFill/>
            </a:ln>
          </p:spPr>
          <p:txBody>
            <a:bodyPr/>
            <a:lstStyle/>
            <a:p>
              <a:endParaRPr lang="zh-CN" altLang="en-US"/>
            </a:p>
          </p:txBody>
        </p:sp>
        <p:sp>
          <p:nvSpPr>
            <p:cNvPr id="14354" name="Freeform 13"/>
            <p:cNvSpPr/>
            <p:nvPr/>
          </p:nvSpPr>
          <p:spPr>
            <a:xfrm>
              <a:off x="2141538" y="422275"/>
              <a:ext cx="165100" cy="466725"/>
            </a:xfrm>
            <a:custGeom>
              <a:avLst/>
              <a:gdLst/>
              <a:ahLst/>
              <a:cxnLst>
                <a:cxn ang="0">
                  <a:pos x="52388" y="466725"/>
                </a:cxn>
                <a:cxn ang="0">
                  <a:pos x="165100" y="450850"/>
                </a:cxn>
                <a:cxn ang="0">
                  <a:pos x="115888" y="0"/>
                </a:cxn>
                <a:cxn ang="0">
                  <a:pos x="0" y="14288"/>
                </a:cxn>
                <a:cxn ang="0">
                  <a:pos x="52388" y="466725"/>
                </a:cxn>
              </a:cxnLst>
              <a:rect l="0" t="0" r="0" b="0"/>
              <a:pathLst>
                <a:path w="104" h="294">
                  <a:moveTo>
                    <a:pt x="33" y="294"/>
                  </a:moveTo>
                  <a:lnTo>
                    <a:pt x="104" y="284"/>
                  </a:lnTo>
                  <a:lnTo>
                    <a:pt x="73" y="0"/>
                  </a:lnTo>
                  <a:lnTo>
                    <a:pt x="0" y="9"/>
                  </a:lnTo>
                  <a:lnTo>
                    <a:pt x="33" y="294"/>
                  </a:lnTo>
                  <a:close/>
                </a:path>
              </a:pathLst>
            </a:custGeom>
            <a:solidFill>
              <a:srgbClr val="DF5024">
                <a:alpha val="100000"/>
              </a:srgbClr>
            </a:solidFill>
            <a:ln w="9525">
              <a:noFill/>
            </a:ln>
          </p:spPr>
          <p:txBody>
            <a:bodyPr/>
            <a:lstStyle/>
            <a:p>
              <a:endParaRPr lang="zh-CN" altLang="en-US"/>
            </a:p>
          </p:txBody>
        </p:sp>
        <p:sp>
          <p:nvSpPr>
            <p:cNvPr id="14355" name="Rectangle 14"/>
            <p:cNvSpPr/>
            <p:nvPr/>
          </p:nvSpPr>
          <p:spPr>
            <a:xfrm>
              <a:off x="704850" y="-82550"/>
              <a:ext cx="447675" cy="1738313"/>
            </a:xfrm>
            <a:prstGeom prst="rect">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56" name="Freeform 15"/>
            <p:cNvSpPr/>
            <p:nvPr/>
          </p:nvSpPr>
          <p:spPr>
            <a:xfrm>
              <a:off x="787400" y="13255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57" name="Freeform 16"/>
            <p:cNvSpPr/>
            <p:nvPr/>
          </p:nvSpPr>
          <p:spPr>
            <a:xfrm>
              <a:off x="787400" y="1212850"/>
              <a:ext cx="282575" cy="179388"/>
            </a:xfrm>
            <a:custGeom>
              <a:avLst/>
              <a:gdLst/>
              <a:ahLst/>
              <a:cxnLst>
                <a:cxn ang="0">
                  <a:pos x="0" y="60325"/>
                </a:cxn>
                <a:cxn ang="0">
                  <a:pos x="282575" y="179388"/>
                </a:cxn>
                <a:cxn ang="0">
                  <a:pos x="282575" y="120650"/>
                </a:cxn>
                <a:cxn ang="0">
                  <a:pos x="0" y="0"/>
                </a:cxn>
                <a:cxn ang="0">
                  <a:pos x="0" y="60325"/>
                </a:cxn>
              </a:cxnLst>
              <a:rect l="0" t="0" r="0" b="0"/>
              <a:pathLst>
                <a:path w="178" h="113">
                  <a:moveTo>
                    <a:pt x="0" y="38"/>
                  </a:moveTo>
                  <a:lnTo>
                    <a:pt x="178" y="113"/>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58" name="Freeform 17"/>
            <p:cNvSpPr/>
            <p:nvPr/>
          </p:nvSpPr>
          <p:spPr>
            <a:xfrm>
              <a:off x="787400" y="1095375"/>
              <a:ext cx="282575" cy="184150"/>
            </a:xfrm>
            <a:custGeom>
              <a:avLst/>
              <a:gdLst/>
              <a:ahLst/>
              <a:cxnLst>
                <a:cxn ang="0">
                  <a:pos x="0" y="60325"/>
                </a:cxn>
                <a:cxn ang="0">
                  <a:pos x="282575" y="184150"/>
                </a:cxn>
                <a:cxn ang="0">
                  <a:pos x="282575" y="123825"/>
                </a:cxn>
                <a:cxn ang="0">
                  <a:pos x="0" y="0"/>
                </a:cxn>
                <a:cxn ang="0">
                  <a:pos x="0" y="60325"/>
                </a:cxn>
              </a:cxnLst>
              <a:rect l="0" t="0" r="0" b="0"/>
              <a:pathLst>
                <a:path w="178" h="116">
                  <a:moveTo>
                    <a:pt x="0" y="38"/>
                  </a:moveTo>
                  <a:lnTo>
                    <a:pt x="178" y="116"/>
                  </a:lnTo>
                  <a:lnTo>
                    <a:pt x="178" y="78"/>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59" name="Freeform 18"/>
            <p:cNvSpPr/>
            <p:nvPr/>
          </p:nvSpPr>
          <p:spPr>
            <a:xfrm>
              <a:off x="787400" y="9826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0" name="Freeform 19"/>
            <p:cNvSpPr/>
            <p:nvPr/>
          </p:nvSpPr>
          <p:spPr>
            <a:xfrm>
              <a:off x="787400" y="869950"/>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1" name="Freeform 20"/>
            <p:cNvSpPr/>
            <p:nvPr/>
          </p:nvSpPr>
          <p:spPr>
            <a:xfrm>
              <a:off x="787400" y="752475"/>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2" name="Freeform 21"/>
            <p:cNvSpPr/>
            <p:nvPr/>
          </p:nvSpPr>
          <p:spPr>
            <a:xfrm>
              <a:off x="787400" y="6397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3" name="Freeform 22"/>
            <p:cNvSpPr/>
            <p:nvPr/>
          </p:nvSpPr>
          <p:spPr>
            <a:xfrm>
              <a:off x="787400" y="523875"/>
              <a:ext cx="282575" cy="184150"/>
            </a:xfrm>
            <a:custGeom>
              <a:avLst/>
              <a:gdLst/>
              <a:ahLst/>
              <a:cxnLst>
                <a:cxn ang="0">
                  <a:pos x="0" y="60325"/>
                </a:cxn>
                <a:cxn ang="0">
                  <a:pos x="282575" y="184150"/>
                </a:cxn>
                <a:cxn ang="0">
                  <a:pos x="282575" y="120650"/>
                </a:cxn>
                <a:cxn ang="0">
                  <a:pos x="0" y="0"/>
                </a:cxn>
                <a:cxn ang="0">
                  <a:pos x="0" y="60325"/>
                </a:cxn>
              </a:cxnLst>
              <a:rect l="0" t="0" r="0" b="0"/>
              <a:pathLst>
                <a:path w="178" h="116">
                  <a:moveTo>
                    <a:pt x="0" y="38"/>
                  </a:moveTo>
                  <a:lnTo>
                    <a:pt x="178" y="116"/>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4" name="Freeform 23"/>
            <p:cNvSpPr/>
            <p:nvPr/>
          </p:nvSpPr>
          <p:spPr>
            <a:xfrm>
              <a:off x="787400" y="411163"/>
              <a:ext cx="282575" cy="179388"/>
            </a:xfrm>
            <a:custGeom>
              <a:avLst/>
              <a:gdLst/>
              <a:ahLst/>
              <a:cxnLst>
                <a:cxn ang="0">
                  <a:pos x="0" y="58738"/>
                </a:cxn>
                <a:cxn ang="0">
                  <a:pos x="282575" y="179388"/>
                </a:cxn>
                <a:cxn ang="0">
                  <a:pos x="282575" y="119063"/>
                </a:cxn>
                <a:cxn ang="0">
                  <a:pos x="0" y="0"/>
                </a:cxn>
                <a:cxn ang="0">
                  <a:pos x="0" y="58738"/>
                </a:cxn>
              </a:cxnLst>
              <a:rect l="0" t="0" r="0" b="0"/>
              <a:pathLst>
                <a:path w="178" h="113">
                  <a:moveTo>
                    <a:pt x="0" y="37"/>
                  </a:moveTo>
                  <a:lnTo>
                    <a:pt x="178" y="113"/>
                  </a:lnTo>
                  <a:lnTo>
                    <a:pt x="178" y="75"/>
                  </a:lnTo>
                  <a:lnTo>
                    <a:pt x="0" y="0"/>
                  </a:lnTo>
                  <a:lnTo>
                    <a:pt x="0" y="37"/>
                  </a:lnTo>
                  <a:close/>
                </a:path>
              </a:pathLst>
            </a:custGeom>
            <a:solidFill>
              <a:srgbClr val="F6B86B">
                <a:alpha val="100000"/>
              </a:srgbClr>
            </a:solidFill>
            <a:ln w="9525">
              <a:noFill/>
            </a:ln>
          </p:spPr>
          <p:txBody>
            <a:bodyPr/>
            <a:lstStyle/>
            <a:p>
              <a:endParaRPr lang="zh-CN" altLang="en-US"/>
            </a:p>
          </p:txBody>
        </p:sp>
        <p:sp>
          <p:nvSpPr>
            <p:cNvPr id="14365" name="Freeform 24"/>
            <p:cNvSpPr/>
            <p:nvPr/>
          </p:nvSpPr>
          <p:spPr>
            <a:xfrm>
              <a:off x="787400" y="2968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6" name="Freeform 25"/>
            <p:cNvSpPr/>
            <p:nvPr/>
          </p:nvSpPr>
          <p:spPr>
            <a:xfrm>
              <a:off x="787400" y="180975"/>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7" name="Freeform 26"/>
            <p:cNvSpPr/>
            <p:nvPr/>
          </p:nvSpPr>
          <p:spPr>
            <a:xfrm>
              <a:off x="787400" y="682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8" name="Rectangle 27"/>
            <p:cNvSpPr/>
            <p:nvPr/>
          </p:nvSpPr>
          <p:spPr>
            <a:xfrm>
              <a:off x="1152525" y="285750"/>
              <a:ext cx="285750" cy="1370013"/>
            </a:xfrm>
            <a:prstGeom prst="rect">
              <a:avLst/>
            </a:prstGeom>
            <a:solidFill>
              <a:srgbClr val="F2E1C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69" name="Rectangle 28"/>
            <p:cNvSpPr/>
            <p:nvPr/>
          </p:nvSpPr>
          <p:spPr>
            <a:xfrm>
              <a:off x="1152525" y="285750"/>
              <a:ext cx="285750" cy="128588"/>
            </a:xfrm>
            <a:prstGeom prst="rect">
              <a:avLst/>
            </a:prstGeom>
            <a:solidFill>
              <a:srgbClr val="4A5B66"/>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0" name="Rectangle 29"/>
            <p:cNvSpPr/>
            <p:nvPr/>
          </p:nvSpPr>
          <p:spPr>
            <a:xfrm>
              <a:off x="1254125" y="469900"/>
              <a:ext cx="85725" cy="1100138"/>
            </a:xfrm>
            <a:prstGeom prst="rect">
              <a:avLst/>
            </a:prstGeom>
            <a:solidFill>
              <a:srgbClr val="4A5B66"/>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1" name="Rectangle 30"/>
            <p:cNvSpPr/>
            <p:nvPr/>
          </p:nvSpPr>
          <p:spPr>
            <a:xfrm>
              <a:off x="1438275" y="-463550"/>
              <a:ext cx="187325" cy="2119313"/>
            </a:xfrm>
            <a:prstGeom prst="rect">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2" name="Rectangle 31"/>
            <p:cNvSpPr/>
            <p:nvPr/>
          </p:nvSpPr>
          <p:spPr>
            <a:xfrm>
              <a:off x="1482725" y="-395288"/>
              <a:ext cx="98425" cy="177800"/>
            </a:xfrm>
            <a:prstGeom prst="rect">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3" name="Rectangle 32"/>
            <p:cNvSpPr/>
            <p:nvPr/>
          </p:nvSpPr>
          <p:spPr>
            <a:xfrm>
              <a:off x="1482725" y="-161925"/>
              <a:ext cx="98425" cy="177800"/>
            </a:xfrm>
            <a:prstGeom prst="rect">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4" name="Rectangle 33"/>
            <p:cNvSpPr/>
            <p:nvPr/>
          </p:nvSpPr>
          <p:spPr>
            <a:xfrm>
              <a:off x="1482725" y="71438"/>
              <a:ext cx="98425" cy="177800"/>
            </a:xfrm>
            <a:prstGeom prst="rect">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5" name="Oval 34"/>
            <p:cNvSpPr/>
            <p:nvPr/>
          </p:nvSpPr>
          <p:spPr>
            <a:xfrm>
              <a:off x="3373438" y="1524000"/>
              <a:ext cx="257175" cy="147638"/>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6" name="Oval 35"/>
            <p:cNvSpPr/>
            <p:nvPr/>
          </p:nvSpPr>
          <p:spPr>
            <a:xfrm>
              <a:off x="3656013" y="1524000"/>
              <a:ext cx="255587" cy="147638"/>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7" name="Oval 36"/>
            <p:cNvSpPr/>
            <p:nvPr/>
          </p:nvSpPr>
          <p:spPr>
            <a:xfrm>
              <a:off x="3351213" y="519113"/>
              <a:ext cx="180975" cy="177800"/>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8" name="Oval 37"/>
            <p:cNvSpPr/>
            <p:nvPr/>
          </p:nvSpPr>
          <p:spPr>
            <a:xfrm>
              <a:off x="3400425" y="573088"/>
              <a:ext cx="109537" cy="107950"/>
            </a:xfrm>
            <a:prstGeom prst="ellipse">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9" name="Oval 38"/>
            <p:cNvSpPr/>
            <p:nvPr/>
          </p:nvSpPr>
          <p:spPr>
            <a:xfrm>
              <a:off x="3757613" y="519113"/>
              <a:ext cx="176212" cy="177800"/>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0" name="Oval 39"/>
            <p:cNvSpPr/>
            <p:nvPr/>
          </p:nvSpPr>
          <p:spPr>
            <a:xfrm>
              <a:off x="3776663" y="573088"/>
              <a:ext cx="109537" cy="107950"/>
            </a:xfrm>
            <a:prstGeom prst="ellipse">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1" name="Freeform 40"/>
            <p:cNvSpPr/>
            <p:nvPr/>
          </p:nvSpPr>
          <p:spPr>
            <a:xfrm>
              <a:off x="2374900" y="919163"/>
              <a:ext cx="1176337" cy="996950"/>
            </a:xfrm>
            <a:custGeom>
              <a:avLst/>
              <a:gdLst/>
              <a:ahLst/>
              <a:cxnLst>
                <a:cxn ang="0">
                  <a:pos x="1097413" y="304728"/>
                </a:cxn>
                <a:cxn ang="0">
                  <a:pos x="108990" y="549263"/>
                </a:cxn>
                <a:cxn ang="0">
                  <a:pos x="1097413" y="304728"/>
                </a:cxn>
              </a:cxnLst>
              <a:rect l="0" t="0" r="0" b="0"/>
              <a:pathLst>
                <a:path w="313" h="265">
                  <a:moveTo>
                    <a:pt x="292" y="81"/>
                  </a:moveTo>
                  <a:cubicBezTo>
                    <a:pt x="313" y="162"/>
                    <a:pt x="58" y="265"/>
                    <a:pt x="29" y="146"/>
                  </a:cubicBezTo>
                  <a:cubicBezTo>
                    <a:pt x="0" y="27"/>
                    <a:pt x="272" y="0"/>
                    <a:pt x="292" y="81"/>
                  </a:cubicBezTo>
                  <a:close/>
                </a:path>
              </a:pathLst>
            </a:custGeom>
            <a:solidFill>
              <a:srgbClr val="392214">
                <a:alpha val="100000"/>
              </a:srgbClr>
            </a:solidFill>
            <a:ln w="9525">
              <a:noFill/>
            </a:ln>
          </p:spPr>
          <p:txBody>
            <a:bodyPr/>
            <a:lstStyle/>
            <a:p>
              <a:endParaRPr lang="zh-CN" altLang="en-US"/>
            </a:p>
          </p:txBody>
        </p:sp>
        <p:sp>
          <p:nvSpPr>
            <p:cNvPr id="14382" name="Freeform 41"/>
            <p:cNvSpPr>
              <a:spLocks noEditPoints="1"/>
            </p:cNvSpPr>
            <p:nvPr/>
          </p:nvSpPr>
          <p:spPr>
            <a:xfrm>
              <a:off x="2501900" y="1087438"/>
              <a:ext cx="947737" cy="538163"/>
            </a:xfrm>
            <a:custGeom>
              <a:avLst/>
              <a:gdLst/>
              <a:ahLst/>
              <a:cxnLst>
                <a:cxn ang="0">
                  <a:pos x="876281" y="282253"/>
                </a:cxn>
                <a:cxn ang="0">
                  <a:pos x="876281" y="90321"/>
                </a:cxn>
                <a:cxn ang="0">
                  <a:pos x="876281" y="90321"/>
                </a:cxn>
                <a:cxn ang="0">
                  <a:pos x="876281" y="282253"/>
                </a:cxn>
                <a:cxn ang="0">
                  <a:pos x="823629" y="37634"/>
                </a:cxn>
                <a:cxn ang="0">
                  <a:pos x="831150" y="342467"/>
                </a:cxn>
                <a:cxn ang="0">
                  <a:pos x="774737" y="112901"/>
                </a:cxn>
                <a:cxn ang="0">
                  <a:pos x="774737" y="112901"/>
                </a:cxn>
                <a:cxn ang="0">
                  <a:pos x="718324" y="417735"/>
                </a:cxn>
                <a:cxn ang="0">
                  <a:pos x="733368" y="11290"/>
                </a:cxn>
                <a:cxn ang="0">
                  <a:pos x="759694" y="395155"/>
                </a:cxn>
                <a:cxn ang="0">
                  <a:pos x="673194" y="131718"/>
                </a:cxn>
                <a:cxn ang="0">
                  <a:pos x="673194" y="131718"/>
                </a:cxn>
                <a:cxn ang="0">
                  <a:pos x="613020" y="466659"/>
                </a:cxn>
                <a:cxn ang="0">
                  <a:pos x="639346" y="3763"/>
                </a:cxn>
                <a:cxn ang="0">
                  <a:pos x="650629" y="451605"/>
                </a:cxn>
                <a:cxn ang="0">
                  <a:pos x="575412" y="150535"/>
                </a:cxn>
                <a:cxn ang="0">
                  <a:pos x="575412" y="150535"/>
                </a:cxn>
                <a:cxn ang="0">
                  <a:pos x="511477" y="504293"/>
                </a:cxn>
                <a:cxn ang="0">
                  <a:pos x="541564" y="3763"/>
                </a:cxn>
                <a:cxn ang="0">
                  <a:pos x="549086" y="493002"/>
                </a:cxn>
                <a:cxn ang="0">
                  <a:pos x="473869" y="165589"/>
                </a:cxn>
                <a:cxn ang="0">
                  <a:pos x="473869" y="165589"/>
                </a:cxn>
                <a:cxn ang="0">
                  <a:pos x="409934" y="526873"/>
                </a:cxn>
                <a:cxn ang="0">
                  <a:pos x="443782" y="11290"/>
                </a:cxn>
                <a:cxn ang="0">
                  <a:pos x="443782" y="519346"/>
                </a:cxn>
                <a:cxn ang="0">
                  <a:pos x="376086" y="180642"/>
                </a:cxn>
                <a:cxn ang="0">
                  <a:pos x="376086" y="180642"/>
                </a:cxn>
                <a:cxn ang="0">
                  <a:pos x="308391" y="538163"/>
                </a:cxn>
                <a:cxn ang="0">
                  <a:pos x="342238" y="33870"/>
                </a:cxn>
                <a:cxn ang="0">
                  <a:pos x="345999" y="534400"/>
                </a:cxn>
                <a:cxn ang="0">
                  <a:pos x="274543" y="195696"/>
                </a:cxn>
                <a:cxn ang="0">
                  <a:pos x="274543" y="195696"/>
                </a:cxn>
                <a:cxn ang="0">
                  <a:pos x="214369" y="530636"/>
                </a:cxn>
                <a:cxn ang="0">
                  <a:pos x="236934" y="67741"/>
                </a:cxn>
                <a:cxn ang="0">
                  <a:pos x="248217" y="534400"/>
                </a:cxn>
                <a:cxn ang="0">
                  <a:pos x="176760" y="203222"/>
                </a:cxn>
                <a:cxn ang="0">
                  <a:pos x="176760" y="203222"/>
                </a:cxn>
                <a:cxn ang="0">
                  <a:pos x="124108" y="504293"/>
                </a:cxn>
                <a:cxn ang="0">
                  <a:pos x="131630" y="124191"/>
                </a:cxn>
                <a:cxn ang="0">
                  <a:pos x="154195" y="515583"/>
                </a:cxn>
                <a:cxn ang="0">
                  <a:pos x="78978" y="214513"/>
                </a:cxn>
                <a:cxn ang="0">
                  <a:pos x="78978" y="214513"/>
                </a:cxn>
                <a:cxn ang="0">
                  <a:pos x="41369" y="425262"/>
                </a:cxn>
                <a:cxn ang="0">
                  <a:pos x="78978" y="406445"/>
                </a:cxn>
                <a:cxn ang="0">
                  <a:pos x="78978" y="406445"/>
                </a:cxn>
              </a:cxnLst>
              <a:rect l="0" t="0" r="0" b="0"/>
              <a:pathLst>
                <a:path w="252" h="143">
                  <a:moveTo>
                    <a:pt x="249" y="38"/>
                  </a:moveTo>
                  <a:cubicBezTo>
                    <a:pt x="252" y="52"/>
                    <a:pt x="246" y="66"/>
                    <a:pt x="233" y="79"/>
                  </a:cubicBezTo>
                  <a:cubicBezTo>
                    <a:pt x="233" y="75"/>
                    <a:pt x="233" y="75"/>
                    <a:pt x="233" y="75"/>
                  </a:cubicBezTo>
                  <a:cubicBezTo>
                    <a:pt x="242" y="26"/>
                    <a:pt x="242" y="26"/>
                    <a:pt x="242" y="26"/>
                  </a:cubicBezTo>
                  <a:cubicBezTo>
                    <a:pt x="245" y="29"/>
                    <a:pt x="247" y="33"/>
                    <a:pt x="249" y="38"/>
                  </a:cubicBezTo>
                  <a:close/>
                  <a:moveTo>
                    <a:pt x="233" y="24"/>
                  </a:moveTo>
                  <a:cubicBezTo>
                    <a:pt x="233" y="17"/>
                    <a:pt x="233" y="17"/>
                    <a:pt x="233" y="17"/>
                  </a:cubicBezTo>
                  <a:cubicBezTo>
                    <a:pt x="234" y="18"/>
                    <a:pt x="234" y="18"/>
                    <a:pt x="234" y="18"/>
                  </a:cubicBezTo>
                  <a:lnTo>
                    <a:pt x="233" y="24"/>
                  </a:lnTo>
                  <a:close/>
                  <a:moveTo>
                    <a:pt x="233" y="79"/>
                  </a:moveTo>
                  <a:cubicBezTo>
                    <a:pt x="233" y="80"/>
                    <a:pt x="232" y="80"/>
                    <a:pt x="232" y="81"/>
                  </a:cubicBezTo>
                  <a:cubicBezTo>
                    <a:pt x="233" y="75"/>
                    <a:pt x="233" y="75"/>
                    <a:pt x="233" y="75"/>
                  </a:cubicBezTo>
                  <a:lnTo>
                    <a:pt x="233" y="79"/>
                  </a:lnTo>
                  <a:close/>
                  <a:moveTo>
                    <a:pt x="233" y="17"/>
                  </a:moveTo>
                  <a:cubicBezTo>
                    <a:pt x="229" y="15"/>
                    <a:pt x="224" y="12"/>
                    <a:pt x="219" y="10"/>
                  </a:cubicBezTo>
                  <a:cubicBezTo>
                    <a:pt x="206" y="81"/>
                    <a:pt x="206" y="81"/>
                    <a:pt x="206" y="81"/>
                  </a:cubicBezTo>
                  <a:cubicBezTo>
                    <a:pt x="206" y="102"/>
                    <a:pt x="206" y="102"/>
                    <a:pt x="206" y="102"/>
                  </a:cubicBezTo>
                  <a:cubicBezTo>
                    <a:pt x="211" y="98"/>
                    <a:pt x="216" y="95"/>
                    <a:pt x="221" y="91"/>
                  </a:cubicBezTo>
                  <a:cubicBezTo>
                    <a:pt x="233" y="24"/>
                    <a:pt x="233" y="24"/>
                    <a:pt x="233" y="24"/>
                  </a:cubicBezTo>
                  <a:lnTo>
                    <a:pt x="233" y="17"/>
                  </a:lnTo>
                  <a:close/>
                  <a:moveTo>
                    <a:pt x="206" y="30"/>
                  </a:moveTo>
                  <a:cubicBezTo>
                    <a:pt x="206" y="6"/>
                    <a:pt x="206" y="6"/>
                    <a:pt x="206" y="6"/>
                  </a:cubicBezTo>
                  <a:cubicBezTo>
                    <a:pt x="208" y="6"/>
                    <a:pt x="209" y="7"/>
                    <a:pt x="210" y="7"/>
                  </a:cubicBezTo>
                  <a:lnTo>
                    <a:pt x="206" y="30"/>
                  </a:lnTo>
                  <a:close/>
                  <a:moveTo>
                    <a:pt x="206" y="6"/>
                  </a:moveTo>
                  <a:cubicBezTo>
                    <a:pt x="206" y="30"/>
                    <a:pt x="206" y="30"/>
                    <a:pt x="206" y="30"/>
                  </a:cubicBezTo>
                  <a:cubicBezTo>
                    <a:pt x="191" y="111"/>
                    <a:pt x="191" y="111"/>
                    <a:pt x="191" y="111"/>
                  </a:cubicBezTo>
                  <a:cubicBezTo>
                    <a:pt x="187" y="113"/>
                    <a:pt x="183" y="115"/>
                    <a:pt x="179" y="117"/>
                  </a:cubicBezTo>
                  <a:cubicBezTo>
                    <a:pt x="179" y="86"/>
                    <a:pt x="179" y="86"/>
                    <a:pt x="179" y="86"/>
                  </a:cubicBezTo>
                  <a:cubicBezTo>
                    <a:pt x="195" y="3"/>
                    <a:pt x="195" y="3"/>
                    <a:pt x="195" y="3"/>
                  </a:cubicBezTo>
                  <a:cubicBezTo>
                    <a:pt x="199" y="4"/>
                    <a:pt x="202" y="5"/>
                    <a:pt x="206" y="6"/>
                  </a:cubicBezTo>
                  <a:close/>
                  <a:moveTo>
                    <a:pt x="206" y="81"/>
                  </a:moveTo>
                  <a:cubicBezTo>
                    <a:pt x="202" y="105"/>
                    <a:pt x="202" y="105"/>
                    <a:pt x="202" y="105"/>
                  </a:cubicBezTo>
                  <a:cubicBezTo>
                    <a:pt x="203" y="104"/>
                    <a:pt x="205" y="103"/>
                    <a:pt x="206" y="102"/>
                  </a:cubicBezTo>
                  <a:lnTo>
                    <a:pt x="206" y="81"/>
                  </a:lnTo>
                  <a:close/>
                  <a:moveTo>
                    <a:pt x="179" y="35"/>
                  </a:moveTo>
                  <a:cubicBezTo>
                    <a:pt x="186" y="2"/>
                    <a:pt x="186" y="2"/>
                    <a:pt x="186" y="2"/>
                  </a:cubicBezTo>
                  <a:cubicBezTo>
                    <a:pt x="184" y="2"/>
                    <a:pt x="182" y="1"/>
                    <a:pt x="179" y="1"/>
                  </a:cubicBezTo>
                  <a:lnTo>
                    <a:pt x="179" y="35"/>
                  </a:lnTo>
                  <a:close/>
                  <a:moveTo>
                    <a:pt x="179" y="1"/>
                  </a:moveTo>
                  <a:cubicBezTo>
                    <a:pt x="179" y="35"/>
                    <a:pt x="179" y="35"/>
                    <a:pt x="179" y="35"/>
                  </a:cubicBezTo>
                  <a:cubicBezTo>
                    <a:pt x="163" y="124"/>
                    <a:pt x="163" y="124"/>
                    <a:pt x="163" y="124"/>
                  </a:cubicBezTo>
                  <a:cubicBezTo>
                    <a:pt x="160" y="126"/>
                    <a:pt x="156" y="127"/>
                    <a:pt x="153" y="128"/>
                  </a:cubicBezTo>
                  <a:cubicBezTo>
                    <a:pt x="153" y="91"/>
                    <a:pt x="153" y="91"/>
                    <a:pt x="153" y="91"/>
                  </a:cubicBezTo>
                  <a:cubicBezTo>
                    <a:pt x="170" y="1"/>
                    <a:pt x="170" y="1"/>
                    <a:pt x="170" y="1"/>
                  </a:cubicBezTo>
                  <a:cubicBezTo>
                    <a:pt x="173" y="1"/>
                    <a:pt x="176" y="1"/>
                    <a:pt x="179" y="1"/>
                  </a:cubicBezTo>
                  <a:close/>
                  <a:moveTo>
                    <a:pt x="179" y="86"/>
                  </a:moveTo>
                  <a:cubicBezTo>
                    <a:pt x="173" y="120"/>
                    <a:pt x="173" y="120"/>
                    <a:pt x="173" y="120"/>
                  </a:cubicBezTo>
                  <a:cubicBezTo>
                    <a:pt x="175" y="119"/>
                    <a:pt x="177" y="118"/>
                    <a:pt x="179" y="117"/>
                  </a:cubicBezTo>
                  <a:lnTo>
                    <a:pt x="179" y="86"/>
                  </a:lnTo>
                  <a:close/>
                  <a:moveTo>
                    <a:pt x="153" y="40"/>
                  </a:moveTo>
                  <a:cubicBezTo>
                    <a:pt x="160" y="0"/>
                    <a:pt x="160" y="0"/>
                    <a:pt x="160" y="0"/>
                  </a:cubicBezTo>
                  <a:cubicBezTo>
                    <a:pt x="158" y="0"/>
                    <a:pt x="155" y="0"/>
                    <a:pt x="153" y="0"/>
                  </a:cubicBezTo>
                  <a:lnTo>
                    <a:pt x="153" y="40"/>
                  </a:lnTo>
                  <a:close/>
                  <a:moveTo>
                    <a:pt x="153" y="0"/>
                  </a:moveTo>
                  <a:cubicBezTo>
                    <a:pt x="153" y="40"/>
                    <a:pt x="153" y="40"/>
                    <a:pt x="153" y="40"/>
                  </a:cubicBezTo>
                  <a:cubicBezTo>
                    <a:pt x="136" y="134"/>
                    <a:pt x="136" y="134"/>
                    <a:pt x="136" y="134"/>
                  </a:cubicBezTo>
                  <a:cubicBezTo>
                    <a:pt x="132" y="135"/>
                    <a:pt x="129" y="136"/>
                    <a:pt x="126" y="136"/>
                  </a:cubicBezTo>
                  <a:cubicBezTo>
                    <a:pt x="126" y="95"/>
                    <a:pt x="126" y="95"/>
                    <a:pt x="126" y="95"/>
                  </a:cubicBezTo>
                  <a:cubicBezTo>
                    <a:pt x="144" y="1"/>
                    <a:pt x="144" y="1"/>
                    <a:pt x="144" y="1"/>
                  </a:cubicBezTo>
                  <a:cubicBezTo>
                    <a:pt x="147" y="1"/>
                    <a:pt x="150" y="0"/>
                    <a:pt x="153" y="0"/>
                  </a:cubicBezTo>
                  <a:close/>
                  <a:moveTo>
                    <a:pt x="153" y="91"/>
                  </a:moveTo>
                  <a:cubicBezTo>
                    <a:pt x="146" y="131"/>
                    <a:pt x="146" y="131"/>
                    <a:pt x="146" y="131"/>
                  </a:cubicBezTo>
                  <a:cubicBezTo>
                    <a:pt x="148" y="130"/>
                    <a:pt x="150" y="129"/>
                    <a:pt x="153" y="128"/>
                  </a:cubicBezTo>
                  <a:lnTo>
                    <a:pt x="153" y="91"/>
                  </a:lnTo>
                  <a:close/>
                  <a:moveTo>
                    <a:pt x="126" y="44"/>
                  </a:moveTo>
                  <a:cubicBezTo>
                    <a:pt x="134" y="1"/>
                    <a:pt x="134" y="1"/>
                    <a:pt x="134" y="1"/>
                  </a:cubicBezTo>
                  <a:cubicBezTo>
                    <a:pt x="132" y="2"/>
                    <a:pt x="129" y="2"/>
                    <a:pt x="126" y="2"/>
                  </a:cubicBezTo>
                  <a:lnTo>
                    <a:pt x="126" y="44"/>
                  </a:lnTo>
                  <a:close/>
                  <a:moveTo>
                    <a:pt x="126" y="2"/>
                  </a:moveTo>
                  <a:cubicBezTo>
                    <a:pt x="126" y="44"/>
                    <a:pt x="126" y="44"/>
                    <a:pt x="126" y="44"/>
                  </a:cubicBezTo>
                  <a:cubicBezTo>
                    <a:pt x="109" y="140"/>
                    <a:pt x="109" y="140"/>
                    <a:pt x="109" y="140"/>
                  </a:cubicBezTo>
                  <a:cubicBezTo>
                    <a:pt x="106" y="141"/>
                    <a:pt x="103" y="141"/>
                    <a:pt x="100" y="141"/>
                  </a:cubicBezTo>
                  <a:cubicBezTo>
                    <a:pt x="100" y="99"/>
                    <a:pt x="100" y="99"/>
                    <a:pt x="100" y="99"/>
                  </a:cubicBezTo>
                  <a:cubicBezTo>
                    <a:pt x="118" y="3"/>
                    <a:pt x="118" y="3"/>
                    <a:pt x="118" y="3"/>
                  </a:cubicBezTo>
                  <a:cubicBezTo>
                    <a:pt x="120" y="3"/>
                    <a:pt x="123" y="3"/>
                    <a:pt x="126" y="2"/>
                  </a:cubicBezTo>
                  <a:close/>
                  <a:moveTo>
                    <a:pt x="126" y="95"/>
                  </a:moveTo>
                  <a:cubicBezTo>
                    <a:pt x="118" y="138"/>
                    <a:pt x="118" y="138"/>
                    <a:pt x="118" y="138"/>
                  </a:cubicBezTo>
                  <a:cubicBezTo>
                    <a:pt x="121" y="138"/>
                    <a:pt x="124" y="137"/>
                    <a:pt x="126" y="136"/>
                  </a:cubicBezTo>
                  <a:lnTo>
                    <a:pt x="126" y="95"/>
                  </a:lnTo>
                  <a:close/>
                  <a:moveTo>
                    <a:pt x="100" y="48"/>
                  </a:moveTo>
                  <a:cubicBezTo>
                    <a:pt x="108" y="5"/>
                    <a:pt x="108" y="5"/>
                    <a:pt x="108" y="5"/>
                  </a:cubicBezTo>
                  <a:cubicBezTo>
                    <a:pt x="105" y="6"/>
                    <a:pt x="102" y="6"/>
                    <a:pt x="100" y="7"/>
                  </a:cubicBezTo>
                  <a:lnTo>
                    <a:pt x="100" y="48"/>
                  </a:lnTo>
                  <a:close/>
                  <a:moveTo>
                    <a:pt x="100" y="7"/>
                  </a:moveTo>
                  <a:cubicBezTo>
                    <a:pt x="100" y="48"/>
                    <a:pt x="100" y="48"/>
                    <a:pt x="100" y="48"/>
                  </a:cubicBezTo>
                  <a:cubicBezTo>
                    <a:pt x="82" y="143"/>
                    <a:pt x="82" y="143"/>
                    <a:pt x="82" y="143"/>
                  </a:cubicBezTo>
                  <a:cubicBezTo>
                    <a:pt x="79" y="143"/>
                    <a:pt x="76" y="143"/>
                    <a:pt x="73" y="143"/>
                  </a:cubicBezTo>
                  <a:cubicBezTo>
                    <a:pt x="73" y="103"/>
                    <a:pt x="73" y="103"/>
                    <a:pt x="73" y="103"/>
                  </a:cubicBezTo>
                  <a:cubicBezTo>
                    <a:pt x="91" y="9"/>
                    <a:pt x="91" y="9"/>
                    <a:pt x="91" y="9"/>
                  </a:cubicBezTo>
                  <a:cubicBezTo>
                    <a:pt x="94" y="8"/>
                    <a:pt x="97" y="7"/>
                    <a:pt x="100" y="7"/>
                  </a:cubicBezTo>
                  <a:close/>
                  <a:moveTo>
                    <a:pt x="100" y="99"/>
                  </a:moveTo>
                  <a:cubicBezTo>
                    <a:pt x="92" y="142"/>
                    <a:pt x="92" y="142"/>
                    <a:pt x="92" y="142"/>
                  </a:cubicBezTo>
                  <a:cubicBezTo>
                    <a:pt x="95" y="142"/>
                    <a:pt x="97" y="142"/>
                    <a:pt x="100" y="141"/>
                  </a:cubicBezTo>
                  <a:lnTo>
                    <a:pt x="100" y="99"/>
                  </a:lnTo>
                  <a:close/>
                  <a:moveTo>
                    <a:pt x="73" y="52"/>
                  </a:moveTo>
                  <a:cubicBezTo>
                    <a:pt x="81" y="12"/>
                    <a:pt x="81" y="12"/>
                    <a:pt x="81" y="12"/>
                  </a:cubicBezTo>
                  <a:cubicBezTo>
                    <a:pt x="78" y="13"/>
                    <a:pt x="76" y="13"/>
                    <a:pt x="73" y="14"/>
                  </a:cubicBezTo>
                  <a:lnTo>
                    <a:pt x="73" y="52"/>
                  </a:lnTo>
                  <a:close/>
                  <a:moveTo>
                    <a:pt x="73" y="14"/>
                  </a:moveTo>
                  <a:cubicBezTo>
                    <a:pt x="73" y="52"/>
                    <a:pt x="73" y="52"/>
                    <a:pt x="73" y="52"/>
                  </a:cubicBezTo>
                  <a:cubicBezTo>
                    <a:pt x="57" y="141"/>
                    <a:pt x="57" y="141"/>
                    <a:pt x="57" y="141"/>
                  </a:cubicBezTo>
                  <a:cubicBezTo>
                    <a:pt x="54" y="141"/>
                    <a:pt x="50" y="140"/>
                    <a:pt x="47" y="139"/>
                  </a:cubicBezTo>
                  <a:cubicBezTo>
                    <a:pt x="47" y="106"/>
                    <a:pt x="47" y="106"/>
                    <a:pt x="47" y="106"/>
                  </a:cubicBezTo>
                  <a:cubicBezTo>
                    <a:pt x="63" y="18"/>
                    <a:pt x="63" y="18"/>
                    <a:pt x="63" y="18"/>
                  </a:cubicBezTo>
                  <a:cubicBezTo>
                    <a:pt x="67" y="17"/>
                    <a:pt x="70" y="15"/>
                    <a:pt x="73" y="14"/>
                  </a:cubicBezTo>
                  <a:close/>
                  <a:moveTo>
                    <a:pt x="73" y="103"/>
                  </a:moveTo>
                  <a:cubicBezTo>
                    <a:pt x="66" y="142"/>
                    <a:pt x="66" y="142"/>
                    <a:pt x="66" y="142"/>
                  </a:cubicBezTo>
                  <a:cubicBezTo>
                    <a:pt x="69" y="143"/>
                    <a:pt x="71" y="143"/>
                    <a:pt x="73" y="143"/>
                  </a:cubicBezTo>
                  <a:lnTo>
                    <a:pt x="73" y="103"/>
                  </a:lnTo>
                  <a:close/>
                  <a:moveTo>
                    <a:pt x="47" y="54"/>
                  </a:moveTo>
                  <a:cubicBezTo>
                    <a:pt x="53" y="23"/>
                    <a:pt x="53" y="23"/>
                    <a:pt x="53" y="23"/>
                  </a:cubicBezTo>
                  <a:cubicBezTo>
                    <a:pt x="51" y="24"/>
                    <a:pt x="49" y="25"/>
                    <a:pt x="47" y="26"/>
                  </a:cubicBezTo>
                  <a:lnTo>
                    <a:pt x="47" y="54"/>
                  </a:lnTo>
                  <a:close/>
                  <a:moveTo>
                    <a:pt x="47" y="26"/>
                  </a:moveTo>
                  <a:cubicBezTo>
                    <a:pt x="47" y="54"/>
                    <a:pt x="47" y="54"/>
                    <a:pt x="47" y="54"/>
                  </a:cubicBezTo>
                  <a:cubicBezTo>
                    <a:pt x="33" y="134"/>
                    <a:pt x="33" y="134"/>
                    <a:pt x="33" y="134"/>
                  </a:cubicBezTo>
                  <a:cubicBezTo>
                    <a:pt x="28" y="131"/>
                    <a:pt x="24" y="129"/>
                    <a:pt x="21" y="126"/>
                  </a:cubicBezTo>
                  <a:cubicBezTo>
                    <a:pt x="21" y="108"/>
                    <a:pt x="21" y="108"/>
                    <a:pt x="21" y="108"/>
                  </a:cubicBezTo>
                  <a:cubicBezTo>
                    <a:pt x="35" y="33"/>
                    <a:pt x="35" y="33"/>
                    <a:pt x="35" y="33"/>
                  </a:cubicBezTo>
                  <a:cubicBezTo>
                    <a:pt x="39" y="31"/>
                    <a:pt x="43" y="28"/>
                    <a:pt x="47" y="26"/>
                  </a:cubicBezTo>
                  <a:close/>
                  <a:moveTo>
                    <a:pt x="47" y="106"/>
                  </a:moveTo>
                  <a:cubicBezTo>
                    <a:pt x="41" y="137"/>
                    <a:pt x="41" y="137"/>
                    <a:pt x="41" y="137"/>
                  </a:cubicBezTo>
                  <a:cubicBezTo>
                    <a:pt x="43" y="138"/>
                    <a:pt x="45" y="139"/>
                    <a:pt x="47" y="139"/>
                  </a:cubicBezTo>
                  <a:lnTo>
                    <a:pt x="47" y="106"/>
                  </a:lnTo>
                  <a:close/>
                  <a:moveTo>
                    <a:pt x="21" y="57"/>
                  </a:moveTo>
                  <a:cubicBezTo>
                    <a:pt x="24" y="42"/>
                    <a:pt x="24" y="42"/>
                    <a:pt x="24" y="42"/>
                  </a:cubicBezTo>
                  <a:cubicBezTo>
                    <a:pt x="23" y="43"/>
                    <a:pt x="22" y="44"/>
                    <a:pt x="21" y="45"/>
                  </a:cubicBezTo>
                  <a:lnTo>
                    <a:pt x="21" y="57"/>
                  </a:lnTo>
                  <a:close/>
                  <a:moveTo>
                    <a:pt x="21" y="45"/>
                  </a:moveTo>
                  <a:cubicBezTo>
                    <a:pt x="21" y="57"/>
                    <a:pt x="21" y="57"/>
                    <a:pt x="21" y="57"/>
                  </a:cubicBezTo>
                  <a:cubicBezTo>
                    <a:pt x="11" y="113"/>
                    <a:pt x="11" y="113"/>
                    <a:pt x="11" y="113"/>
                  </a:cubicBezTo>
                  <a:cubicBezTo>
                    <a:pt x="8" y="109"/>
                    <a:pt x="6" y="104"/>
                    <a:pt x="5" y="98"/>
                  </a:cubicBezTo>
                  <a:cubicBezTo>
                    <a:pt x="0" y="77"/>
                    <a:pt x="7" y="59"/>
                    <a:pt x="21" y="45"/>
                  </a:cubicBezTo>
                  <a:close/>
                  <a:moveTo>
                    <a:pt x="21" y="108"/>
                  </a:moveTo>
                  <a:cubicBezTo>
                    <a:pt x="18" y="123"/>
                    <a:pt x="18" y="123"/>
                    <a:pt x="18" y="123"/>
                  </a:cubicBezTo>
                  <a:cubicBezTo>
                    <a:pt x="19" y="124"/>
                    <a:pt x="20" y="125"/>
                    <a:pt x="21" y="126"/>
                  </a:cubicBezTo>
                  <a:lnTo>
                    <a:pt x="21" y="108"/>
                  </a:lnTo>
                  <a:close/>
                </a:path>
              </a:pathLst>
            </a:custGeom>
            <a:solidFill>
              <a:srgbClr val="9B5C29">
                <a:alpha val="100000"/>
              </a:srgbClr>
            </a:solidFill>
            <a:ln w="9525">
              <a:noFill/>
            </a:ln>
          </p:spPr>
          <p:txBody>
            <a:bodyPr/>
            <a:lstStyle/>
            <a:p>
              <a:endParaRPr lang="zh-CN" altLang="en-US"/>
            </a:p>
          </p:txBody>
        </p:sp>
        <p:sp>
          <p:nvSpPr>
            <p:cNvPr id="14383" name="Freeform 42"/>
            <p:cNvSpPr/>
            <p:nvPr/>
          </p:nvSpPr>
          <p:spPr>
            <a:xfrm>
              <a:off x="2930525" y="606425"/>
              <a:ext cx="1425575" cy="993775"/>
            </a:xfrm>
            <a:custGeom>
              <a:avLst/>
              <a:gdLst/>
              <a:ahLst/>
              <a:cxnLst>
                <a:cxn ang="0">
                  <a:pos x="714668" y="0"/>
                </a:cxn>
                <a:cxn ang="0">
                  <a:pos x="714668" y="993775"/>
                </a:cxn>
                <a:cxn ang="0">
                  <a:pos x="714668" y="0"/>
                </a:cxn>
              </a:cxnLst>
              <a:rect l="0" t="0" r="0" b="0"/>
              <a:pathLst>
                <a:path w="379" h="264">
                  <a:moveTo>
                    <a:pt x="190" y="0"/>
                  </a:moveTo>
                  <a:cubicBezTo>
                    <a:pt x="322" y="0"/>
                    <a:pt x="379" y="264"/>
                    <a:pt x="190" y="264"/>
                  </a:cubicBezTo>
                  <a:cubicBezTo>
                    <a:pt x="0" y="264"/>
                    <a:pt x="58" y="0"/>
                    <a:pt x="190" y="0"/>
                  </a:cubicBezTo>
                  <a:close/>
                </a:path>
              </a:pathLst>
            </a:custGeom>
            <a:solidFill>
              <a:srgbClr val="392214">
                <a:alpha val="100000"/>
              </a:srgbClr>
            </a:solidFill>
            <a:ln w="9525">
              <a:noFill/>
            </a:ln>
          </p:spPr>
          <p:txBody>
            <a:bodyPr/>
            <a:lstStyle/>
            <a:p>
              <a:endParaRPr lang="zh-CN" altLang="en-US"/>
            </a:p>
          </p:txBody>
        </p:sp>
        <p:sp>
          <p:nvSpPr>
            <p:cNvPr id="14384" name="Freeform 43"/>
            <p:cNvSpPr/>
            <p:nvPr/>
          </p:nvSpPr>
          <p:spPr>
            <a:xfrm>
              <a:off x="2987675" y="644525"/>
              <a:ext cx="1311275" cy="917575"/>
            </a:xfrm>
            <a:custGeom>
              <a:avLst/>
              <a:gdLst/>
              <a:ahLst/>
              <a:cxnLst>
                <a:cxn ang="0">
                  <a:pos x="657516" y="0"/>
                </a:cxn>
                <a:cxn ang="0">
                  <a:pos x="657516" y="917575"/>
                </a:cxn>
                <a:cxn ang="0">
                  <a:pos x="657516" y="0"/>
                </a:cxn>
              </a:cxnLst>
              <a:rect l="0" t="0" r="0" b="0"/>
              <a:pathLst>
                <a:path w="349" h="244">
                  <a:moveTo>
                    <a:pt x="175" y="0"/>
                  </a:moveTo>
                  <a:cubicBezTo>
                    <a:pt x="296" y="0"/>
                    <a:pt x="349" y="244"/>
                    <a:pt x="175" y="244"/>
                  </a:cubicBezTo>
                  <a:cubicBezTo>
                    <a:pt x="0" y="244"/>
                    <a:pt x="53" y="0"/>
                    <a:pt x="175" y="0"/>
                  </a:cubicBezTo>
                  <a:close/>
                </a:path>
              </a:pathLst>
            </a:custGeom>
            <a:solidFill>
              <a:srgbClr val="9B5C29">
                <a:alpha val="100000"/>
              </a:srgbClr>
            </a:solidFill>
            <a:ln w="9525">
              <a:noFill/>
            </a:ln>
          </p:spPr>
          <p:txBody>
            <a:bodyPr/>
            <a:lstStyle/>
            <a:p>
              <a:endParaRPr lang="zh-CN" altLang="en-US"/>
            </a:p>
          </p:txBody>
        </p:sp>
        <p:sp>
          <p:nvSpPr>
            <p:cNvPr id="14385" name="Freeform 44"/>
            <p:cNvSpPr/>
            <p:nvPr/>
          </p:nvSpPr>
          <p:spPr>
            <a:xfrm>
              <a:off x="3565525" y="941388"/>
              <a:ext cx="153987" cy="139700"/>
            </a:xfrm>
            <a:custGeom>
              <a:avLst/>
              <a:gdLst/>
              <a:ahLst/>
              <a:cxnLst>
                <a:cxn ang="0">
                  <a:pos x="56337" y="0"/>
                </a:cxn>
                <a:cxn ang="0">
                  <a:pos x="101406" y="0"/>
                </a:cxn>
                <a:cxn ang="0">
                  <a:pos x="150231" y="33981"/>
                </a:cxn>
                <a:cxn ang="0">
                  <a:pos x="93895" y="139700"/>
                </a:cxn>
                <a:cxn ang="0">
                  <a:pos x="63848" y="139700"/>
                </a:cxn>
                <a:cxn ang="0">
                  <a:pos x="3756" y="33981"/>
                </a:cxn>
                <a:cxn ang="0">
                  <a:pos x="56337" y="0"/>
                </a:cxn>
              </a:cxnLst>
              <a:rect l="0" t="0" r="0" b="0"/>
              <a:pathLst>
                <a:path w="41" h="37">
                  <a:moveTo>
                    <a:pt x="15" y="0"/>
                  </a:moveTo>
                  <a:cubicBezTo>
                    <a:pt x="27" y="0"/>
                    <a:pt x="27" y="0"/>
                    <a:pt x="27" y="0"/>
                  </a:cubicBezTo>
                  <a:cubicBezTo>
                    <a:pt x="34" y="0"/>
                    <a:pt x="41" y="4"/>
                    <a:pt x="40" y="9"/>
                  </a:cubicBezTo>
                  <a:cubicBezTo>
                    <a:pt x="37" y="18"/>
                    <a:pt x="36" y="37"/>
                    <a:pt x="25" y="37"/>
                  </a:cubicBezTo>
                  <a:cubicBezTo>
                    <a:pt x="17" y="37"/>
                    <a:pt x="17" y="37"/>
                    <a:pt x="17" y="37"/>
                  </a:cubicBezTo>
                  <a:cubicBezTo>
                    <a:pt x="5" y="37"/>
                    <a:pt x="4" y="18"/>
                    <a:pt x="1" y="9"/>
                  </a:cubicBezTo>
                  <a:cubicBezTo>
                    <a:pt x="0" y="4"/>
                    <a:pt x="7" y="0"/>
                    <a:pt x="15" y="0"/>
                  </a:cubicBezTo>
                  <a:close/>
                </a:path>
              </a:pathLst>
            </a:custGeom>
            <a:solidFill>
              <a:srgbClr val="FFF7E8">
                <a:alpha val="100000"/>
              </a:srgbClr>
            </a:solidFill>
            <a:ln w="9525">
              <a:noFill/>
            </a:ln>
          </p:spPr>
          <p:txBody>
            <a:bodyPr/>
            <a:lstStyle/>
            <a:p>
              <a:endParaRPr lang="zh-CN" altLang="en-US"/>
            </a:p>
          </p:txBody>
        </p:sp>
        <p:sp>
          <p:nvSpPr>
            <p:cNvPr id="14386" name="Rectangle 45"/>
            <p:cNvSpPr/>
            <p:nvPr/>
          </p:nvSpPr>
          <p:spPr>
            <a:xfrm>
              <a:off x="3636963" y="982663"/>
              <a:ext cx="11112" cy="109538"/>
            </a:xfrm>
            <a:prstGeom prst="rect">
              <a:avLst/>
            </a:prstGeom>
            <a:solidFill>
              <a:srgbClr val="9B5C29"/>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7" name="Oval 46"/>
            <p:cNvSpPr/>
            <p:nvPr/>
          </p:nvSpPr>
          <p:spPr>
            <a:xfrm>
              <a:off x="3487738" y="836613"/>
              <a:ext cx="314325" cy="165100"/>
            </a:xfrm>
            <a:prstGeom prst="ellipse">
              <a:avLst/>
            </a:prstGeom>
            <a:solidFill>
              <a:srgbClr val="9B5C29"/>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8" name="Oval 47"/>
            <p:cNvSpPr/>
            <p:nvPr/>
          </p:nvSpPr>
          <p:spPr>
            <a:xfrm>
              <a:off x="3524250" y="862013"/>
              <a:ext cx="241300" cy="112713"/>
            </a:xfrm>
            <a:prstGeom prst="ellipse">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9" name="Oval 48"/>
            <p:cNvSpPr/>
            <p:nvPr/>
          </p:nvSpPr>
          <p:spPr>
            <a:xfrm>
              <a:off x="3573463" y="685800"/>
              <a:ext cx="49212" cy="142875"/>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0" name="Oval 49"/>
            <p:cNvSpPr/>
            <p:nvPr/>
          </p:nvSpPr>
          <p:spPr>
            <a:xfrm>
              <a:off x="3667125" y="685800"/>
              <a:ext cx="46037" cy="142875"/>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1" name="Oval 50"/>
            <p:cNvSpPr/>
            <p:nvPr/>
          </p:nvSpPr>
          <p:spPr>
            <a:xfrm>
              <a:off x="3562350" y="869950"/>
              <a:ext cx="161925" cy="68263"/>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2" name="Oval 51"/>
            <p:cNvSpPr/>
            <p:nvPr/>
          </p:nvSpPr>
          <p:spPr>
            <a:xfrm>
              <a:off x="3433763" y="1122363"/>
              <a:ext cx="417512" cy="414338"/>
            </a:xfrm>
            <a:prstGeom prst="ellipse">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3" name="Freeform 52"/>
            <p:cNvSpPr/>
            <p:nvPr/>
          </p:nvSpPr>
          <p:spPr>
            <a:xfrm>
              <a:off x="3630613" y="1177925"/>
              <a:ext cx="25400" cy="150813"/>
            </a:xfrm>
            <a:custGeom>
              <a:avLst/>
              <a:gdLst/>
              <a:ahLst/>
              <a:cxnLst>
                <a:cxn ang="0">
                  <a:pos x="14514" y="0"/>
                </a:cxn>
                <a:cxn ang="0">
                  <a:pos x="14514" y="0"/>
                </a:cxn>
                <a:cxn ang="0">
                  <a:pos x="25400" y="11311"/>
                </a:cxn>
                <a:cxn ang="0">
                  <a:pos x="25400" y="139502"/>
                </a:cxn>
                <a:cxn ang="0">
                  <a:pos x="14514" y="150813"/>
                </a:cxn>
                <a:cxn ang="0">
                  <a:pos x="14514" y="150813"/>
                </a:cxn>
                <a:cxn ang="0">
                  <a:pos x="0" y="139502"/>
                </a:cxn>
                <a:cxn ang="0">
                  <a:pos x="0" y="11311"/>
                </a:cxn>
                <a:cxn ang="0">
                  <a:pos x="14514" y="0"/>
                </a:cxn>
              </a:cxnLst>
              <a:rect l="0" t="0" r="0" b="0"/>
              <a:pathLst>
                <a:path w="7" h="40">
                  <a:moveTo>
                    <a:pt x="4" y="0"/>
                  </a:moveTo>
                  <a:cubicBezTo>
                    <a:pt x="4" y="0"/>
                    <a:pt x="4" y="0"/>
                    <a:pt x="4" y="0"/>
                  </a:cubicBezTo>
                  <a:cubicBezTo>
                    <a:pt x="5" y="0"/>
                    <a:pt x="7" y="1"/>
                    <a:pt x="7" y="3"/>
                  </a:cubicBezTo>
                  <a:cubicBezTo>
                    <a:pt x="7" y="37"/>
                    <a:pt x="7" y="37"/>
                    <a:pt x="7" y="37"/>
                  </a:cubicBezTo>
                  <a:cubicBezTo>
                    <a:pt x="7" y="39"/>
                    <a:pt x="5" y="40"/>
                    <a:pt x="4" y="40"/>
                  </a:cubicBezTo>
                  <a:cubicBezTo>
                    <a:pt x="4" y="40"/>
                    <a:pt x="4" y="40"/>
                    <a:pt x="4" y="40"/>
                  </a:cubicBezTo>
                  <a:cubicBezTo>
                    <a:pt x="2" y="40"/>
                    <a:pt x="0" y="39"/>
                    <a:pt x="0" y="37"/>
                  </a:cubicBezTo>
                  <a:cubicBezTo>
                    <a:pt x="0" y="3"/>
                    <a:pt x="0" y="3"/>
                    <a:pt x="0" y="3"/>
                  </a:cubicBezTo>
                  <a:cubicBezTo>
                    <a:pt x="0" y="1"/>
                    <a:pt x="2" y="0"/>
                    <a:pt x="4" y="0"/>
                  </a:cubicBezTo>
                  <a:close/>
                </a:path>
              </a:pathLst>
            </a:custGeom>
            <a:solidFill>
              <a:srgbClr val="392214">
                <a:alpha val="100000"/>
              </a:srgbClr>
            </a:solidFill>
            <a:ln w="9525">
              <a:noFill/>
            </a:ln>
          </p:spPr>
          <p:txBody>
            <a:bodyPr/>
            <a:lstStyle/>
            <a:p>
              <a:endParaRPr lang="zh-CN" altLang="en-US"/>
            </a:p>
          </p:txBody>
        </p:sp>
        <p:sp>
          <p:nvSpPr>
            <p:cNvPr id="14394" name="Freeform 53"/>
            <p:cNvSpPr/>
            <p:nvPr/>
          </p:nvSpPr>
          <p:spPr>
            <a:xfrm>
              <a:off x="3543300" y="1238250"/>
              <a:ext cx="104775" cy="95250"/>
            </a:xfrm>
            <a:custGeom>
              <a:avLst/>
              <a:gdLst/>
              <a:ahLst/>
              <a:cxnLst>
                <a:cxn ang="0">
                  <a:pos x="3742" y="3810"/>
                </a:cxn>
                <a:cxn ang="0">
                  <a:pos x="3742" y="3810"/>
                </a:cxn>
                <a:cxn ang="0">
                  <a:pos x="22452" y="3810"/>
                </a:cxn>
                <a:cxn ang="0">
                  <a:pos x="97291" y="72390"/>
                </a:cxn>
                <a:cxn ang="0">
                  <a:pos x="101033" y="91440"/>
                </a:cxn>
                <a:cxn ang="0">
                  <a:pos x="82323" y="91440"/>
                </a:cxn>
                <a:cxn ang="0">
                  <a:pos x="3742" y="22860"/>
                </a:cxn>
                <a:cxn ang="0">
                  <a:pos x="3742" y="3810"/>
                </a:cxn>
              </a:cxnLst>
              <a:rect l="0" t="0" r="0" b="0"/>
              <a:pathLst>
                <a:path w="28" h="25">
                  <a:moveTo>
                    <a:pt x="1" y="1"/>
                  </a:moveTo>
                  <a:cubicBezTo>
                    <a:pt x="1" y="1"/>
                    <a:pt x="1" y="1"/>
                    <a:pt x="1" y="1"/>
                  </a:cubicBezTo>
                  <a:cubicBezTo>
                    <a:pt x="2" y="0"/>
                    <a:pt x="4" y="0"/>
                    <a:pt x="6" y="1"/>
                  </a:cubicBezTo>
                  <a:cubicBezTo>
                    <a:pt x="26" y="19"/>
                    <a:pt x="26" y="19"/>
                    <a:pt x="26" y="19"/>
                  </a:cubicBezTo>
                  <a:cubicBezTo>
                    <a:pt x="28" y="21"/>
                    <a:pt x="28" y="23"/>
                    <a:pt x="27" y="24"/>
                  </a:cubicBezTo>
                  <a:cubicBezTo>
                    <a:pt x="25" y="25"/>
                    <a:pt x="23" y="25"/>
                    <a:pt x="22" y="24"/>
                  </a:cubicBezTo>
                  <a:cubicBezTo>
                    <a:pt x="1" y="6"/>
                    <a:pt x="1" y="6"/>
                    <a:pt x="1" y="6"/>
                  </a:cubicBezTo>
                  <a:cubicBezTo>
                    <a:pt x="0" y="5"/>
                    <a:pt x="0" y="3"/>
                    <a:pt x="1" y="1"/>
                  </a:cubicBezTo>
                  <a:close/>
                </a:path>
              </a:pathLst>
            </a:custGeom>
            <a:solidFill>
              <a:srgbClr val="392214">
                <a:alpha val="100000"/>
              </a:srgbClr>
            </a:solidFill>
            <a:ln w="9525">
              <a:noFill/>
            </a:ln>
          </p:spPr>
          <p:txBody>
            <a:bodyPr/>
            <a:lstStyle/>
            <a:p>
              <a:endParaRPr lang="zh-CN" altLang="en-US"/>
            </a:p>
          </p:txBody>
        </p:sp>
        <p:sp>
          <p:nvSpPr>
            <p:cNvPr id="14395" name="Oval 54"/>
            <p:cNvSpPr/>
            <p:nvPr/>
          </p:nvSpPr>
          <p:spPr>
            <a:xfrm>
              <a:off x="3630613" y="1136650"/>
              <a:ext cx="25400" cy="26988"/>
            </a:xfrm>
            <a:prstGeom prst="ellipse">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6" name="Oval 55"/>
            <p:cNvSpPr/>
            <p:nvPr/>
          </p:nvSpPr>
          <p:spPr>
            <a:xfrm>
              <a:off x="3814763" y="1320800"/>
              <a:ext cx="25400" cy="26988"/>
            </a:xfrm>
            <a:prstGeom prst="ellipse">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7" name="Oval 56"/>
            <p:cNvSpPr/>
            <p:nvPr/>
          </p:nvSpPr>
          <p:spPr>
            <a:xfrm>
              <a:off x="3633788" y="1506538"/>
              <a:ext cx="25400" cy="25400"/>
            </a:xfrm>
            <a:prstGeom prst="ellipse">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8" name="Oval 57"/>
            <p:cNvSpPr/>
            <p:nvPr/>
          </p:nvSpPr>
          <p:spPr>
            <a:xfrm>
              <a:off x="3449638" y="1320800"/>
              <a:ext cx="25400" cy="26988"/>
            </a:xfrm>
            <a:prstGeom prst="ellipse">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9" name="Oval 58"/>
            <p:cNvSpPr/>
            <p:nvPr/>
          </p:nvSpPr>
          <p:spPr>
            <a:xfrm>
              <a:off x="3611563" y="1298575"/>
              <a:ext cx="63500" cy="60325"/>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400" name="Oval 59"/>
            <p:cNvSpPr/>
            <p:nvPr/>
          </p:nvSpPr>
          <p:spPr>
            <a:xfrm>
              <a:off x="3719513" y="1069975"/>
              <a:ext cx="219075" cy="217488"/>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401" name="Oval 60"/>
            <p:cNvSpPr/>
            <p:nvPr/>
          </p:nvSpPr>
          <p:spPr>
            <a:xfrm>
              <a:off x="3754438" y="1046163"/>
              <a:ext cx="214312" cy="214313"/>
            </a:xfrm>
            <a:prstGeom prst="ellipse">
              <a:avLst/>
            </a:prstGeom>
            <a:solidFill>
              <a:srgbClr val="9B5C29"/>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402" name="Oval 61"/>
            <p:cNvSpPr/>
            <p:nvPr/>
          </p:nvSpPr>
          <p:spPr>
            <a:xfrm>
              <a:off x="3348038" y="1069975"/>
              <a:ext cx="217487" cy="217488"/>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403" name="Oval 62"/>
            <p:cNvSpPr/>
            <p:nvPr/>
          </p:nvSpPr>
          <p:spPr>
            <a:xfrm>
              <a:off x="3321050" y="1046163"/>
              <a:ext cx="214312" cy="214313"/>
            </a:xfrm>
            <a:prstGeom prst="ellipse">
              <a:avLst/>
            </a:prstGeom>
            <a:solidFill>
              <a:srgbClr val="9B5C29"/>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grpSp>
      <p:sp>
        <p:nvSpPr>
          <p:cNvPr id="14340" name="文本框 59"/>
          <p:cNvSpPr txBox="1"/>
          <p:nvPr/>
        </p:nvSpPr>
        <p:spPr>
          <a:xfrm>
            <a:off x="1836963" y="414792"/>
            <a:ext cx="5686959" cy="461665"/>
          </a:xfrm>
          <a:prstGeom prst="rect">
            <a:avLst/>
          </a:prstGeom>
          <a:noFill/>
          <a:ln w="9525">
            <a:noFill/>
          </a:ln>
        </p:spPr>
        <p:txBody>
          <a:bodyPr wrap="square">
            <a:spAutoFit/>
          </a:bodyPr>
          <a:lstStyle/>
          <a:p>
            <a:pPr lvl="0" eaLnBrk="1" hangingPunct="1"/>
            <a:r>
              <a:rPr lang="en-US" altLang="zh-CN" sz="2400" b="1" dirty="0" smtClean="0">
                <a:solidFill>
                  <a:schemeClr val="bg1"/>
                </a:solidFill>
                <a:latin typeface="微软雅黑" panose="020B0503020204020204" pitchFamily="34" charset="-122"/>
                <a:ea typeface="微软雅黑" panose="020B0503020204020204" pitchFamily="34" charset="-122"/>
              </a:rPr>
              <a:t>7.6  </a:t>
            </a:r>
            <a:r>
              <a:rPr lang="zh-CN" altLang="en-US" sz="2400" b="1" dirty="0" smtClean="0">
                <a:solidFill>
                  <a:schemeClr val="bg1"/>
                </a:solidFill>
                <a:latin typeface="微软雅黑" panose="020B0503020204020204" pitchFamily="34" charset="-122"/>
                <a:ea typeface="微软雅黑" panose="020B0503020204020204" pitchFamily="34" charset="-122"/>
              </a:rPr>
              <a:t>其他排序</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68" name="Rectangle 3"/>
          <p:cNvSpPr txBox="1">
            <a:spLocks noChangeArrowheads="1"/>
          </p:cNvSpPr>
          <p:nvPr/>
        </p:nvSpPr>
        <p:spPr>
          <a:xfrm>
            <a:off x="423865" y="1205946"/>
            <a:ext cx="8267700" cy="1229141"/>
          </a:xfrm>
          <a:prstGeom prst="rect">
            <a:avLst/>
          </a:prstGeom>
        </p:spPr>
        <p:txBody>
          <a:bodyPr vert="horz" lIns="91440" tIns="45720" rIns="91440" bIns="45720" rtlCol="0">
            <a:noAutofit/>
          </a:bodyPr>
          <a:lstStyle/>
          <a:p>
            <a:pPr marL="171450" lvl="0" indent="-171450" defTabSz="685800" rtl="0" eaLnBrk="1" fontAlgn="auto" hangingPunct="1">
              <a:lnSpc>
                <a:spcPct val="150000"/>
              </a:lnSpc>
              <a:spcBef>
                <a:spcPts val="750"/>
              </a:spcBef>
              <a:spcAft>
                <a:spcPts val="0"/>
              </a:spcAft>
              <a:defRPr/>
            </a:pPr>
            <a:r>
              <a:rPr lang="en-US" altLang="zh-CN" sz="2800" b="1" dirty="0" smtClean="0"/>
              <a:t>           </a:t>
            </a:r>
            <a:endParaRPr kumimoji="0" lang="zh-CN" altLang="en-US" sz="2400" b="1" i="0" u="none" strike="noStrike" kern="1200" cap="none" spc="0" normalizeH="0" baseline="0" noProof="0" dirty="0" smtClean="0">
              <a:ln>
                <a:noFill/>
              </a:ln>
              <a:solidFill>
                <a:schemeClr val="tx1"/>
              </a:solidFill>
              <a:effectLst/>
              <a:uLnTx/>
              <a:uFillTx/>
              <a:latin typeface="+mn-lt"/>
              <a:ea typeface="+mn-ea"/>
              <a:cs typeface="+mn-cs"/>
            </a:endParaRPr>
          </a:p>
        </p:txBody>
      </p:sp>
      <p:sp>
        <p:nvSpPr>
          <p:cNvPr id="165889" name="Rectangle 1"/>
          <p:cNvSpPr>
            <a:spLocks noChangeArrowheads="1"/>
          </p:cNvSpPr>
          <p:nvPr/>
        </p:nvSpPr>
        <p:spPr bwMode="auto">
          <a:xfrm>
            <a:off x="884584" y="1697038"/>
            <a:ext cx="1933543" cy="323165"/>
          </a:xfrm>
          <a:prstGeom prst="rect">
            <a:avLst/>
          </a:prstGeom>
          <a:noFill/>
          <a:ln w="9525">
            <a:noFill/>
            <a:miter lim="800000"/>
            <a:headEnd/>
            <a:tailEnd/>
          </a:ln>
          <a:effectLst/>
        </p:spPr>
        <p:txBody>
          <a:bodyPr vert="horz" wrap="none" lIns="91440" tIns="45720" rIns="91440" bIns="0" numCol="1" anchor="ctr" anchorCtr="0" compatLnSpc="1">
            <a:prstTxWarp prst="textNoShape">
              <a:avLst/>
            </a:prstTxWarp>
            <a:spAutoFit/>
          </a:bodyPr>
          <a:lstStyle/>
          <a:p>
            <a:r>
              <a:rPr lang="en-US" altLang="zh-CN" b="1" u="heavy" dirty="0" smtClean="0">
                <a:latin typeface="楷体" pitchFamily="49" charset="-122"/>
                <a:ea typeface="楷体" pitchFamily="49" charset="-122"/>
              </a:rPr>
              <a:t>7.6.1  </a:t>
            </a:r>
            <a:r>
              <a:rPr lang="zh-CN" altLang="zh-CN" b="1" u="heavy" dirty="0" smtClean="0">
                <a:latin typeface="楷体" pitchFamily="49" charset="-122"/>
                <a:ea typeface="楷体" pitchFamily="49" charset="-122"/>
              </a:rPr>
              <a:t>归并排序</a:t>
            </a:r>
            <a:endParaRPr lang="zh-CN" altLang="zh-CN" b="1" u="heavy" dirty="0">
              <a:latin typeface="楷体" pitchFamily="49" charset="-122"/>
              <a:ea typeface="楷体" pitchFamily="49" charset="-122"/>
            </a:endParaRPr>
          </a:p>
        </p:txBody>
      </p:sp>
      <p:sp>
        <p:nvSpPr>
          <p:cNvPr id="65" name="矩形 64"/>
          <p:cNvSpPr/>
          <p:nvPr/>
        </p:nvSpPr>
        <p:spPr>
          <a:xfrm>
            <a:off x="815007" y="1059021"/>
            <a:ext cx="7315201" cy="646331"/>
          </a:xfrm>
          <a:prstGeom prst="rect">
            <a:avLst/>
          </a:prstGeom>
        </p:spPr>
        <p:txBody>
          <a:bodyPr wrap="square">
            <a:spAutoFit/>
          </a:bodyPr>
          <a:lstStyle/>
          <a:p>
            <a:r>
              <a:rPr lang="zh-CN" altLang="zh-CN" dirty="0" smtClean="0">
                <a:latin typeface="楷体" pitchFamily="49" charset="-122"/>
                <a:ea typeface="楷体" pitchFamily="49" charset="-122"/>
              </a:rPr>
              <a:t>【学习任务】理解归并排序和基数排序的定义及其提高排序效率的思想，掌握排序构造方法和算法实现。</a:t>
            </a:r>
            <a:endParaRPr lang="zh-CN" altLang="zh-CN" dirty="0">
              <a:latin typeface="楷体" pitchFamily="49" charset="-122"/>
              <a:ea typeface="楷体" pitchFamily="49" charset="-122"/>
            </a:endParaRPr>
          </a:p>
        </p:txBody>
      </p:sp>
      <p:sp>
        <p:nvSpPr>
          <p:cNvPr id="66" name="矩形 65"/>
          <p:cNvSpPr/>
          <p:nvPr/>
        </p:nvSpPr>
        <p:spPr>
          <a:xfrm>
            <a:off x="964095" y="2172205"/>
            <a:ext cx="7255566" cy="646331"/>
          </a:xfrm>
          <a:prstGeom prst="rect">
            <a:avLst/>
          </a:prstGeom>
        </p:spPr>
        <p:txBody>
          <a:bodyPr wrap="square">
            <a:spAutoFit/>
          </a:bodyPr>
          <a:lstStyle/>
          <a:p>
            <a:r>
              <a:rPr lang="zh-CN" altLang="zh-CN" dirty="0" smtClean="0">
                <a:latin typeface="楷体" pitchFamily="49" charset="-122"/>
                <a:ea typeface="楷体" pitchFamily="49" charset="-122"/>
              </a:rPr>
              <a:t>【例</a:t>
            </a:r>
            <a:r>
              <a:rPr lang="en-US" altLang="zh-CN" dirty="0" smtClean="0">
                <a:latin typeface="楷体" pitchFamily="49" charset="-122"/>
                <a:ea typeface="楷体" pitchFamily="49" charset="-122"/>
              </a:rPr>
              <a:t>7.7</a:t>
            </a:r>
            <a:r>
              <a:rPr lang="zh-CN" altLang="zh-CN" dirty="0" smtClean="0">
                <a:latin typeface="楷体" pitchFamily="49" charset="-122"/>
                <a:ea typeface="楷体" pitchFamily="49" charset="-122"/>
              </a:rPr>
              <a:t>】已知某班的英语成绩为</a:t>
            </a:r>
            <a:r>
              <a:rPr lang="en-US" altLang="zh-CN" dirty="0" smtClean="0">
                <a:latin typeface="楷体" pitchFamily="49" charset="-122"/>
                <a:ea typeface="楷体" pitchFamily="49" charset="-122"/>
              </a:rPr>
              <a:t>{82,72,86,99,98,80,90,76,88}</a:t>
            </a:r>
            <a:r>
              <a:rPr lang="zh-CN" altLang="zh-CN" dirty="0" smtClean="0">
                <a:latin typeface="楷体" pitchFamily="49" charset="-122"/>
                <a:ea typeface="楷体" pitchFamily="49" charset="-122"/>
              </a:rPr>
              <a:t>，给出用</a:t>
            </a:r>
            <a:r>
              <a:rPr lang="en-US" altLang="zh-CN" dirty="0" smtClean="0">
                <a:latin typeface="楷体" pitchFamily="49" charset="-122"/>
                <a:ea typeface="楷体" pitchFamily="49" charset="-122"/>
              </a:rPr>
              <a:t>2-</a:t>
            </a:r>
            <a:r>
              <a:rPr lang="zh-CN" altLang="zh-CN" dirty="0" smtClean="0">
                <a:latin typeface="楷体" pitchFamily="49" charset="-122"/>
                <a:ea typeface="楷体" pitchFamily="49" charset="-122"/>
              </a:rPr>
              <a:t>路归并排序法进行排序的过程。</a:t>
            </a:r>
            <a:endParaRPr lang="zh-CN" altLang="zh-CN" dirty="0">
              <a:latin typeface="楷体" pitchFamily="49" charset="-122"/>
              <a:ea typeface="楷体" pitchFamily="49" charset="-122"/>
            </a:endParaRPr>
          </a:p>
        </p:txBody>
      </p:sp>
      <p:pic>
        <p:nvPicPr>
          <p:cNvPr id="173058" name="图片 1"/>
          <p:cNvPicPr>
            <a:picLocks noChangeAspect="1" noChangeArrowheads="1"/>
          </p:cNvPicPr>
          <p:nvPr/>
        </p:nvPicPr>
        <p:blipFill>
          <a:blip r:embed="rId3" cstate="print"/>
          <a:srcRect l="6468" t="23061" r="38362" b="55998"/>
          <a:stretch>
            <a:fillRect/>
          </a:stretch>
        </p:blipFill>
        <p:spPr bwMode="auto">
          <a:xfrm>
            <a:off x="961543" y="3098248"/>
            <a:ext cx="7153884" cy="2109856"/>
          </a:xfrm>
          <a:prstGeom prst="rect">
            <a:avLst/>
          </a:prstGeom>
          <a:noFill/>
          <a:ln w="9525">
            <a:noFill/>
            <a:miter lim="800000"/>
            <a:headEnd/>
            <a:tailEnd/>
          </a:ln>
        </p:spPr>
      </p:pic>
    </p:spTree>
  </p:cSld>
  <p:clrMapOvr>
    <a:masterClrMapping/>
  </p:clrMapOvr>
  <mc:AlternateContent xmlns:mc="http://schemas.openxmlformats.org/markup-compatibility/2006">
    <mc:Choice xmlns=""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 name="矩形 58"/>
          <p:cNvSpPr/>
          <p:nvPr/>
        </p:nvSpPr>
        <p:spPr>
          <a:xfrm>
            <a:off x="0" y="377825"/>
            <a:ext cx="9144000" cy="493032"/>
          </a:xfrm>
          <a:prstGeom prst="rect">
            <a:avLst/>
          </a:prstGeom>
          <a:solidFill>
            <a:srgbClr val="4971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mn-lt"/>
              <a:ea typeface="+mn-ea"/>
              <a:cs typeface="+mn-cs"/>
            </a:endParaRPr>
          </a:p>
        </p:txBody>
      </p:sp>
      <p:grpSp>
        <p:nvGrpSpPr>
          <p:cNvPr id="2" name="组合 1"/>
          <p:cNvGrpSpPr/>
          <p:nvPr/>
        </p:nvGrpSpPr>
        <p:grpSpPr>
          <a:xfrm>
            <a:off x="10128" y="51708"/>
            <a:ext cx="1403123" cy="819150"/>
            <a:chOff x="449263" y="-463550"/>
            <a:chExt cx="4000500" cy="2379663"/>
          </a:xfrm>
        </p:grpSpPr>
        <p:sp>
          <p:nvSpPr>
            <p:cNvPr id="14348" name="Rectangle 7"/>
            <p:cNvSpPr/>
            <p:nvPr/>
          </p:nvSpPr>
          <p:spPr>
            <a:xfrm>
              <a:off x="449263" y="1655763"/>
              <a:ext cx="4000500" cy="252413"/>
            </a:xfrm>
            <a:prstGeom prst="rect">
              <a:avLst/>
            </a:prstGeom>
            <a:solidFill>
              <a:srgbClr val="43592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49" name="Freeform 8"/>
            <p:cNvSpPr/>
            <p:nvPr/>
          </p:nvSpPr>
          <p:spPr>
            <a:xfrm>
              <a:off x="1633538" y="7938"/>
              <a:ext cx="555625" cy="1647825"/>
            </a:xfrm>
            <a:custGeom>
              <a:avLst/>
              <a:gdLst/>
              <a:ahLst/>
              <a:cxnLst>
                <a:cxn ang="0">
                  <a:pos x="184150" y="1647825"/>
                </a:cxn>
                <a:cxn ang="0">
                  <a:pos x="555625" y="1606550"/>
                </a:cxn>
                <a:cxn ang="0">
                  <a:pos x="371475" y="0"/>
                </a:cxn>
                <a:cxn ang="0">
                  <a:pos x="0" y="41275"/>
                </a:cxn>
                <a:cxn ang="0">
                  <a:pos x="184150" y="1647825"/>
                </a:cxn>
              </a:cxnLst>
              <a:rect l="0" t="0" r="0" b="0"/>
              <a:pathLst>
                <a:path w="350" h="1038">
                  <a:moveTo>
                    <a:pt x="116" y="1038"/>
                  </a:moveTo>
                  <a:lnTo>
                    <a:pt x="350" y="1012"/>
                  </a:lnTo>
                  <a:lnTo>
                    <a:pt x="234" y="0"/>
                  </a:lnTo>
                  <a:lnTo>
                    <a:pt x="0" y="26"/>
                  </a:lnTo>
                  <a:lnTo>
                    <a:pt x="116" y="1038"/>
                  </a:lnTo>
                  <a:close/>
                </a:path>
              </a:pathLst>
            </a:custGeom>
            <a:solidFill>
              <a:srgbClr val="4A5B66">
                <a:alpha val="100000"/>
              </a:srgbClr>
            </a:solidFill>
            <a:ln w="9525">
              <a:noFill/>
            </a:ln>
          </p:spPr>
          <p:txBody>
            <a:bodyPr/>
            <a:lstStyle/>
            <a:p>
              <a:endParaRPr lang="zh-CN" altLang="en-US"/>
            </a:p>
          </p:txBody>
        </p:sp>
        <p:sp>
          <p:nvSpPr>
            <p:cNvPr id="14350" name="Freeform 9"/>
            <p:cNvSpPr/>
            <p:nvPr/>
          </p:nvSpPr>
          <p:spPr>
            <a:xfrm>
              <a:off x="1724025" y="147638"/>
              <a:ext cx="258762" cy="334963"/>
            </a:xfrm>
            <a:custGeom>
              <a:avLst/>
              <a:gdLst/>
              <a:ahLst/>
              <a:cxnLst>
                <a:cxn ang="0">
                  <a:pos x="33337" y="334963"/>
                </a:cxn>
                <a:cxn ang="0">
                  <a:pos x="258762" y="307975"/>
                </a:cxn>
                <a:cxn ang="0">
                  <a:pos x="225425" y="0"/>
                </a:cxn>
                <a:cxn ang="0">
                  <a:pos x="0" y="25400"/>
                </a:cxn>
                <a:cxn ang="0">
                  <a:pos x="33337" y="334963"/>
                </a:cxn>
              </a:cxnLst>
              <a:rect l="0" t="0" r="0" b="0"/>
              <a:pathLst>
                <a:path w="163" h="211">
                  <a:moveTo>
                    <a:pt x="21" y="211"/>
                  </a:moveTo>
                  <a:lnTo>
                    <a:pt x="163" y="194"/>
                  </a:lnTo>
                  <a:lnTo>
                    <a:pt x="142" y="0"/>
                  </a:lnTo>
                  <a:lnTo>
                    <a:pt x="0" y="16"/>
                  </a:lnTo>
                  <a:lnTo>
                    <a:pt x="21" y="211"/>
                  </a:lnTo>
                  <a:close/>
                </a:path>
              </a:pathLst>
            </a:custGeom>
            <a:solidFill>
              <a:srgbClr val="F8D271">
                <a:alpha val="100000"/>
              </a:srgbClr>
            </a:solidFill>
            <a:ln w="9525">
              <a:noFill/>
            </a:ln>
          </p:spPr>
          <p:txBody>
            <a:bodyPr/>
            <a:lstStyle/>
            <a:p>
              <a:endParaRPr lang="zh-CN" altLang="en-US"/>
            </a:p>
          </p:txBody>
        </p:sp>
        <p:sp>
          <p:nvSpPr>
            <p:cNvPr id="14351" name="Freeform 10"/>
            <p:cNvSpPr/>
            <p:nvPr/>
          </p:nvSpPr>
          <p:spPr>
            <a:xfrm>
              <a:off x="1768475" y="568325"/>
              <a:ext cx="195262" cy="979488"/>
            </a:xfrm>
            <a:custGeom>
              <a:avLst/>
              <a:gdLst/>
              <a:ahLst/>
              <a:cxnLst>
                <a:cxn ang="0">
                  <a:pos x="0" y="7938"/>
                </a:cxn>
                <a:cxn ang="0">
                  <a:pos x="87312" y="0"/>
                </a:cxn>
                <a:cxn ang="0">
                  <a:pos x="195262" y="968375"/>
                </a:cxn>
                <a:cxn ang="0">
                  <a:pos x="109537" y="979488"/>
                </a:cxn>
                <a:cxn ang="0">
                  <a:pos x="0" y="7938"/>
                </a:cxn>
              </a:cxnLst>
              <a:rect l="0" t="0" r="0" b="0"/>
              <a:pathLst>
                <a:path w="123" h="617">
                  <a:moveTo>
                    <a:pt x="0" y="5"/>
                  </a:moveTo>
                  <a:lnTo>
                    <a:pt x="55" y="0"/>
                  </a:lnTo>
                  <a:lnTo>
                    <a:pt x="123" y="610"/>
                  </a:lnTo>
                  <a:lnTo>
                    <a:pt x="69" y="617"/>
                  </a:lnTo>
                  <a:lnTo>
                    <a:pt x="0" y="5"/>
                  </a:lnTo>
                  <a:close/>
                </a:path>
              </a:pathLst>
            </a:custGeom>
            <a:solidFill>
              <a:srgbClr val="F8D271">
                <a:alpha val="100000"/>
              </a:srgbClr>
            </a:solidFill>
            <a:ln w="9525">
              <a:noFill/>
            </a:ln>
          </p:spPr>
          <p:txBody>
            <a:bodyPr/>
            <a:lstStyle/>
            <a:p>
              <a:endParaRPr lang="zh-CN" altLang="en-US"/>
            </a:p>
          </p:txBody>
        </p:sp>
        <p:sp>
          <p:nvSpPr>
            <p:cNvPr id="14352" name="Freeform 11"/>
            <p:cNvSpPr/>
            <p:nvPr/>
          </p:nvSpPr>
          <p:spPr>
            <a:xfrm>
              <a:off x="1908175" y="549275"/>
              <a:ext cx="198437" cy="979488"/>
            </a:xfrm>
            <a:custGeom>
              <a:avLst/>
              <a:gdLst/>
              <a:ahLst/>
              <a:cxnLst>
                <a:cxn ang="0">
                  <a:pos x="0" y="11113"/>
                </a:cxn>
                <a:cxn ang="0">
                  <a:pos x="85725" y="0"/>
                </a:cxn>
                <a:cxn ang="0">
                  <a:pos x="198437" y="971550"/>
                </a:cxn>
                <a:cxn ang="0">
                  <a:pos x="109537" y="979488"/>
                </a:cxn>
                <a:cxn ang="0">
                  <a:pos x="0" y="11113"/>
                </a:cxn>
              </a:cxnLst>
              <a:rect l="0" t="0" r="0" b="0"/>
              <a:pathLst>
                <a:path w="125" h="617">
                  <a:moveTo>
                    <a:pt x="0" y="7"/>
                  </a:moveTo>
                  <a:lnTo>
                    <a:pt x="54" y="0"/>
                  </a:lnTo>
                  <a:lnTo>
                    <a:pt x="125" y="612"/>
                  </a:lnTo>
                  <a:lnTo>
                    <a:pt x="69" y="617"/>
                  </a:lnTo>
                  <a:lnTo>
                    <a:pt x="0" y="7"/>
                  </a:lnTo>
                  <a:close/>
                </a:path>
              </a:pathLst>
            </a:custGeom>
            <a:solidFill>
              <a:srgbClr val="F8D271">
                <a:alpha val="100000"/>
              </a:srgbClr>
            </a:solidFill>
            <a:ln w="9525">
              <a:noFill/>
            </a:ln>
          </p:spPr>
          <p:txBody>
            <a:bodyPr/>
            <a:lstStyle/>
            <a:p>
              <a:endParaRPr lang="zh-CN" altLang="en-US"/>
            </a:p>
          </p:txBody>
        </p:sp>
        <p:sp>
          <p:nvSpPr>
            <p:cNvPr id="14353" name="Freeform 12"/>
            <p:cNvSpPr/>
            <p:nvPr/>
          </p:nvSpPr>
          <p:spPr>
            <a:xfrm>
              <a:off x="2039938" y="263525"/>
              <a:ext cx="439737" cy="1392238"/>
            </a:xfrm>
            <a:custGeom>
              <a:avLst/>
              <a:gdLst/>
              <a:ahLst/>
              <a:cxnLst>
                <a:cxn ang="0">
                  <a:pos x="153987" y="1392238"/>
                </a:cxn>
                <a:cxn ang="0">
                  <a:pos x="439737" y="1358900"/>
                </a:cxn>
                <a:cxn ang="0">
                  <a:pos x="285750" y="0"/>
                </a:cxn>
                <a:cxn ang="0">
                  <a:pos x="0" y="33338"/>
                </a:cxn>
                <a:cxn ang="0">
                  <a:pos x="153987" y="1392238"/>
                </a:cxn>
              </a:cxnLst>
              <a:rect l="0" t="0" r="0" b="0"/>
              <a:pathLst>
                <a:path w="277" h="877">
                  <a:moveTo>
                    <a:pt x="97" y="877"/>
                  </a:moveTo>
                  <a:lnTo>
                    <a:pt x="277" y="856"/>
                  </a:lnTo>
                  <a:lnTo>
                    <a:pt x="180" y="0"/>
                  </a:lnTo>
                  <a:lnTo>
                    <a:pt x="0" y="21"/>
                  </a:lnTo>
                  <a:lnTo>
                    <a:pt x="97" y="877"/>
                  </a:lnTo>
                  <a:close/>
                </a:path>
              </a:pathLst>
            </a:custGeom>
            <a:solidFill>
              <a:srgbClr val="F8D271">
                <a:alpha val="100000"/>
              </a:srgbClr>
            </a:solidFill>
            <a:ln w="9525">
              <a:noFill/>
            </a:ln>
          </p:spPr>
          <p:txBody>
            <a:bodyPr/>
            <a:lstStyle/>
            <a:p>
              <a:endParaRPr lang="zh-CN" altLang="en-US"/>
            </a:p>
          </p:txBody>
        </p:sp>
        <p:sp>
          <p:nvSpPr>
            <p:cNvPr id="14354" name="Freeform 13"/>
            <p:cNvSpPr/>
            <p:nvPr/>
          </p:nvSpPr>
          <p:spPr>
            <a:xfrm>
              <a:off x="2141538" y="422275"/>
              <a:ext cx="165100" cy="466725"/>
            </a:xfrm>
            <a:custGeom>
              <a:avLst/>
              <a:gdLst/>
              <a:ahLst/>
              <a:cxnLst>
                <a:cxn ang="0">
                  <a:pos x="52388" y="466725"/>
                </a:cxn>
                <a:cxn ang="0">
                  <a:pos x="165100" y="450850"/>
                </a:cxn>
                <a:cxn ang="0">
                  <a:pos x="115888" y="0"/>
                </a:cxn>
                <a:cxn ang="0">
                  <a:pos x="0" y="14288"/>
                </a:cxn>
                <a:cxn ang="0">
                  <a:pos x="52388" y="466725"/>
                </a:cxn>
              </a:cxnLst>
              <a:rect l="0" t="0" r="0" b="0"/>
              <a:pathLst>
                <a:path w="104" h="294">
                  <a:moveTo>
                    <a:pt x="33" y="294"/>
                  </a:moveTo>
                  <a:lnTo>
                    <a:pt x="104" y="284"/>
                  </a:lnTo>
                  <a:lnTo>
                    <a:pt x="73" y="0"/>
                  </a:lnTo>
                  <a:lnTo>
                    <a:pt x="0" y="9"/>
                  </a:lnTo>
                  <a:lnTo>
                    <a:pt x="33" y="294"/>
                  </a:lnTo>
                  <a:close/>
                </a:path>
              </a:pathLst>
            </a:custGeom>
            <a:solidFill>
              <a:srgbClr val="DF5024">
                <a:alpha val="100000"/>
              </a:srgbClr>
            </a:solidFill>
            <a:ln w="9525">
              <a:noFill/>
            </a:ln>
          </p:spPr>
          <p:txBody>
            <a:bodyPr/>
            <a:lstStyle/>
            <a:p>
              <a:endParaRPr lang="zh-CN" altLang="en-US"/>
            </a:p>
          </p:txBody>
        </p:sp>
        <p:sp>
          <p:nvSpPr>
            <p:cNvPr id="14355" name="Rectangle 14"/>
            <p:cNvSpPr/>
            <p:nvPr/>
          </p:nvSpPr>
          <p:spPr>
            <a:xfrm>
              <a:off x="704850" y="-82550"/>
              <a:ext cx="447675" cy="1738313"/>
            </a:xfrm>
            <a:prstGeom prst="rect">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56" name="Freeform 15"/>
            <p:cNvSpPr/>
            <p:nvPr/>
          </p:nvSpPr>
          <p:spPr>
            <a:xfrm>
              <a:off x="787400" y="13255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57" name="Freeform 16"/>
            <p:cNvSpPr/>
            <p:nvPr/>
          </p:nvSpPr>
          <p:spPr>
            <a:xfrm>
              <a:off x="787400" y="1212850"/>
              <a:ext cx="282575" cy="179388"/>
            </a:xfrm>
            <a:custGeom>
              <a:avLst/>
              <a:gdLst/>
              <a:ahLst/>
              <a:cxnLst>
                <a:cxn ang="0">
                  <a:pos x="0" y="60325"/>
                </a:cxn>
                <a:cxn ang="0">
                  <a:pos x="282575" y="179388"/>
                </a:cxn>
                <a:cxn ang="0">
                  <a:pos x="282575" y="120650"/>
                </a:cxn>
                <a:cxn ang="0">
                  <a:pos x="0" y="0"/>
                </a:cxn>
                <a:cxn ang="0">
                  <a:pos x="0" y="60325"/>
                </a:cxn>
              </a:cxnLst>
              <a:rect l="0" t="0" r="0" b="0"/>
              <a:pathLst>
                <a:path w="178" h="113">
                  <a:moveTo>
                    <a:pt x="0" y="38"/>
                  </a:moveTo>
                  <a:lnTo>
                    <a:pt x="178" y="113"/>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58" name="Freeform 17"/>
            <p:cNvSpPr/>
            <p:nvPr/>
          </p:nvSpPr>
          <p:spPr>
            <a:xfrm>
              <a:off x="787400" y="1095375"/>
              <a:ext cx="282575" cy="184150"/>
            </a:xfrm>
            <a:custGeom>
              <a:avLst/>
              <a:gdLst/>
              <a:ahLst/>
              <a:cxnLst>
                <a:cxn ang="0">
                  <a:pos x="0" y="60325"/>
                </a:cxn>
                <a:cxn ang="0">
                  <a:pos x="282575" y="184150"/>
                </a:cxn>
                <a:cxn ang="0">
                  <a:pos x="282575" y="123825"/>
                </a:cxn>
                <a:cxn ang="0">
                  <a:pos x="0" y="0"/>
                </a:cxn>
                <a:cxn ang="0">
                  <a:pos x="0" y="60325"/>
                </a:cxn>
              </a:cxnLst>
              <a:rect l="0" t="0" r="0" b="0"/>
              <a:pathLst>
                <a:path w="178" h="116">
                  <a:moveTo>
                    <a:pt x="0" y="38"/>
                  </a:moveTo>
                  <a:lnTo>
                    <a:pt x="178" y="116"/>
                  </a:lnTo>
                  <a:lnTo>
                    <a:pt x="178" y="78"/>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59" name="Freeform 18"/>
            <p:cNvSpPr/>
            <p:nvPr/>
          </p:nvSpPr>
          <p:spPr>
            <a:xfrm>
              <a:off x="787400" y="9826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0" name="Freeform 19"/>
            <p:cNvSpPr/>
            <p:nvPr/>
          </p:nvSpPr>
          <p:spPr>
            <a:xfrm>
              <a:off x="787400" y="869950"/>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1" name="Freeform 20"/>
            <p:cNvSpPr/>
            <p:nvPr/>
          </p:nvSpPr>
          <p:spPr>
            <a:xfrm>
              <a:off x="787400" y="752475"/>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2" name="Freeform 21"/>
            <p:cNvSpPr/>
            <p:nvPr/>
          </p:nvSpPr>
          <p:spPr>
            <a:xfrm>
              <a:off x="787400" y="6397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3" name="Freeform 22"/>
            <p:cNvSpPr/>
            <p:nvPr/>
          </p:nvSpPr>
          <p:spPr>
            <a:xfrm>
              <a:off x="787400" y="523875"/>
              <a:ext cx="282575" cy="184150"/>
            </a:xfrm>
            <a:custGeom>
              <a:avLst/>
              <a:gdLst/>
              <a:ahLst/>
              <a:cxnLst>
                <a:cxn ang="0">
                  <a:pos x="0" y="60325"/>
                </a:cxn>
                <a:cxn ang="0">
                  <a:pos x="282575" y="184150"/>
                </a:cxn>
                <a:cxn ang="0">
                  <a:pos x="282575" y="120650"/>
                </a:cxn>
                <a:cxn ang="0">
                  <a:pos x="0" y="0"/>
                </a:cxn>
                <a:cxn ang="0">
                  <a:pos x="0" y="60325"/>
                </a:cxn>
              </a:cxnLst>
              <a:rect l="0" t="0" r="0" b="0"/>
              <a:pathLst>
                <a:path w="178" h="116">
                  <a:moveTo>
                    <a:pt x="0" y="38"/>
                  </a:moveTo>
                  <a:lnTo>
                    <a:pt x="178" y="116"/>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4" name="Freeform 23"/>
            <p:cNvSpPr/>
            <p:nvPr/>
          </p:nvSpPr>
          <p:spPr>
            <a:xfrm>
              <a:off x="787400" y="411163"/>
              <a:ext cx="282575" cy="179388"/>
            </a:xfrm>
            <a:custGeom>
              <a:avLst/>
              <a:gdLst/>
              <a:ahLst/>
              <a:cxnLst>
                <a:cxn ang="0">
                  <a:pos x="0" y="58738"/>
                </a:cxn>
                <a:cxn ang="0">
                  <a:pos x="282575" y="179388"/>
                </a:cxn>
                <a:cxn ang="0">
                  <a:pos x="282575" y="119063"/>
                </a:cxn>
                <a:cxn ang="0">
                  <a:pos x="0" y="0"/>
                </a:cxn>
                <a:cxn ang="0">
                  <a:pos x="0" y="58738"/>
                </a:cxn>
              </a:cxnLst>
              <a:rect l="0" t="0" r="0" b="0"/>
              <a:pathLst>
                <a:path w="178" h="113">
                  <a:moveTo>
                    <a:pt x="0" y="37"/>
                  </a:moveTo>
                  <a:lnTo>
                    <a:pt x="178" y="113"/>
                  </a:lnTo>
                  <a:lnTo>
                    <a:pt x="178" y="75"/>
                  </a:lnTo>
                  <a:lnTo>
                    <a:pt x="0" y="0"/>
                  </a:lnTo>
                  <a:lnTo>
                    <a:pt x="0" y="37"/>
                  </a:lnTo>
                  <a:close/>
                </a:path>
              </a:pathLst>
            </a:custGeom>
            <a:solidFill>
              <a:srgbClr val="F6B86B">
                <a:alpha val="100000"/>
              </a:srgbClr>
            </a:solidFill>
            <a:ln w="9525">
              <a:noFill/>
            </a:ln>
          </p:spPr>
          <p:txBody>
            <a:bodyPr/>
            <a:lstStyle/>
            <a:p>
              <a:endParaRPr lang="zh-CN" altLang="en-US"/>
            </a:p>
          </p:txBody>
        </p:sp>
        <p:sp>
          <p:nvSpPr>
            <p:cNvPr id="14365" name="Freeform 24"/>
            <p:cNvSpPr/>
            <p:nvPr/>
          </p:nvSpPr>
          <p:spPr>
            <a:xfrm>
              <a:off x="787400" y="2968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6" name="Freeform 25"/>
            <p:cNvSpPr/>
            <p:nvPr/>
          </p:nvSpPr>
          <p:spPr>
            <a:xfrm>
              <a:off x="787400" y="180975"/>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7" name="Freeform 26"/>
            <p:cNvSpPr/>
            <p:nvPr/>
          </p:nvSpPr>
          <p:spPr>
            <a:xfrm>
              <a:off x="787400" y="682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8" name="Rectangle 27"/>
            <p:cNvSpPr/>
            <p:nvPr/>
          </p:nvSpPr>
          <p:spPr>
            <a:xfrm>
              <a:off x="1152525" y="285750"/>
              <a:ext cx="285750" cy="1370013"/>
            </a:xfrm>
            <a:prstGeom prst="rect">
              <a:avLst/>
            </a:prstGeom>
            <a:solidFill>
              <a:srgbClr val="F2E1C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69" name="Rectangle 28"/>
            <p:cNvSpPr/>
            <p:nvPr/>
          </p:nvSpPr>
          <p:spPr>
            <a:xfrm>
              <a:off x="1152525" y="285750"/>
              <a:ext cx="285750" cy="128588"/>
            </a:xfrm>
            <a:prstGeom prst="rect">
              <a:avLst/>
            </a:prstGeom>
            <a:solidFill>
              <a:srgbClr val="4A5B66"/>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0" name="Rectangle 29"/>
            <p:cNvSpPr/>
            <p:nvPr/>
          </p:nvSpPr>
          <p:spPr>
            <a:xfrm>
              <a:off x="1254125" y="469900"/>
              <a:ext cx="85725" cy="1100138"/>
            </a:xfrm>
            <a:prstGeom prst="rect">
              <a:avLst/>
            </a:prstGeom>
            <a:solidFill>
              <a:srgbClr val="4A5B66"/>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1" name="Rectangle 30"/>
            <p:cNvSpPr/>
            <p:nvPr/>
          </p:nvSpPr>
          <p:spPr>
            <a:xfrm>
              <a:off x="1438275" y="-463550"/>
              <a:ext cx="187325" cy="2119313"/>
            </a:xfrm>
            <a:prstGeom prst="rect">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2" name="Rectangle 31"/>
            <p:cNvSpPr/>
            <p:nvPr/>
          </p:nvSpPr>
          <p:spPr>
            <a:xfrm>
              <a:off x="1482725" y="-395288"/>
              <a:ext cx="98425" cy="177800"/>
            </a:xfrm>
            <a:prstGeom prst="rect">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3" name="Rectangle 32"/>
            <p:cNvSpPr/>
            <p:nvPr/>
          </p:nvSpPr>
          <p:spPr>
            <a:xfrm>
              <a:off x="1482725" y="-161925"/>
              <a:ext cx="98425" cy="177800"/>
            </a:xfrm>
            <a:prstGeom prst="rect">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4" name="Rectangle 33"/>
            <p:cNvSpPr/>
            <p:nvPr/>
          </p:nvSpPr>
          <p:spPr>
            <a:xfrm>
              <a:off x="1482725" y="71438"/>
              <a:ext cx="98425" cy="177800"/>
            </a:xfrm>
            <a:prstGeom prst="rect">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5" name="Oval 34"/>
            <p:cNvSpPr/>
            <p:nvPr/>
          </p:nvSpPr>
          <p:spPr>
            <a:xfrm>
              <a:off x="3373438" y="1524000"/>
              <a:ext cx="257175" cy="147638"/>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6" name="Oval 35"/>
            <p:cNvSpPr/>
            <p:nvPr/>
          </p:nvSpPr>
          <p:spPr>
            <a:xfrm>
              <a:off x="3656013" y="1524000"/>
              <a:ext cx="255587" cy="147638"/>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7" name="Oval 36"/>
            <p:cNvSpPr/>
            <p:nvPr/>
          </p:nvSpPr>
          <p:spPr>
            <a:xfrm>
              <a:off x="3351213" y="519113"/>
              <a:ext cx="180975" cy="177800"/>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8" name="Oval 37"/>
            <p:cNvSpPr/>
            <p:nvPr/>
          </p:nvSpPr>
          <p:spPr>
            <a:xfrm>
              <a:off x="3400425" y="573088"/>
              <a:ext cx="109537" cy="107950"/>
            </a:xfrm>
            <a:prstGeom prst="ellipse">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9" name="Oval 38"/>
            <p:cNvSpPr/>
            <p:nvPr/>
          </p:nvSpPr>
          <p:spPr>
            <a:xfrm>
              <a:off x="3757613" y="519113"/>
              <a:ext cx="176212" cy="177800"/>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0" name="Oval 39"/>
            <p:cNvSpPr/>
            <p:nvPr/>
          </p:nvSpPr>
          <p:spPr>
            <a:xfrm>
              <a:off x="3776663" y="573088"/>
              <a:ext cx="109537" cy="107950"/>
            </a:xfrm>
            <a:prstGeom prst="ellipse">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1" name="Freeform 40"/>
            <p:cNvSpPr/>
            <p:nvPr/>
          </p:nvSpPr>
          <p:spPr>
            <a:xfrm>
              <a:off x="2374900" y="919163"/>
              <a:ext cx="1176337" cy="996950"/>
            </a:xfrm>
            <a:custGeom>
              <a:avLst/>
              <a:gdLst/>
              <a:ahLst/>
              <a:cxnLst>
                <a:cxn ang="0">
                  <a:pos x="1097413" y="304728"/>
                </a:cxn>
                <a:cxn ang="0">
                  <a:pos x="108990" y="549263"/>
                </a:cxn>
                <a:cxn ang="0">
                  <a:pos x="1097413" y="304728"/>
                </a:cxn>
              </a:cxnLst>
              <a:rect l="0" t="0" r="0" b="0"/>
              <a:pathLst>
                <a:path w="313" h="265">
                  <a:moveTo>
                    <a:pt x="292" y="81"/>
                  </a:moveTo>
                  <a:cubicBezTo>
                    <a:pt x="313" y="162"/>
                    <a:pt x="58" y="265"/>
                    <a:pt x="29" y="146"/>
                  </a:cubicBezTo>
                  <a:cubicBezTo>
                    <a:pt x="0" y="27"/>
                    <a:pt x="272" y="0"/>
                    <a:pt x="292" y="81"/>
                  </a:cubicBezTo>
                  <a:close/>
                </a:path>
              </a:pathLst>
            </a:custGeom>
            <a:solidFill>
              <a:srgbClr val="392214">
                <a:alpha val="100000"/>
              </a:srgbClr>
            </a:solidFill>
            <a:ln w="9525">
              <a:noFill/>
            </a:ln>
          </p:spPr>
          <p:txBody>
            <a:bodyPr/>
            <a:lstStyle/>
            <a:p>
              <a:endParaRPr lang="zh-CN" altLang="en-US"/>
            </a:p>
          </p:txBody>
        </p:sp>
        <p:sp>
          <p:nvSpPr>
            <p:cNvPr id="14382" name="Freeform 41"/>
            <p:cNvSpPr>
              <a:spLocks noEditPoints="1"/>
            </p:cNvSpPr>
            <p:nvPr/>
          </p:nvSpPr>
          <p:spPr>
            <a:xfrm>
              <a:off x="2501900" y="1087438"/>
              <a:ext cx="947737" cy="538163"/>
            </a:xfrm>
            <a:custGeom>
              <a:avLst/>
              <a:gdLst/>
              <a:ahLst/>
              <a:cxnLst>
                <a:cxn ang="0">
                  <a:pos x="876281" y="282253"/>
                </a:cxn>
                <a:cxn ang="0">
                  <a:pos x="876281" y="90321"/>
                </a:cxn>
                <a:cxn ang="0">
                  <a:pos x="876281" y="90321"/>
                </a:cxn>
                <a:cxn ang="0">
                  <a:pos x="876281" y="282253"/>
                </a:cxn>
                <a:cxn ang="0">
                  <a:pos x="823629" y="37634"/>
                </a:cxn>
                <a:cxn ang="0">
                  <a:pos x="831150" y="342467"/>
                </a:cxn>
                <a:cxn ang="0">
                  <a:pos x="774737" y="112901"/>
                </a:cxn>
                <a:cxn ang="0">
                  <a:pos x="774737" y="112901"/>
                </a:cxn>
                <a:cxn ang="0">
                  <a:pos x="718324" y="417735"/>
                </a:cxn>
                <a:cxn ang="0">
                  <a:pos x="733368" y="11290"/>
                </a:cxn>
                <a:cxn ang="0">
                  <a:pos x="759694" y="395155"/>
                </a:cxn>
                <a:cxn ang="0">
                  <a:pos x="673194" y="131718"/>
                </a:cxn>
                <a:cxn ang="0">
                  <a:pos x="673194" y="131718"/>
                </a:cxn>
                <a:cxn ang="0">
                  <a:pos x="613020" y="466659"/>
                </a:cxn>
                <a:cxn ang="0">
                  <a:pos x="639346" y="3763"/>
                </a:cxn>
                <a:cxn ang="0">
                  <a:pos x="650629" y="451605"/>
                </a:cxn>
                <a:cxn ang="0">
                  <a:pos x="575412" y="150535"/>
                </a:cxn>
                <a:cxn ang="0">
                  <a:pos x="575412" y="150535"/>
                </a:cxn>
                <a:cxn ang="0">
                  <a:pos x="511477" y="504293"/>
                </a:cxn>
                <a:cxn ang="0">
                  <a:pos x="541564" y="3763"/>
                </a:cxn>
                <a:cxn ang="0">
                  <a:pos x="549086" y="493002"/>
                </a:cxn>
                <a:cxn ang="0">
                  <a:pos x="473869" y="165589"/>
                </a:cxn>
                <a:cxn ang="0">
                  <a:pos x="473869" y="165589"/>
                </a:cxn>
                <a:cxn ang="0">
                  <a:pos x="409934" y="526873"/>
                </a:cxn>
                <a:cxn ang="0">
                  <a:pos x="443782" y="11290"/>
                </a:cxn>
                <a:cxn ang="0">
                  <a:pos x="443782" y="519346"/>
                </a:cxn>
                <a:cxn ang="0">
                  <a:pos x="376086" y="180642"/>
                </a:cxn>
                <a:cxn ang="0">
                  <a:pos x="376086" y="180642"/>
                </a:cxn>
                <a:cxn ang="0">
                  <a:pos x="308391" y="538163"/>
                </a:cxn>
                <a:cxn ang="0">
                  <a:pos x="342238" y="33870"/>
                </a:cxn>
                <a:cxn ang="0">
                  <a:pos x="345999" y="534400"/>
                </a:cxn>
                <a:cxn ang="0">
                  <a:pos x="274543" y="195696"/>
                </a:cxn>
                <a:cxn ang="0">
                  <a:pos x="274543" y="195696"/>
                </a:cxn>
                <a:cxn ang="0">
                  <a:pos x="214369" y="530636"/>
                </a:cxn>
                <a:cxn ang="0">
                  <a:pos x="236934" y="67741"/>
                </a:cxn>
                <a:cxn ang="0">
                  <a:pos x="248217" y="534400"/>
                </a:cxn>
                <a:cxn ang="0">
                  <a:pos x="176760" y="203222"/>
                </a:cxn>
                <a:cxn ang="0">
                  <a:pos x="176760" y="203222"/>
                </a:cxn>
                <a:cxn ang="0">
                  <a:pos x="124108" y="504293"/>
                </a:cxn>
                <a:cxn ang="0">
                  <a:pos x="131630" y="124191"/>
                </a:cxn>
                <a:cxn ang="0">
                  <a:pos x="154195" y="515583"/>
                </a:cxn>
                <a:cxn ang="0">
                  <a:pos x="78978" y="214513"/>
                </a:cxn>
                <a:cxn ang="0">
                  <a:pos x="78978" y="214513"/>
                </a:cxn>
                <a:cxn ang="0">
                  <a:pos x="41369" y="425262"/>
                </a:cxn>
                <a:cxn ang="0">
                  <a:pos x="78978" y="406445"/>
                </a:cxn>
                <a:cxn ang="0">
                  <a:pos x="78978" y="406445"/>
                </a:cxn>
              </a:cxnLst>
              <a:rect l="0" t="0" r="0" b="0"/>
              <a:pathLst>
                <a:path w="252" h="143">
                  <a:moveTo>
                    <a:pt x="249" y="38"/>
                  </a:moveTo>
                  <a:cubicBezTo>
                    <a:pt x="252" y="52"/>
                    <a:pt x="246" y="66"/>
                    <a:pt x="233" y="79"/>
                  </a:cubicBezTo>
                  <a:cubicBezTo>
                    <a:pt x="233" y="75"/>
                    <a:pt x="233" y="75"/>
                    <a:pt x="233" y="75"/>
                  </a:cubicBezTo>
                  <a:cubicBezTo>
                    <a:pt x="242" y="26"/>
                    <a:pt x="242" y="26"/>
                    <a:pt x="242" y="26"/>
                  </a:cubicBezTo>
                  <a:cubicBezTo>
                    <a:pt x="245" y="29"/>
                    <a:pt x="247" y="33"/>
                    <a:pt x="249" y="38"/>
                  </a:cubicBezTo>
                  <a:close/>
                  <a:moveTo>
                    <a:pt x="233" y="24"/>
                  </a:moveTo>
                  <a:cubicBezTo>
                    <a:pt x="233" y="17"/>
                    <a:pt x="233" y="17"/>
                    <a:pt x="233" y="17"/>
                  </a:cubicBezTo>
                  <a:cubicBezTo>
                    <a:pt x="234" y="18"/>
                    <a:pt x="234" y="18"/>
                    <a:pt x="234" y="18"/>
                  </a:cubicBezTo>
                  <a:lnTo>
                    <a:pt x="233" y="24"/>
                  </a:lnTo>
                  <a:close/>
                  <a:moveTo>
                    <a:pt x="233" y="79"/>
                  </a:moveTo>
                  <a:cubicBezTo>
                    <a:pt x="233" y="80"/>
                    <a:pt x="232" y="80"/>
                    <a:pt x="232" y="81"/>
                  </a:cubicBezTo>
                  <a:cubicBezTo>
                    <a:pt x="233" y="75"/>
                    <a:pt x="233" y="75"/>
                    <a:pt x="233" y="75"/>
                  </a:cubicBezTo>
                  <a:lnTo>
                    <a:pt x="233" y="79"/>
                  </a:lnTo>
                  <a:close/>
                  <a:moveTo>
                    <a:pt x="233" y="17"/>
                  </a:moveTo>
                  <a:cubicBezTo>
                    <a:pt x="229" y="15"/>
                    <a:pt x="224" y="12"/>
                    <a:pt x="219" y="10"/>
                  </a:cubicBezTo>
                  <a:cubicBezTo>
                    <a:pt x="206" y="81"/>
                    <a:pt x="206" y="81"/>
                    <a:pt x="206" y="81"/>
                  </a:cubicBezTo>
                  <a:cubicBezTo>
                    <a:pt x="206" y="102"/>
                    <a:pt x="206" y="102"/>
                    <a:pt x="206" y="102"/>
                  </a:cubicBezTo>
                  <a:cubicBezTo>
                    <a:pt x="211" y="98"/>
                    <a:pt x="216" y="95"/>
                    <a:pt x="221" y="91"/>
                  </a:cubicBezTo>
                  <a:cubicBezTo>
                    <a:pt x="233" y="24"/>
                    <a:pt x="233" y="24"/>
                    <a:pt x="233" y="24"/>
                  </a:cubicBezTo>
                  <a:lnTo>
                    <a:pt x="233" y="17"/>
                  </a:lnTo>
                  <a:close/>
                  <a:moveTo>
                    <a:pt x="206" y="30"/>
                  </a:moveTo>
                  <a:cubicBezTo>
                    <a:pt x="206" y="6"/>
                    <a:pt x="206" y="6"/>
                    <a:pt x="206" y="6"/>
                  </a:cubicBezTo>
                  <a:cubicBezTo>
                    <a:pt x="208" y="6"/>
                    <a:pt x="209" y="7"/>
                    <a:pt x="210" y="7"/>
                  </a:cubicBezTo>
                  <a:lnTo>
                    <a:pt x="206" y="30"/>
                  </a:lnTo>
                  <a:close/>
                  <a:moveTo>
                    <a:pt x="206" y="6"/>
                  </a:moveTo>
                  <a:cubicBezTo>
                    <a:pt x="206" y="30"/>
                    <a:pt x="206" y="30"/>
                    <a:pt x="206" y="30"/>
                  </a:cubicBezTo>
                  <a:cubicBezTo>
                    <a:pt x="191" y="111"/>
                    <a:pt x="191" y="111"/>
                    <a:pt x="191" y="111"/>
                  </a:cubicBezTo>
                  <a:cubicBezTo>
                    <a:pt x="187" y="113"/>
                    <a:pt x="183" y="115"/>
                    <a:pt x="179" y="117"/>
                  </a:cubicBezTo>
                  <a:cubicBezTo>
                    <a:pt x="179" y="86"/>
                    <a:pt x="179" y="86"/>
                    <a:pt x="179" y="86"/>
                  </a:cubicBezTo>
                  <a:cubicBezTo>
                    <a:pt x="195" y="3"/>
                    <a:pt x="195" y="3"/>
                    <a:pt x="195" y="3"/>
                  </a:cubicBezTo>
                  <a:cubicBezTo>
                    <a:pt x="199" y="4"/>
                    <a:pt x="202" y="5"/>
                    <a:pt x="206" y="6"/>
                  </a:cubicBezTo>
                  <a:close/>
                  <a:moveTo>
                    <a:pt x="206" y="81"/>
                  </a:moveTo>
                  <a:cubicBezTo>
                    <a:pt x="202" y="105"/>
                    <a:pt x="202" y="105"/>
                    <a:pt x="202" y="105"/>
                  </a:cubicBezTo>
                  <a:cubicBezTo>
                    <a:pt x="203" y="104"/>
                    <a:pt x="205" y="103"/>
                    <a:pt x="206" y="102"/>
                  </a:cubicBezTo>
                  <a:lnTo>
                    <a:pt x="206" y="81"/>
                  </a:lnTo>
                  <a:close/>
                  <a:moveTo>
                    <a:pt x="179" y="35"/>
                  </a:moveTo>
                  <a:cubicBezTo>
                    <a:pt x="186" y="2"/>
                    <a:pt x="186" y="2"/>
                    <a:pt x="186" y="2"/>
                  </a:cubicBezTo>
                  <a:cubicBezTo>
                    <a:pt x="184" y="2"/>
                    <a:pt x="182" y="1"/>
                    <a:pt x="179" y="1"/>
                  </a:cubicBezTo>
                  <a:lnTo>
                    <a:pt x="179" y="35"/>
                  </a:lnTo>
                  <a:close/>
                  <a:moveTo>
                    <a:pt x="179" y="1"/>
                  </a:moveTo>
                  <a:cubicBezTo>
                    <a:pt x="179" y="35"/>
                    <a:pt x="179" y="35"/>
                    <a:pt x="179" y="35"/>
                  </a:cubicBezTo>
                  <a:cubicBezTo>
                    <a:pt x="163" y="124"/>
                    <a:pt x="163" y="124"/>
                    <a:pt x="163" y="124"/>
                  </a:cubicBezTo>
                  <a:cubicBezTo>
                    <a:pt x="160" y="126"/>
                    <a:pt x="156" y="127"/>
                    <a:pt x="153" y="128"/>
                  </a:cubicBezTo>
                  <a:cubicBezTo>
                    <a:pt x="153" y="91"/>
                    <a:pt x="153" y="91"/>
                    <a:pt x="153" y="91"/>
                  </a:cubicBezTo>
                  <a:cubicBezTo>
                    <a:pt x="170" y="1"/>
                    <a:pt x="170" y="1"/>
                    <a:pt x="170" y="1"/>
                  </a:cubicBezTo>
                  <a:cubicBezTo>
                    <a:pt x="173" y="1"/>
                    <a:pt x="176" y="1"/>
                    <a:pt x="179" y="1"/>
                  </a:cubicBezTo>
                  <a:close/>
                  <a:moveTo>
                    <a:pt x="179" y="86"/>
                  </a:moveTo>
                  <a:cubicBezTo>
                    <a:pt x="173" y="120"/>
                    <a:pt x="173" y="120"/>
                    <a:pt x="173" y="120"/>
                  </a:cubicBezTo>
                  <a:cubicBezTo>
                    <a:pt x="175" y="119"/>
                    <a:pt x="177" y="118"/>
                    <a:pt x="179" y="117"/>
                  </a:cubicBezTo>
                  <a:lnTo>
                    <a:pt x="179" y="86"/>
                  </a:lnTo>
                  <a:close/>
                  <a:moveTo>
                    <a:pt x="153" y="40"/>
                  </a:moveTo>
                  <a:cubicBezTo>
                    <a:pt x="160" y="0"/>
                    <a:pt x="160" y="0"/>
                    <a:pt x="160" y="0"/>
                  </a:cubicBezTo>
                  <a:cubicBezTo>
                    <a:pt x="158" y="0"/>
                    <a:pt x="155" y="0"/>
                    <a:pt x="153" y="0"/>
                  </a:cubicBezTo>
                  <a:lnTo>
                    <a:pt x="153" y="40"/>
                  </a:lnTo>
                  <a:close/>
                  <a:moveTo>
                    <a:pt x="153" y="0"/>
                  </a:moveTo>
                  <a:cubicBezTo>
                    <a:pt x="153" y="40"/>
                    <a:pt x="153" y="40"/>
                    <a:pt x="153" y="40"/>
                  </a:cubicBezTo>
                  <a:cubicBezTo>
                    <a:pt x="136" y="134"/>
                    <a:pt x="136" y="134"/>
                    <a:pt x="136" y="134"/>
                  </a:cubicBezTo>
                  <a:cubicBezTo>
                    <a:pt x="132" y="135"/>
                    <a:pt x="129" y="136"/>
                    <a:pt x="126" y="136"/>
                  </a:cubicBezTo>
                  <a:cubicBezTo>
                    <a:pt x="126" y="95"/>
                    <a:pt x="126" y="95"/>
                    <a:pt x="126" y="95"/>
                  </a:cubicBezTo>
                  <a:cubicBezTo>
                    <a:pt x="144" y="1"/>
                    <a:pt x="144" y="1"/>
                    <a:pt x="144" y="1"/>
                  </a:cubicBezTo>
                  <a:cubicBezTo>
                    <a:pt x="147" y="1"/>
                    <a:pt x="150" y="0"/>
                    <a:pt x="153" y="0"/>
                  </a:cubicBezTo>
                  <a:close/>
                  <a:moveTo>
                    <a:pt x="153" y="91"/>
                  </a:moveTo>
                  <a:cubicBezTo>
                    <a:pt x="146" y="131"/>
                    <a:pt x="146" y="131"/>
                    <a:pt x="146" y="131"/>
                  </a:cubicBezTo>
                  <a:cubicBezTo>
                    <a:pt x="148" y="130"/>
                    <a:pt x="150" y="129"/>
                    <a:pt x="153" y="128"/>
                  </a:cubicBezTo>
                  <a:lnTo>
                    <a:pt x="153" y="91"/>
                  </a:lnTo>
                  <a:close/>
                  <a:moveTo>
                    <a:pt x="126" y="44"/>
                  </a:moveTo>
                  <a:cubicBezTo>
                    <a:pt x="134" y="1"/>
                    <a:pt x="134" y="1"/>
                    <a:pt x="134" y="1"/>
                  </a:cubicBezTo>
                  <a:cubicBezTo>
                    <a:pt x="132" y="2"/>
                    <a:pt x="129" y="2"/>
                    <a:pt x="126" y="2"/>
                  </a:cubicBezTo>
                  <a:lnTo>
                    <a:pt x="126" y="44"/>
                  </a:lnTo>
                  <a:close/>
                  <a:moveTo>
                    <a:pt x="126" y="2"/>
                  </a:moveTo>
                  <a:cubicBezTo>
                    <a:pt x="126" y="44"/>
                    <a:pt x="126" y="44"/>
                    <a:pt x="126" y="44"/>
                  </a:cubicBezTo>
                  <a:cubicBezTo>
                    <a:pt x="109" y="140"/>
                    <a:pt x="109" y="140"/>
                    <a:pt x="109" y="140"/>
                  </a:cubicBezTo>
                  <a:cubicBezTo>
                    <a:pt x="106" y="141"/>
                    <a:pt x="103" y="141"/>
                    <a:pt x="100" y="141"/>
                  </a:cubicBezTo>
                  <a:cubicBezTo>
                    <a:pt x="100" y="99"/>
                    <a:pt x="100" y="99"/>
                    <a:pt x="100" y="99"/>
                  </a:cubicBezTo>
                  <a:cubicBezTo>
                    <a:pt x="118" y="3"/>
                    <a:pt x="118" y="3"/>
                    <a:pt x="118" y="3"/>
                  </a:cubicBezTo>
                  <a:cubicBezTo>
                    <a:pt x="120" y="3"/>
                    <a:pt x="123" y="3"/>
                    <a:pt x="126" y="2"/>
                  </a:cubicBezTo>
                  <a:close/>
                  <a:moveTo>
                    <a:pt x="126" y="95"/>
                  </a:moveTo>
                  <a:cubicBezTo>
                    <a:pt x="118" y="138"/>
                    <a:pt x="118" y="138"/>
                    <a:pt x="118" y="138"/>
                  </a:cubicBezTo>
                  <a:cubicBezTo>
                    <a:pt x="121" y="138"/>
                    <a:pt x="124" y="137"/>
                    <a:pt x="126" y="136"/>
                  </a:cubicBezTo>
                  <a:lnTo>
                    <a:pt x="126" y="95"/>
                  </a:lnTo>
                  <a:close/>
                  <a:moveTo>
                    <a:pt x="100" y="48"/>
                  </a:moveTo>
                  <a:cubicBezTo>
                    <a:pt x="108" y="5"/>
                    <a:pt x="108" y="5"/>
                    <a:pt x="108" y="5"/>
                  </a:cubicBezTo>
                  <a:cubicBezTo>
                    <a:pt x="105" y="6"/>
                    <a:pt x="102" y="6"/>
                    <a:pt x="100" y="7"/>
                  </a:cubicBezTo>
                  <a:lnTo>
                    <a:pt x="100" y="48"/>
                  </a:lnTo>
                  <a:close/>
                  <a:moveTo>
                    <a:pt x="100" y="7"/>
                  </a:moveTo>
                  <a:cubicBezTo>
                    <a:pt x="100" y="48"/>
                    <a:pt x="100" y="48"/>
                    <a:pt x="100" y="48"/>
                  </a:cubicBezTo>
                  <a:cubicBezTo>
                    <a:pt x="82" y="143"/>
                    <a:pt x="82" y="143"/>
                    <a:pt x="82" y="143"/>
                  </a:cubicBezTo>
                  <a:cubicBezTo>
                    <a:pt x="79" y="143"/>
                    <a:pt x="76" y="143"/>
                    <a:pt x="73" y="143"/>
                  </a:cubicBezTo>
                  <a:cubicBezTo>
                    <a:pt x="73" y="103"/>
                    <a:pt x="73" y="103"/>
                    <a:pt x="73" y="103"/>
                  </a:cubicBezTo>
                  <a:cubicBezTo>
                    <a:pt x="91" y="9"/>
                    <a:pt x="91" y="9"/>
                    <a:pt x="91" y="9"/>
                  </a:cubicBezTo>
                  <a:cubicBezTo>
                    <a:pt x="94" y="8"/>
                    <a:pt x="97" y="7"/>
                    <a:pt x="100" y="7"/>
                  </a:cubicBezTo>
                  <a:close/>
                  <a:moveTo>
                    <a:pt x="100" y="99"/>
                  </a:moveTo>
                  <a:cubicBezTo>
                    <a:pt x="92" y="142"/>
                    <a:pt x="92" y="142"/>
                    <a:pt x="92" y="142"/>
                  </a:cubicBezTo>
                  <a:cubicBezTo>
                    <a:pt x="95" y="142"/>
                    <a:pt x="97" y="142"/>
                    <a:pt x="100" y="141"/>
                  </a:cubicBezTo>
                  <a:lnTo>
                    <a:pt x="100" y="99"/>
                  </a:lnTo>
                  <a:close/>
                  <a:moveTo>
                    <a:pt x="73" y="52"/>
                  </a:moveTo>
                  <a:cubicBezTo>
                    <a:pt x="81" y="12"/>
                    <a:pt x="81" y="12"/>
                    <a:pt x="81" y="12"/>
                  </a:cubicBezTo>
                  <a:cubicBezTo>
                    <a:pt x="78" y="13"/>
                    <a:pt x="76" y="13"/>
                    <a:pt x="73" y="14"/>
                  </a:cubicBezTo>
                  <a:lnTo>
                    <a:pt x="73" y="52"/>
                  </a:lnTo>
                  <a:close/>
                  <a:moveTo>
                    <a:pt x="73" y="14"/>
                  </a:moveTo>
                  <a:cubicBezTo>
                    <a:pt x="73" y="52"/>
                    <a:pt x="73" y="52"/>
                    <a:pt x="73" y="52"/>
                  </a:cubicBezTo>
                  <a:cubicBezTo>
                    <a:pt x="57" y="141"/>
                    <a:pt x="57" y="141"/>
                    <a:pt x="57" y="141"/>
                  </a:cubicBezTo>
                  <a:cubicBezTo>
                    <a:pt x="54" y="141"/>
                    <a:pt x="50" y="140"/>
                    <a:pt x="47" y="139"/>
                  </a:cubicBezTo>
                  <a:cubicBezTo>
                    <a:pt x="47" y="106"/>
                    <a:pt x="47" y="106"/>
                    <a:pt x="47" y="106"/>
                  </a:cubicBezTo>
                  <a:cubicBezTo>
                    <a:pt x="63" y="18"/>
                    <a:pt x="63" y="18"/>
                    <a:pt x="63" y="18"/>
                  </a:cubicBezTo>
                  <a:cubicBezTo>
                    <a:pt x="67" y="17"/>
                    <a:pt x="70" y="15"/>
                    <a:pt x="73" y="14"/>
                  </a:cubicBezTo>
                  <a:close/>
                  <a:moveTo>
                    <a:pt x="73" y="103"/>
                  </a:moveTo>
                  <a:cubicBezTo>
                    <a:pt x="66" y="142"/>
                    <a:pt x="66" y="142"/>
                    <a:pt x="66" y="142"/>
                  </a:cubicBezTo>
                  <a:cubicBezTo>
                    <a:pt x="69" y="143"/>
                    <a:pt x="71" y="143"/>
                    <a:pt x="73" y="143"/>
                  </a:cubicBezTo>
                  <a:lnTo>
                    <a:pt x="73" y="103"/>
                  </a:lnTo>
                  <a:close/>
                  <a:moveTo>
                    <a:pt x="47" y="54"/>
                  </a:moveTo>
                  <a:cubicBezTo>
                    <a:pt x="53" y="23"/>
                    <a:pt x="53" y="23"/>
                    <a:pt x="53" y="23"/>
                  </a:cubicBezTo>
                  <a:cubicBezTo>
                    <a:pt x="51" y="24"/>
                    <a:pt x="49" y="25"/>
                    <a:pt x="47" y="26"/>
                  </a:cubicBezTo>
                  <a:lnTo>
                    <a:pt x="47" y="54"/>
                  </a:lnTo>
                  <a:close/>
                  <a:moveTo>
                    <a:pt x="47" y="26"/>
                  </a:moveTo>
                  <a:cubicBezTo>
                    <a:pt x="47" y="54"/>
                    <a:pt x="47" y="54"/>
                    <a:pt x="47" y="54"/>
                  </a:cubicBezTo>
                  <a:cubicBezTo>
                    <a:pt x="33" y="134"/>
                    <a:pt x="33" y="134"/>
                    <a:pt x="33" y="134"/>
                  </a:cubicBezTo>
                  <a:cubicBezTo>
                    <a:pt x="28" y="131"/>
                    <a:pt x="24" y="129"/>
                    <a:pt x="21" y="126"/>
                  </a:cubicBezTo>
                  <a:cubicBezTo>
                    <a:pt x="21" y="108"/>
                    <a:pt x="21" y="108"/>
                    <a:pt x="21" y="108"/>
                  </a:cubicBezTo>
                  <a:cubicBezTo>
                    <a:pt x="35" y="33"/>
                    <a:pt x="35" y="33"/>
                    <a:pt x="35" y="33"/>
                  </a:cubicBezTo>
                  <a:cubicBezTo>
                    <a:pt x="39" y="31"/>
                    <a:pt x="43" y="28"/>
                    <a:pt x="47" y="26"/>
                  </a:cubicBezTo>
                  <a:close/>
                  <a:moveTo>
                    <a:pt x="47" y="106"/>
                  </a:moveTo>
                  <a:cubicBezTo>
                    <a:pt x="41" y="137"/>
                    <a:pt x="41" y="137"/>
                    <a:pt x="41" y="137"/>
                  </a:cubicBezTo>
                  <a:cubicBezTo>
                    <a:pt x="43" y="138"/>
                    <a:pt x="45" y="139"/>
                    <a:pt x="47" y="139"/>
                  </a:cubicBezTo>
                  <a:lnTo>
                    <a:pt x="47" y="106"/>
                  </a:lnTo>
                  <a:close/>
                  <a:moveTo>
                    <a:pt x="21" y="57"/>
                  </a:moveTo>
                  <a:cubicBezTo>
                    <a:pt x="24" y="42"/>
                    <a:pt x="24" y="42"/>
                    <a:pt x="24" y="42"/>
                  </a:cubicBezTo>
                  <a:cubicBezTo>
                    <a:pt x="23" y="43"/>
                    <a:pt x="22" y="44"/>
                    <a:pt x="21" y="45"/>
                  </a:cubicBezTo>
                  <a:lnTo>
                    <a:pt x="21" y="57"/>
                  </a:lnTo>
                  <a:close/>
                  <a:moveTo>
                    <a:pt x="21" y="45"/>
                  </a:moveTo>
                  <a:cubicBezTo>
                    <a:pt x="21" y="57"/>
                    <a:pt x="21" y="57"/>
                    <a:pt x="21" y="57"/>
                  </a:cubicBezTo>
                  <a:cubicBezTo>
                    <a:pt x="11" y="113"/>
                    <a:pt x="11" y="113"/>
                    <a:pt x="11" y="113"/>
                  </a:cubicBezTo>
                  <a:cubicBezTo>
                    <a:pt x="8" y="109"/>
                    <a:pt x="6" y="104"/>
                    <a:pt x="5" y="98"/>
                  </a:cubicBezTo>
                  <a:cubicBezTo>
                    <a:pt x="0" y="77"/>
                    <a:pt x="7" y="59"/>
                    <a:pt x="21" y="45"/>
                  </a:cubicBezTo>
                  <a:close/>
                  <a:moveTo>
                    <a:pt x="21" y="108"/>
                  </a:moveTo>
                  <a:cubicBezTo>
                    <a:pt x="18" y="123"/>
                    <a:pt x="18" y="123"/>
                    <a:pt x="18" y="123"/>
                  </a:cubicBezTo>
                  <a:cubicBezTo>
                    <a:pt x="19" y="124"/>
                    <a:pt x="20" y="125"/>
                    <a:pt x="21" y="126"/>
                  </a:cubicBezTo>
                  <a:lnTo>
                    <a:pt x="21" y="108"/>
                  </a:lnTo>
                  <a:close/>
                </a:path>
              </a:pathLst>
            </a:custGeom>
            <a:solidFill>
              <a:srgbClr val="9B5C29">
                <a:alpha val="100000"/>
              </a:srgbClr>
            </a:solidFill>
            <a:ln w="9525">
              <a:noFill/>
            </a:ln>
          </p:spPr>
          <p:txBody>
            <a:bodyPr/>
            <a:lstStyle/>
            <a:p>
              <a:endParaRPr lang="zh-CN" altLang="en-US"/>
            </a:p>
          </p:txBody>
        </p:sp>
        <p:sp>
          <p:nvSpPr>
            <p:cNvPr id="14383" name="Freeform 42"/>
            <p:cNvSpPr/>
            <p:nvPr/>
          </p:nvSpPr>
          <p:spPr>
            <a:xfrm>
              <a:off x="2930525" y="606425"/>
              <a:ext cx="1425575" cy="993775"/>
            </a:xfrm>
            <a:custGeom>
              <a:avLst/>
              <a:gdLst/>
              <a:ahLst/>
              <a:cxnLst>
                <a:cxn ang="0">
                  <a:pos x="714668" y="0"/>
                </a:cxn>
                <a:cxn ang="0">
                  <a:pos x="714668" y="993775"/>
                </a:cxn>
                <a:cxn ang="0">
                  <a:pos x="714668" y="0"/>
                </a:cxn>
              </a:cxnLst>
              <a:rect l="0" t="0" r="0" b="0"/>
              <a:pathLst>
                <a:path w="379" h="264">
                  <a:moveTo>
                    <a:pt x="190" y="0"/>
                  </a:moveTo>
                  <a:cubicBezTo>
                    <a:pt x="322" y="0"/>
                    <a:pt x="379" y="264"/>
                    <a:pt x="190" y="264"/>
                  </a:cubicBezTo>
                  <a:cubicBezTo>
                    <a:pt x="0" y="264"/>
                    <a:pt x="58" y="0"/>
                    <a:pt x="190" y="0"/>
                  </a:cubicBezTo>
                  <a:close/>
                </a:path>
              </a:pathLst>
            </a:custGeom>
            <a:solidFill>
              <a:srgbClr val="392214">
                <a:alpha val="100000"/>
              </a:srgbClr>
            </a:solidFill>
            <a:ln w="9525">
              <a:noFill/>
            </a:ln>
          </p:spPr>
          <p:txBody>
            <a:bodyPr/>
            <a:lstStyle/>
            <a:p>
              <a:endParaRPr lang="zh-CN" altLang="en-US"/>
            </a:p>
          </p:txBody>
        </p:sp>
        <p:sp>
          <p:nvSpPr>
            <p:cNvPr id="14384" name="Freeform 43"/>
            <p:cNvSpPr/>
            <p:nvPr/>
          </p:nvSpPr>
          <p:spPr>
            <a:xfrm>
              <a:off x="2987675" y="644525"/>
              <a:ext cx="1311275" cy="917575"/>
            </a:xfrm>
            <a:custGeom>
              <a:avLst/>
              <a:gdLst/>
              <a:ahLst/>
              <a:cxnLst>
                <a:cxn ang="0">
                  <a:pos x="657516" y="0"/>
                </a:cxn>
                <a:cxn ang="0">
                  <a:pos x="657516" y="917575"/>
                </a:cxn>
                <a:cxn ang="0">
                  <a:pos x="657516" y="0"/>
                </a:cxn>
              </a:cxnLst>
              <a:rect l="0" t="0" r="0" b="0"/>
              <a:pathLst>
                <a:path w="349" h="244">
                  <a:moveTo>
                    <a:pt x="175" y="0"/>
                  </a:moveTo>
                  <a:cubicBezTo>
                    <a:pt x="296" y="0"/>
                    <a:pt x="349" y="244"/>
                    <a:pt x="175" y="244"/>
                  </a:cubicBezTo>
                  <a:cubicBezTo>
                    <a:pt x="0" y="244"/>
                    <a:pt x="53" y="0"/>
                    <a:pt x="175" y="0"/>
                  </a:cubicBezTo>
                  <a:close/>
                </a:path>
              </a:pathLst>
            </a:custGeom>
            <a:solidFill>
              <a:srgbClr val="9B5C29">
                <a:alpha val="100000"/>
              </a:srgbClr>
            </a:solidFill>
            <a:ln w="9525">
              <a:noFill/>
            </a:ln>
          </p:spPr>
          <p:txBody>
            <a:bodyPr/>
            <a:lstStyle/>
            <a:p>
              <a:endParaRPr lang="zh-CN" altLang="en-US"/>
            </a:p>
          </p:txBody>
        </p:sp>
        <p:sp>
          <p:nvSpPr>
            <p:cNvPr id="14385" name="Freeform 44"/>
            <p:cNvSpPr/>
            <p:nvPr/>
          </p:nvSpPr>
          <p:spPr>
            <a:xfrm>
              <a:off x="3565525" y="941388"/>
              <a:ext cx="153987" cy="139700"/>
            </a:xfrm>
            <a:custGeom>
              <a:avLst/>
              <a:gdLst/>
              <a:ahLst/>
              <a:cxnLst>
                <a:cxn ang="0">
                  <a:pos x="56337" y="0"/>
                </a:cxn>
                <a:cxn ang="0">
                  <a:pos x="101406" y="0"/>
                </a:cxn>
                <a:cxn ang="0">
                  <a:pos x="150231" y="33981"/>
                </a:cxn>
                <a:cxn ang="0">
                  <a:pos x="93895" y="139700"/>
                </a:cxn>
                <a:cxn ang="0">
                  <a:pos x="63848" y="139700"/>
                </a:cxn>
                <a:cxn ang="0">
                  <a:pos x="3756" y="33981"/>
                </a:cxn>
                <a:cxn ang="0">
                  <a:pos x="56337" y="0"/>
                </a:cxn>
              </a:cxnLst>
              <a:rect l="0" t="0" r="0" b="0"/>
              <a:pathLst>
                <a:path w="41" h="37">
                  <a:moveTo>
                    <a:pt x="15" y="0"/>
                  </a:moveTo>
                  <a:cubicBezTo>
                    <a:pt x="27" y="0"/>
                    <a:pt x="27" y="0"/>
                    <a:pt x="27" y="0"/>
                  </a:cubicBezTo>
                  <a:cubicBezTo>
                    <a:pt x="34" y="0"/>
                    <a:pt x="41" y="4"/>
                    <a:pt x="40" y="9"/>
                  </a:cubicBezTo>
                  <a:cubicBezTo>
                    <a:pt x="37" y="18"/>
                    <a:pt x="36" y="37"/>
                    <a:pt x="25" y="37"/>
                  </a:cubicBezTo>
                  <a:cubicBezTo>
                    <a:pt x="17" y="37"/>
                    <a:pt x="17" y="37"/>
                    <a:pt x="17" y="37"/>
                  </a:cubicBezTo>
                  <a:cubicBezTo>
                    <a:pt x="5" y="37"/>
                    <a:pt x="4" y="18"/>
                    <a:pt x="1" y="9"/>
                  </a:cubicBezTo>
                  <a:cubicBezTo>
                    <a:pt x="0" y="4"/>
                    <a:pt x="7" y="0"/>
                    <a:pt x="15" y="0"/>
                  </a:cubicBezTo>
                  <a:close/>
                </a:path>
              </a:pathLst>
            </a:custGeom>
            <a:solidFill>
              <a:srgbClr val="FFF7E8">
                <a:alpha val="100000"/>
              </a:srgbClr>
            </a:solidFill>
            <a:ln w="9525">
              <a:noFill/>
            </a:ln>
          </p:spPr>
          <p:txBody>
            <a:bodyPr/>
            <a:lstStyle/>
            <a:p>
              <a:endParaRPr lang="zh-CN" altLang="en-US"/>
            </a:p>
          </p:txBody>
        </p:sp>
        <p:sp>
          <p:nvSpPr>
            <p:cNvPr id="14386" name="Rectangle 45"/>
            <p:cNvSpPr/>
            <p:nvPr/>
          </p:nvSpPr>
          <p:spPr>
            <a:xfrm>
              <a:off x="3636963" y="982663"/>
              <a:ext cx="11112" cy="109538"/>
            </a:xfrm>
            <a:prstGeom prst="rect">
              <a:avLst/>
            </a:prstGeom>
            <a:solidFill>
              <a:srgbClr val="9B5C29"/>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7" name="Oval 46"/>
            <p:cNvSpPr/>
            <p:nvPr/>
          </p:nvSpPr>
          <p:spPr>
            <a:xfrm>
              <a:off x="3487738" y="836613"/>
              <a:ext cx="314325" cy="165100"/>
            </a:xfrm>
            <a:prstGeom prst="ellipse">
              <a:avLst/>
            </a:prstGeom>
            <a:solidFill>
              <a:srgbClr val="9B5C29"/>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8" name="Oval 47"/>
            <p:cNvSpPr/>
            <p:nvPr/>
          </p:nvSpPr>
          <p:spPr>
            <a:xfrm>
              <a:off x="3524250" y="862013"/>
              <a:ext cx="241300" cy="112713"/>
            </a:xfrm>
            <a:prstGeom prst="ellipse">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9" name="Oval 48"/>
            <p:cNvSpPr/>
            <p:nvPr/>
          </p:nvSpPr>
          <p:spPr>
            <a:xfrm>
              <a:off x="3573463" y="685800"/>
              <a:ext cx="49212" cy="142875"/>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0" name="Oval 49"/>
            <p:cNvSpPr/>
            <p:nvPr/>
          </p:nvSpPr>
          <p:spPr>
            <a:xfrm>
              <a:off x="3667125" y="685800"/>
              <a:ext cx="46037" cy="142875"/>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1" name="Oval 50"/>
            <p:cNvSpPr/>
            <p:nvPr/>
          </p:nvSpPr>
          <p:spPr>
            <a:xfrm>
              <a:off x="3562350" y="869950"/>
              <a:ext cx="161925" cy="68263"/>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2" name="Oval 51"/>
            <p:cNvSpPr/>
            <p:nvPr/>
          </p:nvSpPr>
          <p:spPr>
            <a:xfrm>
              <a:off x="3433763" y="1122363"/>
              <a:ext cx="417512" cy="414338"/>
            </a:xfrm>
            <a:prstGeom prst="ellipse">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3" name="Freeform 52"/>
            <p:cNvSpPr/>
            <p:nvPr/>
          </p:nvSpPr>
          <p:spPr>
            <a:xfrm>
              <a:off x="3630613" y="1177925"/>
              <a:ext cx="25400" cy="150813"/>
            </a:xfrm>
            <a:custGeom>
              <a:avLst/>
              <a:gdLst/>
              <a:ahLst/>
              <a:cxnLst>
                <a:cxn ang="0">
                  <a:pos x="14514" y="0"/>
                </a:cxn>
                <a:cxn ang="0">
                  <a:pos x="14514" y="0"/>
                </a:cxn>
                <a:cxn ang="0">
                  <a:pos x="25400" y="11311"/>
                </a:cxn>
                <a:cxn ang="0">
                  <a:pos x="25400" y="139502"/>
                </a:cxn>
                <a:cxn ang="0">
                  <a:pos x="14514" y="150813"/>
                </a:cxn>
                <a:cxn ang="0">
                  <a:pos x="14514" y="150813"/>
                </a:cxn>
                <a:cxn ang="0">
                  <a:pos x="0" y="139502"/>
                </a:cxn>
                <a:cxn ang="0">
                  <a:pos x="0" y="11311"/>
                </a:cxn>
                <a:cxn ang="0">
                  <a:pos x="14514" y="0"/>
                </a:cxn>
              </a:cxnLst>
              <a:rect l="0" t="0" r="0" b="0"/>
              <a:pathLst>
                <a:path w="7" h="40">
                  <a:moveTo>
                    <a:pt x="4" y="0"/>
                  </a:moveTo>
                  <a:cubicBezTo>
                    <a:pt x="4" y="0"/>
                    <a:pt x="4" y="0"/>
                    <a:pt x="4" y="0"/>
                  </a:cubicBezTo>
                  <a:cubicBezTo>
                    <a:pt x="5" y="0"/>
                    <a:pt x="7" y="1"/>
                    <a:pt x="7" y="3"/>
                  </a:cubicBezTo>
                  <a:cubicBezTo>
                    <a:pt x="7" y="37"/>
                    <a:pt x="7" y="37"/>
                    <a:pt x="7" y="37"/>
                  </a:cubicBezTo>
                  <a:cubicBezTo>
                    <a:pt x="7" y="39"/>
                    <a:pt x="5" y="40"/>
                    <a:pt x="4" y="40"/>
                  </a:cubicBezTo>
                  <a:cubicBezTo>
                    <a:pt x="4" y="40"/>
                    <a:pt x="4" y="40"/>
                    <a:pt x="4" y="40"/>
                  </a:cubicBezTo>
                  <a:cubicBezTo>
                    <a:pt x="2" y="40"/>
                    <a:pt x="0" y="39"/>
                    <a:pt x="0" y="37"/>
                  </a:cubicBezTo>
                  <a:cubicBezTo>
                    <a:pt x="0" y="3"/>
                    <a:pt x="0" y="3"/>
                    <a:pt x="0" y="3"/>
                  </a:cubicBezTo>
                  <a:cubicBezTo>
                    <a:pt x="0" y="1"/>
                    <a:pt x="2" y="0"/>
                    <a:pt x="4" y="0"/>
                  </a:cubicBezTo>
                  <a:close/>
                </a:path>
              </a:pathLst>
            </a:custGeom>
            <a:solidFill>
              <a:srgbClr val="392214">
                <a:alpha val="100000"/>
              </a:srgbClr>
            </a:solidFill>
            <a:ln w="9525">
              <a:noFill/>
            </a:ln>
          </p:spPr>
          <p:txBody>
            <a:bodyPr/>
            <a:lstStyle/>
            <a:p>
              <a:endParaRPr lang="zh-CN" altLang="en-US"/>
            </a:p>
          </p:txBody>
        </p:sp>
        <p:sp>
          <p:nvSpPr>
            <p:cNvPr id="14394" name="Freeform 53"/>
            <p:cNvSpPr/>
            <p:nvPr/>
          </p:nvSpPr>
          <p:spPr>
            <a:xfrm>
              <a:off x="3543300" y="1238250"/>
              <a:ext cx="104775" cy="95250"/>
            </a:xfrm>
            <a:custGeom>
              <a:avLst/>
              <a:gdLst/>
              <a:ahLst/>
              <a:cxnLst>
                <a:cxn ang="0">
                  <a:pos x="3742" y="3810"/>
                </a:cxn>
                <a:cxn ang="0">
                  <a:pos x="3742" y="3810"/>
                </a:cxn>
                <a:cxn ang="0">
                  <a:pos x="22452" y="3810"/>
                </a:cxn>
                <a:cxn ang="0">
                  <a:pos x="97291" y="72390"/>
                </a:cxn>
                <a:cxn ang="0">
                  <a:pos x="101033" y="91440"/>
                </a:cxn>
                <a:cxn ang="0">
                  <a:pos x="82323" y="91440"/>
                </a:cxn>
                <a:cxn ang="0">
                  <a:pos x="3742" y="22860"/>
                </a:cxn>
                <a:cxn ang="0">
                  <a:pos x="3742" y="3810"/>
                </a:cxn>
              </a:cxnLst>
              <a:rect l="0" t="0" r="0" b="0"/>
              <a:pathLst>
                <a:path w="28" h="25">
                  <a:moveTo>
                    <a:pt x="1" y="1"/>
                  </a:moveTo>
                  <a:cubicBezTo>
                    <a:pt x="1" y="1"/>
                    <a:pt x="1" y="1"/>
                    <a:pt x="1" y="1"/>
                  </a:cubicBezTo>
                  <a:cubicBezTo>
                    <a:pt x="2" y="0"/>
                    <a:pt x="4" y="0"/>
                    <a:pt x="6" y="1"/>
                  </a:cubicBezTo>
                  <a:cubicBezTo>
                    <a:pt x="26" y="19"/>
                    <a:pt x="26" y="19"/>
                    <a:pt x="26" y="19"/>
                  </a:cubicBezTo>
                  <a:cubicBezTo>
                    <a:pt x="28" y="21"/>
                    <a:pt x="28" y="23"/>
                    <a:pt x="27" y="24"/>
                  </a:cubicBezTo>
                  <a:cubicBezTo>
                    <a:pt x="25" y="25"/>
                    <a:pt x="23" y="25"/>
                    <a:pt x="22" y="24"/>
                  </a:cubicBezTo>
                  <a:cubicBezTo>
                    <a:pt x="1" y="6"/>
                    <a:pt x="1" y="6"/>
                    <a:pt x="1" y="6"/>
                  </a:cubicBezTo>
                  <a:cubicBezTo>
                    <a:pt x="0" y="5"/>
                    <a:pt x="0" y="3"/>
                    <a:pt x="1" y="1"/>
                  </a:cubicBezTo>
                  <a:close/>
                </a:path>
              </a:pathLst>
            </a:custGeom>
            <a:solidFill>
              <a:srgbClr val="392214">
                <a:alpha val="100000"/>
              </a:srgbClr>
            </a:solidFill>
            <a:ln w="9525">
              <a:noFill/>
            </a:ln>
          </p:spPr>
          <p:txBody>
            <a:bodyPr/>
            <a:lstStyle/>
            <a:p>
              <a:endParaRPr lang="zh-CN" altLang="en-US"/>
            </a:p>
          </p:txBody>
        </p:sp>
        <p:sp>
          <p:nvSpPr>
            <p:cNvPr id="14395" name="Oval 54"/>
            <p:cNvSpPr/>
            <p:nvPr/>
          </p:nvSpPr>
          <p:spPr>
            <a:xfrm>
              <a:off x="3630613" y="1136650"/>
              <a:ext cx="25400" cy="26988"/>
            </a:xfrm>
            <a:prstGeom prst="ellipse">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6" name="Oval 55"/>
            <p:cNvSpPr/>
            <p:nvPr/>
          </p:nvSpPr>
          <p:spPr>
            <a:xfrm>
              <a:off x="3814763" y="1320800"/>
              <a:ext cx="25400" cy="26988"/>
            </a:xfrm>
            <a:prstGeom prst="ellipse">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7" name="Oval 56"/>
            <p:cNvSpPr/>
            <p:nvPr/>
          </p:nvSpPr>
          <p:spPr>
            <a:xfrm>
              <a:off x="3633788" y="1506538"/>
              <a:ext cx="25400" cy="25400"/>
            </a:xfrm>
            <a:prstGeom prst="ellipse">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8" name="Oval 57"/>
            <p:cNvSpPr/>
            <p:nvPr/>
          </p:nvSpPr>
          <p:spPr>
            <a:xfrm>
              <a:off x="3449638" y="1320800"/>
              <a:ext cx="25400" cy="26988"/>
            </a:xfrm>
            <a:prstGeom prst="ellipse">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9" name="Oval 58"/>
            <p:cNvSpPr/>
            <p:nvPr/>
          </p:nvSpPr>
          <p:spPr>
            <a:xfrm>
              <a:off x="3611563" y="1298575"/>
              <a:ext cx="63500" cy="60325"/>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400" name="Oval 59"/>
            <p:cNvSpPr/>
            <p:nvPr/>
          </p:nvSpPr>
          <p:spPr>
            <a:xfrm>
              <a:off x="3719513" y="1069975"/>
              <a:ext cx="219075" cy="217488"/>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401" name="Oval 60"/>
            <p:cNvSpPr/>
            <p:nvPr/>
          </p:nvSpPr>
          <p:spPr>
            <a:xfrm>
              <a:off x="3754438" y="1046163"/>
              <a:ext cx="214312" cy="214313"/>
            </a:xfrm>
            <a:prstGeom prst="ellipse">
              <a:avLst/>
            </a:prstGeom>
            <a:solidFill>
              <a:srgbClr val="9B5C29"/>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402" name="Oval 61"/>
            <p:cNvSpPr/>
            <p:nvPr/>
          </p:nvSpPr>
          <p:spPr>
            <a:xfrm>
              <a:off x="3348038" y="1069975"/>
              <a:ext cx="217487" cy="217488"/>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403" name="Oval 62"/>
            <p:cNvSpPr/>
            <p:nvPr/>
          </p:nvSpPr>
          <p:spPr>
            <a:xfrm>
              <a:off x="3321050" y="1046163"/>
              <a:ext cx="214312" cy="214313"/>
            </a:xfrm>
            <a:prstGeom prst="ellipse">
              <a:avLst/>
            </a:prstGeom>
            <a:solidFill>
              <a:srgbClr val="9B5C29"/>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grpSp>
      <p:sp>
        <p:nvSpPr>
          <p:cNvPr id="14340" name="文本框 59"/>
          <p:cNvSpPr txBox="1"/>
          <p:nvPr/>
        </p:nvSpPr>
        <p:spPr>
          <a:xfrm>
            <a:off x="1836963" y="414792"/>
            <a:ext cx="5686959" cy="461665"/>
          </a:xfrm>
          <a:prstGeom prst="rect">
            <a:avLst/>
          </a:prstGeom>
          <a:noFill/>
          <a:ln w="9525">
            <a:noFill/>
          </a:ln>
        </p:spPr>
        <p:txBody>
          <a:bodyPr wrap="square">
            <a:spAutoFit/>
          </a:bodyPr>
          <a:lstStyle/>
          <a:p>
            <a:pPr lvl="0" eaLnBrk="1" hangingPunct="1"/>
            <a:r>
              <a:rPr lang="en-US" altLang="zh-CN" sz="2400" b="1" dirty="0" smtClean="0">
                <a:solidFill>
                  <a:schemeClr val="bg1"/>
                </a:solidFill>
                <a:latin typeface="微软雅黑" panose="020B0503020204020204" pitchFamily="34" charset="-122"/>
                <a:ea typeface="微软雅黑" panose="020B0503020204020204" pitchFamily="34" charset="-122"/>
              </a:rPr>
              <a:t>7.6  </a:t>
            </a:r>
            <a:r>
              <a:rPr lang="zh-CN" altLang="en-US" sz="2400" b="1" dirty="0" smtClean="0">
                <a:solidFill>
                  <a:schemeClr val="bg1"/>
                </a:solidFill>
                <a:latin typeface="微软雅黑" panose="020B0503020204020204" pitchFamily="34" charset="-122"/>
                <a:ea typeface="微软雅黑" panose="020B0503020204020204" pitchFamily="34" charset="-122"/>
              </a:rPr>
              <a:t>其他排序</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68" name="Rectangle 3"/>
          <p:cNvSpPr txBox="1">
            <a:spLocks noChangeArrowheads="1"/>
          </p:cNvSpPr>
          <p:nvPr/>
        </p:nvSpPr>
        <p:spPr>
          <a:xfrm>
            <a:off x="423865" y="1205946"/>
            <a:ext cx="8267700" cy="1229141"/>
          </a:xfrm>
          <a:prstGeom prst="rect">
            <a:avLst/>
          </a:prstGeom>
        </p:spPr>
        <p:txBody>
          <a:bodyPr vert="horz" lIns="91440" tIns="45720" rIns="91440" bIns="45720" rtlCol="0">
            <a:noAutofit/>
          </a:bodyPr>
          <a:lstStyle/>
          <a:p>
            <a:pPr marL="171450" lvl="0" indent="-171450" defTabSz="685800" rtl="0" eaLnBrk="1" fontAlgn="auto" hangingPunct="1">
              <a:lnSpc>
                <a:spcPct val="150000"/>
              </a:lnSpc>
              <a:spcBef>
                <a:spcPts val="750"/>
              </a:spcBef>
              <a:spcAft>
                <a:spcPts val="0"/>
              </a:spcAft>
              <a:defRPr/>
            </a:pPr>
            <a:r>
              <a:rPr lang="en-US" altLang="zh-CN" sz="2800" b="1" dirty="0" smtClean="0"/>
              <a:t>           </a:t>
            </a:r>
            <a:endParaRPr kumimoji="0" lang="zh-CN" altLang="en-US" sz="2400" b="1" i="0" u="none" strike="noStrike" kern="1200" cap="none" spc="0" normalizeH="0" baseline="0" noProof="0" dirty="0" smtClean="0">
              <a:ln>
                <a:noFill/>
              </a:ln>
              <a:solidFill>
                <a:schemeClr val="tx1"/>
              </a:solidFill>
              <a:effectLst/>
              <a:uLnTx/>
              <a:uFillTx/>
              <a:latin typeface="+mn-lt"/>
              <a:ea typeface="+mn-ea"/>
              <a:cs typeface="+mn-cs"/>
            </a:endParaRPr>
          </a:p>
        </p:txBody>
      </p:sp>
      <p:sp>
        <p:nvSpPr>
          <p:cNvPr id="165889" name="Rectangle 1"/>
          <p:cNvSpPr>
            <a:spLocks noChangeArrowheads="1"/>
          </p:cNvSpPr>
          <p:nvPr/>
        </p:nvSpPr>
        <p:spPr bwMode="auto">
          <a:xfrm>
            <a:off x="884584" y="1697038"/>
            <a:ext cx="1933543" cy="323165"/>
          </a:xfrm>
          <a:prstGeom prst="rect">
            <a:avLst/>
          </a:prstGeom>
          <a:noFill/>
          <a:ln w="9525">
            <a:noFill/>
            <a:miter lim="800000"/>
            <a:headEnd/>
            <a:tailEnd/>
          </a:ln>
          <a:effectLst/>
        </p:spPr>
        <p:txBody>
          <a:bodyPr vert="horz" wrap="none" lIns="91440" tIns="45720" rIns="91440" bIns="0" numCol="1" anchor="ctr" anchorCtr="0" compatLnSpc="1">
            <a:prstTxWarp prst="textNoShape">
              <a:avLst/>
            </a:prstTxWarp>
            <a:spAutoFit/>
          </a:bodyPr>
          <a:lstStyle/>
          <a:p>
            <a:r>
              <a:rPr lang="en-US" altLang="zh-CN" b="1" u="heavy" dirty="0" smtClean="0">
                <a:latin typeface="楷体" pitchFamily="49" charset="-122"/>
                <a:ea typeface="楷体" pitchFamily="49" charset="-122"/>
              </a:rPr>
              <a:t>7.6.1  </a:t>
            </a:r>
            <a:r>
              <a:rPr lang="zh-CN" altLang="zh-CN" b="1" u="heavy" dirty="0" smtClean="0">
                <a:latin typeface="楷体" pitchFamily="49" charset="-122"/>
                <a:ea typeface="楷体" pitchFamily="49" charset="-122"/>
              </a:rPr>
              <a:t>归并排序</a:t>
            </a:r>
            <a:endParaRPr lang="zh-CN" altLang="zh-CN" b="1" u="heavy" dirty="0">
              <a:latin typeface="楷体" pitchFamily="49" charset="-122"/>
              <a:ea typeface="楷体" pitchFamily="49" charset="-122"/>
            </a:endParaRPr>
          </a:p>
        </p:txBody>
      </p:sp>
      <p:sp>
        <p:nvSpPr>
          <p:cNvPr id="65" name="矩形 64"/>
          <p:cNvSpPr/>
          <p:nvPr/>
        </p:nvSpPr>
        <p:spPr>
          <a:xfrm>
            <a:off x="815007" y="1059021"/>
            <a:ext cx="7315201" cy="646331"/>
          </a:xfrm>
          <a:prstGeom prst="rect">
            <a:avLst/>
          </a:prstGeom>
        </p:spPr>
        <p:txBody>
          <a:bodyPr wrap="square">
            <a:spAutoFit/>
          </a:bodyPr>
          <a:lstStyle/>
          <a:p>
            <a:r>
              <a:rPr lang="en-US" altLang="zh-CN" dirty="0" smtClean="0">
                <a:latin typeface="楷体" pitchFamily="49" charset="-122"/>
                <a:ea typeface="楷体" pitchFamily="49" charset="-122"/>
              </a:rPr>
              <a:t>   </a:t>
            </a:r>
            <a:r>
              <a:rPr lang="zh-CN" altLang="zh-CN" dirty="0" smtClean="0">
                <a:latin typeface="楷体" pitchFamily="49" charset="-122"/>
                <a:ea typeface="楷体" pitchFamily="49" charset="-122"/>
              </a:rPr>
              <a:t>【学习任务】理解归并排序和基数排序的定义及其提高排序效率的思想，掌握排序构造方法和算法实现。</a:t>
            </a:r>
            <a:endParaRPr lang="zh-CN" altLang="zh-CN" dirty="0">
              <a:latin typeface="楷体" pitchFamily="49" charset="-122"/>
              <a:ea typeface="楷体" pitchFamily="49" charset="-122"/>
            </a:endParaRPr>
          </a:p>
        </p:txBody>
      </p:sp>
      <p:sp>
        <p:nvSpPr>
          <p:cNvPr id="66" name="矩形 65"/>
          <p:cNvSpPr/>
          <p:nvPr/>
        </p:nvSpPr>
        <p:spPr>
          <a:xfrm>
            <a:off x="964095" y="2172205"/>
            <a:ext cx="7255566" cy="646331"/>
          </a:xfrm>
          <a:prstGeom prst="rect">
            <a:avLst/>
          </a:prstGeom>
        </p:spPr>
        <p:txBody>
          <a:bodyPr wrap="square">
            <a:spAutoFit/>
          </a:bodyPr>
          <a:lstStyle/>
          <a:p>
            <a:r>
              <a:rPr lang="zh-CN" altLang="zh-CN" dirty="0" smtClean="0">
                <a:latin typeface="楷体" pitchFamily="49" charset="-122"/>
                <a:ea typeface="楷体" pitchFamily="49" charset="-122"/>
              </a:rPr>
              <a:t>【例</a:t>
            </a:r>
            <a:r>
              <a:rPr lang="en-US" altLang="zh-CN" dirty="0" smtClean="0">
                <a:latin typeface="楷体" pitchFamily="49" charset="-122"/>
                <a:ea typeface="楷体" pitchFamily="49" charset="-122"/>
              </a:rPr>
              <a:t>7.7</a:t>
            </a:r>
            <a:r>
              <a:rPr lang="zh-CN" altLang="zh-CN" dirty="0" smtClean="0">
                <a:latin typeface="楷体" pitchFamily="49" charset="-122"/>
                <a:ea typeface="楷体" pitchFamily="49" charset="-122"/>
              </a:rPr>
              <a:t>】已知某班的英语成绩为</a:t>
            </a:r>
            <a:r>
              <a:rPr lang="en-US" altLang="zh-CN" dirty="0" smtClean="0">
                <a:latin typeface="楷体" pitchFamily="49" charset="-122"/>
                <a:ea typeface="楷体" pitchFamily="49" charset="-122"/>
              </a:rPr>
              <a:t>{82,72,86,99,98,80,90,76,88}</a:t>
            </a:r>
            <a:r>
              <a:rPr lang="zh-CN" altLang="zh-CN" dirty="0" smtClean="0">
                <a:latin typeface="楷体" pitchFamily="49" charset="-122"/>
                <a:ea typeface="楷体" pitchFamily="49" charset="-122"/>
              </a:rPr>
              <a:t>，给出用</a:t>
            </a:r>
            <a:r>
              <a:rPr lang="en-US" altLang="zh-CN" dirty="0" smtClean="0">
                <a:latin typeface="楷体" pitchFamily="49" charset="-122"/>
                <a:ea typeface="楷体" pitchFamily="49" charset="-122"/>
              </a:rPr>
              <a:t>2-</a:t>
            </a:r>
            <a:r>
              <a:rPr lang="zh-CN" altLang="zh-CN" dirty="0" smtClean="0">
                <a:latin typeface="楷体" pitchFamily="49" charset="-122"/>
                <a:ea typeface="楷体" pitchFamily="49" charset="-122"/>
              </a:rPr>
              <a:t>路归并排序法进行排序的过程。</a:t>
            </a:r>
            <a:endParaRPr lang="zh-CN" altLang="zh-CN" dirty="0">
              <a:latin typeface="楷体" pitchFamily="49" charset="-122"/>
              <a:ea typeface="楷体" pitchFamily="49" charset="-122"/>
            </a:endParaRPr>
          </a:p>
        </p:txBody>
      </p:sp>
      <p:pic>
        <p:nvPicPr>
          <p:cNvPr id="173058" name="图片 1"/>
          <p:cNvPicPr>
            <a:picLocks noChangeAspect="1" noChangeArrowheads="1"/>
          </p:cNvPicPr>
          <p:nvPr/>
        </p:nvPicPr>
        <p:blipFill>
          <a:blip r:embed="rId3" cstate="print"/>
          <a:srcRect l="6468" t="23061" r="38362" b="55998"/>
          <a:stretch>
            <a:fillRect/>
          </a:stretch>
        </p:blipFill>
        <p:spPr bwMode="auto">
          <a:xfrm>
            <a:off x="961543" y="3098248"/>
            <a:ext cx="7153884" cy="2109856"/>
          </a:xfrm>
          <a:prstGeom prst="rect">
            <a:avLst/>
          </a:prstGeom>
          <a:noFill/>
          <a:ln w="9525">
            <a:noFill/>
            <a:miter lim="800000"/>
            <a:headEnd/>
            <a:tailEnd/>
          </a:ln>
        </p:spPr>
      </p:pic>
    </p:spTree>
  </p:cSld>
  <p:clrMapOvr>
    <a:masterClrMapping/>
  </p:clrMapOvr>
  <mc:AlternateContent xmlns:mc="http://schemas.openxmlformats.org/markup-compatibility/2006">
    <mc:Choice xmlns=""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 name="矩形 58"/>
          <p:cNvSpPr/>
          <p:nvPr/>
        </p:nvSpPr>
        <p:spPr>
          <a:xfrm>
            <a:off x="0" y="377825"/>
            <a:ext cx="9144000" cy="493032"/>
          </a:xfrm>
          <a:prstGeom prst="rect">
            <a:avLst/>
          </a:prstGeom>
          <a:solidFill>
            <a:srgbClr val="4971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mn-lt"/>
              <a:ea typeface="+mn-ea"/>
              <a:cs typeface="+mn-cs"/>
            </a:endParaRPr>
          </a:p>
        </p:txBody>
      </p:sp>
      <p:grpSp>
        <p:nvGrpSpPr>
          <p:cNvPr id="2" name="组合 1"/>
          <p:cNvGrpSpPr/>
          <p:nvPr/>
        </p:nvGrpSpPr>
        <p:grpSpPr>
          <a:xfrm>
            <a:off x="10128" y="51708"/>
            <a:ext cx="1403123" cy="819150"/>
            <a:chOff x="449263" y="-463550"/>
            <a:chExt cx="4000500" cy="2379663"/>
          </a:xfrm>
        </p:grpSpPr>
        <p:sp>
          <p:nvSpPr>
            <p:cNvPr id="14348" name="Rectangle 7"/>
            <p:cNvSpPr/>
            <p:nvPr/>
          </p:nvSpPr>
          <p:spPr>
            <a:xfrm>
              <a:off x="449263" y="1655763"/>
              <a:ext cx="4000500" cy="252413"/>
            </a:xfrm>
            <a:prstGeom prst="rect">
              <a:avLst/>
            </a:prstGeom>
            <a:solidFill>
              <a:srgbClr val="43592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49" name="Freeform 8"/>
            <p:cNvSpPr/>
            <p:nvPr/>
          </p:nvSpPr>
          <p:spPr>
            <a:xfrm>
              <a:off x="1633538" y="7938"/>
              <a:ext cx="555625" cy="1647825"/>
            </a:xfrm>
            <a:custGeom>
              <a:avLst/>
              <a:gdLst/>
              <a:ahLst/>
              <a:cxnLst>
                <a:cxn ang="0">
                  <a:pos x="184150" y="1647825"/>
                </a:cxn>
                <a:cxn ang="0">
                  <a:pos x="555625" y="1606550"/>
                </a:cxn>
                <a:cxn ang="0">
                  <a:pos x="371475" y="0"/>
                </a:cxn>
                <a:cxn ang="0">
                  <a:pos x="0" y="41275"/>
                </a:cxn>
                <a:cxn ang="0">
                  <a:pos x="184150" y="1647825"/>
                </a:cxn>
              </a:cxnLst>
              <a:rect l="0" t="0" r="0" b="0"/>
              <a:pathLst>
                <a:path w="350" h="1038">
                  <a:moveTo>
                    <a:pt x="116" y="1038"/>
                  </a:moveTo>
                  <a:lnTo>
                    <a:pt x="350" y="1012"/>
                  </a:lnTo>
                  <a:lnTo>
                    <a:pt x="234" y="0"/>
                  </a:lnTo>
                  <a:lnTo>
                    <a:pt x="0" y="26"/>
                  </a:lnTo>
                  <a:lnTo>
                    <a:pt x="116" y="1038"/>
                  </a:lnTo>
                  <a:close/>
                </a:path>
              </a:pathLst>
            </a:custGeom>
            <a:solidFill>
              <a:srgbClr val="4A5B66">
                <a:alpha val="100000"/>
              </a:srgbClr>
            </a:solidFill>
            <a:ln w="9525">
              <a:noFill/>
            </a:ln>
          </p:spPr>
          <p:txBody>
            <a:bodyPr/>
            <a:lstStyle/>
            <a:p>
              <a:endParaRPr lang="zh-CN" altLang="en-US"/>
            </a:p>
          </p:txBody>
        </p:sp>
        <p:sp>
          <p:nvSpPr>
            <p:cNvPr id="14350" name="Freeform 9"/>
            <p:cNvSpPr/>
            <p:nvPr/>
          </p:nvSpPr>
          <p:spPr>
            <a:xfrm>
              <a:off x="1724025" y="147638"/>
              <a:ext cx="258762" cy="334963"/>
            </a:xfrm>
            <a:custGeom>
              <a:avLst/>
              <a:gdLst/>
              <a:ahLst/>
              <a:cxnLst>
                <a:cxn ang="0">
                  <a:pos x="33337" y="334963"/>
                </a:cxn>
                <a:cxn ang="0">
                  <a:pos x="258762" y="307975"/>
                </a:cxn>
                <a:cxn ang="0">
                  <a:pos x="225425" y="0"/>
                </a:cxn>
                <a:cxn ang="0">
                  <a:pos x="0" y="25400"/>
                </a:cxn>
                <a:cxn ang="0">
                  <a:pos x="33337" y="334963"/>
                </a:cxn>
              </a:cxnLst>
              <a:rect l="0" t="0" r="0" b="0"/>
              <a:pathLst>
                <a:path w="163" h="211">
                  <a:moveTo>
                    <a:pt x="21" y="211"/>
                  </a:moveTo>
                  <a:lnTo>
                    <a:pt x="163" y="194"/>
                  </a:lnTo>
                  <a:lnTo>
                    <a:pt x="142" y="0"/>
                  </a:lnTo>
                  <a:lnTo>
                    <a:pt x="0" y="16"/>
                  </a:lnTo>
                  <a:lnTo>
                    <a:pt x="21" y="211"/>
                  </a:lnTo>
                  <a:close/>
                </a:path>
              </a:pathLst>
            </a:custGeom>
            <a:solidFill>
              <a:srgbClr val="F8D271">
                <a:alpha val="100000"/>
              </a:srgbClr>
            </a:solidFill>
            <a:ln w="9525">
              <a:noFill/>
            </a:ln>
          </p:spPr>
          <p:txBody>
            <a:bodyPr/>
            <a:lstStyle/>
            <a:p>
              <a:endParaRPr lang="zh-CN" altLang="en-US"/>
            </a:p>
          </p:txBody>
        </p:sp>
        <p:sp>
          <p:nvSpPr>
            <p:cNvPr id="14351" name="Freeform 10"/>
            <p:cNvSpPr/>
            <p:nvPr/>
          </p:nvSpPr>
          <p:spPr>
            <a:xfrm>
              <a:off x="1768475" y="568325"/>
              <a:ext cx="195262" cy="979488"/>
            </a:xfrm>
            <a:custGeom>
              <a:avLst/>
              <a:gdLst/>
              <a:ahLst/>
              <a:cxnLst>
                <a:cxn ang="0">
                  <a:pos x="0" y="7938"/>
                </a:cxn>
                <a:cxn ang="0">
                  <a:pos x="87312" y="0"/>
                </a:cxn>
                <a:cxn ang="0">
                  <a:pos x="195262" y="968375"/>
                </a:cxn>
                <a:cxn ang="0">
                  <a:pos x="109537" y="979488"/>
                </a:cxn>
                <a:cxn ang="0">
                  <a:pos x="0" y="7938"/>
                </a:cxn>
              </a:cxnLst>
              <a:rect l="0" t="0" r="0" b="0"/>
              <a:pathLst>
                <a:path w="123" h="617">
                  <a:moveTo>
                    <a:pt x="0" y="5"/>
                  </a:moveTo>
                  <a:lnTo>
                    <a:pt x="55" y="0"/>
                  </a:lnTo>
                  <a:lnTo>
                    <a:pt x="123" y="610"/>
                  </a:lnTo>
                  <a:lnTo>
                    <a:pt x="69" y="617"/>
                  </a:lnTo>
                  <a:lnTo>
                    <a:pt x="0" y="5"/>
                  </a:lnTo>
                  <a:close/>
                </a:path>
              </a:pathLst>
            </a:custGeom>
            <a:solidFill>
              <a:srgbClr val="F8D271">
                <a:alpha val="100000"/>
              </a:srgbClr>
            </a:solidFill>
            <a:ln w="9525">
              <a:noFill/>
            </a:ln>
          </p:spPr>
          <p:txBody>
            <a:bodyPr/>
            <a:lstStyle/>
            <a:p>
              <a:endParaRPr lang="zh-CN" altLang="en-US"/>
            </a:p>
          </p:txBody>
        </p:sp>
        <p:sp>
          <p:nvSpPr>
            <p:cNvPr id="14352" name="Freeform 11"/>
            <p:cNvSpPr/>
            <p:nvPr/>
          </p:nvSpPr>
          <p:spPr>
            <a:xfrm>
              <a:off x="1908175" y="549275"/>
              <a:ext cx="198437" cy="979488"/>
            </a:xfrm>
            <a:custGeom>
              <a:avLst/>
              <a:gdLst/>
              <a:ahLst/>
              <a:cxnLst>
                <a:cxn ang="0">
                  <a:pos x="0" y="11113"/>
                </a:cxn>
                <a:cxn ang="0">
                  <a:pos x="85725" y="0"/>
                </a:cxn>
                <a:cxn ang="0">
                  <a:pos x="198437" y="971550"/>
                </a:cxn>
                <a:cxn ang="0">
                  <a:pos x="109537" y="979488"/>
                </a:cxn>
                <a:cxn ang="0">
                  <a:pos x="0" y="11113"/>
                </a:cxn>
              </a:cxnLst>
              <a:rect l="0" t="0" r="0" b="0"/>
              <a:pathLst>
                <a:path w="125" h="617">
                  <a:moveTo>
                    <a:pt x="0" y="7"/>
                  </a:moveTo>
                  <a:lnTo>
                    <a:pt x="54" y="0"/>
                  </a:lnTo>
                  <a:lnTo>
                    <a:pt x="125" y="612"/>
                  </a:lnTo>
                  <a:lnTo>
                    <a:pt x="69" y="617"/>
                  </a:lnTo>
                  <a:lnTo>
                    <a:pt x="0" y="7"/>
                  </a:lnTo>
                  <a:close/>
                </a:path>
              </a:pathLst>
            </a:custGeom>
            <a:solidFill>
              <a:srgbClr val="F8D271">
                <a:alpha val="100000"/>
              </a:srgbClr>
            </a:solidFill>
            <a:ln w="9525">
              <a:noFill/>
            </a:ln>
          </p:spPr>
          <p:txBody>
            <a:bodyPr/>
            <a:lstStyle/>
            <a:p>
              <a:endParaRPr lang="zh-CN" altLang="en-US"/>
            </a:p>
          </p:txBody>
        </p:sp>
        <p:sp>
          <p:nvSpPr>
            <p:cNvPr id="14353" name="Freeform 12"/>
            <p:cNvSpPr/>
            <p:nvPr/>
          </p:nvSpPr>
          <p:spPr>
            <a:xfrm>
              <a:off x="2039938" y="263525"/>
              <a:ext cx="439737" cy="1392238"/>
            </a:xfrm>
            <a:custGeom>
              <a:avLst/>
              <a:gdLst/>
              <a:ahLst/>
              <a:cxnLst>
                <a:cxn ang="0">
                  <a:pos x="153987" y="1392238"/>
                </a:cxn>
                <a:cxn ang="0">
                  <a:pos x="439737" y="1358900"/>
                </a:cxn>
                <a:cxn ang="0">
                  <a:pos x="285750" y="0"/>
                </a:cxn>
                <a:cxn ang="0">
                  <a:pos x="0" y="33338"/>
                </a:cxn>
                <a:cxn ang="0">
                  <a:pos x="153987" y="1392238"/>
                </a:cxn>
              </a:cxnLst>
              <a:rect l="0" t="0" r="0" b="0"/>
              <a:pathLst>
                <a:path w="277" h="877">
                  <a:moveTo>
                    <a:pt x="97" y="877"/>
                  </a:moveTo>
                  <a:lnTo>
                    <a:pt x="277" y="856"/>
                  </a:lnTo>
                  <a:lnTo>
                    <a:pt x="180" y="0"/>
                  </a:lnTo>
                  <a:lnTo>
                    <a:pt x="0" y="21"/>
                  </a:lnTo>
                  <a:lnTo>
                    <a:pt x="97" y="877"/>
                  </a:lnTo>
                  <a:close/>
                </a:path>
              </a:pathLst>
            </a:custGeom>
            <a:solidFill>
              <a:srgbClr val="F8D271">
                <a:alpha val="100000"/>
              </a:srgbClr>
            </a:solidFill>
            <a:ln w="9525">
              <a:noFill/>
            </a:ln>
          </p:spPr>
          <p:txBody>
            <a:bodyPr/>
            <a:lstStyle/>
            <a:p>
              <a:endParaRPr lang="zh-CN" altLang="en-US"/>
            </a:p>
          </p:txBody>
        </p:sp>
        <p:sp>
          <p:nvSpPr>
            <p:cNvPr id="14354" name="Freeform 13"/>
            <p:cNvSpPr/>
            <p:nvPr/>
          </p:nvSpPr>
          <p:spPr>
            <a:xfrm>
              <a:off x="2141538" y="422275"/>
              <a:ext cx="165100" cy="466725"/>
            </a:xfrm>
            <a:custGeom>
              <a:avLst/>
              <a:gdLst/>
              <a:ahLst/>
              <a:cxnLst>
                <a:cxn ang="0">
                  <a:pos x="52388" y="466725"/>
                </a:cxn>
                <a:cxn ang="0">
                  <a:pos x="165100" y="450850"/>
                </a:cxn>
                <a:cxn ang="0">
                  <a:pos x="115888" y="0"/>
                </a:cxn>
                <a:cxn ang="0">
                  <a:pos x="0" y="14288"/>
                </a:cxn>
                <a:cxn ang="0">
                  <a:pos x="52388" y="466725"/>
                </a:cxn>
              </a:cxnLst>
              <a:rect l="0" t="0" r="0" b="0"/>
              <a:pathLst>
                <a:path w="104" h="294">
                  <a:moveTo>
                    <a:pt x="33" y="294"/>
                  </a:moveTo>
                  <a:lnTo>
                    <a:pt x="104" y="284"/>
                  </a:lnTo>
                  <a:lnTo>
                    <a:pt x="73" y="0"/>
                  </a:lnTo>
                  <a:lnTo>
                    <a:pt x="0" y="9"/>
                  </a:lnTo>
                  <a:lnTo>
                    <a:pt x="33" y="294"/>
                  </a:lnTo>
                  <a:close/>
                </a:path>
              </a:pathLst>
            </a:custGeom>
            <a:solidFill>
              <a:srgbClr val="DF5024">
                <a:alpha val="100000"/>
              </a:srgbClr>
            </a:solidFill>
            <a:ln w="9525">
              <a:noFill/>
            </a:ln>
          </p:spPr>
          <p:txBody>
            <a:bodyPr/>
            <a:lstStyle/>
            <a:p>
              <a:endParaRPr lang="zh-CN" altLang="en-US"/>
            </a:p>
          </p:txBody>
        </p:sp>
        <p:sp>
          <p:nvSpPr>
            <p:cNvPr id="14355" name="Rectangle 14"/>
            <p:cNvSpPr/>
            <p:nvPr/>
          </p:nvSpPr>
          <p:spPr>
            <a:xfrm>
              <a:off x="704850" y="-82550"/>
              <a:ext cx="447675" cy="1738313"/>
            </a:xfrm>
            <a:prstGeom prst="rect">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56" name="Freeform 15"/>
            <p:cNvSpPr/>
            <p:nvPr/>
          </p:nvSpPr>
          <p:spPr>
            <a:xfrm>
              <a:off x="787400" y="13255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57" name="Freeform 16"/>
            <p:cNvSpPr/>
            <p:nvPr/>
          </p:nvSpPr>
          <p:spPr>
            <a:xfrm>
              <a:off x="787400" y="1212850"/>
              <a:ext cx="282575" cy="179388"/>
            </a:xfrm>
            <a:custGeom>
              <a:avLst/>
              <a:gdLst/>
              <a:ahLst/>
              <a:cxnLst>
                <a:cxn ang="0">
                  <a:pos x="0" y="60325"/>
                </a:cxn>
                <a:cxn ang="0">
                  <a:pos x="282575" y="179388"/>
                </a:cxn>
                <a:cxn ang="0">
                  <a:pos x="282575" y="120650"/>
                </a:cxn>
                <a:cxn ang="0">
                  <a:pos x="0" y="0"/>
                </a:cxn>
                <a:cxn ang="0">
                  <a:pos x="0" y="60325"/>
                </a:cxn>
              </a:cxnLst>
              <a:rect l="0" t="0" r="0" b="0"/>
              <a:pathLst>
                <a:path w="178" h="113">
                  <a:moveTo>
                    <a:pt x="0" y="38"/>
                  </a:moveTo>
                  <a:lnTo>
                    <a:pt x="178" y="113"/>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58" name="Freeform 17"/>
            <p:cNvSpPr/>
            <p:nvPr/>
          </p:nvSpPr>
          <p:spPr>
            <a:xfrm>
              <a:off x="787400" y="1095375"/>
              <a:ext cx="282575" cy="184150"/>
            </a:xfrm>
            <a:custGeom>
              <a:avLst/>
              <a:gdLst/>
              <a:ahLst/>
              <a:cxnLst>
                <a:cxn ang="0">
                  <a:pos x="0" y="60325"/>
                </a:cxn>
                <a:cxn ang="0">
                  <a:pos x="282575" y="184150"/>
                </a:cxn>
                <a:cxn ang="0">
                  <a:pos x="282575" y="123825"/>
                </a:cxn>
                <a:cxn ang="0">
                  <a:pos x="0" y="0"/>
                </a:cxn>
                <a:cxn ang="0">
                  <a:pos x="0" y="60325"/>
                </a:cxn>
              </a:cxnLst>
              <a:rect l="0" t="0" r="0" b="0"/>
              <a:pathLst>
                <a:path w="178" h="116">
                  <a:moveTo>
                    <a:pt x="0" y="38"/>
                  </a:moveTo>
                  <a:lnTo>
                    <a:pt x="178" y="116"/>
                  </a:lnTo>
                  <a:lnTo>
                    <a:pt x="178" y="78"/>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59" name="Freeform 18"/>
            <p:cNvSpPr/>
            <p:nvPr/>
          </p:nvSpPr>
          <p:spPr>
            <a:xfrm>
              <a:off x="787400" y="9826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0" name="Freeform 19"/>
            <p:cNvSpPr/>
            <p:nvPr/>
          </p:nvSpPr>
          <p:spPr>
            <a:xfrm>
              <a:off x="787400" y="869950"/>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1" name="Freeform 20"/>
            <p:cNvSpPr/>
            <p:nvPr/>
          </p:nvSpPr>
          <p:spPr>
            <a:xfrm>
              <a:off x="787400" y="752475"/>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2" name="Freeform 21"/>
            <p:cNvSpPr/>
            <p:nvPr/>
          </p:nvSpPr>
          <p:spPr>
            <a:xfrm>
              <a:off x="787400" y="6397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3" name="Freeform 22"/>
            <p:cNvSpPr/>
            <p:nvPr/>
          </p:nvSpPr>
          <p:spPr>
            <a:xfrm>
              <a:off x="787400" y="523875"/>
              <a:ext cx="282575" cy="184150"/>
            </a:xfrm>
            <a:custGeom>
              <a:avLst/>
              <a:gdLst/>
              <a:ahLst/>
              <a:cxnLst>
                <a:cxn ang="0">
                  <a:pos x="0" y="60325"/>
                </a:cxn>
                <a:cxn ang="0">
                  <a:pos x="282575" y="184150"/>
                </a:cxn>
                <a:cxn ang="0">
                  <a:pos x="282575" y="120650"/>
                </a:cxn>
                <a:cxn ang="0">
                  <a:pos x="0" y="0"/>
                </a:cxn>
                <a:cxn ang="0">
                  <a:pos x="0" y="60325"/>
                </a:cxn>
              </a:cxnLst>
              <a:rect l="0" t="0" r="0" b="0"/>
              <a:pathLst>
                <a:path w="178" h="116">
                  <a:moveTo>
                    <a:pt x="0" y="38"/>
                  </a:moveTo>
                  <a:lnTo>
                    <a:pt x="178" y="116"/>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4" name="Freeform 23"/>
            <p:cNvSpPr/>
            <p:nvPr/>
          </p:nvSpPr>
          <p:spPr>
            <a:xfrm>
              <a:off x="787400" y="411163"/>
              <a:ext cx="282575" cy="179388"/>
            </a:xfrm>
            <a:custGeom>
              <a:avLst/>
              <a:gdLst/>
              <a:ahLst/>
              <a:cxnLst>
                <a:cxn ang="0">
                  <a:pos x="0" y="58738"/>
                </a:cxn>
                <a:cxn ang="0">
                  <a:pos x="282575" y="179388"/>
                </a:cxn>
                <a:cxn ang="0">
                  <a:pos x="282575" y="119063"/>
                </a:cxn>
                <a:cxn ang="0">
                  <a:pos x="0" y="0"/>
                </a:cxn>
                <a:cxn ang="0">
                  <a:pos x="0" y="58738"/>
                </a:cxn>
              </a:cxnLst>
              <a:rect l="0" t="0" r="0" b="0"/>
              <a:pathLst>
                <a:path w="178" h="113">
                  <a:moveTo>
                    <a:pt x="0" y="37"/>
                  </a:moveTo>
                  <a:lnTo>
                    <a:pt x="178" y="113"/>
                  </a:lnTo>
                  <a:lnTo>
                    <a:pt x="178" y="75"/>
                  </a:lnTo>
                  <a:lnTo>
                    <a:pt x="0" y="0"/>
                  </a:lnTo>
                  <a:lnTo>
                    <a:pt x="0" y="37"/>
                  </a:lnTo>
                  <a:close/>
                </a:path>
              </a:pathLst>
            </a:custGeom>
            <a:solidFill>
              <a:srgbClr val="F6B86B">
                <a:alpha val="100000"/>
              </a:srgbClr>
            </a:solidFill>
            <a:ln w="9525">
              <a:noFill/>
            </a:ln>
          </p:spPr>
          <p:txBody>
            <a:bodyPr/>
            <a:lstStyle/>
            <a:p>
              <a:endParaRPr lang="zh-CN" altLang="en-US"/>
            </a:p>
          </p:txBody>
        </p:sp>
        <p:sp>
          <p:nvSpPr>
            <p:cNvPr id="14365" name="Freeform 24"/>
            <p:cNvSpPr/>
            <p:nvPr/>
          </p:nvSpPr>
          <p:spPr>
            <a:xfrm>
              <a:off x="787400" y="2968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6" name="Freeform 25"/>
            <p:cNvSpPr/>
            <p:nvPr/>
          </p:nvSpPr>
          <p:spPr>
            <a:xfrm>
              <a:off x="787400" y="180975"/>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7" name="Freeform 26"/>
            <p:cNvSpPr/>
            <p:nvPr/>
          </p:nvSpPr>
          <p:spPr>
            <a:xfrm>
              <a:off x="787400" y="682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8" name="Rectangle 27"/>
            <p:cNvSpPr/>
            <p:nvPr/>
          </p:nvSpPr>
          <p:spPr>
            <a:xfrm>
              <a:off x="1152525" y="285750"/>
              <a:ext cx="285750" cy="1370013"/>
            </a:xfrm>
            <a:prstGeom prst="rect">
              <a:avLst/>
            </a:prstGeom>
            <a:solidFill>
              <a:srgbClr val="F2E1C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69" name="Rectangle 28"/>
            <p:cNvSpPr/>
            <p:nvPr/>
          </p:nvSpPr>
          <p:spPr>
            <a:xfrm>
              <a:off x="1152525" y="285750"/>
              <a:ext cx="285750" cy="128588"/>
            </a:xfrm>
            <a:prstGeom prst="rect">
              <a:avLst/>
            </a:prstGeom>
            <a:solidFill>
              <a:srgbClr val="4A5B66"/>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0" name="Rectangle 29"/>
            <p:cNvSpPr/>
            <p:nvPr/>
          </p:nvSpPr>
          <p:spPr>
            <a:xfrm>
              <a:off x="1254125" y="469900"/>
              <a:ext cx="85725" cy="1100138"/>
            </a:xfrm>
            <a:prstGeom prst="rect">
              <a:avLst/>
            </a:prstGeom>
            <a:solidFill>
              <a:srgbClr val="4A5B66"/>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1" name="Rectangle 30"/>
            <p:cNvSpPr/>
            <p:nvPr/>
          </p:nvSpPr>
          <p:spPr>
            <a:xfrm>
              <a:off x="1438275" y="-463550"/>
              <a:ext cx="187325" cy="2119313"/>
            </a:xfrm>
            <a:prstGeom prst="rect">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2" name="Rectangle 31"/>
            <p:cNvSpPr/>
            <p:nvPr/>
          </p:nvSpPr>
          <p:spPr>
            <a:xfrm>
              <a:off x="1482725" y="-395288"/>
              <a:ext cx="98425" cy="177800"/>
            </a:xfrm>
            <a:prstGeom prst="rect">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3" name="Rectangle 32"/>
            <p:cNvSpPr/>
            <p:nvPr/>
          </p:nvSpPr>
          <p:spPr>
            <a:xfrm>
              <a:off x="1482725" y="-161925"/>
              <a:ext cx="98425" cy="177800"/>
            </a:xfrm>
            <a:prstGeom prst="rect">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4" name="Rectangle 33"/>
            <p:cNvSpPr/>
            <p:nvPr/>
          </p:nvSpPr>
          <p:spPr>
            <a:xfrm>
              <a:off x="1482725" y="71438"/>
              <a:ext cx="98425" cy="177800"/>
            </a:xfrm>
            <a:prstGeom prst="rect">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5" name="Oval 34"/>
            <p:cNvSpPr/>
            <p:nvPr/>
          </p:nvSpPr>
          <p:spPr>
            <a:xfrm>
              <a:off x="3373438" y="1524000"/>
              <a:ext cx="257175" cy="147638"/>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6" name="Oval 35"/>
            <p:cNvSpPr/>
            <p:nvPr/>
          </p:nvSpPr>
          <p:spPr>
            <a:xfrm>
              <a:off x="3656013" y="1524000"/>
              <a:ext cx="255587" cy="147638"/>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7" name="Oval 36"/>
            <p:cNvSpPr/>
            <p:nvPr/>
          </p:nvSpPr>
          <p:spPr>
            <a:xfrm>
              <a:off x="3351213" y="519113"/>
              <a:ext cx="180975" cy="177800"/>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8" name="Oval 37"/>
            <p:cNvSpPr/>
            <p:nvPr/>
          </p:nvSpPr>
          <p:spPr>
            <a:xfrm>
              <a:off x="3400425" y="573088"/>
              <a:ext cx="109537" cy="107950"/>
            </a:xfrm>
            <a:prstGeom prst="ellipse">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9" name="Oval 38"/>
            <p:cNvSpPr/>
            <p:nvPr/>
          </p:nvSpPr>
          <p:spPr>
            <a:xfrm>
              <a:off x="3757613" y="519113"/>
              <a:ext cx="176212" cy="177800"/>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0" name="Oval 39"/>
            <p:cNvSpPr/>
            <p:nvPr/>
          </p:nvSpPr>
          <p:spPr>
            <a:xfrm>
              <a:off x="3776663" y="573088"/>
              <a:ext cx="109537" cy="107950"/>
            </a:xfrm>
            <a:prstGeom prst="ellipse">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1" name="Freeform 40"/>
            <p:cNvSpPr/>
            <p:nvPr/>
          </p:nvSpPr>
          <p:spPr>
            <a:xfrm>
              <a:off x="2374900" y="919163"/>
              <a:ext cx="1176337" cy="996950"/>
            </a:xfrm>
            <a:custGeom>
              <a:avLst/>
              <a:gdLst/>
              <a:ahLst/>
              <a:cxnLst>
                <a:cxn ang="0">
                  <a:pos x="1097413" y="304728"/>
                </a:cxn>
                <a:cxn ang="0">
                  <a:pos x="108990" y="549263"/>
                </a:cxn>
                <a:cxn ang="0">
                  <a:pos x="1097413" y="304728"/>
                </a:cxn>
              </a:cxnLst>
              <a:rect l="0" t="0" r="0" b="0"/>
              <a:pathLst>
                <a:path w="313" h="265">
                  <a:moveTo>
                    <a:pt x="292" y="81"/>
                  </a:moveTo>
                  <a:cubicBezTo>
                    <a:pt x="313" y="162"/>
                    <a:pt x="58" y="265"/>
                    <a:pt x="29" y="146"/>
                  </a:cubicBezTo>
                  <a:cubicBezTo>
                    <a:pt x="0" y="27"/>
                    <a:pt x="272" y="0"/>
                    <a:pt x="292" y="81"/>
                  </a:cubicBezTo>
                  <a:close/>
                </a:path>
              </a:pathLst>
            </a:custGeom>
            <a:solidFill>
              <a:srgbClr val="392214">
                <a:alpha val="100000"/>
              </a:srgbClr>
            </a:solidFill>
            <a:ln w="9525">
              <a:noFill/>
            </a:ln>
          </p:spPr>
          <p:txBody>
            <a:bodyPr/>
            <a:lstStyle/>
            <a:p>
              <a:endParaRPr lang="zh-CN" altLang="en-US"/>
            </a:p>
          </p:txBody>
        </p:sp>
        <p:sp>
          <p:nvSpPr>
            <p:cNvPr id="14382" name="Freeform 41"/>
            <p:cNvSpPr>
              <a:spLocks noEditPoints="1"/>
            </p:cNvSpPr>
            <p:nvPr/>
          </p:nvSpPr>
          <p:spPr>
            <a:xfrm>
              <a:off x="2501900" y="1087438"/>
              <a:ext cx="947737" cy="538163"/>
            </a:xfrm>
            <a:custGeom>
              <a:avLst/>
              <a:gdLst/>
              <a:ahLst/>
              <a:cxnLst>
                <a:cxn ang="0">
                  <a:pos x="876281" y="282253"/>
                </a:cxn>
                <a:cxn ang="0">
                  <a:pos x="876281" y="90321"/>
                </a:cxn>
                <a:cxn ang="0">
                  <a:pos x="876281" y="90321"/>
                </a:cxn>
                <a:cxn ang="0">
                  <a:pos x="876281" y="282253"/>
                </a:cxn>
                <a:cxn ang="0">
                  <a:pos x="823629" y="37634"/>
                </a:cxn>
                <a:cxn ang="0">
                  <a:pos x="831150" y="342467"/>
                </a:cxn>
                <a:cxn ang="0">
                  <a:pos x="774737" y="112901"/>
                </a:cxn>
                <a:cxn ang="0">
                  <a:pos x="774737" y="112901"/>
                </a:cxn>
                <a:cxn ang="0">
                  <a:pos x="718324" y="417735"/>
                </a:cxn>
                <a:cxn ang="0">
                  <a:pos x="733368" y="11290"/>
                </a:cxn>
                <a:cxn ang="0">
                  <a:pos x="759694" y="395155"/>
                </a:cxn>
                <a:cxn ang="0">
                  <a:pos x="673194" y="131718"/>
                </a:cxn>
                <a:cxn ang="0">
                  <a:pos x="673194" y="131718"/>
                </a:cxn>
                <a:cxn ang="0">
                  <a:pos x="613020" y="466659"/>
                </a:cxn>
                <a:cxn ang="0">
                  <a:pos x="639346" y="3763"/>
                </a:cxn>
                <a:cxn ang="0">
                  <a:pos x="650629" y="451605"/>
                </a:cxn>
                <a:cxn ang="0">
                  <a:pos x="575412" y="150535"/>
                </a:cxn>
                <a:cxn ang="0">
                  <a:pos x="575412" y="150535"/>
                </a:cxn>
                <a:cxn ang="0">
                  <a:pos x="511477" y="504293"/>
                </a:cxn>
                <a:cxn ang="0">
                  <a:pos x="541564" y="3763"/>
                </a:cxn>
                <a:cxn ang="0">
                  <a:pos x="549086" y="493002"/>
                </a:cxn>
                <a:cxn ang="0">
                  <a:pos x="473869" y="165589"/>
                </a:cxn>
                <a:cxn ang="0">
                  <a:pos x="473869" y="165589"/>
                </a:cxn>
                <a:cxn ang="0">
                  <a:pos x="409934" y="526873"/>
                </a:cxn>
                <a:cxn ang="0">
                  <a:pos x="443782" y="11290"/>
                </a:cxn>
                <a:cxn ang="0">
                  <a:pos x="443782" y="519346"/>
                </a:cxn>
                <a:cxn ang="0">
                  <a:pos x="376086" y="180642"/>
                </a:cxn>
                <a:cxn ang="0">
                  <a:pos x="376086" y="180642"/>
                </a:cxn>
                <a:cxn ang="0">
                  <a:pos x="308391" y="538163"/>
                </a:cxn>
                <a:cxn ang="0">
                  <a:pos x="342238" y="33870"/>
                </a:cxn>
                <a:cxn ang="0">
                  <a:pos x="345999" y="534400"/>
                </a:cxn>
                <a:cxn ang="0">
                  <a:pos x="274543" y="195696"/>
                </a:cxn>
                <a:cxn ang="0">
                  <a:pos x="274543" y="195696"/>
                </a:cxn>
                <a:cxn ang="0">
                  <a:pos x="214369" y="530636"/>
                </a:cxn>
                <a:cxn ang="0">
                  <a:pos x="236934" y="67741"/>
                </a:cxn>
                <a:cxn ang="0">
                  <a:pos x="248217" y="534400"/>
                </a:cxn>
                <a:cxn ang="0">
                  <a:pos x="176760" y="203222"/>
                </a:cxn>
                <a:cxn ang="0">
                  <a:pos x="176760" y="203222"/>
                </a:cxn>
                <a:cxn ang="0">
                  <a:pos x="124108" y="504293"/>
                </a:cxn>
                <a:cxn ang="0">
                  <a:pos x="131630" y="124191"/>
                </a:cxn>
                <a:cxn ang="0">
                  <a:pos x="154195" y="515583"/>
                </a:cxn>
                <a:cxn ang="0">
                  <a:pos x="78978" y="214513"/>
                </a:cxn>
                <a:cxn ang="0">
                  <a:pos x="78978" y="214513"/>
                </a:cxn>
                <a:cxn ang="0">
                  <a:pos x="41369" y="425262"/>
                </a:cxn>
                <a:cxn ang="0">
                  <a:pos x="78978" y="406445"/>
                </a:cxn>
                <a:cxn ang="0">
                  <a:pos x="78978" y="406445"/>
                </a:cxn>
              </a:cxnLst>
              <a:rect l="0" t="0" r="0" b="0"/>
              <a:pathLst>
                <a:path w="252" h="143">
                  <a:moveTo>
                    <a:pt x="249" y="38"/>
                  </a:moveTo>
                  <a:cubicBezTo>
                    <a:pt x="252" y="52"/>
                    <a:pt x="246" y="66"/>
                    <a:pt x="233" y="79"/>
                  </a:cubicBezTo>
                  <a:cubicBezTo>
                    <a:pt x="233" y="75"/>
                    <a:pt x="233" y="75"/>
                    <a:pt x="233" y="75"/>
                  </a:cubicBezTo>
                  <a:cubicBezTo>
                    <a:pt x="242" y="26"/>
                    <a:pt x="242" y="26"/>
                    <a:pt x="242" y="26"/>
                  </a:cubicBezTo>
                  <a:cubicBezTo>
                    <a:pt x="245" y="29"/>
                    <a:pt x="247" y="33"/>
                    <a:pt x="249" y="38"/>
                  </a:cubicBezTo>
                  <a:close/>
                  <a:moveTo>
                    <a:pt x="233" y="24"/>
                  </a:moveTo>
                  <a:cubicBezTo>
                    <a:pt x="233" y="17"/>
                    <a:pt x="233" y="17"/>
                    <a:pt x="233" y="17"/>
                  </a:cubicBezTo>
                  <a:cubicBezTo>
                    <a:pt x="234" y="18"/>
                    <a:pt x="234" y="18"/>
                    <a:pt x="234" y="18"/>
                  </a:cubicBezTo>
                  <a:lnTo>
                    <a:pt x="233" y="24"/>
                  </a:lnTo>
                  <a:close/>
                  <a:moveTo>
                    <a:pt x="233" y="79"/>
                  </a:moveTo>
                  <a:cubicBezTo>
                    <a:pt x="233" y="80"/>
                    <a:pt x="232" y="80"/>
                    <a:pt x="232" y="81"/>
                  </a:cubicBezTo>
                  <a:cubicBezTo>
                    <a:pt x="233" y="75"/>
                    <a:pt x="233" y="75"/>
                    <a:pt x="233" y="75"/>
                  </a:cubicBezTo>
                  <a:lnTo>
                    <a:pt x="233" y="79"/>
                  </a:lnTo>
                  <a:close/>
                  <a:moveTo>
                    <a:pt x="233" y="17"/>
                  </a:moveTo>
                  <a:cubicBezTo>
                    <a:pt x="229" y="15"/>
                    <a:pt x="224" y="12"/>
                    <a:pt x="219" y="10"/>
                  </a:cubicBezTo>
                  <a:cubicBezTo>
                    <a:pt x="206" y="81"/>
                    <a:pt x="206" y="81"/>
                    <a:pt x="206" y="81"/>
                  </a:cubicBezTo>
                  <a:cubicBezTo>
                    <a:pt x="206" y="102"/>
                    <a:pt x="206" y="102"/>
                    <a:pt x="206" y="102"/>
                  </a:cubicBezTo>
                  <a:cubicBezTo>
                    <a:pt x="211" y="98"/>
                    <a:pt x="216" y="95"/>
                    <a:pt x="221" y="91"/>
                  </a:cubicBezTo>
                  <a:cubicBezTo>
                    <a:pt x="233" y="24"/>
                    <a:pt x="233" y="24"/>
                    <a:pt x="233" y="24"/>
                  </a:cubicBezTo>
                  <a:lnTo>
                    <a:pt x="233" y="17"/>
                  </a:lnTo>
                  <a:close/>
                  <a:moveTo>
                    <a:pt x="206" y="30"/>
                  </a:moveTo>
                  <a:cubicBezTo>
                    <a:pt x="206" y="6"/>
                    <a:pt x="206" y="6"/>
                    <a:pt x="206" y="6"/>
                  </a:cubicBezTo>
                  <a:cubicBezTo>
                    <a:pt x="208" y="6"/>
                    <a:pt x="209" y="7"/>
                    <a:pt x="210" y="7"/>
                  </a:cubicBezTo>
                  <a:lnTo>
                    <a:pt x="206" y="30"/>
                  </a:lnTo>
                  <a:close/>
                  <a:moveTo>
                    <a:pt x="206" y="6"/>
                  </a:moveTo>
                  <a:cubicBezTo>
                    <a:pt x="206" y="30"/>
                    <a:pt x="206" y="30"/>
                    <a:pt x="206" y="30"/>
                  </a:cubicBezTo>
                  <a:cubicBezTo>
                    <a:pt x="191" y="111"/>
                    <a:pt x="191" y="111"/>
                    <a:pt x="191" y="111"/>
                  </a:cubicBezTo>
                  <a:cubicBezTo>
                    <a:pt x="187" y="113"/>
                    <a:pt x="183" y="115"/>
                    <a:pt x="179" y="117"/>
                  </a:cubicBezTo>
                  <a:cubicBezTo>
                    <a:pt x="179" y="86"/>
                    <a:pt x="179" y="86"/>
                    <a:pt x="179" y="86"/>
                  </a:cubicBezTo>
                  <a:cubicBezTo>
                    <a:pt x="195" y="3"/>
                    <a:pt x="195" y="3"/>
                    <a:pt x="195" y="3"/>
                  </a:cubicBezTo>
                  <a:cubicBezTo>
                    <a:pt x="199" y="4"/>
                    <a:pt x="202" y="5"/>
                    <a:pt x="206" y="6"/>
                  </a:cubicBezTo>
                  <a:close/>
                  <a:moveTo>
                    <a:pt x="206" y="81"/>
                  </a:moveTo>
                  <a:cubicBezTo>
                    <a:pt x="202" y="105"/>
                    <a:pt x="202" y="105"/>
                    <a:pt x="202" y="105"/>
                  </a:cubicBezTo>
                  <a:cubicBezTo>
                    <a:pt x="203" y="104"/>
                    <a:pt x="205" y="103"/>
                    <a:pt x="206" y="102"/>
                  </a:cubicBezTo>
                  <a:lnTo>
                    <a:pt x="206" y="81"/>
                  </a:lnTo>
                  <a:close/>
                  <a:moveTo>
                    <a:pt x="179" y="35"/>
                  </a:moveTo>
                  <a:cubicBezTo>
                    <a:pt x="186" y="2"/>
                    <a:pt x="186" y="2"/>
                    <a:pt x="186" y="2"/>
                  </a:cubicBezTo>
                  <a:cubicBezTo>
                    <a:pt x="184" y="2"/>
                    <a:pt x="182" y="1"/>
                    <a:pt x="179" y="1"/>
                  </a:cubicBezTo>
                  <a:lnTo>
                    <a:pt x="179" y="35"/>
                  </a:lnTo>
                  <a:close/>
                  <a:moveTo>
                    <a:pt x="179" y="1"/>
                  </a:moveTo>
                  <a:cubicBezTo>
                    <a:pt x="179" y="35"/>
                    <a:pt x="179" y="35"/>
                    <a:pt x="179" y="35"/>
                  </a:cubicBezTo>
                  <a:cubicBezTo>
                    <a:pt x="163" y="124"/>
                    <a:pt x="163" y="124"/>
                    <a:pt x="163" y="124"/>
                  </a:cubicBezTo>
                  <a:cubicBezTo>
                    <a:pt x="160" y="126"/>
                    <a:pt x="156" y="127"/>
                    <a:pt x="153" y="128"/>
                  </a:cubicBezTo>
                  <a:cubicBezTo>
                    <a:pt x="153" y="91"/>
                    <a:pt x="153" y="91"/>
                    <a:pt x="153" y="91"/>
                  </a:cubicBezTo>
                  <a:cubicBezTo>
                    <a:pt x="170" y="1"/>
                    <a:pt x="170" y="1"/>
                    <a:pt x="170" y="1"/>
                  </a:cubicBezTo>
                  <a:cubicBezTo>
                    <a:pt x="173" y="1"/>
                    <a:pt x="176" y="1"/>
                    <a:pt x="179" y="1"/>
                  </a:cubicBezTo>
                  <a:close/>
                  <a:moveTo>
                    <a:pt x="179" y="86"/>
                  </a:moveTo>
                  <a:cubicBezTo>
                    <a:pt x="173" y="120"/>
                    <a:pt x="173" y="120"/>
                    <a:pt x="173" y="120"/>
                  </a:cubicBezTo>
                  <a:cubicBezTo>
                    <a:pt x="175" y="119"/>
                    <a:pt x="177" y="118"/>
                    <a:pt x="179" y="117"/>
                  </a:cubicBezTo>
                  <a:lnTo>
                    <a:pt x="179" y="86"/>
                  </a:lnTo>
                  <a:close/>
                  <a:moveTo>
                    <a:pt x="153" y="40"/>
                  </a:moveTo>
                  <a:cubicBezTo>
                    <a:pt x="160" y="0"/>
                    <a:pt x="160" y="0"/>
                    <a:pt x="160" y="0"/>
                  </a:cubicBezTo>
                  <a:cubicBezTo>
                    <a:pt x="158" y="0"/>
                    <a:pt x="155" y="0"/>
                    <a:pt x="153" y="0"/>
                  </a:cubicBezTo>
                  <a:lnTo>
                    <a:pt x="153" y="40"/>
                  </a:lnTo>
                  <a:close/>
                  <a:moveTo>
                    <a:pt x="153" y="0"/>
                  </a:moveTo>
                  <a:cubicBezTo>
                    <a:pt x="153" y="40"/>
                    <a:pt x="153" y="40"/>
                    <a:pt x="153" y="40"/>
                  </a:cubicBezTo>
                  <a:cubicBezTo>
                    <a:pt x="136" y="134"/>
                    <a:pt x="136" y="134"/>
                    <a:pt x="136" y="134"/>
                  </a:cubicBezTo>
                  <a:cubicBezTo>
                    <a:pt x="132" y="135"/>
                    <a:pt x="129" y="136"/>
                    <a:pt x="126" y="136"/>
                  </a:cubicBezTo>
                  <a:cubicBezTo>
                    <a:pt x="126" y="95"/>
                    <a:pt x="126" y="95"/>
                    <a:pt x="126" y="95"/>
                  </a:cubicBezTo>
                  <a:cubicBezTo>
                    <a:pt x="144" y="1"/>
                    <a:pt x="144" y="1"/>
                    <a:pt x="144" y="1"/>
                  </a:cubicBezTo>
                  <a:cubicBezTo>
                    <a:pt x="147" y="1"/>
                    <a:pt x="150" y="0"/>
                    <a:pt x="153" y="0"/>
                  </a:cubicBezTo>
                  <a:close/>
                  <a:moveTo>
                    <a:pt x="153" y="91"/>
                  </a:moveTo>
                  <a:cubicBezTo>
                    <a:pt x="146" y="131"/>
                    <a:pt x="146" y="131"/>
                    <a:pt x="146" y="131"/>
                  </a:cubicBezTo>
                  <a:cubicBezTo>
                    <a:pt x="148" y="130"/>
                    <a:pt x="150" y="129"/>
                    <a:pt x="153" y="128"/>
                  </a:cubicBezTo>
                  <a:lnTo>
                    <a:pt x="153" y="91"/>
                  </a:lnTo>
                  <a:close/>
                  <a:moveTo>
                    <a:pt x="126" y="44"/>
                  </a:moveTo>
                  <a:cubicBezTo>
                    <a:pt x="134" y="1"/>
                    <a:pt x="134" y="1"/>
                    <a:pt x="134" y="1"/>
                  </a:cubicBezTo>
                  <a:cubicBezTo>
                    <a:pt x="132" y="2"/>
                    <a:pt x="129" y="2"/>
                    <a:pt x="126" y="2"/>
                  </a:cubicBezTo>
                  <a:lnTo>
                    <a:pt x="126" y="44"/>
                  </a:lnTo>
                  <a:close/>
                  <a:moveTo>
                    <a:pt x="126" y="2"/>
                  </a:moveTo>
                  <a:cubicBezTo>
                    <a:pt x="126" y="44"/>
                    <a:pt x="126" y="44"/>
                    <a:pt x="126" y="44"/>
                  </a:cubicBezTo>
                  <a:cubicBezTo>
                    <a:pt x="109" y="140"/>
                    <a:pt x="109" y="140"/>
                    <a:pt x="109" y="140"/>
                  </a:cubicBezTo>
                  <a:cubicBezTo>
                    <a:pt x="106" y="141"/>
                    <a:pt x="103" y="141"/>
                    <a:pt x="100" y="141"/>
                  </a:cubicBezTo>
                  <a:cubicBezTo>
                    <a:pt x="100" y="99"/>
                    <a:pt x="100" y="99"/>
                    <a:pt x="100" y="99"/>
                  </a:cubicBezTo>
                  <a:cubicBezTo>
                    <a:pt x="118" y="3"/>
                    <a:pt x="118" y="3"/>
                    <a:pt x="118" y="3"/>
                  </a:cubicBezTo>
                  <a:cubicBezTo>
                    <a:pt x="120" y="3"/>
                    <a:pt x="123" y="3"/>
                    <a:pt x="126" y="2"/>
                  </a:cubicBezTo>
                  <a:close/>
                  <a:moveTo>
                    <a:pt x="126" y="95"/>
                  </a:moveTo>
                  <a:cubicBezTo>
                    <a:pt x="118" y="138"/>
                    <a:pt x="118" y="138"/>
                    <a:pt x="118" y="138"/>
                  </a:cubicBezTo>
                  <a:cubicBezTo>
                    <a:pt x="121" y="138"/>
                    <a:pt x="124" y="137"/>
                    <a:pt x="126" y="136"/>
                  </a:cubicBezTo>
                  <a:lnTo>
                    <a:pt x="126" y="95"/>
                  </a:lnTo>
                  <a:close/>
                  <a:moveTo>
                    <a:pt x="100" y="48"/>
                  </a:moveTo>
                  <a:cubicBezTo>
                    <a:pt x="108" y="5"/>
                    <a:pt x="108" y="5"/>
                    <a:pt x="108" y="5"/>
                  </a:cubicBezTo>
                  <a:cubicBezTo>
                    <a:pt x="105" y="6"/>
                    <a:pt x="102" y="6"/>
                    <a:pt x="100" y="7"/>
                  </a:cubicBezTo>
                  <a:lnTo>
                    <a:pt x="100" y="48"/>
                  </a:lnTo>
                  <a:close/>
                  <a:moveTo>
                    <a:pt x="100" y="7"/>
                  </a:moveTo>
                  <a:cubicBezTo>
                    <a:pt x="100" y="48"/>
                    <a:pt x="100" y="48"/>
                    <a:pt x="100" y="48"/>
                  </a:cubicBezTo>
                  <a:cubicBezTo>
                    <a:pt x="82" y="143"/>
                    <a:pt x="82" y="143"/>
                    <a:pt x="82" y="143"/>
                  </a:cubicBezTo>
                  <a:cubicBezTo>
                    <a:pt x="79" y="143"/>
                    <a:pt x="76" y="143"/>
                    <a:pt x="73" y="143"/>
                  </a:cubicBezTo>
                  <a:cubicBezTo>
                    <a:pt x="73" y="103"/>
                    <a:pt x="73" y="103"/>
                    <a:pt x="73" y="103"/>
                  </a:cubicBezTo>
                  <a:cubicBezTo>
                    <a:pt x="91" y="9"/>
                    <a:pt x="91" y="9"/>
                    <a:pt x="91" y="9"/>
                  </a:cubicBezTo>
                  <a:cubicBezTo>
                    <a:pt x="94" y="8"/>
                    <a:pt x="97" y="7"/>
                    <a:pt x="100" y="7"/>
                  </a:cubicBezTo>
                  <a:close/>
                  <a:moveTo>
                    <a:pt x="100" y="99"/>
                  </a:moveTo>
                  <a:cubicBezTo>
                    <a:pt x="92" y="142"/>
                    <a:pt x="92" y="142"/>
                    <a:pt x="92" y="142"/>
                  </a:cubicBezTo>
                  <a:cubicBezTo>
                    <a:pt x="95" y="142"/>
                    <a:pt x="97" y="142"/>
                    <a:pt x="100" y="141"/>
                  </a:cubicBezTo>
                  <a:lnTo>
                    <a:pt x="100" y="99"/>
                  </a:lnTo>
                  <a:close/>
                  <a:moveTo>
                    <a:pt x="73" y="52"/>
                  </a:moveTo>
                  <a:cubicBezTo>
                    <a:pt x="81" y="12"/>
                    <a:pt x="81" y="12"/>
                    <a:pt x="81" y="12"/>
                  </a:cubicBezTo>
                  <a:cubicBezTo>
                    <a:pt x="78" y="13"/>
                    <a:pt x="76" y="13"/>
                    <a:pt x="73" y="14"/>
                  </a:cubicBezTo>
                  <a:lnTo>
                    <a:pt x="73" y="52"/>
                  </a:lnTo>
                  <a:close/>
                  <a:moveTo>
                    <a:pt x="73" y="14"/>
                  </a:moveTo>
                  <a:cubicBezTo>
                    <a:pt x="73" y="52"/>
                    <a:pt x="73" y="52"/>
                    <a:pt x="73" y="52"/>
                  </a:cubicBezTo>
                  <a:cubicBezTo>
                    <a:pt x="57" y="141"/>
                    <a:pt x="57" y="141"/>
                    <a:pt x="57" y="141"/>
                  </a:cubicBezTo>
                  <a:cubicBezTo>
                    <a:pt x="54" y="141"/>
                    <a:pt x="50" y="140"/>
                    <a:pt x="47" y="139"/>
                  </a:cubicBezTo>
                  <a:cubicBezTo>
                    <a:pt x="47" y="106"/>
                    <a:pt x="47" y="106"/>
                    <a:pt x="47" y="106"/>
                  </a:cubicBezTo>
                  <a:cubicBezTo>
                    <a:pt x="63" y="18"/>
                    <a:pt x="63" y="18"/>
                    <a:pt x="63" y="18"/>
                  </a:cubicBezTo>
                  <a:cubicBezTo>
                    <a:pt x="67" y="17"/>
                    <a:pt x="70" y="15"/>
                    <a:pt x="73" y="14"/>
                  </a:cubicBezTo>
                  <a:close/>
                  <a:moveTo>
                    <a:pt x="73" y="103"/>
                  </a:moveTo>
                  <a:cubicBezTo>
                    <a:pt x="66" y="142"/>
                    <a:pt x="66" y="142"/>
                    <a:pt x="66" y="142"/>
                  </a:cubicBezTo>
                  <a:cubicBezTo>
                    <a:pt x="69" y="143"/>
                    <a:pt x="71" y="143"/>
                    <a:pt x="73" y="143"/>
                  </a:cubicBezTo>
                  <a:lnTo>
                    <a:pt x="73" y="103"/>
                  </a:lnTo>
                  <a:close/>
                  <a:moveTo>
                    <a:pt x="47" y="54"/>
                  </a:moveTo>
                  <a:cubicBezTo>
                    <a:pt x="53" y="23"/>
                    <a:pt x="53" y="23"/>
                    <a:pt x="53" y="23"/>
                  </a:cubicBezTo>
                  <a:cubicBezTo>
                    <a:pt x="51" y="24"/>
                    <a:pt x="49" y="25"/>
                    <a:pt x="47" y="26"/>
                  </a:cubicBezTo>
                  <a:lnTo>
                    <a:pt x="47" y="54"/>
                  </a:lnTo>
                  <a:close/>
                  <a:moveTo>
                    <a:pt x="47" y="26"/>
                  </a:moveTo>
                  <a:cubicBezTo>
                    <a:pt x="47" y="54"/>
                    <a:pt x="47" y="54"/>
                    <a:pt x="47" y="54"/>
                  </a:cubicBezTo>
                  <a:cubicBezTo>
                    <a:pt x="33" y="134"/>
                    <a:pt x="33" y="134"/>
                    <a:pt x="33" y="134"/>
                  </a:cubicBezTo>
                  <a:cubicBezTo>
                    <a:pt x="28" y="131"/>
                    <a:pt x="24" y="129"/>
                    <a:pt x="21" y="126"/>
                  </a:cubicBezTo>
                  <a:cubicBezTo>
                    <a:pt x="21" y="108"/>
                    <a:pt x="21" y="108"/>
                    <a:pt x="21" y="108"/>
                  </a:cubicBezTo>
                  <a:cubicBezTo>
                    <a:pt x="35" y="33"/>
                    <a:pt x="35" y="33"/>
                    <a:pt x="35" y="33"/>
                  </a:cubicBezTo>
                  <a:cubicBezTo>
                    <a:pt x="39" y="31"/>
                    <a:pt x="43" y="28"/>
                    <a:pt x="47" y="26"/>
                  </a:cubicBezTo>
                  <a:close/>
                  <a:moveTo>
                    <a:pt x="47" y="106"/>
                  </a:moveTo>
                  <a:cubicBezTo>
                    <a:pt x="41" y="137"/>
                    <a:pt x="41" y="137"/>
                    <a:pt x="41" y="137"/>
                  </a:cubicBezTo>
                  <a:cubicBezTo>
                    <a:pt x="43" y="138"/>
                    <a:pt x="45" y="139"/>
                    <a:pt x="47" y="139"/>
                  </a:cubicBezTo>
                  <a:lnTo>
                    <a:pt x="47" y="106"/>
                  </a:lnTo>
                  <a:close/>
                  <a:moveTo>
                    <a:pt x="21" y="57"/>
                  </a:moveTo>
                  <a:cubicBezTo>
                    <a:pt x="24" y="42"/>
                    <a:pt x="24" y="42"/>
                    <a:pt x="24" y="42"/>
                  </a:cubicBezTo>
                  <a:cubicBezTo>
                    <a:pt x="23" y="43"/>
                    <a:pt x="22" y="44"/>
                    <a:pt x="21" y="45"/>
                  </a:cubicBezTo>
                  <a:lnTo>
                    <a:pt x="21" y="57"/>
                  </a:lnTo>
                  <a:close/>
                  <a:moveTo>
                    <a:pt x="21" y="45"/>
                  </a:moveTo>
                  <a:cubicBezTo>
                    <a:pt x="21" y="57"/>
                    <a:pt x="21" y="57"/>
                    <a:pt x="21" y="57"/>
                  </a:cubicBezTo>
                  <a:cubicBezTo>
                    <a:pt x="11" y="113"/>
                    <a:pt x="11" y="113"/>
                    <a:pt x="11" y="113"/>
                  </a:cubicBezTo>
                  <a:cubicBezTo>
                    <a:pt x="8" y="109"/>
                    <a:pt x="6" y="104"/>
                    <a:pt x="5" y="98"/>
                  </a:cubicBezTo>
                  <a:cubicBezTo>
                    <a:pt x="0" y="77"/>
                    <a:pt x="7" y="59"/>
                    <a:pt x="21" y="45"/>
                  </a:cubicBezTo>
                  <a:close/>
                  <a:moveTo>
                    <a:pt x="21" y="108"/>
                  </a:moveTo>
                  <a:cubicBezTo>
                    <a:pt x="18" y="123"/>
                    <a:pt x="18" y="123"/>
                    <a:pt x="18" y="123"/>
                  </a:cubicBezTo>
                  <a:cubicBezTo>
                    <a:pt x="19" y="124"/>
                    <a:pt x="20" y="125"/>
                    <a:pt x="21" y="126"/>
                  </a:cubicBezTo>
                  <a:lnTo>
                    <a:pt x="21" y="108"/>
                  </a:lnTo>
                  <a:close/>
                </a:path>
              </a:pathLst>
            </a:custGeom>
            <a:solidFill>
              <a:srgbClr val="9B5C29">
                <a:alpha val="100000"/>
              </a:srgbClr>
            </a:solidFill>
            <a:ln w="9525">
              <a:noFill/>
            </a:ln>
          </p:spPr>
          <p:txBody>
            <a:bodyPr/>
            <a:lstStyle/>
            <a:p>
              <a:endParaRPr lang="zh-CN" altLang="en-US"/>
            </a:p>
          </p:txBody>
        </p:sp>
        <p:sp>
          <p:nvSpPr>
            <p:cNvPr id="14383" name="Freeform 42"/>
            <p:cNvSpPr/>
            <p:nvPr/>
          </p:nvSpPr>
          <p:spPr>
            <a:xfrm>
              <a:off x="2930525" y="606425"/>
              <a:ext cx="1425575" cy="993775"/>
            </a:xfrm>
            <a:custGeom>
              <a:avLst/>
              <a:gdLst/>
              <a:ahLst/>
              <a:cxnLst>
                <a:cxn ang="0">
                  <a:pos x="714668" y="0"/>
                </a:cxn>
                <a:cxn ang="0">
                  <a:pos x="714668" y="993775"/>
                </a:cxn>
                <a:cxn ang="0">
                  <a:pos x="714668" y="0"/>
                </a:cxn>
              </a:cxnLst>
              <a:rect l="0" t="0" r="0" b="0"/>
              <a:pathLst>
                <a:path w="379" h="264">
                  <a:moveTo>
                    <a:pt x="190" y="0"/>
                  </a:moveTo>
                  <a:cubicBezTo>
                    <a:pt x="322" y="0"/>
                    <a:pt x="379" y="264"/>
                    <a:pt x="190" y="264"/>
                  </a:cubicBezTo>
                  <a:cubicBezTo>
                    <a:pt x="0" y="264"/>
                    <a:pt x="58" y="0"/>
                    <a:pt x="190" y="0"/>
                  </a:cubicBezTo>
                  <a:close/>
                </a:path>
              </a:pathLst>
            </a:custGeom>
            <a:solidFill>
              <a:srgbClr val="392214">
                <a:alpha val="100000"/>
              </a:srgbClr>
            </a:solidFill>
            <a:ln w="9525">
              <a:noFill/>
            </a:ln>
          </p:spPr>
          <p:txBody>
            <a:bodyPr/>
            <a:lstStyle/>
            <a:p>
              <a:endParaRPr lang="zh-CN" altLang="en-US"/>
            </a:p>
          </p:txBody>
        </p:sp>
        <p:sp>
          <p:nvSpPr>
            <p:cNvPr id="14384" name="Freeform 43"/>
            <p:cNvSpPr/>
            <p:nvPr/>
          </p:nvSpPr>
          <p:spPr>
            <a:xfrm>
              <a:off x="2987675" y="644525"/>
              <a:ext cx="1311275" cy="917575"/>
            </a:xfrm>
            <a:custGeom>
              <a:avLst/>
              <a:gdLst/>
              <a:ahLst/>
              <a:cxnLst>
                <a:cxn ang="0">
                  <a:pos x="657516" y="0"/>
                </a:cxn>
                <a:cxn ang="0">
                  <a:pos x="657516" y="917575"/>
                </a:cxn>
                <a:cxn ang="0">
                  <a:pos x="657516" y="0"/>
                </a:cxn>
              </a:cxnLst>
              <a:rect l="0" t="0" r="0" b="0"/>
              <a:pathLst>
                <a:path w="349" h="244">
                  <a:moveTo>
                    <a:pt x="175" y="0"/>
                  </a:moveTo>
                  <a:cubicBezTo>
                    <a:pt x="296" y="0"/>
                    <a:pt x="349" y="244"/>
                    <a:pt x="175" y="244"/>
                  </a:cubicBezTo>
                  <a:cubicBezTo>
                    <a:pt x="0" y="244"/>
                    <a:pt x="53" y="0"/>
                    <a:pt x="175" y="0"/>
                  </a:cubicBezTo>
                  <a:close/>
                </a:path>
              </a:pathLst>
            </a:custGeom>
            <a:solidFill>
              <a:srgbClr val="9B5C29">
                <a:alpha val="100000"/>
              </a:srgbClr>
            </a:solidFill>
            <a:ln w="9525">
              <a:noFill/>
            </a:ln>
          </p:spPr>
          <p:txBody>
            <a:bodyPr/>
            <a:lstStyle/>
            <a:p>
              <a:endParaRPr lang="zh-CN" altLang="en-US"/>
            </a:p>
          </p:txBody>
        </p:sp>
        <p:sp>
          <p:nvSpPr>
            <p:cNvPr id="14385" name="Freeform 44"/>
            <p:cNvSpPr/>
            <p:nvPr/>
          </p:nvSpPr>
          <p:spPr>
            <a:xfrm>
              <a:off x="3565525" y="941388"/>
              <a:ext cx="153987" cy="139700"/>
            </a:xfrm>
            <a:custGeom>
              <a:avLst/>
              <a:gdLst/>
              <a:ahLst/>
              <a:cxnLst>
                <a:cxn ang="0">
                  <a:pos x="56337" y="0"/>
                </a:cxn>
                <a:cxn ang="0">
                  <a:pos x="101406" y="0"/>
                </a:cxn>
                <a:cxn ang="0">
                  <a:pos x="150231" y="33981"/>
                </a:cxn>
                <a:cxn ang="0">
                  <a:pos x="93895" y="139700"/>
                </a:cxn>
                <a:cxn ang="0">
                  <a:pos x="63848" y="139700"/>
                </a:cxn>
                <a:cxn ang="0">
                  <a:pos x="3756" y="33981"/>
                </a:cxn>
                <a:cxn ang="0">
                  <a:pos x="56337" y="0"/>
                </a:cxn>
              </a:cxnLst>
              <a:rect l="0" t="0" r="0" b="0"/>
              <a:pathLst>
                <a:path w="41" h="37">
                  <a:moveTo>
                    <a:pt x="15" y="0"/>
                  </a:moveTo>
                  <a:cubicBezTo>
                    <a:pt x="27" y="0"/>
                    <a:pt x="27" y="0"/>
                    <a:pt x="27" y="0"/>
                  </a:cubicBezTo>
                  <a:cubicBezTo>
                    <a:pt x="34" y="0"/>
                    <a:pt x="41" y="4"/>
                    <a:pt x="40" y="9"/>
                  </a:cubicBezTo>
                  <a:cubicBezTo>
                    <a:pt x="37" y="18"/>
                    <a:pt x="36" y="37"/>
                    <a:pt x="25" y="37"/>
                  </a:cubicBezTo>
                  <a:cubicBezTo>
                    <a:pt x="17" y="37"/>
                    <a:pt x="17" y="37"/>
                    <a:pt x="17" y="37"/>
                  </a:cubicBezTo>
                  <a:cubicBezTo>
                    <a:pt x="5" y="37"/>
                    <a:pt x="4" y="18"/>
                    <a:pt x="1" y="9"/>
                  </a:cubicBezTo>
                  <a:cubicBezTo>
                    <a:pt x="0" y="4"/>
                    <a:pt x="7" y="0"/>
                    <a:pt x="15" y="0"/>
                  </a:cubicBezTo>
                  <a:close/>
                </a:path>
              </a:pathLst>
            </a:custGeom>
            <a:solidFill>
              <a:srgbClr val="FFF7E8">
                <a:alpha val="100000"/>
              </a:srgbClr>
            </a:solidFill>
            <a:ln w="9525">
              <a:noFill/>
            </a:ln>
          </p:spPr>
          <p:txBody>
            <a:bodyPr/>
            <a:lstStyle/>
            <a:p>
              <a:endParaRPr lang="zh-CN" altLang="en-US"/>
            </a:p>
          </p:txBody>
        </p:sp>
        <p:sp>
          <p:nvSpPr>
            <p:cNvPr id="14386" name="Rectangle 45"/>
            <p:cNvSpPr/>
            <p:nvPr/>
          </p:nvSpPr>
          <p:spPr>
            <a:xfrm>
              <a:off x="3636963" y="982663"/>
              <a:ext cx="11112" cy="109538"/>
            </a:xfrm>
            <a:prstGeom prst="rect">
              <a:avLst/>
            </a:prstGeom>
            <a:solidFill>
              <a:srgbClr val="9B5C29"/>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7" name="Oval 46"/>
            <p:cNvSpPr/>
            <p:nvPr/>
          </p:nvSpPr>
          <p:spPr>
            <a:xfrm>
              <a:off x="3487738" y="836613"/>
              <a:ext cx="314325" cy="165100"/>
            </a:xfrm>
            <a:prstGeom prst="ellipse">
              <a:avLst/>
            </a:prstGeom>
            <a:solidFill>
              <a:srgbClr val="9B5C29"/>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8" name="Oval 47"/>
            <p:cNvSpPr/>
            <p:nvPr/>
          </p:nvSpPr>
          <p:spPr>
            <a:xfrm>
              <a:off x="3524250" y="862013"/>
              <a:ext cx="241300" cy="112713"/>
            </a:xfrm>
            <a:prstGeom prst="ellipse">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9" name="Oval 48"/>
            <p:cNvSpPr/>
            <p:nvPr/>
          </p:nvSpPr>
          <p:spPr>
            <a:xfrm>
              <a:off x="3573463" y="685800"/>
              <a:ext cx="49212" cy="142875"/>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0" name="Oval 49"/>
            <p:cNvSpPr/>
            <p:nvPr/>
          </p:nvSpPr>
          <p:spPr>
            <a:xfrm>
              <a:off x="3667125" y="685800"/>
              <a:ext cx="46037" cy="142875"/>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1" name="Oval 50"/>
            <p:cNvSpPr/>
            <p:nvPr/>
          </p:nvSpPr>
          <p:spPr>
            <a:xfrm>
              <a:off x="3562350" y="869950"/>
              <a:ext cx="161925" cy="68263"/>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2" name="Oval 51"/>
            <p:cNvSpPr/>
            <p:nvPr/>
          </p:nvSpPr>
          <p:spPr>
            <a:xfrm>
              <a:off x="3433763" y="1122363"/>
              <a:ext cx="417512" cy="414338"/>
            </a:xfrm>
            <a:prstGeom prst="ellipse">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3" name="Freeform 52"/>
            <p:cNvSpPr/>
            <p:nvPr/>
          </p:nvSpPr>
          <p:spPr>
            <a:xfrm>
              <a:off x="3630613" y="1177925"/>
              <a:ext cx="25400" cy="150813"/>
            </a:xfrm>
            <a:custGeom>
              <a:avLst/>
              <a:gdLst/>
              <a:ahLst/>
              <a:cxnLst>
                <a:cxn ang="0">
                  <a:pos x="14514" y="0"/>
                </a:cxn>
                <a:cxn ang="0">
                  <a:pos x="14514" y="0"/>
                </a:cxn>
                <a:cxn ang="0">
                  <a:pos x="25400" y="11311"/>
                </a:cxn>
                <a:cxn ang="0">
                  <a:pos x="25400" y="139502"/>
                </a:cxn>
                <a:cxn ang="0">
                  <a:pos x="14514" y="150813"/>
                </a:cxn>
                <a:cxn ang="0">
                  <a:pos x="14514" y="150813"/>
                </a:cxn>
                <a:cxn ang="0">
                  <a:pos x="0" y="139502"/>
                </a:cxn>
                <a:cxn ang="0">
                  <a:pos x="0" y="11311"/>
                </a:cxn>
                <a:cxn ang="0">
                  <a:pos x="14514" y="0"/>
                </a:cxn>
              </a:cxnLst>
              <a:rect l="0" t="0" r="0" b="0"/>
              <a:pathLst>
                <a:path w="7" h="40">
                  <a:moveTo>
                    <a:pt x="4" y="0"/>
                  </a:moveTo>
                  <a:cubicBezTo>
                    <a:pt x="4" y="0"/>
                    <a:pt x="4" y="0"/>
                    <a:pt x="4" y="0"/>
                  </a:cubicBezTo>
                  <a:cubicBezTo>
                    <a:pt x="5" y="0"/>
                    <a:pt x="7" y="1"/>
                    <a:pt x="7" y="3"/>
                  </a:cubicBezTo>
                  <a:cubicBezTo>
                    <a:pt x="7" y="37"/>
                    <a:pt x="7" y="37"/>
                    <a:pt x="7" y="37"/>
                  </a:cubicBezTo>
                  <a:cubicBezTo>
                    <a:pt x="7" y="39"/>
                    <a:pt x="5" y="40"/>
                    <a:pt x="4" y="40"/>
                  </a:cubicBezTo>
                  <a:cubicBezTo>
                    <a:pt x="4" y="40"/>
                    <a:pt x="4" y="40"/>
                    <a:pt x="4" y="40"/>
                  </a:cubicBezTo>
                  <a:cubicBezTo>
                    <a:pt x="2" y="40"/>
                    <a:pt x="0" y="39"/>
                    <a:pt x="0" y="37"/>
                  </a:cubicBezTo>
                  <a:cubicBezTo>
                    <a:pt x="0" y="3"/>
                    <a:pt x="0" y="3"/>
                    <a:pt x="0" y="3"/>
                  </a:cubicBezTo>
                  <a:cubicBezTo>
                    <a:pt x="0" y="1"/>
                    <a:pt x="2" y="0"/>
                    <a:pt x="4" y="0"/>
                  </a:cubicBezTo>
                  <a:close/>
                </a:path>
              </a:pathLst>
            </a:custGeom>
            <a:solidFill>
              <a:srgbClr val="392214">
                <a:alpha val="100000"/>
              </a:srgbClr>
            </a:solidFill>
            <a:ln w="9525">
              <a:noFill/>
            </a:ln>
          </p:spPr>
          <p:txBody>
            <a:bodyPr/>
            <a:lstStyle/>
            <a:p>
              <a:endParaRPr lang="zh-CN" altLang="en-US"/>
            </a:p>
          </p:txBody>
        </p:sp>
        <p:sp>
          <p:nvSpPr>
            <p:cNvPr id="14394" name="Freeform 53"/>
            <p:cNvSpPr/>
            <p:nvPr/>
          </p:nvSpPr>
          <p:spPr>
            <a:xfrm>
              <a:off x="3543300" y="1238250"/>
              <a:ext cx="104775" cy="95250"/>
            </a:xfrm>
            <a:custGeom>
              <a:avLst/>
              <a:gdLst/>
              <a:ahLst/>
              <a:cxnLst>
                <a:cxn ang="0">
                  <a:pos x="3742" y="3810"/>
                </a:cxn>
                <a:cxn ang="0">
                  <a:pos x="3742" y="3810"/>
                </a:cxn>
                <a:cxn ang="0">
                  <a:pos x="22452" y="3810"/>
                </a:cxn>
                <a:cxn ang="0">
                  <a:pos x="97291" y="72390"/>
                </a:cxn>
                <a:cxn ang="0">
                  <a:pos x="101033" y="91440"/>
                </a:cxn>
                <a:cxn ang="0">
                  <a:pos x="82323" y="91440"/>
                </a:cxn>
                <a:cxn ang="0">
                  <a:pos x="3742" y="22860"/>
                </a:cxn>
                <a:cxn ang="0">
                  <a:pos x="3742" y="3810"/>
                </a:cxn>
              </a:cxnLst>
              <a:rect l="0" t="0" r="0" b="0"/>
              <a:pathLst>
                <a:path w="28" h="25">
                  <a:moveTo>
                    <a:pt x="1" y="1"/>
                  </a:moveTo>
                  <a:cubicBezTo>
                    <a:pt x="1" y="1"/>
                    <a:pt x="1" y="1"/>
                    <a:pt x="1" y="1"/>
                  </a:cubicBezTo>
                  <a:cubicBezTo>
                    <a:pt x="2" y="0"/>
                    <a:pt x="4" y="0"/>
                    <a:pt x="6" y="1"/>
                  </a:cubicBezTo>
                  <a:cubicBezTo>
                    <a:pt x="26" y="19"/>
                    <a:pt x="26" y="19"/>
                    <a:pt x="26" y="19"/>
                  </a:cubicBezTo>
                  <a:cubicBezTo>
                    <a:pt x="28" y="21"/>
                    <a:pt x="28" y="23"/>
                    <a:pt x="27" y="24"/>
                  </a:cubicBezTo>
                  <a:cubicBezTo>
                    <a:pt x="25" y="25"/>
                    <a:pt x="23" y="25"/>
                    <a:pt x="22" y="24"/>
                  </a:cubicBezTo>
                  <a:cubicBezTo>
                    <a:pt x="1" y="6"/>
                    <a:pt x="1" y="6"/>
                    <a:pt x="1" y="6"/>
                  </a:cubicBezTo>
                  <a:cubicBezTo>
                    <a:pt x="0" y="5"/>
                    <a:pt x="0" y="3"/>
                    <a:pt x="1" y="1"/>
                  </a:cubicBezTo>
                  <a:close/>
                </a:path>
              </a:pathLst>
            </a:custGeom>
            <a:solidFill>
              <a:srgbClr val="392214">
                <a:alpha val="100000"/>
              </a:srgbClr>
            </a:solidFill>
            <a:ln w="9525">
              <a:noFill/>
            </a:ln>
          </p:spPr>
          <p:txBody>
            <a:bodyPr/>
            <a:lstStyle/>
            <a:p>
              <a:endParaRPr lang="zh-CN" altLang="en-US"/>
            </a:p>
          </p:txBody>
        </p:sp>
        <p:sp>
          <p:nvSpPr>
            <p:cNvPr id="14395" name="Oval 54"/>
            <p:cNvSpPr/>
            <p:nvPr/>
          </p:nvSpPr>
          <p:spPr>
            <a:xfrm>
              <a:off x="3630613" y="1136650"/>
              <a:ext cx="25400" cy="26988"/>
            </a:xfrm>
            <a:prstGeom prst="ellipse">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6" name="Oval 55"/>
            <p:cNvSpPr/>
            <p:nvPr/>
          </p:nvSpPr>
          <p:spPr>
            <a:xfrm>
              <a:off x="3814763" y="1320800"/>
              <a:ext cx="25400" cy="26988"/>
            </a:xfrm>
            <a:prstGeom prst="ellipse">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7" name="Oval 56"/>
            <p:cNvSpPr/>
            <p:nvPr/>
          </p:nvSpPr>
          <p:spPr>
            <a:xfrm>
              <a:off x="3633788" y="1506538"/>
              <a:ext cx="25400" cy="25400"/>
            </a:xfrm>
            <a:prstGeom prst="ellipse">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8" name="Oval 57"/>
            <p:cNvSpPr/>
            <p:nvPr/>
          </p:nvSpPr>
          <p:spPr>
            <a:xfrm>
              <a:off x="3449638" y="1320800"/>
              <a:ext cx="25400" cy="26988"/>
            </a:xfrm>
            <a:prstGeom prst="ellipse">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9" name="Oval 58"/>
            <p:cNvSpPr/>
            <p:nvPr/>
          </p:nvSpPr>
          <p:spPr>
            <a:xfrm>
              <a:off x="3611563" y="1298575"/>
              <a:ext cx="63500" cy="60325"/>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400" name="Oval 59"/>
            <p:cNvSpPr/>
            <p:nvPr/>
          </p:nvSpPr>
          <p:spPr>
            <a:xfrm>
              <a:off x="3719513" y="1069975"/>
              <a:ext cx="219075" cy="217488"/>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401" name="Oval 60"/>
            <p:cNvSpPr/>
            <p:nvPr/>
          </p:nvSpPr>
          <p:spPr>
            <a:xfrm>
              <a:off x="3754438" y="1046163"/>
              <a:ext cx="214312" cy="214313"/>
            </a:xfrm>
            <a:prstGeom prst="ellipse">
              <a:avLst/>
            </a:prstGeom>
            <a:solidFill>
              <a:srgbClr val="9B5C29"/>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402" name="Oval 61"/>
            <p:cNvSpPr/>
            <p:nvPr/>
          </p:nvSpPr>
          <p:spPr>
            <a:xfrm>
              <a:off x="3348038" y="1069975"/>
              <a:ext cx="217487" cy="217488"/>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403" name="Oval 62"/>
            <p:cNvSpPr/>
            <p:nvPr/>
          </p:nvSpPr>
          <p:spPr>
            <a:xfrm>
              <a:off x="3321050" y="1046163"/>
              <a:ext cx="214312" cy="214313"/>
            </a:xfrm>
            <a:prstGeom prst="ellipse">
              <a:avLst/>
            </a:prstGeom>
            <a:solidFill>
              <a:srgbClr val="9B5C29"/>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grpSp>
      <p:sp>
        <p:nvSpPr>
          <p:cNvPr id="14340" name="文本框 59"/>
          <p:cNvSpPr txBox="1"/>
          <p:nvPr/>
        </p:nvSpPr>
        <p:spPr>
          <a:xfrm>
            <a:off x="1836963" y="414792"/>
            <a:ext cx="5686959" cy="461665"/>
          </a:xfrm>
          <a:prstGeom prst="rect">
            <a:avLst/>
          </a:prstGeom>
          <a:noFill/>
          <a:ln w="9525">
            <a:noFill/>
          </a:ln>
        </p:spPr>
        <p:txBody>
          <a:bodyPr wrap="square">
            <a:spAutoFit/>
          </a:bodyPr>
          <a:lstStyle/>
          <a:p>
            <a:pPr lvl="0" eaLnBrk="1" hangingPunct="1"/>
            <a:r>
              <a:rPr lang="en-US" altLang="zh-CN" sz="2400" b="1" dirty="0" smtClean="0">
                <a:solidFill>
                  <a:schemeClr val="bg1"/>
                </a:solidFill>
                <a:latin typeface="微软雅黑" panose="020B0503020204020204" pitchFamily="34" charset="-122"/>
                <a:ea typeface="微软雅黑" panose="020B0503020204020204" pitchFamily="34" charset="-122"/>
              </a:rPr>
              <a:t>7.6  </a:t>
            </a:r>
            <a:r>
              <a:rPr lang="zh-CN" altLang="en-US" sz="2400" b="1" dirty="0" smtClean="0">
                <a:solidFill>
                  <a:schemeClr val="bg1"/>
                </a:solidFill>
                <a:latin typeface="微软雅黑" panose="020B0503020204020204" pitchFamily="34" charset="-122"/>
                <a:ea typeface="微软雅黑" panose="020B0503020204020204" pitchFamily="34" charset="-122"/>
              </a:rPr>
              <a:t>其他排序</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68" name="Rectangle 3"/>
          <p:cNvSpPr txBox="1">
            <a:spLocks noChangeArrowheads="1"/>
          </p:cNvSpPr>
          <p:nvPr/>
        </p:nvSpPr>
        <p:spPr>
          <a:xfrm>
            <a:off x="423865" y="1205946"/>
            <a:ext cx="8267700" cy="1229141"/>
          </a:xfrm>
          <a:prstGeom prst="rect">
            <a:avLst/>
          </a:prstGeom>
        </p:spPr>
        <p:txBody>
          <a:bodyPr vert="horz" lIns="91440" tIns="45720" rIns="91440" bIns="45720" rtlCol="0">
            <a:noAutofit/>
          </a:bodyPr>
          <a:lstStyle/>
          <a:p>
            <a:pPr marL="171450" lvl="0" indent="-171450" defTabSz="685800" rtl="0" eaLnBrk="1" fontAlgn="auto" hangingPunct="1">
              <a:lnSpc>
                <a:spcPct val="150000"/>
              </a:lnSpc>
              <a:spcBef>
                <a:spcPts val="750"/>
              </a:spcBef>
              <a:spcAft>
                <a:spcPts val="0"/>
              </a:spcAft>
              <a:defRPr/>
            </a:pPr>
            <a:r>
              <a:rPr lang="en-US" altLang="zh-CN" sz="2800" b="1" dirty="0" smtClean="0"/>
              <a:t>           </a:t>
            </a:r>
            <a:endParaRPr kumimoji="0" lang="zh-CN" altLang="en-US" sz="2400" b="1" i="0" u="none" strike="noStrike" kern="1200" cap="none" spc="0" normalizeH="0" baseline="0" noProof="0" dirty="0" smtClean="0">
              <a:ln>
                <a:noFill/>
              </a:ln>
              <a:solidFill>
                <a:schemeClr val="tx1"/>
              </a:solidFill>
              <a:effectLst/>
              <a:uLnTx/>
              <a:uFillTx/>
              <a:latin typeface="+mn-lt"/>
              <a:ea typeface="+mn-ea"/>
              <a:cs typeface="+mn-cs"/>
            </a:endParaRPr>
          </a:p>
        </p:txBody>
      </p:sp>
      <p:sp>
        <p:nvSpPr>
          <p:cNvPr id="165889" name="Rectangle 1"/>
          <p:cNvSpPr>
            <a:spLocks noChangeArrowheads="1"/>
          </p:cNvSpPr>
          <p:nvPr/>
        </p:nvSpPr>
        <p:spPr bwMode="auto">
          <a:xfrm>
            <a:off x="884584" y="1697038"/>
            <a:ext cx="1933543" cy="323165"/>
          </a:xfrm>
          <a:prstGeom prst="rect">
            <a:avLst/>
          </a:prstGeom>
          <a:noFill/>
          <a:ln w="9525">
            <a:noFill/>
            <a:miter lim="800000"/>
            <a:headEnd/>
            <a:tailEnd/>
          </a:ln>
          <a:effectLst/>
        </p:spPr>
        <p:txBody>
          <a:bodyPr vert="horz" wrap="none" lIns="91440" tIns="45720" rIns="91440" bIns="0" numCol="1" anchor="ctr" anchorCtr="0" compatLnSpc="1">
            <a:prstTxWarp prst="textNoShape">
              <a:avLst/>
            </a:prstTxWarp>
            <a:spAutoFit/>
          </a:bodyPr>
          <a:lstStyle/>
          <a:p>
            <a:r>
              <a:rPr lang="en-US" altLang="zh-CN" b="1" u="heavy" dirty="0" smtClean="0">
                <a:latin typeface="楷体" pitchFamily="49" charset="-122"/>
                <a:ea typeface="楷体" pitchFamily="49" charset="-122"/>
              </a:rPr>
              <a:t>7.6.2  </a:t>
            </a:r>
            <a:r>
              <a:rPr lang="zh-CN" altLang="en-US" b="1" u="heavy" dirty="0" smtClean="0">
                <a:latin typeface="楷体" pitchFamily="49" charset="-122"/>
                <a:ea typeface="楷体" pitchFamily="49" charset="-122"/>
              </a:rPr>
              <a:t>基数</a:t>
            </a:r>
            <a:r>
              <a:rPr lang="zh-CN" altLang="zh-CN" b="1" u="heavy" dirty="0" smtClean="0">
                <a:latin typeface="楷体" pitchFamily="49" charset="-122"/>
                <a:ea typeface="楷体" pitchFamily="49" charset="-122"/>
              </a:rPr>
              <a:t>排序</a:t>
            </a:r>
            <a:endParaRPr lang="zh-CN" altLang="zh-CN" b="1" u="heavy" dirty="0">
              <a:latin typeface="楷体" pitchFamily="49" charset="-122"/>
              <a:ea typeface="楷体" pitchFamily="49" charset="-122"/>
            </a:endParaRPr>
          </a:p>
        </p:txBody>
      </p:sp>
      <p:sp>
        <p:nvSpPr>
          <p:cNvPr id="65" name="矩形 64"/>
          <p:cNvSpPr/>
          <p:nvPr/>
        </p:nvSpPr>
        <p:spPr>
          <a:xfrm>
            <a:off x="815007" y="1059021"/>
            <a:ext cx="7315201" cy="646331"/>
          </a:xfrm>
          <a:prstGeom prst="rect">
            <a:avLst/>
          </a:prstGeom>
        </p:spPr>
        <p:txBody>
          <a:bodyPr wrap="square">
            <a:spAutoFit/>
          </a:bodyPr>
          <a:lstStyle/>
          <a:p>
            <a:r>
              <a:rPr lang="en-US" altLang="zh-CN" dirty="0" smtClean="0">
                <a:latin typeface="楷体" pitchFamily="49" charset="-122"/>
                <a:ea typeface="楷体" pitchFamily="49" charset="-122"/>
              </a:rPr>
              <a:t>    </a:t>
            </a:r>
            <a:r>
              <a:rPr lang="zh-CN" altLang="zh-CN" dirty="0" smtClean="0">
                <a:latin typeface="楷体" pitchFamily="49" charset="-122"/>
                <a:ea typeface="楷体" pitchFamily="49" charset="-122"/>
              </a:rPr>
              <a:t>【学习任务】理解归并排序和基数排序的定义及其提高排序效率的思想，掌握排序构造方法和算法实现。</a:t>
            </a:r>
            <a:endParaRPr lang="zh-CN" altLang="zh-CN" dirty="0">
              <a:latin typeface="楷体" pitchFamily="49" charset="-122"/>
              <a:ea typeface="楷体" pitchFamily="49" charset="-122"/>
            </a:endParaRPr>
          </a:p>
        </p:txBody>
      </p:sp>
      <p:sp>
        <p:nvSpPr>
          <p:cNvPr id="66" name="矩形 65"/>
          <p:cNvSpPr/>
          <p:nvPr/>
        </p:nvSpPr>
        <p:spPr>
          <a:xfrm>
            <a:off x="964095" y="2172205"/>
            <a:ext cx="7255566" cy="1477328"/>
          </a:xfrm>
          <a:prstGeom prst="rect">
            <a:avLst/>
          </a:prstGeom>
        </p:spPr>
        <p:txBody>
          <a:bodyPr wrap="square">
            <a:spAutoFit/>
          </a:bodyPr>
          <a:lstStyle/>
          <a:p>
            <a:r>
              <a:rPr lang="en-US" altLang="zh-CN" dirty="0" smtClean="0">
                <a:latin typeface="楷体" pitchFamily="49" charset="-122"/>
                <a:ea typeface="楷体" pitchFamily="49" charset="-122"/>
              </a:rPr>
              <a:t>    </a:t>
            </a:r>
            <a:r>
              <a:rPr lang="zh-CN" altLang="zh-CN" dirty="0" smtClean="0">
                <a:latin typeface="楷体" pitchFamily="49" charset="-122"/>
                <a:ea typeface="楷体" pitchFamily="49" charset="-122"/>
              </a:rPr>
              <a:t>算法描述：基数排序（</a:t>
            </a:r>
            <a:r>
              <a:rPr lang="en-US" altLang="zh-CN" dirty="0" smtClean="0">
                <a:latin typeface="楷体" pitchFamily="49" charset="-122"/>
                <a:ea typeface="楷体" pitchFamily="49" charset="-122"/>
              </a:rPr>
              <a:t>Radix Sorting</a:t>
            </a:r>
            <a:r>
              <a:rPr lang="zh-CN" altLang="zh-CN" dirty="0" smtClean="0">
                <a:latin typeface="楷体" pitchFamily="49" charset="-122"/>
                <a:ea typeface="楷体" pitchFamily="49" charset="-122"/>
              </a:rPr>
              <a:t>）是和前面所述各类排序方法完全不相同的一种方法。前述各类排序方法都是建立在关键字比较的基础上，而基数排序不比较关键字的大小，它是根据关键字中各位的值，通过对待排序记录进行若干趟“分配”与“收集”来实现排序的，是一种借助于多关键字排序的思想对单关键字排序的方法。</a:t>
            </a:r>
            <a:endParaRPr lang="zh-CN" altLang="zh-CN" dirty="0">
              <a:latin typeface="楷体" pitchFamily="49" charset="-122"/>
              <a:ea typeface="楷体" pitchFamily="49" charset="-122"/>
            </a:endParaRPr>
          </a:p>
        </p:txBody>
      </p:sp>
      <p:sp>
        <p:nvSpPr>
          <p:cNvPr id="67" name="矩形 66"/>
          <p:cNvSpPr/>
          <p:nvPr/>
        </p:nvSpPr>
        <p:spPr>
          <a:xfrm>
            <a:off x="954156" y="3841330"/>
            <a:ext cx="7663070" cy="369332"/>
          </a:xfrm>
          <a:prstGeom prst="rect">
            <a:avLst/>
          </a:prstGeom>
        </p:spPr>
        <p:txBody>
          <a:bodyPr wrap="square">
            <a:spAutoFit/>
          </a:bodyPr>
          <a:lstStyle/>
          <a:p>
            <a:r>
              <a:rPr lang="en-US" altLang="zh-CN" dirty="0" smtClean="0">
                <a:latin typeface="楷体" pitchFamily="49" charset="-122"/>
                <a:ea typeface="楷体" pitchFamily="49" charset="-122"/>
              </a:rPr>
              <a:t>   </a:t>
            </a:r>
            <a:r>
              <a:rPr lang="zh-CN" altLang="zh-CN" dirty="0" smtClean="0">
                <a:latin typeface="楷体" pitchFamily="49" charset="-122"/>
                <a:ea typeface="楷体" pitchFamily="49" charset="-122"/>
              </a:rPr>
              <a:t>【例</a:t>
            </a:r>
            <a:r>
              <a:rPr lang="en-US" altLang="zh-CN" dirty="0" smtClean="0">
                <a:latin typeface="楷体" pitchFamily="49" charset="-122"/>
                <a:ea typeface="楷体" pitchFamily="49" charset="-122"/>
              </a:rPr>
              <a:t>7.8</a:t>
            </a:r>
            <a:r>
              <a:rPr lang="zh-CN" altLang="zh-CN" dirty="0" smtClean="0">
                <a:latin typeface="楷体" pitchFamily="49" charset="-122"/>
                <a:ea typeface="楷体" pitchFamily="49" charset="-122"/>
              </a:rPr>
              <a:t>】以扑克牌排序为例，分析多关键字排序方式。</a:t>
            </a:r>
            <a:endParaRPr lang="zh-CN" altLang="en-US" dirty="0">
              <a:latin typeface="楷体" pitchFamily="49" charset="-122"/>
              <a:ea typeface="楷体" pitchFamily="49" charset="-122"/>
            </a:endParaRPr>
          </a:p>
        </p:txBody>
      </p:sp>
      <p:sp>
        <p:nvSpPr>
          <p:cNvPr id="175105" name="Rectangle 1"/>
          <p:cNvSpPr>
            <a:spLocks noChangeArrowheads="1"/>
          </p:cNvSpPr>
          <p:nvPr/>
        </p:nvSpPr>
        <p:spPr bwMode="auto">
          <a:xfrm>
            <a:off x="705678" y="4397921"/>
            <a:ext cx="7612982" cy="646331"/>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269875" algn="l" defTabSz="914400" rtl="0" eaLnBrk="1" fontAlgn="base" latinLnBrk="0" hangingPunct="1">
              <a:lnSpc>
                <a:spcPct val="100000"/>
              </a:lnSpc>
              <a:spcBef>
                <a:spcPct val="0"/>
              </a:spcBef>
              <a:spcAft>
                <a:spcPct val="0"/>
              </a:spcAft>
              <a:buClrTx/>
              <a:buSzTx/>
              <a:buFontTx/>
              <a:buNone/>
              <a:tabLst/>
            </a:pPr>
            <a:r>
              <a:rPr lang="en-US" altLang="zh-CN" dirty="0" smtClean="0">
                <a:latin typeface="楷体" pitchFamily="49" charset="-122"/>
                <a:ea typeface="楷体" pitchFamily="49" charset="-122"/>
              </a:rPr>
              <a:t>   </a:t>
            </a:r>
            <a:r>
              <a:rPr lang="zh-CN" altLang="zh-CN" dirty="0" smtClean="0">
                <a:latin typeface="楷体" pitchFamily="49" charset="-122"/>
                <a:ea typeface="楷体" pitchFamily="49" charset="-122"/>
              </a:rPr>
              <a:t>【例</a:t>
            </a:r>
            <a:r>
              <a:rPr lang="en-US" altLang="zh-CN" dirty="0" smtClean="0">
                <a:latin typeface="楷体" pitchFamily="49" charset="-122"/>
                <a:ea typeface="楷体" pitchFamily="49" charset="-122"/>
              </a:rPr>
              <a:t>7.9】</a:t>
            </a:r>
            <a:r>
              <a:rPr lang="zh-CN" altLang="en-US" dirty="0" smtClean="0">
                <a:latin typeface="楷体" pitchFamily="49" charset="-122"/>
                <a:ea typeface="楷体" pitchFamily="49" charset="-122"/>
              </a:rPr>
              <a:t>已知某班的英语成绩为</a:t>
            </a:r>
            <a:r>
              <a:rPr lang="en-US" altLang="zh-CN" dirty="0" smtClean="0">
                <a:latin typeface="楷体" pitchFamily="49" charset="-122"/>
                <a:ea typeface="楷体" pitchFamily="49" charset="-122"/>
              </a:rPr>
              <a:t>{82,72,86,99,98,80,90,76,88}</a:t>
            </a:r>
            <a:r>
              <a:rPr lang="zh-CN" altLang="en-US" dirty="0" smtClean="0">
                <a:latin typeface="楷体" pitchFamily="49" charset="-122"/>
                <a:ea typeface="楷体" pitchFamily="49" charset="-122"/>
              </a:rPr>
              <a:t>，</a:t>
            </a:r>
            <a:endParaRPr lang="en-US" altLang="zh-CN" dirty="0" smtClean="0">
              <a:latin typeface="楷体" pitchFamily="49" charset="-122"/>
              <a:ea typeface="楷体" pitchFamily="49" charset="-122"/>
            </a:endParaRPr>
          </a:p>
          <a:p>
            <a:pPr marL="0" marR="0" lvl="0" indent="269875" algn="l" defTabSz="914400" rtl="0" eaLnBrk="1" fontAlgn="base" latinLnBrk="0" hangingPunct="1">
              <a:lnSpc>
                <a:spcPct val="100000"/>
              </a:lnSpc>
              <a:spcBef>
                <a:spcPct val="0"/>
              </a:spcBef>
              <a:spcAft>
                <a:spcPct val="0"/>
              </a:spcAft>
              <a:buClrTx/>
              <a:buSzTx/>
              <a:buFontTx/>
              <a:buNone/>
              <a:tabLst/>
            </a:pPr>
            <a:r>
              <a:rPr lang="zh-CN" altLang="en-US" dirty="0" smtClean="0">
                <a:latin typeface="楷体" pitchFamily="49" charset="-122"/>
                <a:ea typeface="楷体" pitchFamily="49" charset="-122"/>
              </a:rPr>
              <a:t>给出用链式基数排序法进行排序的过程。</a:t>
            </a:r>
          </a:p>
        </p:txBody>
      </p:sp>
    </p:spTree>
  </p:cSld>
  <p:clrMapOvr>
    <a:masterClrMapping/>
  </p:clrMapOvr>
  <mc:AlternateContent xmlns:mc="http://schemas.openxmlformats.org/markup-compatibility/2006">
    <mc:Choice xmlns=""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10242" name="组合 276"/>
          <p:cNvGrpSpPr/>
          <p:nvPr/>
        </p:nvGrpSpPr>
        <p:grpSpPr>
          <a:xfrm>
            <a:off x="393021" y="799916"/>
            <a:ext cx="5003924" cy="857555"/>
            <a:chOff x="2553958" y="533156"/>
            <a:chExt cx="4530004" cy="857348"/>
          </a:xfrm>
        </p:grpSpPr>
        <p:sp>
          <p:nvSpPr>
            <p:cNvPr id="2" name="圆角矩形 1"/>
            <p:cNvSpPr/>
            <p:nvPr/>
          </p:nvSpPr>
          <p:spPr>
            <a:xfrm>
              <a:off x="2553958" y="533156"/>
              <a:ext cx="4195065" cy="857348"/>
            </a:xfrm>
            <a:prstGeom prst="roundRect">
              <a:avLst>
                <a:gd name="adj" fmla="val 42279"/>
              </a:avLst>
            </a:prstGeom>
            <a:solidFill>
              <a:srgbClr val="49719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mn-lt"/>
                <a:ea typeface="+mn-ea"/>
                <a:cs typeface="+mn-cs"/>
              </a:endParaRPr>
            </a:p>
          </p:txBody>
        </p:sp>
        <p:sp>
          <p:nvSpPr>
            <p:cNvPr id="10346" name="文本框 2"/>
            <p:cNvSpPr txBox="1"/>
            <p:nvPr/>
          </p:nvSpPr>
          <p:spPr>
            <a:xfrm>
              <a:off x="3144344" y="540063"/>
              <a:ext cx="1922736" cy="830801"/>
            </a:xfrm>
            <a:prstGeom prst="rect">
              <a:avLst/>
            </a:prstGeom>
            <a:noFill/>
            <a:ln w="9525">
              <a:noFill/>
            </a:ln>
          </p:spPr>
          <p:txBody>
            <a:bodyPr wrap="square">
              <a:spAutoFit/>
            </a:bodyPr>
            <a:lstStyle/>
            <a:p>
              <a:pPr lvl="0" eaLnBrk="1" hangingPunct="1"/>
              <a:r>
                <a:rPr lang="zh-CN" altLang="en-US" sz="4800" b="1" dirty="0" smtClean="0">
                  <a:solidFill>
                    <a:srgbClr val="FFFFFF"/>
                  </a:solidFill>
                  <a:latin typeface="微软雅黑" panose="020B0503020204020204" pitchFamily="34" charset="-122"/>
                  <a:ea typeface="微软雅黑" panose="020B0503020204020204" pitchFamily="34" charset="-122"/>
                </a:rPr>
                <a:t>模块</a:t>
              </a:r>
              <a:r>
                <a:rPr lang="en-US" altLang="zh-CN" sz="4800" b="1" dirty="0" smtClean="0">
                  <a:solidFill>
                    <a:srgbClr val="FFFFFF"/>
                  </a:solidFill>
                  <a:latin typeface="微软雅黑" panose="020B0503020204020204" pitchFamily="34" charset="-122"/>
                  <a:ea typeface="微软雅黑" panose="020B0503020204020204" pitchFamily="34" charset="-122"/>
                </a:rPr>
                <a:t>7</a:t>
              </a:r>
              <a:endParaRPr lang="zh-CN" altLang="en-US" sz="4800" b="1" dirty="0">
                <a:solidFill>
                  <a:srgbClr val="FFFFFF"/>
                </a:solidFill>
                <a:latin typeface="微软雅黑" panose="020B0503020204020204" pitchFamily="34" charset="-122"/>
                <a:ea typeface="微软雅黑" panose="020B0503020204020204" pitchFamily="34" charset="-122"/>
              </a:endParaRPr>
            </a:p>
          </p:txBody>
        </p:sp>
        <p:sp>
          <p:nvSpPr>
            <p:cNvPr id="10348" name="文本框 228"/>
            <p:cNvSpPr txBox="1"/>
            <p:nvPr/>
          </p:nvSpPr>
          <p:spPr>
            <a:xfrm>
              <a:off x="4945519" y="543608"/>
              <a:ext cx="2138443" cy="830796"/>
            </a:xfrm>
            <a:prstGeom prst="rect">
              <a:avLst/>
            </a:prstGeom>
            <a:noFill/>
            <a:ln w="9525">
              <a:noFill/>
            </a:ln>
          </p:spPr>
          <p:txBody>
            <a:bodyPr>
              <a:spAutoFit/>
            </a:bodyPr>
            <a:lstStyle/>
            <a:p>
              <a:pPr lvl="0" eaLnBrk="1" hangingPunct="1"/>
              <a:r>
                <a:rPr lang="zh-CN" altLang="en-US" sz="4800" b="1" dirty="0" smtClean="0">
                  <a:solidFill>
                    <a:srgbClr val="FFFFFF"/>
                  </a:solidFill>
                  <a:latin typeface="微软雅黑" panose="020B0503020204020204" pitchFamily="34" charset="-122"/>
                  <a:ea typeface="微软雅黑" panose="020B0503020204020204" pitchFamily="34" charset="-122"/>
                </a:rPr>
                <a:t>排序</a:t>
              </a:r>
              <a:endParaRPr lang="zh-CN" altLang="en-US" sz="4800" b="1" dirty="0">
                <a:solidFill>
                  <a:srgbClr val="FFFFFF"/>
                </a:solidFill>
                <a:latin typeface="微软雅黑" panose="020B0503020204020204" pitchFamily="34" charset="-122"/>
                <a:ea typeface="微软雅黑" panose="020B0503020204020204" pitchFamily="34" charset="-122"/>
              </a:endParaRPr>
            </a:p>
          </p:txBody>
        </p:sp>
      </p:grpSp>
      <p:grpSp>
        <p:nvGrpSpPr>
          <p:cNvPr id="10243" name="组合 3"/>
          <p:cNvGrpSpPr/>
          <p:nvPr/>
        </p:nvGrpSpPr>
        <p:grpSpPr>
          <a:xfrm>
            <a:off x="3875846" y="1798746"/>
            <a:ext cx="4592292" cy="400110"/>
            <a:chOff x="1755728" y="2239910"/>
            <a:chExt cx="5268126" cy="940033"/>
          </a:xfrm>
        </p:grpSpPr>
        <p:sp>
          <p:nvSpPr>
            <p:cNvPr id="231" name="矩形 230"/>
            <p:cNvSpPr/>
            <p:nvPr/>
          </p:nvSpPr>
          <p:spPr>
            <a:xfrm>
              <a:off x="3256570" y="2457094"/>
              <a:ext cx="3767284" cy="604911"/>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mn-lt"/>
                <a:ea typeface="+mn-ea"/>
                <a:cs typeface="+mn-cs"/>
              </a:endParaRPr>
            </a:p>
          </p:txBody>
        </p:sp>
        <p:sp>
          <p:nvSpPr>
            <p:cNvPr id="230" name="矩形 229"/>
            <p:cNvSpPr/>
            <p:nvPr/>
          </p:nvSpPr>
          <p:spPr>
            <a:xfrm>
              <a:off x="3144344" y="2377225"/>
              <a:ext cx="3767284" cy="604911"/>
            </a:xfrm>
            <a:prstGeom prst="rect">
              <a:avLst/>
            </a:prstGeom>
            <a:pattFill prst="dotGrid">
              <a:fgClr>
                <a:schemeClr val="bg1">
                  <a:lumMod val="75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mn-lt"/>
                <a:ea typeface="+mn-ea"/>
                <a:cs typeface="+mn-cs"/>
              </a:endParaRPr>
            </a:p>
          </p:txBody>
        </p:sp>
        <p:sp>
          <p:nvSpPr>
            <p:cNvPr id="233" name="矩形 232"/>
            <p:cNvSpPr/>
            <p:nvPr/>
          </p:nvSpPr>
          <p:spPr>
            <a:xfrm rot="20890084">
              <a:off x="1963080" y="2457095"/>
              <a:ext cx="841741" cy="604911"/>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mn-lt"/>
                <a:ea typeface="+mn-ea"/>
                <a:cs typeface="+mn-cs"/>
              </a:endParaRPr>
            </a:p>
          </p:txBody>
        </p:sp>
        <p:sp>
          <p:nvSpPr>
            <p:cNvPr id="232" name="矩形 231"/>
            <p:cNvSpPr/>
            <p:nvPr/>
          </p:nvSpPr>
          <p:spPr>
            <a:xfrm>
              <a:off x="1755728" y="2351472"/>
              <a:ext cx="841741" cy="604911"/>
            </a:xfrm>
            <a:prstGeom prst="rect">
              <a:avLst/>
            </a:prstGeom>
            <a:solidFill>
              <a:srgbClr val="4971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mn-lt"/>
                <a:ea typeface="+mn-ea"/>
                <a:cs typeface="+mn-cs"/>
              </a:endParaRPr>
            </a:p>
          </p:txBody>
        </p:sp>
        <p:sp>
          <p:nvSpPr>
            <p:cNvPr id="10343" name="文本框 234">
              <a:hlinkClick r:id="rId3" action="ppaction://hlinksldjump"/>
            </p:cNvPr>
            <p:cNvSpPr txBox="1"/>
            <p:nvPr/>
          </p:nvSpPr>
          <p:spPr>
            <a:xfrm rot="21591943">
              <a:off x="3316366" y="2239910"/>
              <a:ext cx="3595271" cy="940033"/>
            </a:xfrm>
            <a:prstGeom prst="rect">
              <a:avLst/>
            </a:prstGeom>
            <a:noFill/>
            <a:ln w="9525">
              <a:noFill/>
            </a:ln>
          </p:spPr>
          <p:txBody>
            <a:bodyPr>
              <a:spAutoFit/>
            </a:bodyPr>
            <a:lstStyle/>
            <a:p>
              <a:pPr lvl="0" eaLnBrk="1" hangingPunct="1"/>
              <a:r>
                <a:rPr lang="zh-CN" altLang="en-US" sz="2000" b="1" dirty="0" smtClean="0">
                  <a:solidFill>
                    <a:srgbClr val="404040"/>
                  </a:solidFill>
                  <a:latin typeface="微软雅黑" panose="020B0503020204020204" pitchFamily="34" charset="-122"/>
                  <a:ea typeface="微软雅黑" panose="020B0503020204020204" pitchFamily="34" charset="-122"/>
                </a:rPr>
                <a:t>实例引入</a:t>
              </a:r>
              <a:endParaRPr lang="zh-CN" altLang="en-US" sz="2000" b="1" dirty="0">
                <a:solidFill>
                  <a:srgbClr val="404040"/>
                </a:solidFill>
                <a:latin typeface="微软雅黑" panose="020B0503020204020204" pitchFamily="34" charset="-122"/>
                <a:ea typeface="微软雅黑" panose="020B0503020204020204" pitchFamily="34" charset="-122"/>
              </a:endParaRPr>
            </a:p>
          </p:txBody>
        </p:sp>
        <p:sp>
          <p:nvSpPr>
            <p:cNvPr id="10344" name="文本框 235"/>
            <p:cNvSpPr txBox="1"/>
            <p:nvPr/>
          </p:nvSpPr>
          <p:spPr>
            <a:xfrm rot="-1110546">
              <a:off x="1963074" y="2313715"/>
              <a:ext cx="505061" cy="737244"/>
            </a:xfrm>
            <a:prstGeom prst="rect">
              <a:avLst/>
            </a:prstGeom>
            <a:noFill/>
            <a:ln w="9525">
              <a:noFill/>
            </a:ln>
          </p:spPr>
          <p:txBody>
            <a:bodyPr>
              <a:spAutoFit/>
            </a:bodyPr>
            <a:lstStyle/>
            <a:p>
              <a:pPr lvl="0" eaLnBrk="1" hangingPunct="1"/>
              <a:r>
                <a:rPr lang="en-US" altLang="zh-CN" sz="3600" b="1" dirty="0">
                  <a:solidFill>
                    <a:srgbClr val="FFFFFF"/>
                  </a:solidFill>
                  <a:latin typeface="微软雅黑" panose="020B0503020204020204" pitchFamily="34" charset="-122"/>
                  <a:ea typeface="微软雅黑" panose="020B0503020204020204" pitchFamily="34" charset="-122"/>
                </a:rPr>
                <a:t>1</a:t>
              </a:r>
              <a:endParaRPr lang="zh-CN" altLang="en-US" sz="3600" b="1" dirty="0">
                <a:solidFill>
                  <a:srgbClr val="FFFFFF"/>
                </a:solidFill>
                <a:latin typeface="微软雅黑" panose="020B0503020204020204" pitchFamily="34" charset="-122"/>
                <a:ea typeface="微软雅黑" panose="020B0503020204020204" pitchFamily="34" charset="-122"/>
              </a:endParaRPr>
            </a:p>
          </p:txBody>
        </p:sp>
      </p:grpSp>
      <p:grpSp>
        <p:nvGrpSpPr>
          <p:cNvPr id="10244" name="组合 4"/>
          <p:cNvGrpSpPr/>
          <p:nvPr/>
        </p:nvGrpSpPr>
        <p:grpSpPr>
          <a:xfrm>
            <a:off x="0" y="3267075"/>
            <a:ext cx="4567238" cy="3590925"/>
            <a:chOff x="0" y="1296140"/>
            <a:chExt cx="7075503" cy="5561861"/>
          </a:xfrm>
        </p:grpSpPr>
        <p:sp>
          <p:nvSpPr>
            <p:cNvPr id="14" name="任意多边形 13"/>
            <p:cNvSpPr/>
            <p:nvPr/>
          </p:nvSpPr>
          <p:spPr>
            <a:xfrm>
              <a:off x="0" y="1682862"/>
              <a:ext cx="7075503" cy="5175139"/>
            </a:xfrm>
            <a:custGeom>
              <a:avLst/>
              <a:gdLst>
                <a:gd name="connsiteX0" fmla="*/ 1736233 w 7075503"/>
                <a:gd name="connsiteY0" fmla="*/ 0 h 5175139"/>
                <a:gd name="connsiteX1" fmla="*/ 7075503 w 7075503"/>
                <a:gd name="connsiteY1" fmla="*/ 5175139 h 5175139"/>
                <a:gd name="connsiteX2" fmla="*/ 0 w 7075503"/>
                <a:gd name="connsiteY2" fmla="*/ 5175139 h 5175139"/>
                <a:gd name="connsiteX3" fmla="*/ 0 w 7075503"/>
                <a:gd name="connsiteY3" fmla="*/ 845555 h 5175139"/>
                <a:gd name="connsiteX4" fmla="*/ 274816 w 7075503"/>
                <a:gd name="connsiteY4" fmla="*/ 640052 h 5175139"/>
                <a:gd name="connsiteX5" fmla="*/ 1652663 w 7075503"/>
                <a:gd name="connsiteY5" fmla="*/ 19288 h 51751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075503" h="5175139">
                  <a:moveTo>
                    <a:pt x="1736233" y="0"/>
                  </a:moveTo>
                  <a:lnTo>
                    <a:pt x="7075503" y="5175139"/>
                  </a:lnTo>
                  <a:lnTo>
                    <a:pt x="0" y="5175139"/>
                  </a:lnTo>
                  <a:lnTo>
                    <a:pt x="0" y="845555"/>
                  </a:lnTo>
                  <a:lnTo>
                    <a:pt x="274816" y="640052"/>
                  </a:lnTo>
                  <a:cubicBezTo>
                    <a:pt x="689696" y="359764"/>
                    <a:pt x="1154314" y="147507"/>
                    <a:pt x="1652663" y="19288"/>
                  </a:cubicBezTo>
                  <a:close/>
                </a:path>
              </a:pathLst>
            </a:custGeom>
            <a:solidFill>
              <a:srgbClr val="4971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mn-lt"/>
                <a:ea typeface="+mn-ea"/>
                <a:cs typeface="+mn-cs"/>
              </a:endParaRPr>
            </a:p>
          </p:txBody>
        </p:sp>
        <p:grpSp>
          <p:nvGrpSpPr>
            <p:cNvPr id="10267" name="组合 14"/>
            <p:cNvGrpSpPr/>
            <p:nvPr/>
          </p:nvGrpSpPr>
          <p:grpSpPr>
            <a:xfrm>
              <a:off x="143632" y="1296140"/>
              <a:ext cx="4685820" cy="4636347"/>
              <a:chOff x="6047282" y="226705"/>
              <a:chExt cx="5110162" cy="5124450"/>
            </a:xfrm>
          </p:grpSpPr>
          <p:sp>
            <p:nvSpPr>
              <p:cNvPr id="10330" name="Freeform 5"/>
              <p:cNvSpPr>
                <a:spLocks noEditPoints="1"/>
              </p:cNvSpPr>
              <p:nvPr/>
            </p:nvSpPr>
            <p:spPr>
              <a:xfrm>
                <a:off x="6429869" y="2422218"/>
                <a:ext cx="796925" cy="2833688"/>
              </a:xfrm>
              <a:custGeom>
                <a:avLst/>
                <a:gdLst/>
                <a:ahLst/>
                <a:cxnLst>
                  <a:cxn ang="0">
                    <a:pos x="398463" y="1966913"/>
                  </a:cxn>
                  <a:cxn ang="0">
                    <a:pos x="796925" y="46038"/>
                  </a:cxn>
                  <a:cxn ang="0">
                    <a:pos x="579438" y="0"/>
                  </a:cxn>
                  <a:cxn ang="0">
                    <a:pos x="398463" y="873125"/>
                  </a:cxn>
                  <a:cxn ang="0">
                    <a:pos x="398463" y="1285875"/>
                  </a:cxn>
                  <a:cxn ang="0">
                    <a:pos x="661988" y="19050"/>
                  </a:cxn>
                  <a:cxn ang="0">
                    <a:pos x="714375" y="30163"/>
                  </a:cxn>
                  <a:cxn ang="0">
                    <a:pos x="398463" y="1549400"/>
                  </a:cxn>
                  <a:cxn ang="0">
                    <a:pos x="398463" y="1966913"/>
                  </a:cxn>
                  <a:cxn ang="0">
                    <a:pos x="0" y="2789238"/>
                  </a:cxn>
                  <a:cxn ang="0">
                    <a:pos x="219075" y="2833688"/>
                  </a:cxn>
                  <a:cxn ang="0">
                    <a:pos x="398463" y="1966913"/>
                  </a:cxn>
                  <a:cxn ang="0">
                    <a:pos x="398463" y="1549400"/>
                  </a:cxn>
                  <a:cxn ang="0">
                    <a:pos x="136525" y="2819400"/>
                  </a:cxn>
                  <a:cxn ang="0">
                    <a:pos x="84138" y="2808288"/>
                  </a:cxn>
                  <a:cxn ang="0">
                    <a:pos x="398463" y="1285875"/>
                  </a:cxn>
                  <a:cxn ang="0">
                    <a:pos x="398463" y="873125"/>
                  </a:cxn>
                  <a:cxn ang="0">
                    <a:pos x="0" y="2789238"/>
                  </a:cxn>
                </a:cxnLst>
                <a:rect l="0" t="0" r="0" b="0"/>
                <a:pathLst>
                  <a:path w="502" h="1785">
                    <a:moveTo>
                      <a:pt x="251" y="1239"/>
                    </a:moveTo>
                    <a:lnTo>
                      <a:pt x="502" y="29"/>
                    </a:lnTo>
                    <a:lnTo>
                      <a:pt x="365" y="0"/>
                    </a:lnTo>
                    <a:lnTo>
                      <a:pt x="251" y="550"/>
                    </a:lnTo>
                    <a:lnTo>
                      <a:pt x="251" y="810"/>
                    </a:lnTo>
                    <a:lnTo>
                      <a:pt x="417" y="12"/>
                    </a:lnTo>
                    <a:lnTo>
                      <a:pt x="450" y="19"/>
                    </a:lnTo>
                    <a:lnTo>
                      <a:pt x="251" y="976"/>
                    </a:lnTo>
                    <a:lnTo>
                      <a:pt x="251" y="1239"/>
                    </a:lnTo>
                    <a:close/>
                    <a:moveTo>
                      <a:pt x="0" y="1757"/>
                    </a:moveTo>
                    <a:lnTo>
                      <a:pt x="138" y="1785"/>
                    </a:lnTo>
                    <a:lnTo>
                      <a:pt x="251" y="1239"/>
                    </a:lnTo>
                    <a:lnTo>
                      <a:pt x="251" y="976"/>
                    </a:lnTo>
                    <a:lnTo>
                      <a:pt x="86" y="1776"/>
                    </a:lnTo>
                    <a:lnTo>
                      <a:pt x="53" y="1769"/>
                    </a:lnTo>
                    <a:lnTo>
                      <a:pt x="251" y="810"/>
                    </a:lnTo>
                    <a:lnTo>
                      <a:pt x="251" y="550"/>
                    </a:lnTo>
                    <a:lnTo>
                      <a:pt x="0" y="1757"/>
                    </a:lnTo>
                    <a:close/>
                  </a:path>
                </a:pathLst>
              </a:custGeom>
              <a:solidFill>
                <a:srgbClr val="E9F2DF">
                  <a:alpha val="100000"/>
                </a:srgbClr>
              </a:solidFill>
              <a:ln w="9525">
                <a:noFill/>
              </a:ln>
            </p:spPr>
            <p:txBody>
              <a:bodyPr/>
              <a:lstStyle/>
              <a:p>
                <a:endParaRPr lang="zh-CN" altLang="en-US"/>
              </a:p>
            </p:txBody>
          </p:sp>
          <p:sp>
            <p:nvSpPr>
              <p:cNvPr id="10331" name="Freeform 6"/>
              <p:cNvSpPr>
                <a:spLocks noEditPoints="1"/>
              </p:cNvSpPr>
              <p:nvPr/>
            </p:nvSpPr>
            <p:spPr>
              <a:xfrm>
                <a:off x="7291882" y="945843"/>
                <a:ext cx="2916237" cy="1344613"/>
              </a:xfrm>
              <a:custGeom>
                <a:avLst/>
                <a:gdLst/>
                <a:ahLst/>
                <a:cxnLst>
                  <a:cxn ang="0">
                    <a:pos x="2916237" y="206375"/>
                  </a:cxn>
                  <a:cxn ang="0">
                    <a:pos x="2832100" y="0"/>
                  </a:cxn>
                  <a:cxn ang="0">
                    <a:pos x="1457325" y="552450"/>
                  </a:cxn>
                  <a:cxn ang="0">
                    <a:pos x="1457325" y="646113"/>
                  </a:cxn>
                  <a:cxn ang="0">
                    <a:pos x="2862262" y="77788"/>
                  </a:cxn>
                  <a:cxn ang="0">
                    <a:pos x="2886075" y="127000"/>
                  </a:cxn>
                  <a:cxn ang="0">
                    <a:pos x="1457325" y="701675"/>
                  </a:cxn>
                  <a:cxn ang="0">
                    <a:pos x="1457325" y="792163"/>
                  </a:cxn>
                  <a:cxn ang="0">
                    <a:pos x="2916237" y="206375"/>
                  </a:cxn>
                  <a:cxn ang="0">
                    <a:pos x="1457325" y="552450"/>
                  </a:cxn>
                  <a:cxn ang="0">
                    <a:pos x="0" y="1138238"/>
                  </a:cxn>
                  <a:cxn ang="0">
                    <a:pos x="82550" y="1344613"/>
                  </a:cxn>
                  <a:cxn ang="0">
                    <a:pos x="1457325" y="792163"/>
                  </a:cxn>
                  <a:cxn ang="0">
                    <a:pos x="1457325" y="701675"/>
                  </a:cxn>
                  <a:cxn ang="0">
                    <a:pos x="52387" y="1266825"/>
                  </a:cxn>
                  <a:cxn ang="0">
                    <a:pos x="33337" y="1217613"/>
                  </a:cxn>
                  <a:cxn ang="0">
                    <a:pos x="1457325" y="646113"/>
                  </a:cxn>
                  <a:cxn ang="0">
                    <a:pos x="1457325" y="552450"/>
                  </a:cxn>
                </a:cxnLst>
                <a:rect l="0" t="0" r="0" b="0"/>
                <a:pathLst>
                  <a:path w="1837" h="847">
                    <a:moveTo>
                      <a:pt x="1837" y="130"/>
                    </a:moveTo>
                    <a:lnTo>
                      <a:pt x="1784" y="0"/>
                    </a:lnTo>
                    <a:lnTo>
                      <a:pt x="918" y="348"/>
                    </a:lnTo>
                    <a:lnTo>
                      <a:pt x="918" y="407"/>
                    </a:lnTo>
                    <a:lnTo>
                      <a:pt x="1803" y="49"/>
                    </a:lnTo>
                    <a:lnTo>
                      <a:pt x="1818" y="80"/>
                    </a:lnTo>
                    <a:lnTo>
                      <a:pt x="918" y="442"/>
                    </a:lnTo>
                    <a:lnTo>
                      <a:pt x="918" y="499"/>
                    </a:lnTo>
                    <a:lnTo>
                      <a:pt x="1837" y="130"/>
                    </a:lnTo>
                    <a:close/>
                    <a:moveTo>
                      <a:pt x="918" y="348"/>
                    </a:moveTo>
                    <a:lnTo>
                      <a:pt x="0" y="717"/>
                    </a:lnTo>
                    <a:lnTo>
                      <a:pt x="52" y="847"/>
                    </a:lnTo>
                    <a:lnTo>
                      <a:pt x="918" y="499"/>
                    </a:lnTo>
                    <a:lnTo>
                      <a:pt x="918" y="442"/>
                    </a:lnTo>
                    <a:lnTo>
                      <a:pt x="33" y="798"/>
                    </a:lnTo>
                    <a:lnTo>
                      <a:pt x="21" y="767"/>
                    </a:lnTo>
                    <a:lnTo>
                      <a:pt x="918" y="407"/>
                    </a:lnTo>
                    <a:lnTo>
                      <a:pt x="918" y="348"/>
                    </a:lnTo>
                    <a:close/>
                  </a:path>
                </a:pathLst>
              </a:custGeom>
              <a:solidFill>
                <a:srgbClr val="E9F2DF">
                  <a:alpha val="100000"/>
                </a:srgbClr>
              </a:solidFill>
              <a:ln w="9525">
                <a:noFill/>
              </a:ln>
            </p:spPr>
            <p:txBody>
              <a:bodyPr/>
              <a:lstStyle/>
              <a:p>
                <a:endParaRPr lang="zh-CN" altLang="en-US"/>
              </a:p>
            </p:txBody>
          </p:sp>
          <p:sp>
            <p:nvSpPr>
              <p:cNvPr id="10332" name="Oval 7"/>
              <p:cNvSpPr/>
              <p:nvPr/>
            </p:nvSpPr>
            <p:spPr>
              <a:xfrm>
                <a:off x="10293844" y="1193493"/>
                <a:ext cx="436562" cy="436563"/>
              </a:xfrm>
              <a:prstGeom prst="ellipse">
                <a:avLst/>
              </a:prstGeom>
              <a:solidFill>
                <a:srgbClr val="F8D271"/>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0333" name="Oval 8"/>
              <p:cNvSpPr/>
              <p:nvPr/>
            </p:nvSpPr>
            <p:spPr>
              <a:xfrm>
                <a:off x="9785844" y="250518"/>
                <a:ext cx="139700" cy="138113"/>
              </a:xfrm>
              <a:prstGeom prst="ellipse">
                <a:avLst/>
              </a:prstGeom>
              <a:solidFill>
                <a:srgbClr val="FFFDFA"/>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0334" name="Freeform 9"/>
              <p:cNvSpPr/>
              <p:nvPr/>
            </p:nvSpPr>
            <p:spPr>
              <a:xfrm>
                <a:off x="9669957" y="226705"/>
                <a:ext cx="1487487" cy="1590675"/>
              </a:xfrm>
              <a:custGeom>
                <a:avLst/>
                <a:gdLst/>
                <a:ahLst/>
                <a:cxnLst>
                  <a:cxn ang="0">
                    <a:pos x="184058" y="94012"/>
                  </a:cxn>
                  <a:cxn ang="0">
                    <a:pos x="405678" y="0"/>
                  </a:cxn>
                  <a:cxn ang="0">
                    <a:pos x="691156" y="353483"/>
                  </a:cxn>
                  <a:cxn ang="0">
                    <a:pos x="1487487" y="827301"/>
                  </a:cxn>
                  <a:cxn ang="0">
                    <a:pos x="841407" y="1184545"/>
                  </a:cxn>
                  <a:cxn ang="0">
                    <a:pos x="225377" y="1590675"/>
                  </a:cxn>
                  <a:cxn ang="0">
                    <a:pos x="180301" y="665602"/>
                  </a:cxn>
                  <a:cxn ang="0">
                    <a:pos x="0" y="244430"/>
                  </a:cxn>
                  <a:cxn ang="0">
                    <a:pos x="184058" y="94012"/>
                  </a:cxn>
                </a:cxnLst>
                <a:rect l="0" t="0" r="0" b="0"/>
                <a:pathLst>
                  <a:path w="396" h="423">
                    <a:moveTo>
                      <a:pt x="49" y="25"/>
                    </a:moveTo>
                    <a:cubicBezTo>
                      <a:pt x="68" y="14"/>
                      <a:pt x="87" y="5"/>
                      <a:pt x="108" y="0"/>
                    </a:cubicBezTo>
                    <a:cubicBezTo>
                      <a:pt x="184" y="94"/>
                      <a:pt x="184" y="94"/>
                      <a:pt x="184" y="94"/>
                    </a:cubicBezTo>
                    <a:cubicBezTo>
                      <a:pt x="261" y="91"/>
                      <a:pt x="345" y="138"/>
                      <a:pt x="396" y="220"/>
                    </a:cubicBezTo>
                    <a:cubicBezTo>
                      <a:pt x="340" y="248"/>
                      <a:pt x="283" y="280"/>
                      <a:pt x="224" y="315"/>
                    </a:cubicBezTo>
                    <a:cubicBezTo>
                      <a:pt x="166" y="350"/>
                      <a:pt x="111" y="386"/>
                      <a:pt x="60" y="423"/>
                    </a:cubicBezTo>
                    <a:cubicBezTo>
                      <a:pt x="12" y="339"/>
                      <a:pt x="9" y="243"/>
                      <a:pt x="48" y="177"/>
                    </a:cubicBezTo>
                    <a:cubicBezTo>
                      <a:pt x="0" y="65"/>
                      <a:pt x="0" y="65"/>
                      <a:pt x="0" y="65"/>
                    </a:cubicBezTo>
                    <a:cubicBezTo>
                      <a:pt x="14" y="49"/>
                      <a:pt x="31" y="36"/>
                      <a:pt x="49" y="25"/>
                    </a:cubicBezTo>
                    <a:close/>
                  </a:path>
                </a:pathLst>
              </a:custGeom>
              <a:solidFill>
                <a:srgbClr val="9B5C29">
                  <a:alpha val="100000"/>
                </a:srgbClr>
              </a:solidFill>
              <a:ln w="9525">
                <a:noFill/>
              </a:ln>
            </p:spPr>
            <p:txBody>
              <a:bodyPr/>
              <a:lstStyle/>
              <a:p>
                <a:endParaRPr lang="zh-CN" altLang="en-US"/>
              </a:p>
            </p:txBody>
          </p:sp>
          <p:sp>
            <p:nvSpPr>
              <p:cNvPr id="10335" name="Freeform 10"/>
              <p:cNvSpPr/>
              <p:nvPr/>
            </p:nvSpPr>
            <p:spPr>
              <a:xfrm>
                <a:off x="6899769" y="2001530"/>
                <a:ext cx="511175" cy="514350"/>
              </a:xfrm>
              <a:custGeom>
                <a:avLst/>
                <a:gdLst/>
                <a:ahLst/>
                <a:cxnLst>
                  <a:cxn ang="0">
                    <a:pos x="90207" y="93859"/>
                  </a:cxn>
                  <a:cxn ang="0">
                    <a:pos x="417209" y="90105"/>
                  </a:cxn>
                  <a:cxn ang="0">
                    <a:pos x="420968" y="420491"/>
                  </a:cxn>
                  <a:cxn ang="0">
                    <a:pos x="93966" y="424245"/>
                  </a:cxn>
                  <a:cxn ang="0">
                    <a:pos x="90207" y="93859"/>
                  </a:cxn>
                </a:cxnLst>
                <a:rect l="0" t="0" r="0" b="0"/>
                <a:pathLst>
                  <a:path w="136" h="137">
                    <a:moveTo>
                      <a:pt x="24" y="25"/>
                    </a:moveTo>
                    <a:cubicBezTo>
                      <a:pt x="48" y="0"/>
                      <a:pt x="87" y="0"/>
                      <a:pt x="111" y="24"/>
                    </a:cubicBezTo>
                    <a:cubicBezTo>
                      <a:pt x="136" y="48"/>
                      <a:pt x="136" y="87"/>
                      <a:pt x="112" y="112"/>
                    </a:cubicBezTo>
                    <a:cubicBezTo>
                      <a:pt x="88" y="136"/>
                      <a:pt x="49" y="137"/>
                      <a:pt x="25" y="113"/>
                    </a:cubicBezTo>
                    <a:cubicBezTo>
                      <a:pt x="0" y="89"/>
                      <a:pt x="0" y="49"/>
                      <a:pt x="24" y="25"/>
                    </a:cubicBezTo>
                    <a:close/>
                  </a:path>
                </a:pathLst>
              </a:custGeom>
              <a:solidFill>
                <a:srgbClr val="DF5024">
                  <a:alpha val="100000"/>
                </a:srgbClr>
              </a:solidFill>
              <a:ln w="9525">
                <a:noFill/>
              </a:ln>
            </p:spPr>
            <p:txBody>
              <a:bodyPr/>
              <a:lstStyle/>
              <a:p>
                <a:endParaRPr lang="zh-CN" altLang="en-US"/>
              </a:p>
            </p:txBody>
          </p:sp>
          <p:sp>
            <p:nvSpPr>
              <p:cNvPr id="10336" name="Freeform 11"/>
              <p:cNvSpPr/>
              <p:nvPr/>
            </p:nvSpPr>
            <p:spPr>
              <a:xfrm>
                <a:off x="9816007" y="520393"/>
                <a:ext cx="546100" cy="373063"/>
              </a:xfrm>
              <a:custGeom>
                <a:avLst/>
                <a:gdLst/>
                <a:ahLst/>
                <a:cxnLst>
                  <a:cxn ang="0">
                    <a:pos x="0" y="297697"/>
                  </a:cxn>
                  <a:cxn ang="0">
                    <a:pos x="500906" y="0"/>
                  </a:cxn>
                  <a:cxn ang="0">
                    <a:pos x="546100" y="60293"/>
                  </a:cxn>
                  <a:cxn ang="0">
                    <a:pos x="33896" y="373063"/>
                  </a:cxn>
                  <a:cxn ang="0">
                    <a:pos x="0" y="297697"/>
                  </a:cxn>
                </a:cxnLst>
                <a:rect l="0" t="0" r="0" b="0"/>
                <a:pathLst>
                  <a:path w="145" h="99">
                    <a:moveTo>
                      <a:pt x="0" y="79"/>
                    </a:moveTo>
                    <a:cubicBezTo>
                      <a:pt x="25" y="43"/>
                      <a:pt x="88" y="7"/>
                      <a:pt x="133" y="0"/>
                    </a:cubicBezTo>
                    <a:cubicBezTo>
                      <a:pt x="145" y="16"/>
                      <a:pt x="145" y="16"/>
                      <a:pt x="145" y="16"/>
                    </a:cubicBezTo>
                    <a:cubicBezTo>
                      <a:pt x="103" y="18"/>
                      <a:pt x="26" y="62"/>
                      <a:pt x="9" y="99"/>
                    </a:cubicBezTo>
                    <a:lnTo>
                      <a:pt x="0" y="79"/>
                    </a:lnTo>
                    <a:close/>
                  </a:path>
                </a:pathLst>
              </a:custGeom>
              <a:solidFill>
                <a:srgbClr val="FFFDFA">
                  <a:alpha val="100000"/>
                </a:srgbClr>
              </a:solidFill>
              <a:ln w="9525">
                <a:noFill/>
              </a:ln>
            </p:spPr>
            <p:txBody>
              <a:bodyPr/>
              <a:lstStyle/>
              <a:p>
                <a:endParaRPr lang="zh-CN" altLang="en-US"/>
              </a:p>
            </p:txBody>
          </p:sp>
          <p:sp>
            <p:nvSpPr>
              <p:cNvPr id="10337" name="Oval 12"/>
              <p:cNvSpPr/>
              <p:nvPr/>
            </p:nvSpPr>
            <p:spPr>
              <a:xfrm>
                <a:off x="6982319" y="2084080"/>
                <a:ext cx="346075" cy="346075"/>
              </a:xfrm>
              <a:prstGeom prst="ellipse">
                <a:avLst/>
              </a:prstGeom>
              <a:solidFill>
                <a:srgbClr val="A1BA8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0338" name="Freeform 13"/>
              <p:cNvSpPr/>
              <p:nvPr/>
            </p:nvSpPr>
            <p:spPr>
              <a:xfrm>
                <a:off x="6047282" y="4798705"/>
                <a:ext cx="1108075" cy="552450"/>
              </a:xfrm>
              <a:custGeom>
                <a:avLst/>
                <a:gdLst/>
                <a:ahLst/>
                <a:cxnLst>
                  <a:cxn ang="0">
                    <a:pos x="555916" y="0"/>
                  </a:cxn>
                  <a:cxn ang="0">
                    <a:pos x="1108075" y="552450"/>
                  </a:cxn>
                  <a:cxn ang="0">
                    <a:pos x="1108075" y="552450"/>
                  </a:cxn>
                  <a:cxn ang="0">
                    <a:pos x="0" y="552450"/>
                  </a:cxn>
                  <a:cxn ang="0">
                    <a:pos x="0" y="552450"/>
                  </a:cxn>
                  <a:cxn ang="0">
                    <a:pos x="555916" y="0"/>
                  </a:cxn>
                </a:cxnLst>
                <a:rect l="0" t="0" r="0" b="0"/>
                <a:pathLst>
                  <a:path w="295" h="147">
                    <a:moveTo>
                      <a:pt x="148" y="0"/>
                    </a:moveTo>
                    <a:cubicBezTo>
                      <a:pt x="229" y="0"/>
                      <a:pt x="295" y="66"/>
                      <a:pt x="295" y="147"/>
                    </a:cubicBezTo>
                    <a:cubicBezTo>
                      <a:pt x="295" y="147"/>
                      <a:pt x="295" y="147"/>
                      <a:pt x="295" y="147"/>
                    </a:cubicBezTo>
                    <a:cubicBezTo>
                      <a:pt x="0" y="147"/>
                      <a:pt x="0" y="147"/>
                      <a:pt x="0" y="147"/>
                    </a:cubicBezTo>
                    <a:cubicBezTo>
                      <a:pt x="0" y="147"/>
                      <a:pt x="0" y="147"/>
                      <a:pt x="0" y="147"/>
                    </a:cubicBezTo>
                    <a:cubicBezTo>
                      <a:pt x="0" y="66"/>
                      <a:pt x="66" y="0"/>
                      <a:pt x="148" y="0"/>
                    </a:cubicBezTo>
                    <a:close/>
                  </a:path>
                </a:pathLst>
              </a:custGeom>
              <a:solidFill>
                <a:srgbClr val="9B5C29">
                  <a:alpha val="100000"/>
                </a:srgbClr>
              </a:solidFill>
              <a:ln w="9525">
                <a:noFill/>
              </a:ln>
            </p:spPr>
            <p:txBody>
              <a:bodyPr/>
              <a:lstStyle/>
              <a:p>
                <a:endParaRPr lang="zh-CN" altLang="en-US"/>
              </a:p>
            </p:txBody>
          </p:sp>
        </p:grpSp>
        <p:sp>
          <p:nvSpPr>
            <p:cNvPr id="10268" name="任意多边形 24"/>
            <p:cNvSpPr/>
            <p:nvPr/>
          </p:nvSpPr>
          <p:spPr>
            <a:xfrm>
              <a:off x="1" y="5930900"/>
              <a:ext cx="6645363" cy="509588"/>
            </a:xfrm>
            <a:custGeom>
              <a:avLst/>
              <a:gdLst/>
              <a:ahLst/>
              <a:cxnLst>
                <a:cxn ang="0">
                  <a:pos x="0" y="0"/>
                </a:cxn>
                <a:cxn ang="0">
                  <a:pos x="6120942" y="0"/>
                </a:cxn>
                <a:cxn ang="0">
                  <a:pos x="6645363" y="509588"/>
                </a:cxn>
                <a:cxn ang="0">
                  <a:pos x="0" y="509588"/>
                </a:cxn>
              </a:cxnLst>
              <a:rect l="0" t="0" r="0" b="0"/>
              <a:pathLst>
                <a:path w="6645363" h="509588">
                  <a:moveTo>
                    <a:pt x="0" y="0"/>
                  </a:moveTo>
                  <a:lnTo>
                    <a:pt x="6120942" y="0"/>
                  </a:lnTo>
                  <a:lnTo>
                    <a:pt x="6645363" y="509588"/>
                  </a:lnTo>
                  <a:lnTo>
                    <a:pt x="0" y="509588"/>
                  </a:lnTo>
                  <a:lnTo>
                    <a:pt x="0" y="0"/>
                  </a:lnTo>
                  <a:close/>
                </a:path>
              </a:pathLst>
            </a:custGeom>
            <a:solidFill>
              <a:srgbClr val="3E3A3B">
                <a:alpha val="100000"/>
              </a:srgbClr>
            </a:solidFill>
            <a:ln w="9525">
              <a:noFill/>
            </a:ln>
          </p:spPr>
          <p:txBody>
            <a:bodyPr/>
            <a:lstStyle/>
            <a:p>
              <a:endParaRPr lang="zh-CN" altLang="en-US"/>
            </a:p>
          </p:txBody>
        </p:sp>
        <p:grpSp>
          <p:nvGrpSpPr>
            <p:cNvPr id="10269" name="组合 25"/>
            <p:cNvGrpSpPr/>
            <p:nvPr/>
          </p:nvGrpSpPr>
          <p:grpSpPr>
            <a:xfrm>
              <a:off x="1259590" y="5003188"/>
              <a:ext cx="460057" cy="929299"/>
              <a:chOff x="1643063" y="4076700"/>
              <a:chExt cx="874712" cy="1766888"/>
            </a:xfrm>
          </p:grpSpPr>
          <p:sp>
            <p:nvSpPr>
              <p:cNvPr id="10301" name="Freeform 21"/>
              <p:cNvSpPr/>
              <p:nvPr/>
            </p:nvSpPr>
            <p:spPr>
              <a:xfrm>
                <a:off x="1976438" y="4257675"/>
                <a:ext cx="536575" cy="1331913"/>
              </a:xfrm>
              <a:custGeom>
                <a:avLst/>
                <a:gdLst/>
                <a:ahLst/>
                <a:cxnLst>
                  <a:cxn ang="0">
                    <a:pos x="536575" y="19050"/>
                  </a:cxn>
                  <a:cxn ang="0">
                    <a:pos x="487363" y="0"/>
                  </a:cxn>
                  <a:cxn ang="0">
                    <a:pos x="0" y="1312863"/>
                  </a:cxn>
                  <a:cxn ang="0">
                    <a:pos x="53975" y="1331913"/>
                  </a:cxn>
                  <a:cxn ang="0">
                    <a:pos x="536575" y="19050"/>
                  </a:cxn>
                </a:cxnLst>
                <a:rect l="0" t="0" r="0" b="0"/>
                <a:pathLst>
                  <a:path w="338" h="839">
                    <a:moveTo>
                      <a:pt x="338" y="12"/>
                    </a:moveTo>
                    <a:lnTo>
                      <a:pt x="307" y="0"/>
                    </a:lnTo>
                    <a:lnTo>
                      <a:pt x="0" y="827"/>
                    </a:lnTo>
                    <a:lnTo>
                      <a:pt x="34" y="839"/>
                    </a:lnTo>
                    <a:lnTo>
                      <a:pt x="338" y="12"/>
                    </a:lnTo>
                    <a:close/>
                  </a:path>
                </a:pathLst>
              </a:custGeom>
              <a:solidFill>
                <a:srgbClr val="F8D271">
                  <a:alpha val="100000"/>
                </a:srgbClr>
              </a:solidFill>
              <a:ln w="9525">
                <a:noFill/>
              </a:ln>
            </p:spPr>
            <p:txBody>
              <a:bodyPr/>
              <a:lstStyle/>
              <a:p>
                <a:endParaRPr lang="zh-CN" altLang="en-US"/>
              </a:p>
            </p:txBody>
          </p:sp>
          <p:sp>
            <p:nvSpPr>
              <p:cNvPr id="10302" name="Freeform 22"/>
              <p:cNvSpPr/>
              <p:nvPr/>
            </p:nvSpPr>
            <p:spPr>
              <a:xfrm>
                <a:off x="2463800" y="4186238"/>
                <a:ext cx="53975" cy="90488"/>
              </a:xfrm>
              <a:custGeom>
                <a:avLst/>
                <a:gdLst/>
                <a:ahLst/>
                <a:cxnLst>
                  <a:cxn ang="0">
                    <a:pos x="49213" y="90488"/>
                  </a:cxn>
                  <a:cxn ang="0">
                    <a:pos x="0" y="71438"/>
                  </a:cxn>
                  <a:cxn ang="0">
                    <a:pos x="53975" y="0"/>
                  </a:cxn>
                  <a:cxn ang="0">
                    <a:pos x="49213" y="90488"/>
                  </a:cxn>
                </a:cxnLst>
                <a:rect l="0" t="0" r="0" b="0"/>
                <a:pathLst>
                  <a:path w="34" h="57">
                    <a:moveTo>
                      <a:pt x="31" y="57"/>
                    </a:moveTo>
                    <a:lnTo>
                      <a:pt x="0" y="45"/>
                    </a:lnTo>
                    <a:lnTo>
                      <a:pt x="34" y="0"/>
                    </a:lnTo>
                    <a:lnTo>
                      <a:pt x="31" y="57"/>
                    </a:lnTo>
                    <a:close/>
                  </a:path>
                </a:pathLst>
              </a:custGeom>
              <a:solidFill>
                <a:srgbClr val="E9F2DF">
                  <a:alpha val="100000"/>
                </a:srgbClr>
              </a:solidFill>
              <a:ln w="9525">
                <a:noFill/>
              </a:ln>
            </p:spPr>
            <p:txBody>
              <a:bodyPr/>
              <a:lstStyle/>
              <a:p>
                <a:endParaRPr lang="zh-CN" altLang="en-US"/>
              </a:p>
            </p:txBody>
          </p:sp>
          <p:sp>
            <p:nvSpPr>
              <p:cNvPr id="10303" name="Freeform 23"/>
              <p:cNvSpPr/>
              <p:nvPr/>
            </p:nvSpPr>
            <p:spPr>
              <a:xfrm>
                <a:off x="1812925" y="4156075"/>
                <a:ext cx="331788" cy="1381125"/>
              </a:xfrm>
              <a:custGeom>
                <a:avLst/>
                <a:gdLst/>
                <a:ahLst/>
                <a:cxnLst>
                  <a:cxn ang="0">
                    <a:pos x="0" y="11113"/>
                  </a:cxn>
                  <a:cxn ang="0">
                    <a:pos x="53975" y="0"/>
                  </a:cxn>
                  <a:cxn ang="0">
                    <a:pos x="331788" y="1370013"/>
                  </a:cxn>
                  <a:cxn ang="0">
                    <a:pos x="277813" y="1381125"/>
                  </a:cxn>
                  <a:cxn ang="0">
                    <a:pos x="0" y="11113"/>
                  </a:cxn>
                </a:cxnLst>
                <a:rect l="0" t="0" r="0" b="0"/>
                <a:pathLst>
                  <a:path w="209" h="870">
                    <a:moveTo>
                      <a:pt x="0" y="7"/>
                    </a:moveTo>
                    <a:lnTo>
                      <a:pt x="34" y="0"/>
                    </a:lnTo>
                    <a:lnTo>
                      <a:pt x="209" y="863"/>
                    </a:lnTo>
                    <a:lnTo>
                      <a:pt x="175" y="870"/>
                    </a:lnTo>
                    <a:lnTo>
                      <a:pt x="0" y="7"/>
                    </a:lnTo>
                    <a:close/>
                  </a:path>
                </a:pathLst>
              </a:custGeom>
              <a:solidFill>
                <a:srgbClr val="DF5024">
                  <a:alpha val="100000"/>
                </a:srgbClr>
              </a:solidFill>
              <a:ln w="9525">
                <a:noFill/>
              </a:ln>
            </p:spPr>
            <p:txBody>
              <a:bodyPr/>
              <a:lstStyle/>
              <a:p>
                <a:endParaRPr lang="zh-CN" altLang="en-US"/>
              </a:p>
            </p:txBody>
          </p:sp>
          <p:sp>
            <p:nvSpPr>
              <p:cNvPr id="10304" name="Freeform 24"/>
              <p:cNvSpPr/>
              <p:nvPr/>
            </p:nvSpPr>
            <p:spPr>
              <a:xfrm>
                <a:off x="1812925" y="4076700"/>
                <a:ext cx="53975" cy="90488"/>
              </a:xfrm>
              <a:custGeom>
                <a:avLst/>
                <a:gdLst/>
                <a:ahLst/>
                <a:cxnLst>
                  <a:cxn ang="0">
                    <a:pos x="0" y="90488"/>
                  </a:cxn>
                  <a:cxn ang="0">
                    <a:pos x="53975" y="79375"/>
                  </a:cxn>
                  <a:cxn ang="0">
                    <a:pos x="7938" y="0"/>
                  </a:cxn>
                  <a:cxn ang="0">
                    <a:pos x="0" y="90488"/>
                  </a:cxn>
                </a:cxnLst>
                <a:rect l="0" t="0" r="0" b="0"/>
                <a:pathLst>
                  <a:path w="34" h="57">
                    <a:moveTo>
                      <a:pt x="0" y="57"/>
                    </a:moveTo>
                    <a:lnTo>
                      <a:pt x="34" y="50"/>
                    </a:lnTo>
                    <a:lnTo>
                      <a:pt x="5" y="0"/>
                    </a:lnTo>
                    <a:lnTo>
                      <a:pt x="0" y="57"/>
                    </a:lnTo>
                    <a:close/>
                  </a:path>
                </a:pathLst>
              </a:custGeom>
              <a:solidFill>
                <a:srgbClr val="E9F2DF">
                  <a:alpha val="100000"/>
                </a:srgbClr>
              </a:solidFill>
              <a:ln w="9525">
                <a:noFill/>
              </a:ln>
            </p:spPr>
            <p:txBody>
              <a:bodyPr/>
              <a:lstStyle/>
              <a:p>
                <a:endParaRPr lang="zh-CN" altLang="en-US"/>
              </a:p>
            </p:txBody>
          </p:sp>
          <p:sp>
            <p:nvSpPr>
              <p:cNvPr id="10305" name="Freeform 25"/>
              <p:cNvSpPr/>
              <p:nvPr/>
            </p:nvSpPr>
            <p:spPr>
              <a:xfrm>
                <a:off x="2038350" y="4178300"/>
                <a:ext cx="379413" cy="1370013"/>
              </a:xfrm>
              <a:custGeom>
                <a:avLst/>
                <a:gdLst/>
                <a:ahLst/>
                <a:cxnLst>
                  <a:cxn ang="0">
                    <a:pos x="327025" y="0"/>
                  </a:cxn>
                  <a:cxn ang="0">
                    <a:pos x="379413" y="11113"/>
                  </a:cxn>
                  <a:cxn ang="0">
                    <a:pos x="52388" y="1370013"/>
                  </a:cxn>
                  <a:cxn ang="0">
                    <a:pos x="0" y="1358900"/>
                  </a:cxn>
                  <a:cxn ang="0">
                    <a:pos x="327025" y="0"/>
                  </a:cxn>
                </a:cxnLst>
                <a:rect l="0" t="0" r="0" b="0"/>
                <a:pathLst>
                  <a:path w="239" h="863">
                    <a:moveTo>
                      <a:pt x="206" y="0"/>
                    </a:moveTo>
                    <a:lnTo>
                      <a:pt x="239" y="7"/>
                    </a:lnTo>
                    <a:lnTo>
                      <a:pt x="33" y="863"/>
                    </a:lnTo>
                    <a:lnTo>
                      <a:pt x="0" y="856"/>
                    </a:lnTo>
                    <a:lnTo>
                      <a:pt x="206" y="0"/>
                    </a:lnTo>
                    <a:close/>
                  </a:path>
                </a:pathLst>
              </a:custGeom>
              <a:solidFill>
                <a:srgbClr val="4A5B66">
                  <a:alpha val="100000"/>
                </a:srgbClr>
              </a:solidFill>
              <a:ln w="9525">
                <a:noFill/>
              </a:ln>
            </p:spPr>
            <p:txBody>
              <a:bodyPr/>
              <a:lstStyle/>
              <a:p>
                <a:endParaRPr lang="zh-CN" altLang="en-US"/>
              </a:p>
            </p:txBody>
          </p:sp>
          <p:sp>
            <p:nvSpPr>
              <p:cNvPr id="10306" name="Freeform 26"/>
              <p:cNvSpPr/>
              <p:nvPr/>
            </p:nvSpPr>
            <p:spPr>
              <a:xfrm>
                <a:off x="2365375" y="4098925"/>
                <a:ext cx="52388" cy="90488"/>
              </a:xfrm>
              <a:custGeom>
                <a:avLst/>
                <a:gdLst/>
                <a:ahLst/>
                <a:cxnLst>
                  <a:cxn ang="0">
                    <a:pos x="0" y="79375"/>
                  </a:cxn>
                  <a:cxn ang="0">
                    <a:pos x="52388" y="90488"/>
                  </a:cxn>
                  <a:cxn ang="0">
                    <a:pos x="44450" y="0"/>
                  </a:cxn>
                  <a:cxn ang="0">
                    <a:pos x="0" y="79375"/>
                  </a:cxn>
                </a:cxnLst>
                <a:rect l="0" t="0" r="0" b="0"/>
                <a:pathLst>
                  <a:path w="33" h="57">
                    <a:moveTo>
                      <a:pt x="0" y="50"/>
                    </a:moveTo>
                    <a:lnTo>
                      <a:pt x="33" y="57"/>
                    </a:lnTo>
                    <a:lnTo>
                      <a:pt x="28" y="0"/>
                    </a:lnTo>
                    <a:lnTo>
                      <a:pt x="0" y="50"/>
                    </a:lnTo>
                    <a:close/>
                  </a:path>
                </a:pathLst>
              </a:custGeom>
              <a:solidFill>
                <a:srgbClr val="E9F2DF">
                  <a:alpha val="100000"/>
                </a:srgbClr>
              </a:solidFill>
              <a:ln w="9525">
                <a:noFill/>
              </a:ln>
            </p:spPr>
            <p:txBody>
              <a:bodyPr/>
              <a:lstStyle/>
              <a:p>
                <a:endParaRPr lang="zh-CN" altLang="en-US"/>
              </a:p>
            </p:txBody>
          </p:sp>
          <p:sp>
            <p:nvSpPr>
              <p:cNvPr id="10307" name="Rectangle 27"/>
              <p:cNvSpPr/>
              <p:nvPr/>
            </p:nvSpPr>
            <p:spPr>
              <a:xfrm>
                <a:off x="2011363" y="4167188"/>
                <a:ext cx="174625" cy="1068388"/>
              </a:xfrm>
              <a:prstGeom prst="rect">
                <a:avLst/>
              </a:prstGeom>
              <a:solidFill>
                <a:srgbClr val="E9F2DF"/>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0308" name="Rectangle 28"/>
              <p:cNvSpPr/>
              <p:nvPr/>
            </p:nvSpPr>
            <p:spPr>
              <a:xfrm>
                <a:off x="2011363" y="4222750"/>
                <a:ext cx="38100" cy="955675"/>
              </a:xfrm>
              <a:prstGeom prst="rect">
                <a:avLst/>
              </a:prstGeom>
              <a:solidFill>
                <a:srgbClr val="FFCE5C"/>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0309" name="Rectangle 29"/>
              <p:cNvSpPr/>
              <p:nvPr/>
            </p:nvSpPr>
            <p:spPr>
              <a:xfrm>
                <a:off x="2011363" y="4257675"/>
                <a:ext cx="87313" cy="19050"/>
              </a:xfrm>
              <a:prstGeom prst="rect">
                <a:avLst/>
              </a:prstGeom>
              <a:solidFill>
                <a:srgbClr val="FFCE5C"/>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0310" name="Rectangle 30"/>
              <p:cNvSpPr/>
              <p:nvPr/>
            </p:nvSpPr>
            <p:spPr>
              <a:xfrm>
                <a:off x="2011363" y="4325938"/>
                <a:ext cx="87313" cy="17463"/>
              </a:xfrm>
              <a:prstGeom prst="rect">
                <a:avLst/>
              </a:prstGeom>
              <a:solidFill>
                <a:srgbClr val="FFCE5C"/>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0311" name="Rectangle 31"/>
              <p:cNvSpPr/>
              <p:nvPr/>
            </p:nvSpPr>
            <p:spPr>
              <a:xfrm>
                <a:off x="2011363" y="4389438"/>
                <a:ext cx="87313" cy="22225"/>
              </a:xfrm>
              <a:prstGeom prst="rect">
                <a:avLst/>
              </a:prstGeom>
              <a:solidFill>
                <a:srgbClr val="FFCE5C"/>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0312" name="Rectangle 32"/>
              <p:cNvSpPr/>
              <p:nvPr/>
            </p:nvSpPr>
            <p:spPr>
              <a:xfrm>
                <a:off x="2011363" y="4457700"/>
                <a:ext cx="87313" cy="19050"/>
              </a:xfrm>
              <a:prstGeom prst="rect">
                <a:avLst/>
              </a:prstGeom>
              <a:solidFill>
                <a:srgbClr val="FFCE5C"/>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0313" name="Rectangle 33"/>
              <p:cNvSpPr/>
              <p:nvPr/>
            </p:nvSpPr>
            <p:spPr>
              <a:xfrm>
                <a:off x="2011363" y="4525963"/>
                <a:ext cx="87313" cy="19050"/>
              </a:xfrm>
              <a:prstGeom prst="rect">
                <a:avLst/>
              </a:prstGeom>
              <a:solidFill>
                <a:srgbClr val="FFCE5C"/>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0314" name="Rectangle 34"/>
              <p:cNvSpPr/>
              <p:nvPr/>
            </p:nvSpPr>
            <p:spPr>
              <a:xfrm>
                <a:off x="2011363" y="4589463"/>
                <a:ext cx="87313" cy="22225"/>
              </a:xfrm>
              <a:prstGeom prst="rect">
                <a:avLst/>
              </a:prstGeom>
              <a:solidFill>
                <a:srgbClr val="FFCE5C"/>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0315" name="Rectangle 35"/>
              <p:cNvSpPr/>
              <p:nvPr/>
            </p:nvSpPr>
            <p:spPr>
              <a:xfrm>
                <a:off x="2011363" y="4657725"/>
                <a:ext cx="87313" cy="19050"/>
              </a:xfrm>
              <a:prstGeom prst="rect">
                <a:avLst/>
              </a:prstGeom>
              <a:solidFill>
                <a:srgbClr val="FFCE5C"/>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0316" name="Rectangle 36"/>
              <p:cNvSpPr/>
              <p:nvPr/>
            </p:nvSpPr>
            <p:spPr>
              <a:xfrm>
                <a:off x="2011363" y="4725988"/>
                <a:ext cx="87313" cy="19050"/>
              </a:xfrm>
              <a:prstGeom prst="rect">
                <a:avLst/>
              </a:prstGeom>
              <a:solidFill>
                <a:srgbClr val="FFCE5C"/>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0317" name="Rectangle 37"/>
              <p:cNvSpPr/>
              <p:nvPr/>
            </p:nvSpPr>
            <p:spPr>
              <a:xfrm>
                <a:off x="2011363" y="4789488"/>
                <a:ext cx="87313" cy="22225"/>
              </a:xfrm>
              <a:prstGeom prst="rect">
                <a:avLst/>
              </a:prstGeom>
              <a:solidFill>
                <a:srgbClr val="FFCE5C"/>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0318" name="Rectangle 38"/>
              <p:cNvSpPr/>
              <p:nvPr/>
            </p:nvSpPr>
            <p:spPr>
              <a:xfrm>
                <a:off x="2011363" y="4857750"/>
                <a:ext cx="87313" cy="19050"/>
              </a:xfrm>
              <a:prstGeom prst="rect">
                <a:avLst/>
              </a:prstGeom>
              <a:solidFill>
                <a:srgbClr val="FFCE5C"/>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0319" name="Rectangle 39"/>
              <p:cNvSpPr/>
              <p:nvPr/>
            </p:nvSpPr>
            <p:spPr>
              <a:xfrm>
                <a:off x="2011363" y="4926013"/>
                <a:ext cx="87313" cy="19050"/>
              </a:xfrm>
              <a:prstGeom prst="rect">
                <a:avLst/>
              </a:prstGeom>
              <a:solidFill>
                <a:srgbClr val="FFCE5C"/>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0320" name="Rectangle 40"/>
              <p:cNvSpPr/>
              <p:nvPr/>
            </p:nvSpPr>
            <p:spPr>
              <a:xfrm>
                <a:off x="2011363" y="4989513"/>
                <a:ext cx="87313" cy="22225"/>
              </a:xfrm>
              <a:prstGeom prst="rect">
                <a:avLst/>
              </a:prstGeom>
              <a:solidFill>
                <a:srgbClr val="FFCE5C"/>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0321" name="Rectangle 41"/>
              <p:cNvSpPr/>
              <p:nvPr/>
            </p:nvSpPr>
            <p:spPr>
              <a:xfrm>
                <a:off x="2011363" y="5057775"/>
                <a:ext cx="87313" cy="19050"/>
              </a:xfrm>
              <a:prstGeom prst="rect">
                <a:avLst/>
              </a:prstGeom>
              <a:solidFill>
                <a:srgbClr val="FFCE5C"/>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0322" name="Rectangle 42"/>
              <p:cNvSpPr/>
              <p:nvPr/>
            </p:nvSpPr>
            <p:spPr>
              <a:xfrm>
                <a:off x="2011363" y="5126038"/>
                <a:ext cx="87313" cy="19050"/>
              </a:xfrm>
              <a:prstGeom prst="rect">
                <a:avLst/>
              </a:prstGeom>
              <a:solidFill>
                <a:srgbClr val="FFCE5C"/>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0323" name="Freeform 43"/>
              <p:cNvSpPr/>
              <p:nvPr/>
            </p:nvSpPr>
            <p:spPr>
              <a:xfrm>
                <a:off x="1874838" y="4827588"/>
                <a:ext cx="125413" cy="249238"/>
              </a:xfrm>
              <a:custGeom>
                <a:avLst/>
                <a:gdLst/>
                <a:ahLst/>
                <a:cxnLst>
                  <a:cxn ang="0">
                    <a:pos x="14288" y="0"/>
                  </a:cxn>
                  <a:cxn ang="0">
                    <a:pos x="125413" y="233363"/>
                  </a:cxn>
                  <a:cxn ang="0">
                    <a:pos x="82550" y="249238"/>
                  </a:cxn>
                  <a:cxn ang="0">
                    <a:pos x="0" y="109538"/>
                  </a:cxn>
                  <a:cxn ang="0">
                    <a:pos x="14288" y="0"/>
                  </a:cxn>
                </a:cxnLst>
                <a:rect l="0" t="0" r="0" b="0"/>
                <a:pathLst>
                  <a:path w="79" h="157">
                    <a:moveTo>
                      <a:pt x="9" y="0"/>
                    </a:moveTo>
                    <a:lnTo>
                      <a:pt x="79" y="147"/>
                    </a:lnTo>
                    <a:lnTo>
                      <a:pt x="52" y="157"/>
                    </a:lnTo>
                    <a:lnTo>
                      <a:pt x="0" y="69"/>
                    </a:lnTo>
                    <a:lnTo>
                      <a:pt x="9" y="0"/>
                    </a:lnTo>
                    <a:close/>
                  </a:path>
                </a:pathLst>
              </a:custGeom>
              <a:solidFill>
                <a:srgbClr val="E6E6E6">
                  <a:alpha val="100000"/>
                </a:srgbClr>
              </a:solidFill>
              <a:ln w="9525">
                <a:noFill/>
              </a:ln>
            </p:spPr>
            <p:txBody>
              <a:bodyPr/>
              <a:lstStyle/>
              <a:p>
                <a:endParaRPr lang="zh-CN" altLang="en-US"/>
              </a:p>
            </p:txBody>
          </p:sp>
          <p:sp>
            <p:nvSpPr>
              <p:cNvPr id="10324" name="Freeform 44"/>
              <p:cNvSpPr>
                <a:spLocks noEditPoints="1"/>
              </p:cNvSpPr>
              <p:nvPr/>
            </p:nvSpPr>
            <p:spPr>
              <a:xfrm>
                <a:off x="1643063" y="4597400"/>
                <a:ext cx="288925" cy="339725"/>
              </a:xfrm>
              <a:custGeom>
                <a:avLst/>
                <a:gdLst/>
                <a:ahLst/>
                <a:cxnLst>
                  <a:cxn ang="0">
                    <a:pos x="106446" y="7549"/>
                  </a:cxn>
                  <a:cxn ang="0">
                    <a:pos x="186281" y="98143"/>
                  </a:cxn>
                  <a:cxn ang="0">
                    <a:pos x="186281" y="98143"/>
                  </a:cxn>
                  <a:cxn ang="0">
                    <a:pos x="288925" y="320851"/>
                  </a:cxn>
                  <a:cxn ang="0">
                    <a:pos x="231900" y="339725"/>
                  </a:cxn>
                  <a:cxn ang="0">
                    <a:pos x="133058" y="275555"/>
                  </a:cxn>
                  <a:cxn ang="0">
                    <a:pos x="106446" y="271780"/>
                  </a:cxn>
                  <a:cxn ang="0">
                    <a:pos x="106446" y="237808"/>
                  </a:cxn>
                  <a:cxn ang="0">
                    <a:pos x="144463" y="234033"/>
                  </a:cxn>
                  <a:cxn ang="0">
                    <a:pos x="171074" y="117016"/>
                  </a:cxn>
                  <a:cxn ang="0">
                    <a:pos x="106446" y="33973"/>
                  </a:cxn>
                  <a:cxn ang="0">
                    <a:pos x="106446" y="7549"/>
                  </a:cxn>
                  <a:cxn ang="0">
                    <a:pos x="57025" y="7549"/>
                  </a:cxn>
                  <a:cxn ang="0">
                    <a:pos x="106446" y="7549"/>
                  </a:cxn>
                  <a:cxn ang="0">
                    <a:pos x="106446" y="33973"/>
                  </a:cxn>
                  <a:cxn ang="0">
                    <a:pos x="64628" y="26423"/>
                  </a:cxn>
                  <a:cxn ang="0">
                    <a:pos x="41818" y="162313"/>
                  </a:cxn>
                  <a:cxn ang="0">
                    <a:pos x="106446" y="237808"/>
                  </a:cxn>
                  <a:cxn ang="0">
                    <a:pos x="106446" y="271780"/>
                  </a:cxn>
                  <a:cxn ang="0">
                    <a:pos x="22810" y="169863"/>
                  </a:cxn>
                  <a:cxn ang="0">
                    <a:pos x="57025" y="7549"/>
                  </a:cxn>
                </a:cxnLst>
                <a:rect l="0" t="0" r="0" b="0"/>
                <a:pathLst>
                  <a:path w="76" h="90">
                    <a:moveTo>
                      <a:pt x="28" y="2"/>
                    </a:moveTo>
                    <a:cubicBezTo>
                      <a:pt x="36" y="6"/>
                      <a:pt x="44" y="14"/>
                      <a:pt x="49" y="26"/>
                    </a:cubicBezTo>
                    <a:cubicBezTo>
                      <a:pt x="49" y="26"/>
                      <a:pt x="49" y="26"/>
                      <a:pt x="49" y="26"/>
                    </a:cubicBezTo>
                    <a:cubicBezTo>
                      <a:pt x="76" y="85"/>
                      <a:pt x="76" y="85"/>
                      <a:pt x="76" y="85"/>
                    </a:cubicBezTo>
                    <a:cubicBezTo>
                      <a:pt x="61" y="90"/>
                      <a:pt x="61" y="90"/>
                      <a:pt x="61" y="90"/>
                    </a:cubicBezTo>
                    <a:cubicBezTo>
                      <a:pt x="49" y="72"/>
                      <a:pt x="46" y="74"/>
                      <a:pt x="35" y="73"/>
                    </a:cubicBezTo>
                    <a:cubicBezTo>
                      <a:pt x="33" y="73"/>
                      <a:pt x="30" y="73"/>
                      <a:pt x="28" y="72"/>
                    </a:cubicBezTo>
                    <a:cubicBezTo>
                      <a:pt x="28" y="63"/>
                      <a:pt x="28" y="63"/>
                      <a:pt x="28" y="63"/>
                    </a:cubicBezTo>
                    <a:cubicBezTo>
                      <a:pt x="31" y="64"/>
                      <a:pt x="35" y="64"/>
                      <a:pt x="38" y="62"/>
                    </a:cubicBezTo>
                    <a:cubicBezTo>
                      <a:pt x="47" y="59"/>
                      <a:pt x="51" y="47"/>
                      <a:pt x="45" y="31"/>
                    </a:cubicBezTo>
                    <a:cubicBezTo>
                      <a:pt x="41" y="20"/>
                      <a:pt x="35" y="12"/>
                      <a:pt x="28" y="9"/>
                    </a:cubicBezTo>
                    <a:lnTo>
                      <a:pt x="28" y="2"/>
                    </a:lnTo>
                    <a:close/>
                    <a:moveTo>
                      <a:pt x="15" y="2"/>
                    </a:moveTo>
                    <a:cubicBezTo>
                      <a:pt x="19" y="0"/>
                      <a:pt x="24" y="1"/>
                      <a:pt x="28" y="2"/>
                    </a:cubicBezTo>
                    <a:cubicBezTo>
                      <a:pt x="28" y="9"/>
                      <a:pt x="28" y="9"/>
                      <a:pt x="28" y="9"/>
                    </a:cubicBezTo>
                    <a:cubicBezTo>
                      <a:pt x="24" y="7"/>
                      <a:pt x="20" y="6"/>
                      <a:pt x="17" y="7"/>
                    </a:cubicBezTo>
                    <a:cubicBezTo>
                      <a:pt x="8" y="11"/>
                      <a:pt x="5" y="27"/>
                      <a:pt x="11" y="43"/>
                    </a:cubicBezTo>
                    <a:cubicBezTo>
                      <a:pt x="15" y="54"/>
                      <a:pt x="22" y="61"/>
                      <a:pt x="28" y="63"/>
                    </a:cubicBezTo>
                    <a:cubicBezTo>
                      <a:pt x="28" y="72"/>
                      <a:pt x="28" y="72"/>
                      <a:pt x="28" y="72"/>
                    </a:cubicBezTo>
                    <a:cubicBezTo>
                      <a:pt x="20" y="68"/>
                      <a:pt x="12" y="59"/>
                      <a:pt x="6" y="45"/>
                    </a:cubicBezTo>
                    <a:cubicBezTo>
                      <a:pt x="0" y="28"/>
                      <a:pt x="3" y="6"/>
                      <a:pt x="15" y="2"/>
                    </a:cubicBezTo>
                    <a:close/>
                  </a:path>
                </a:pathLst>
              </a:custGeom>
              <a:solidFill>
                <a:srgbClr val="F8D271">
                  <a:alpha val="100000"/>
                </a:srgbClr>
              </a:solidFill>
              <a:ln w="9525">
                <a:noFill/>
              </a:ln>
            </p:spPr>
            <p:txBody>
              <a:bodyPr/>
              <a:lstStyle/>
              <a:p>
                <a:endParaRPr lang="zh-CN" altLang="en-US"/>
              </a:p>
            </p:txBody>
          </p:sp>
          <p:sp>
            <p:nvSpPr>
              <p:cNvPr id="10325" name="Freeform 45"/>
              <p:cNvSpPr/>
              <p:nvPr/>
            </p:nvSpPr>
            <p:spPr>
              <a:xfrm>
                <a:off x="1882775" y="4830763"/>
                <a:ext cx="117475" cy="246063"/>
              </a:xfrm>
              <a:custGeom>
                <a:avLst/>
                <a:gdLst/>
                <a:ahLst/>
                <a:cxnLst>
                  <a:cxn ang="0">
                    <a:pos x="0" y="0"/>
                  </a:cxn>
                  <a:cxn ang="0">
                    <a:pos x="74613" y="246063"/>
                  </a:cxn>
                  <a:cxn ang="0">
                    <a:pos x="117475" y="230188"/>
                  </a:cxn>
                  <a:cxn ang="0">
                    <a:pos x="82550" y="71438"/>
                  </a:cxn>
                  <a:cxn ang="0">
                    <a:pos x="0" y="0"/>
                  </a:cxn>
                </a:cxnLst>
                <a:rect l="0" t="0" r="0" b="0"/>
                <a:pathLst>
                  <a:path w="74" h="155">
                    <a:moveTo>
                      <a:pt x="0" y="0"/>
                    </a:moveTo>
                    <a:lnTo>
                      <a:pt x="47" y="155"/>
                    </a:lnTo>
                    <a:lnTo>
                      <a:pt x="74" y="145"/>
                    </a:lnTo>
                    <a:lnTo>
                      <a:pt x="52" y="45"/>
                    </a:lnTo>
                    <a:lnTo>
                      <a:pt x="0" y="0"/>
                    </a:lnTo>
                    <a:close/>
                  </a:path>
                </a:pathLst>
              </a:custGeom>
              <a:solidFill>
                <a:srgbClr val="FFFFFF">
                  <a:alpha val="100000"/>
                </a:srgbClr>
              </a:solidFill>
              <a:ln w="9525">
                <a:noFill/>
              </a:ln>
            </p:spPr>
            <p:txBody>
              <a:bodyPr/>
              <a:lstStyle/>
              <a:p>
                <a:endParaRPr lang="zh-CN" altLang="en-US"/>
              </a:p>
            </p:txBody>
          </p:sp>
          <p:sp>
            <p:nvSpPr>
              <p:cNvPr id="10326" name="Freeform 46"/>
              <p:cNvSpPr>
                <a:spLocks noEditPoints="1"/>
              </p:cNvSpPr>
              <p:nvPr/>
            </p:nvSpPr>
            <p:spPr>
              <a:xfrm>
                <a:off x="1812925" y="4532313"/>
                <a:ext cx="220663" cy="393700"/>
              </a:xfrm>
              <a:custGeom>
                <a:avLst/>
                <a:gdLst/>
                <a:ahLst/>
                <a:cxnLst>
                  <a:cxn ang="0">
                    <a:pos x="110332" y="386129"/>
                  </a:cxn>
                  <a:cxn ang="0">
                    <a:pos x="152181" y="370987"/>
                  </a:cxn>
                  <a:cxn ang="0">
                    <a:pos x="182618" y="257419"/>
                  </a:cxn>
                  <a:cxn ang="0">
                    <a:pos x="194031" y="105996"/>
                  </a:cxn>
                  <a:cxn ang="0">
                    <a:pos x="110332" y="7571"/>
                  </a:cxn>
                  <a:cxn ang="0">
                    <a:pos x="110332" y="30285"/>
                  </a:cxn>
                  <a:cxn ang="0">
                    <a:pos x="175009" y="113567"/>
                  </a:cxn>
                  <a:cxn ang="0">
                    <a:pos x="148377" y="234706"/>
                  </a:cxn>
                  <a:cxn ang="0">
                    <a:pos x="110332" y="234706"/>
                  </a:cxn>
                  <a:cxn ang="0">
                    <a:pos x="110332" y="386129"/>
                  </a:cxn>
                  <a:cxn ang="0">
                    <a:pos x="60873" y="3786"/>
                  </a:cxn>
                  <a:cxn ang="0">
                    <a:pos x="22827" y="158994"/>
                  </a:cxn>
                  <a:cxn ang="0">
                    <a:pos x="22827" y="158994"/>
                  </a:cxn>
                  <a:cxn ang="0">
                    <a:pos x="95113" y="393700"/>
                  </a:cxn>
                  <a:cxn ang="0">
                    <a:pos x="110332" y="386129"/>
                  </a:cxn>
                  <a:cxn ang="0">
                    <a:pos x="110332" y="234706"/>
                  </a:cxn>
                  <a:cxn ang="0">
                    <a:pos x="45654" y="162780"/>
                  </a:cxn>
                  <a:cxn ang="0">
                    <a:pos x="68482" y="26499"/>
                  </a:cxn>
                  <a:cxn ang="0">
                    <a:pos x="110332" y="30285"/>
                  </a:cxn>
                  <a:cxn ang="0">
                    <a:pos x="110332" y="7571"/>
                  </a:cxn>
                  <a:cxn ang="0">
                    <a:pos x="60873" y="3786"/>
                  </a:cxn>
                </a:cxnLst>
                <a:rect l="0" t="0" r="0" b="0"/>
                <a:pathLst>
                  <a:path w="58" h="104">
                    <a:moveTo>
                      <a:pt x="29" y="102"/>
                    </a:moveTo>
                    <a:cubicBezTo>
                      <a:pt x="40" y="98"/>
                      <a:pt x="40" y="98"/>
                      <a:pt x="40" y="98"/>
                    </a:cubicBezTo>
                    <a:cubicBezTo>
                      <a:pt x="37" y="76"/>
                      <a:pt x="40" y="76"/>
                      <a:pt x="48" y="68"/>
                    </a:cubicBezTo>
                    <a:cubicBezTo>
                      <a:pt x="56" y="60"/>
                      <a:pt x="58" y="46"/>
                      <a:pt x="51" y="28"/>
                    </a:cubicBezTo>
                    <a:cubicBezTo>
                      <a:pt x="47" y="16"/>
                      <a:pt x="38" y="6"/>
                      <a:pt x="29" y="2"/>
                    </a:cubicBezTo>
                    <a:cubicBezTo>
                      <a:pt x="29" y="8"/>
                      <a:pt x="29" y="8"/>
                      <a:pt x="29" y="8"/>
                    </a:cubicBezTo>
                    <a:cubicBezTo>
                      <a:pt x="36" y="12"/>
                      <a:pt x="42" y="20"/>
                      <a:pt x="46" y="30"/>
                    </a:cubicBezTo>
                    <a:cubicBezTo>
                      <a:pt x="52" y="46"/>
                      <a:pt x="48" y="58"/>
                      <a:pt x="39" y="62"/>
                    </a:cubicBezTo>
                    <a:cubicBezTo>
                      <a:pt x="36" y="63"/>
                      <a:pt x="32" y="63"/>
                      <a:pt x="29" y="62"/>
                    </a:cubicBezTo>
                    <a:lnTo>
                      <a:pt x="29" y="102"/>
                    </a:lnTo>
                    <a:close/>
                    <a:moveTo>
                      <a:pt x="16" y="1"/>
                    </a:moveTo>
                    <a:cubicBezTo>
                      <a:pt x="4" y="6"/>
                      <a:pt x="0" y="24"/>
                      <a:pt x="6" y="42"/>
                    </a:cubicBezTo>
                    <a:cubicBezTo>
                      <a:pt x="6" y="42"/>
                      <a:pt x="6" y="42"/>
                      <a:pt x="6" y="42"/>
                    </a:cubicBezTo>
                    <a:cubicBezTo>
                      <a:pt x="25" y="104"/>
                      <a:pt x="25" y="104"/>
                      <a:pt x="25" y="104"/>
                    </a:cubicBezTo>
                    <a:cubicBezTo>
                      <a:pt x="29" y="102"/>
                      <a:pt x="29" y="102"/>
                      <a:pt x="29" y="102"/>
                    </a:cubicBezTo>
                    <a:cubicBezTo>
                      <a:pt x="29" y="62"/>
                      <a:pt x="29" y="62"/>
                      <a:pt x="29" y="62"/>
                    </a:cubicBezTo>
                    <a:cubicBezTo>
                      <a:pt x="23" y="60"/>
                      <a:pt x="16" y="54"/>
                      <a:pt x="12" y="43"/>
                    </a:cubicBezTo>
                    <a:cubicBezTo>
                      <a:pt x="6" y="27"/>
                      <a:pt x="9" y="11"/>
                      <a:pt x="18" y="7"/>
                    </a:cubicBezTo>
                    <a:cubicBezTo>
                      <a:pt x="21" y="6"/>
                      <a:pt x="25" y="6"/>
                      <a:pt x="29" y="8"/>
                    </a:cubicBezTo>
                    <a:cubicBezTo>
                      <a:pt x="29" y="2"/>
                      <a:pt x="29" y="2"/>
                      <a:pt x="29" y="2"/>
                    </a:cubicBezTo>
                    <a:cubicBezTo>
                      <a:pt x="24" y="0"/>
                      <a:pt x="20" y="0"/>
                      <a:pt x="16" y="1"/>
                    </a:cubicBezTo>
                    <a:close/>
                  </a:path>
                </a:pathLst>
              </a:custGeom>
              <a:solidFill>
                <a:srgbClr val="F8D271">
                  <a:alpha val="100000"/>
                </a:srgbClr>
              </a:solidFill>
              <a:ln w="9525">
                <a:noFill/>
              </a:ln>
            </p:spPr>
            <p:txBody>
              <a:bodyPr/>
              <a:lstStyle/>
              <a:p>
                <a:endParaRPr lang="zh-CN" altLang="en-US"/>
              </a:p>
            </p:txBody>
          </p:sp>
          <p:sp>
            <p:nvSpPr>
              <p:cNvPr id="10327" name="Freeform 47"/>
              <p:cNvSpPr/>
              <p:nvPr/>
            </p:nvSpPr>
            <p:spPr>
              <a:xfrm>
                <a:off x="1951038" y="5019675"/>
                <a:ext cx="25400" cy="26988"/>
              </a:xfrm>
              <a:custGeom>
                <a:avLst/>
                <a:gdLst/>
                <a:ahLst/>
                <a:cxnLst>
                  <a:cxn ang="0">
                    <a:pos x="7257" y="0"/>
                  </a:cxn>
                  <a:cxn ang="0">
                    <a:pos x="25400" y="7711"/>
                  </a:cxn>
                  <a:cxn ang="0">
                    <a:pos x="18143" y="26988"/>
                  </a:cxn>
                  <a:cxn ang="0">
                    <a:pos x="0" y="19277"/>
                  </a:cxn>
                  <a:cxn ang="0">
                    <a:pos x="7257" y="0"/>
                  </a:cxn>
                </a:cxnLst>
                <a:rect l="0" t="0" r="0" b="0"/>
                <a:pathLst>
                  <a:path w="7" h="7">
                    <a:moveTo>
                      <a:pt x="2" y="0"/>
                    </a:moveTo>
                    <a:cubicBezTo>
                      <a:pt x="4" y="0"/>
                      <a:pt x="6" y="1"/>
                      <a:pt x="7" y="2"/>
                    </a:cubicBezTo>
                    <a:cubicBezTo>
                      <a:pt x="7" y="4"/>
                      <a:pt x="6" y="6"/>
                      <a:pt x="5" y="7"/>
                    </a:cubicBezTo>
                    <a:cubicBezTo>
                      <a:pt x="3" y="7"/>
                      <a:pt x="1" y="6"/>
                      <a:pt x="0" y="5"/>
                    </a:cubicBezTo>
                    <a:cubicBezTo>
                      <a:pt x="0" y="3"/>
                      <a:pt x="1" y="1"/>
                      <a:pt x="2" y="0"/>
                    </a:cubicBezTo>
                    <a:close/>
                  </a:path>
                </a:pathLst>
              </a:custGeom>
              <a:solidFill>
                <a:srgbClr val="DE529A">
                  <a:alpha val="100000"/>
                </a:srgbClr>
              </a:solidFill>
              <a:ln w="9525">
                <a:noFill/>
              </a:ln>
            </p:spPr>
            <p:txBody>
              <a:bodyPr/>
              <a:lstStyle/>
              <a:p>
                <a:endParaRPr lang="zh-CN" altLang="en-US"/>
              </a:p>
            </p:txBody>
          </p:sp>
          <p:sp>
            <p:nvSpPr>
              <p:cNvPr id="10328" name="Freeform 48"/>
              <p:cNvSpPr/>
              <p:nvPr/>
            </p:nvSpPr>
            <p:spPr>
              <a:xfrm>
                <a:off x="1730375" y="4975225"/>
                <a:ext cx="722313" cy="868363"/>
              </a:xfrm>
              <a:custGeom>
                <a:avLst/>
                <a:gdLst/>
                <a:ahLst/>
                <a:cxnLst>
                  <a:cxn ang="0">
                    <a:pos x="79835" y="0"/>
                  </a:cxn>
                  <a:cxn ang="0">
                    <a:pos x="642478" y="0"/>
                  </a:cxn>
                  <a:cxn ang="0">
                    <a:pos x="722313" y="79285"/>
                  </a:cxn>
                  <a:cxn ang="0">
                    <a:pos x="722313" y="789078"/>
                  </a:cxn>
                  <a:cxn ang="0">
                    <a:pos x="642478" y="868363"/>
                  </a:cxn>
                  <a:cxn ang="0">
                    <a:pos x="79835" y="868363"/>
                  </a:cxn>
                  <a:cxn ang="0">
                    <a:pos x="0" y="789078"/>
                  </a:cxn>
                  <a:cxn ang="0">
                    <a:pos x="0" y="79285"/>
                  </a:cxn>
                  <a:cxn ang="0">
                    <a:pos x="79835" y="0"/>
                  </a:cxn>
                </a:cxnLst>
                <a:rect l="0" t="0" r="0" b="0"/>
                <a:pathLst>
                  <a:path w="190" h="230">
                    <a:moveTo>
                      <a:pt x="21" y="0"/>
                    </a:moveTo>
                    <a:cubicBezTo>
                      <a:pt x="169" y="0"/>
                      <a:pt x="169" y="0"/>
                      <a:pt x="169" y="0"/>
                    </a:cubicBezTo>
                    <a:cubicBezTo>
                      <a:pt x="181" y="0"/>
                      <a:pt x="190" y="9"/>
                      <a:pt x="190" y="21"/>
                    </a:cubicBezTo>
                    <a:cubicBezTo>
                      <a:pt x="190" y="209"/>
                      <a:pt x="190" y="209"/>
                      <a:pt x="190" y="209"/>
                    </a:cubicBezTo>
                    <a:cubicBezTo>
                      <a:pt x="190" y="221"/>
                      <a:pt x="181" y="230"/>
                      <a:pt x="169" y="230"/>
                    </a:cubicBezTo>
                    <a:cubicBezTo>
                      <a:pt x="21" y="230"/>
                      <a:pt x="21" y="230"/>
                      <a:pt x="21" y="230"/>
                    </a:cubicBezTo>
                    <a:cubicBezTo>
                      <a:pt x="10" y="230"/>
                      <a:pt x="0" y="221"/>
                      <a:pt x="0" y="209"/>
                    </a:cubicBezTo>
                    <a:cubicBezTo>
                      <a:pt x="0" y="21"/>
                      <a:pt x="0" y="21"/>
                      <a:pt x="0" y="21"/>
                    </a:cubicBezTo>
                    <a:cubicBezTo>
                      <a:pt x="0" y="9"/>
                      <a:pt x="10" y="0"/>
                      <a:pt x="21" y="0"/>
                    </a:cubicBezTo>
                    <a:close/>
                  </a:path>
                </a:pathLst>
              </a:custGeom>
              <a:solidFill>
                <a:srgbClr val="4A5B66">
                  <a:alpha val="100000"/>
                </a:srgbClr>
              </a:solidFill>
              <a:ln w="9525">
                <a:noFill/>
              </a:ln>
            </p:spPr>
            <p:txBody>
              <a:bodyPr/>
              <a:lstStyle/>
              <a:p>
                <a:endParaRPr lang="zh-CN" altLang="en-US"/>
              </a:p>
            </p:txBody>
          </p:sp>
          <p:sp>
            <p:nvSpPr>
              <p:cNvPr id="10329" name="Freeform 49"/>
              <p:cNvSpPr>
                <a:spLocks noEditPoints="1"/>
              </p:cNvSpPr>
              <p:nvPr/>
            </p:nvSpPr>
            <p:spPr>
              <a:xfrm>
                <a:off x="1817688" y="5137150"/>
                <a:ext cx="547688" cy="542925"/>
              </a:xfrm>
              <a:custGeom>
                <a:avLst/>
                <a:gdLst/>
                <a:ahLst/>
                <a:cxnLst>
                  <a:cxn ang="0">
                    <a:pos x="399356" y="30163"/>
                  </a:cxn>
                  <a:cxn ang="0">
                    <a:pos x="547688" y="271463"/>
                  </a:cxn>
                  <a:cxn ang="0">
                    <a:pos x="399356" y="512763"/>
                  </a:cxn>
                  <a:cxn ang="0">
                    <a:pos x="399356" y="452438"/>
                  </a:cxn>
                  <a:cxn ang="0">
                    <a:pos x="399356" y="452438"/>
                  </a:cxn>
                  <a:cxn ang="0">
                    <a:pos x="399356" y="448667"/>
                  </a:cxn>
                  <a:cxn ang="0">
                    <a:pos x="399356" y="373261"/>
                  </a:cxn>
                  <a:cxn ang="0">
                    <a:pos x="437390" y="418505"/>
                  </a:cxn>
                  <a:cxn ang="0">
                    <a:pos x="494441" y="271463"/>
                  </a:cxn>
                  <a:cxn ang="0">
                    <a:pos x="399356" y="90488"/>
                  </a:cxn>
                  <a:cxn ang="0">
                    <a:pos x="399356" y="30163"/>
                  </a:cxn>
                  <a:cxn ang="0">
                    <a:pos x="273844" y="0"/>
                  </a:cxn>
                  <a:cxn ang="0">
                    <a:pos x="399356" y="30163"/>
                  </a:cxn>
                  <a:cxn ang="0">
                    <a:pos x="399356" y="90488"/>
                  </a:cxn>
                  <a:cxn ang="0">
                    <a:pos x="300468" y="56555"/>
                  </a:cxn>
                  <a:cxn ang="0">
                    <a:pos x="300468" y="271463"/>
                  </a:cxn>
                  <a:cxn ang="0">
                    <a:pos x="399356" y="373261"/>
                  </a:cxn>
                  <a:cxn ang="0">
                    <a:pos x="399356" y="448667"/>
                  </a:cxn>
                  <a:cxn ang="0">
                    <a:pos x="300468" y="346869"/>
                  </a:cxn>
                  <a:cxn ang="0">
                    <a:pos x="300468" y="490141"/>
                  </a:cxn>
                  <a:cxn ang="0">
                    <a:pos x="399356" y="452438"/>
                  </a:cxn>
                  <a:cxn ang="0">
                    <a:pos x="399356" y="512763"/>
                  </a:cxn>
                  <a:cxn ang="0">
                    <a:pos x="273844" y="542925"/>
                  </a:cxn>
                  <a:cxn ang="0">
                    <a:pos x="197776" y="531614"/>
                  </a:cxn>
                  <a:cxn ang="0">
                    <a:pos x="197776" y="475059"/>
                  </a:cxn>
                  <a:cxn ang="0">
                    <a:pos x="247220" y="490141"/>
                  </a:cxn>
                  <a:cxn ang="0">
                    <a:pos x="247220" y="346869"/>
                  </a:cxn>
                  <a:cxn ang="0">
                    <a:pos x="197776" y="399653"/>
                  </a:cxn>
                  <a:cxn ang="0">
                    <a:pos x="197776" y="324247"/>
                  </a:cxn>
                  <a:cxn ang="0">
                    <a:pos x="247220" y="271463"/>
                  </a:cxn>
                  <a:cxn ang="0">
                    <a:pos x="247220" y="56555"/>
                  </a:cxn>
                  <a:cxn ang="0">
                    <a:pos x="197776" y="67866"/>
                  </a:cxn>
                  <a:cxn ang="0">
                    <a:pos x="197776" y="11311"/>
                  </a:cxn>
                  <a:cxn ang="0">
                    <a:pos x="273844" y="0"/>
                  </a:cxn>
                  <a:cxn ang="0">
                    <a:pos x="197776" y="531614"/>
                  </a:cxn>
                  <a:cxn ang="0">
                    <a:pos x="0" y="271463"/>
                  </a:cxn>
                  <a:cxn ang="0">
                    <a:pos x="197776" y="11311"/>
                  </a:cxn>
                  <a:cxn ang="0">
                    <a:pos x="197776" y="67866"/>
                  </a:cxn>
                  <a:cxn ang="0">
                    <a:pos x="53247" y="271463"/>
                  </a:cxn>
                  <a:cxn ang="0">
                    <a:pos x="110298" y="418505"/>
                  </a:cxn>
                  <a:cxn ang="0">
                    <a:pos x="197776" y="324247"/>
                  </a:cxn>
                  <a:cxn ang="0">
                    <a:pos x="197776" y="399653"/>
                  </a:cxn>
                  <a:cxn ang="0">
                    <a:pos x="148332" y="452438"/>
                  </a:cxn>
                  <a:cxn ang="0">
                    <a:pos x="197776" y="475059"/>
                  </a:cxn>
                  <a:cxn ang="0">
                    <a:pos x="197776" y="531614"/>
                  </a:cxn>
                </a:cxnLst>
                <a:rect l="0" t="0" r="0" b="0"/>
                <a:pathLst>
                  <a:path w="144" h="144">
                    <a:moveTo>
                      <a:pt x="105" y="8"/>
                    </a:moveTo>
                    <a:cubicBezTo>
                      <a:pt x="128" y="20"/>
                      <a:pt x="144" y="44"/>
                      <a:pt x="144" y="72"/>
                    </a:cubicBezTo>
                    <a:cubicBezTo>
                      <a:pt x="144" y="100"/>
                      <a:pt x="128" y="124"/>
                      <a:pt x="105" y="136"/>
                    </a:cubicBezTo>
                    <a:cubicBezTo>
                      <a:pt x="105" y="120"/>
                      <a:pt x="105" y="120"/>
                      <a:pt x="105" y="120"/>
                    </a:cubicBezTo>
                    <a:cubicBezTo>
                      <a:pt x="105" y="120"/>
                      <a:pt x="105" y="120"/>
                      <a:pt x="105" y="120"/>
                    </a:cubicBezTo>
                    <a:cubicBezTo>
                      <a:pt x="105" y="119"/>
                      <a:pt x="105" y="119"/>
                      <a:pt x="105" y="119"/>
                    </a:cubicBezTo>
                    <a:cubicBezTo>
                      <a:pt x="105" y="99"/>
                      <a:pt x="105" y="99"/>
                      <a:pt x="105" y="99"/>
                    </a:cubicBezTo>
                    <a:cubicBezTo>
                      <a:pt x="115" y="111"/>
                      <a:pt x="115" y="111"/>
                      <a:pt x="115" y="111"/>
                    </a:cubicBezTo>
                    <a:cubicBezTo>
                      <a:pt x="124" y="100"/>
                      <a:pt x="130" y="87"/>
                      <a:pt x="130" y="72"/>
                    </a:cubicBezTo>
                    <a:cubicBezTo>
                      <a:pt x="130" y="52"/>
                      <a:pt x="120" y="34"/>
                      <a:pt x="105" y="24"/>
                    </a:cubicBezTo>
                    <a:lnTo>
                      <a:pt x="105" y="8"/>
                    </a:lnTo>
                    <a:close/>
                    <a:moveTo>
                      <a:pt x="72" y="0"/>
                    </a:moveTo>
                    <a:cubicBezTo>
                      <a:pt x="84" y="0"/>
                      <a:pt x="95" y="3"/>
                      <a:pt x="105" y="8"/>
                    </a:cubicBezTo>
                    <a:cubicBezTo>
                      <a:pt x="105" y="24"/>
                      <a:pt x="105" y="24"/>
                      <a:pt x="105" y="24"/>
                    </a:cubicBezTo>
                    <a:cubicBezTo>
                      <a:pt x="97" y="19"/>
                      <a:pt x="88" y="16"/>
                      <a:pt x="79" y="15"/>
                    </a:cubicBezTo>
                    <a:cubicBezTo>
                      <a:pt x="79" y="72"/>
                      <a:pt x="79" y="72"/>
                      <a:pt x="79" y="72"/>
                    </a:cubicBezTo>
                    <a:cubicBezTo>
                      <a:pt x="105" y="99"/>
                      <a:pt x="105" y="99"/>
                      <a:pt x="105" y="99"/>
                    </a:cubicBezTo>
                    <a:cubicBezTo>
                      <a:pt x="105" y="119"/>
                      <a:pt x="105" y="119"/>
                      <a:pt x="105" y="119"/>
                    </a:cubicBezTo>
                    <a:cubicBezTo>
                      <a:pt x="79" y="92"/>
                      <a:pt x="79" y="92"/>
                      <a:pt x="79" y="92"/>
                    </a:cubicBezTo>
                    <a:cubicBezTo>
                      <a:pt x="79" y="130"/>
                      <a:pt x="79" y="130"/>
                      <a:pt x="79" y="130"/>
                    </a:cubicBezTo>
                    <a:cubicBezTo>
                      <a:pt x="88" y="128"/>
                      <a:pt x="97" y="125"/>
                      <a:pt x="105" y="120"/>
                    </a:cubicBezTo>
                    <a:cubicBezTo>
                      <a:pt x="105" y="136"/>
                      <a:pt x="105" y="136"/>
                      <a:pt x="105" y="136"/>
                    </a:cubicBezTo>
                    <a:cubicBezTo>
                      <a:pt x="95" y="141"/>
                      <a:pt x="84" y="144"/>
                      <a:pt x="72" y="144"/>
                    </a:cubicBezTo>
                    <a:cubicBezTo>
                      <a:pt x="65" y="144"/>
                      <a:pt x="59" y="143"/>
                      <a:pt x="52" y="141"/>
                    </a:cubicBezTo>
                    <a:cubicBezTo>
                      <a:pt x="52" y="126"/>
                      <a:pt x="52" y="126"/>
                      <a:pt x="52" y="126"/>
                    </a:cubicBezTo>
                    <a:cubicBezTo>
                      <a:pt x="56" y="128"/>
                      <a:pt x="61" y="129"/>
                      <a:pt x="65" y="130"/>
                    </a:cubicBezTo>
                    <a:cubicBezTo>
                      <a:pt x="65" y="92"/>
                      <a:pt x="65" y="92"/>
                      <a:pt x="65" y="92"/>
                    </a:cubicBezTo>
                    <a:cubicBezTo>
                      <a:pt x="52" y="106"/>
                      <a:pt x="52" y="106"/>
                      <a:pt x="52" y="106"/>
                    </a:cubicBezTo>
                    <a:cubicBezTo>
                      <a:pt x="52" y="86"/>
                      <a:pt x="52" y="86"/>
                      <a:pt x="52" y="86"/>
                    </a:cubicBezTo>
                    <a:cubicBezTo>
                      <a:pt x="65" y="72"/>
                      <a:pt x="65" y="72"/>
                      <a:pt x="65" y="72"/>
                    </a:cubicBezTo>
                    <a:cubicBezTo>
                      <a:pt x="65" y="15"/>
                      <a:pt x="65" y="15"/>
                      <a:pt x="65" y="15"/>
                    </a:cubicBezTo>
                    <a:cubicBezTo>
                      <a:pt x="61" y="15"/>
                      <a:pt x="56" y="16"/>
                      <a:pt x="52" y="18"/>
                    </a:cubicBezTo>
                    <a:cubicBezTo>
                      <a:pt x="52" y="3"/>
                      <a:pt x="52" y="3"/>
                      <a:pt x="52" y="3"/>
                    </a:cubicBezTo>
                    <a:cubicBezTo>
                      <a:pt x="59" y="1"/>
                      <a:pt x="65" y="0"/>
                      <a:pt x="72" y="0"/>
                    </a:cubicBezTo>
                    <a:close/>
                    <a:moveTo>
                      <a:pt x="52" y="141"/>
                    </a:moveTo>
                    <a:cubicBezTo>
                      <a:pt x="22" y="132"/>
                      <a:pt x="0" y="105"/>
                      <a:pt x="0" y="72"/>
                    </a:cubicBezTo>
                    <a:cubicBezTo>
                      <a:pt x="0" y="39"/>
                      <a:pt x="22" y="12"/>
                      <a:pt x="52" y="3"/>
                    </a:cubicBezTo>
                    <a:cubicBezTo>
                      <a:pt x="52" y="18"/>
                      <a:pt x="52" y="18"/>
                      <a:pt x="52" y="18"/>
                    </a:cubicBezTo>
                    <a:cubicBezTo>
                      <a:pt x="30" y="26"/>
                      <a:pt x="14" y="47"/>
                      <a:pt x="14" y="72"/>
                    </a:cubicBezTo>
                    <a:cubicBezTo>
                      <a:pt x="14" y="87"/>
                      <a:pt x="20" y="100"/>
                      <a:pt x="29" y="111"/>
                    </a:cubicBezTo>
                    <a:cubicBezTo>
                      <a:pt x="52" y="86"/>
                      <a:pt x="52" y="86"/>
                      <a:pt x="52" y="86"/>
                    </a:cubicBezTo>
                    <a:cubicBezTo>
                      <a:pt x="52" y="106"/>
                      <a:pt x="52" y="106"/>
                      <a:pt x="52" y="106"/>
                    </a:cubicBezTo>
                    <a:cubicBezTo>
                      <a:pt x="39" y="120"/>
                      <a:pt x="39" y="120"/>
                      <a:pt x="39" y="120"/>
                    </a:cubicBezTo>
                    <a:cubicBezTo>
                      <a:pt x="43" y="122"/>
                      <a:pt x="48" y="125"/>
                      <a:pt x="52" y="126"/>
                    </a:cubicBezTo>
                    <a:lnTo>
                      <a:pt x="52" y="141"/>
                    </a:lnTo>
                    <a:close/>
                  </a:path>
                </a:pathLst>
              </a:custGeom>
              <a:solidFill>
                <a:srgbClr val="778791">
                  <a:alpha val="100000"/>
                </a:srgbClr>
              </a:solidFill>
              <a:ln w="9525">
                <a:noFill/>
              </a:ln>
            </p:spPr>
            <p:txBody>
              <a:bodyPr/>
              <a:lstStyle/>
              <a:p>
                <a:endParaRPr lang="zh-CN" altLang="en-US"/>
              </a:p>
            </p:txBody>
          </p:sp>
        </p:grpSp>
        <p:grpSp>
          <p:nvGrpSpPr>
            <p:cNvPr id="10270" name="组合 55"/>
            <p:cNvGrpSpPr/>
            <p:nvPr/>
          </p:nvGrpSpPr>
          <p:grpSpPr>
            <a:xfrm>
              <a:off x="2131078" y="3890159"/>
              <a:ext cx="2997517" cy="2066922"/>
              <a:chOff x="5211763" y="866776"/>
              <a:chExt cx="7219950" cy="4424363"/>
            </a:xfrm>
          </p:grpSpPr>
          <p:sp>
            <p:nvSpPr>
              <p:cNvPr id="10272" name="Freeform 53"/>
              <p:cNvSpPr/>
              <p:nvPr/>
            </p:nvSpPr>
            <p:spPr>
              <a:xfrm>
                <a:off x="7742238" y="4981576"/>
                <a:ext cx="4689475" cy="309563"/>
              </a:xfrm>
              <a:custGeom>
                <a:avLst/>
                <a:gdLst/>
                <a:ahLst/>
                <a:cxnLst>
                  <a:cxn ang="0">
                    <a:pos x="0" y="0"/>
                  </a:cxn>
                  <a:cxn ang="0">
                    <a:pos x="4535537" y="0"/>
                  </a:cxn>
                  <a:cxn ang="0">
                    <a:pos x="4689475" y="154782"/>
                  </a:cxn>
                  <a:cxn ang="0">
                    <a:pos x="4689475" y="154782"/>
                  </a:cxn>
                  <a:cxn ang="0">
                    <a:pos x="4535537" y="309563"/>
                  </a:cxn>
                  <a:cxn ang="0">
                    <a:pos x="33791" y="309563"/>
                  </a:cxn>
                  <a:cxn ang="0">
                    <a:pos x="0" y="0"/>
                  </a:cxn>
                </a:cxnLst>
                <a:rect l="0" t="0" r="0" b="0"/>
                <a:pathLst>
                  <a:path w="1249" h="82">
                    <a:moveTo>
                      <a:pt x="0" y="0"/>
                    </a:moveTo>
                    <a:cubicBezTo>
                      <a:pt x="1208" y="0"/>
                      <a:pt x="1208" y="0"/>
                      <a:pt x="1208" y="0"/>
                    </a:cubicBezTo>
                    <a:cubicBezTo>
                      <a:pt x="1230" y="0"/>
                      <a:pt x="1249" y="19"/>
                      <a:pt x="1249" y="41"/>
                    </a:cubicBezTo>
                    <a:cubicBezTo>
                      <a:pt x="1249" y="41"/>
                      <a:pt x="1249" y="41"/>
                      <a:pt x="1249" y="41"/>
                    </a:cubicBezTo>
                    <a:cubicBezTo>
                      <a:pt x="1249" y="64"/>
                      <a:pt x="1230" y="82"/>
                      <a:pt x="1208" y="82"/>
                    </a:cubicBezTo>
                    <a:cubicBezTo>
                      <a:pt x="9" y="82"/>
                      <a:pt x="9" y="82"/>
                      <a:pt x="9" y="82"/>
                    </a:cubicBezTo>
                    <a:lnTo>
                      <a:pt x="0" y="0"/>
                    </a:lnTo>
                    <a:close/>
                  </a:path>
                </a:pathLst>
              </a:custGeom>
              <a:solidFill>
                <a:srgbClr val="595959">
                  <a:alpha val="100000"/>
                </a:srgbClr>
              </a:solidFill>
              <a:ln w="9525">
                <a:noFill/>
              </a:ln>
            </p:spPr>
            <p:txBody>
              <a:bodyPr/>
              <a:lstStyle/>
              <a:p>
                <a:endParaRPr lang="zh-CN" altLang="en-US"/>
              </a:p>
            </p:txBody>
          </p:sp>
          <p:sp>
            <p:nvSpPr>
              <p:cNvPr id="10273" name="Freeform 54"/>
              <p:cNvSpPr/>
              <p:nvPr/>
            </p:nvSpPr>
            <p:spPr>
              <a:xfrm>
                <a:off x="7656513" y="4271963"/>
                <a:ext cx="2327275" cy="1019175"/>
              </a:xfrm>
              <a:custGeom>
                <a:avLst/>
                <a:gdLst/>
                <a:ahLst/>
                <a:cxnLst>
                  <a:cxn ang="0">
                    <a:pos x="563563" y="0"/>
                  </a:cxn>
                  <a:cxn ang="0">
                    <a:pos x="1763713" y="0"/>
                  </a:cxn>
                  <a:cxn ang="0">
                    <a:pos x="2327275" y="1019175"/>
                  </a:cxn>
                  <a:cxn ang="0">
                    <a:pos x="0" y="1019175"/>
                  </a:cxn>
                  <a:cxn ang="0">
                    <a:pos x="563563" y="0"/>
                  </a:cxn>
                </a:cxnLst>
                <a:rect l="0" t="0" r="0" b="0"/>
                <a:pathLst>
                  <a:path w="1466" h="642">
                    <a:moveTo>
                      <a:pt x="355" y="0"/>
                    </a:moveTo>
                    <a:lnTo>
                      <a:pt x="1111" y="0"/>
                    </a:lnTo>
                    <a:lnTo>
                      <a:pt x="1466" y="642"/>
                    </a:lnTo>
                    <a:lnTo>
                      <a:pt x="0" y="642"/>
                    </a:lnTo>
                    <a:lnTo>
                      <a:pt x="355" y="0"/>
                    </a:lnTo>
                    <a:close/>
                  </a:path>
                </a:pathLst>
              </a:custGeom>
              <a:solidFill>
                <a:srgbClr val="4E5151">
                  <a:alpha val="100000"/>
                </a:srgbClr>
              </a:solidFill>
              <a:ln w="9525">
                <a:noFill/>
              </a:ln>
            </p:spPr>
            <p:txBody>
              <a:bodyPr/>
              <a:lstStyle/>
              <a:p>
                <a:endParaRPr lang="zh-CN" altLang="en-US"/>
              </a:p>
            </p:txBody>
          </p:sp>
          <p:sp>
            <p:nvSpPr>
              <p:cNvPr id="10274" name="Freeform 55"/>
              <p:cNvSpPr/>
              <p:nvPr/>
            </p:nvSpPr>
            <p:spPr>
              <a:xfrm>
                <a:off x="5700713" y="866776"/>
                <a:ext cx="6243638" cy="3663950"/>
              </a:xfrm>
              <a:custGeom>
                <a:avLst/>
                <a:gdLst/>
                <a:ahLst/>
                <a:cxnLst>
                  <a:cxn ang="0">
                    <a:pos x="289092" y="0"/>
                  </a:cxn>
                  <a:cxn ang="0">
                    <a:pos x="5954546" y="0"/>
                  </a:cxn>
                  <a:cxn ang="0">
                    <a:pos x="6243638" y="289358"/>
                  </a:cxn>
                  <a:cxn ang="0">
                    <a:pos x="6243638" y="3370834"/>
                  </a:cxn>
                  <a:cxn ang="0">
                    <a:pos x="5954546" y="3663950"/>
                  </a:cxn>
                  <a:cxn ang="0">
                    <a:pos x="289092" y="3663950"/>
                  </a:cxn>
                  <a:cxn ang="0">
                    <a:pos x="0" y="3370834"/>
                  </a:cxn>
                  <a:cxn ang="0">
                    <a:pos x="0" y="289358"/>
                  </a:cxn>
                  <a:cxn ang="0">
                    <a:pos x="289092" y="0"/>
                  </a:cxn>
                </a:cxnLst>
                <a:rect l="0" t="0" r="0" b="0"/>
                <a:pathLst>
                  <a:path w="1663" h="975">
                    <a:moveTo>
                      <a:pt x="77" y="0"/>
                    </a:moveTo>
                    <a:cubicBezTo>
                      <a:pt x="1586" y="0"/>
                      <a:pt x="1586" y="0"/>
                      <a:pt x="1586" y="0"/>
                    </a:cubicBezTo>
                    <a:cubicBezTo>
                      <a:pt x="1628" y="0"/>
                      <a:pt x="1663" y="34"/>
                      <a:pt x="1663" y="77"/>
                    </a:cubicBezTo>
                    <a:cubicBezTo>
                      <a:pt x="1663" y="897"/>
                      <a:pt x="1663" y="897"/>
                      <a:pt x="1663" y="897"/>
                    </a:cubicBezTo>
                    <a:cubicBezTo>
                      <a:pt x="1663" y="940"/>
                      <a:pt x="1628" y="975"/>
                      <a:pt x="1586" y="975"/>
                    </a:cubicBezTo>
                    <a:cubicBezTo>
                      <a:pt x="77" y="975"/>
                      <a:pt x="77" y="975"/>
                      <a:pt x="77" y="975"/>
                    </a:cubicBezTo>
                    <a:cubicBezTo>
                      <a:pt x="35" y="975"/>
                      <a:pt x="0" y="940"/>
                      <a:pt x="0" y="897"/>
                    </a:cubicBezTo>
                    <a:cubicBezTo>
                      <a:pt x="0" y="77"/>
                      <a:pt x="0" y="77"/>
                      <a:pt x="0" y="77"/>
                    </a:cubicBezTo>
                    <a:cubicBezTo>
                      <a:pt x="0" y="34"/>
                      <a:pt x="35" y="0"/>
                      <a:pt x="77" y="0"/>
                    </a:cubicBezTo>
                    <a:close/>
                  </a:path>
                </a:pathLst>
              </a:custGeom>
              <a:solidFill>
                <a:srgbClr val="1D2120">
                  <a:alpha val="100000"/>
                </a:srgbClr>
              </a:solidFill>
              <a:ln w="9525">
                <a:noFill/>
              </a:ln>
            </p:spPr>
            <p:txBody>
              <a:bodyPr/>
              <a:lstStyle/>
              <a:p>
                <a:endParaRPr lang="zh-CN" altLang="en-US"/>
              </a:p>
            </p:txBody>
          </p:sp>
          <p:sp>
            <p:nvSpPr>
              <p:cNvPr id="10275" name="Freeform 56"/>
              <p:cNvSpPr/>
              <p:nvPr/>
            </p:nvSpPr>
            <p:spPr>
              <a:xfrm>
                <a:off x="7389813" y="993776"/>
                <a:ext cx="4554538" cy="3536950"/>
              </a:xfrm>
              <a:custGeom>
                <a:avLst/>
                <a:gdLst/>
                <a:ahLst/>
                <a:cxnLst>
                  <a:cxn ang="0">
                    <a:pos x="4554538" y="1612488"/>
                  </a:cxn>
                  <a:cxn ang="0">
                    <a:pos x="4554538" y="3243770"/>
                  </a:cxn>
                  <a:cxn ang="0">
                    <a:pos x="4265421" y="3536950"/>
                  </a:cxn>
                  <a:cxn ang="0">
                    <a:pos x="304137" y="3536950"/>
                  </a:cxn>
                  <a:cxn ang="0">
                    <a:pos x="0" y="763019"/>
                  </a:cxn>
                  <a:cxn ang="0">
                    <a:pos x="232796" y="41346"/>
                  </a:cxn>
                  <a:cxn ang="0">
                    <a:pos x="1261603" y="0"/>
                  </a:cxn>
                  <a:cxn ang="0">
                    <a:pos x="4554538" y="1612488"/>
                  </a:cxn>
                </a:cxnLst>
                <a:rect l="0" t="0" r="0" b="0"/>
                <a:pathLst>
                  <a:path w="1213" h="941">
                    <a:moveTo>
                      <a:pt x="1213" y="429"/>
                    </a:moveTo>
                    <a:cubicBezTo>
                      <a:pt x="1213" y="863"/>
                      <a:pt x="1213" y="863"/>
                      <a:pt x="1213" y="863"/>
                    </a:cubicBezTo>
                    <a:cubicBezTo>
                      <a:pt x="1213" y="906"/>
                      <a:pt x="1178" y="941"/>
                      <a:pt x="1136" y="941"/>
                    </a:cubicBezTo>
                    <a:cubicBezTo>
                      <a:pt x="81" y="941"/>
                      <a:pt x="81" y="941"/>
                      <a:pt x="81" y="941"/>
                    </a:cubicBezTo>
                    <a:cubicBezTo>
                      <a:pt x="0" y="203"/>
                      <a:pt x="0" y="203"/>
                      <a:pt x="0" y="203"/>
                    </a:cubicBezTo>
                    <a:cubicBezTo>
                      <a:pt x="62" y="11"/>
                      <a:pt x="62" y="11"/>
                      <a:pt x="62" y="11"/>
                    </a:cubicBezTo>
                    <a:cubicBezTo>
                      <a:pt x="336" y="0"/>
                      <a:pt x="336" y="0"/>
                      <a:pt x="336" y="0"/>
                    </a:cubicBezTo>
                    <a:lnTo>
                      <a:pt x="1213" y="429"/>
                    </a:lnTo>
                    <a:close/>
                  </a:path>
                </a:pathLst>
              </a:custGeom>
              <a:solidFill>
                <a:srgbClr val="2E3332">
                  <a:alpha val="100000"/>
                </a:srgbClr>
              </a:solidFill>
              <a:ln w="9525">
                <a:noFill/>
              </a:ln>
            </p:spPr>
            <p:txBody>
              <a:bodyPr/>
              <a:lstStyle/>
              <a:p>
                <a:endParaRPr lang="zh-CN" altLang="en-US"/>
              </a:p>
            </p:txBody>
          </p:sp>
          <p:sp>
            <p:nvSpPr>
              <p:cNvPr id="10276" name="Rectangle 57"/>
              <p:cNvSpPr/>
              <p:nvPr/>
            </p:nvSpPr>
            <p:spPr>
              <a:xfrm>
                <a:off x="5891213" y="1035051"/>
                <a:ext cx="5857875" cy="2978150"/>
              </a:xfrm>
              <a:prstGeom prst="rect">
                <a:avLst/>
              </a:prstGeom>
              <a:solidFill>
                <a:srgbClr val="234C5E"/>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0277" name="Oval 58"/>
              <p:cNvSpPr/>
              <p:nvPr/>
            </p:nvSpPr>
            <p:spPr>
              <a:xfrm>
                <a:off x="11553826" y="4233863"/>
                <a:ext cx="74613" cy="76200"/>
              </a:xfrm>
              <a:prstGeom prst="ellipse">
                <a:avLst/>
              </a:prstGeom>
              <a:solidFill>
                <a:srgbClr val="808281"/>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0278" name="Oval 59"/>
              <p:cNvSpPr/>
              <p:nvPr/>
            </p:nvSpPr>
            <p:spPr>
              <a:xfrm>
                <a:off x="11407776" y="4233863"/>
                <a:ext cx="74613" cy="76200"/>
              </a:xfrm>
              <a:prstGeom prst="ellipse">
                <a:avLst/>
              </a:prstGeom>
              <a:solidFill>
                <a:srgbClr val="808281"/>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0279" name="Oval 60"/>
              <p:cNvSpPr/>
              <p:nvPr/>
            </p:nvSpPr>
            <p:spPr>
              <a:xfrm>
                <a:off x="11260138" y="4233863"/>
                <a:ext cx="76200" cy="76200"/>
              </a:xfrm>
              <a:prstGeom prst="ellipse">
                <a:avLst/>
              </a:prstGeom>
              <a:solidFill>
                <a:srgbClr val="808281"/>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0280" name="Freeform 61"/>
              <p:cNvSpPr/>
              <p:nvPr/>
            </p:nvSpPr>
            <p:spPr>
              <a:xfrm>
                <a:off x="5211763" y="4981576"/>
                <a:ext cx="7219950" cy="309563"/>
              </a:xfrm>
              <a:custGeom>
                <a:avLst/>
                <a:gdLst/>
                <a:ahLst/>
                <a:cxnLst>
                  <a:cxn ang="0">
                    <a:pos x="153935" y="0"/>
                  </a:cxn>
                  <a:cxn ang="0">
                    <a:pos x="7066015" y="0"/>
                  </a:cxn>
                  <a:cxn ang="0">
                    <a:pos x="7219950" y="154782"/>
                  </a:cxn>
                  <a:cxn ang="0">
                    <a:pos x="7219950" y="154782"/>
                  </a:cxn>
                  <a:cxn ang="0">
                    <a:pos x="7066015" y="309563"/>
                  </a:cxn>
                  <a:cxn ang="0">
                    <a:pos x="153935" y="309563"/>
                  </a:cxn>
                  <a:cxn ang="0">
                    <a:pos x="0" y="154782"/>
                  </a:cxn>
                  <a:cxn ang="0">
                    <a:pos x="0" y="154782"/>
                  </a:cxn>
                  <a:cxn ang="0">
                    <a:pos x="153935" y="0"/>
                  </a:cxn>
                </a:cxnLst>
                <a:rect l="0" t="0" r="0" b="0"/>
                <a:pathLst>
                  <a:path w="1923" h="82">
                    <a:moveTo>
                      <a:pt x="41" y="0"/>
                    </a:moveTo>
                    <a:cubicBezTo>
                      <a:pt x="1882" y="0"/>
                      <a:pt x="1882" y="0"/>
                      <a:pt x="1882" y="0"/>
                    </a:cubicBezTo>
                    <a:cubicBezTo>
                      <a:pt x="1904" y="0"/>
                      <a:pt x="1923" y="19"/>
                      <a:pt x="1923" y="41"/>
                    </a:cubicBezTo>
                    <a:cubicBezTo>
                      <a:pt x="1923" y="41"/>
                      <a:pt x="1923" y="41"/>
                      <a:pt x="1923" y="41"/>
                    </a:cubicBezTo>
                    <a:cubicBezTo>
                      <a:pt x="1923" y="64"/>
                      <a:pt x="1904" y="82"/>
                      <a:pt x="1882" y="82"/>
                    </a:cubicBezTo>
                    <a:cubicBezTo>
                      <a:pt x="41" y="82"/>
                      <a:pt x="41" y="82"/>
                      <a:pt x="41" y="82"/>
                    </a:cubicBezTo>
                    <a:cubicBezTo>
                      <a:pt x="19" y="82"/>
                      <a:pt x="0" y="64"/>
                      <a:pt x="0" y="41"/>
                    </a:cubicBezTo>
                    <a:cubicBezTo>
                      <a:pt x="0" y="41"/>
                      <a:pt x="0" y="41"/>
                      <a:pt x="0" y="41"/>
                    </a:cubicBezTo>
                    <a:cubicBezTo>
                      <a:pt x="0" y="19"/>
                      <a:pt x="19" y="0"/>
                      <a:pt x="41" y="0"/>
                    </a:cubicBezTo>
                    <a:close/>
                  </a:path>
                </a:pathLst>
              </a:custGeom>
              <a:solidFill>
                <a:srgbClr val="808281">
                  <a:alpha val="100000"/>
                </a:srgbClr>
              </a:solidFill>
              <a:ln w="9525">
                <a:noFill/>
              </a:ln>
            </p:spPr>
            <p:txBody>
              <a:bodyPr/>
              <a:lstStyle/>
              <a:p>
                <a:endParaRPr lang="zh-CN" altLang="en-US"/>
              </a:p>
            </p:txBody>
          </p:sp>
          <p:sp>
            <p:nvSpPr>
              <p:cNvPr id="10281" name="Freeform 62"/>
              <p:cNvSpPr/>
              <p:nvPr/>
            </p:nvSpPr>
            <p:spPr>
              <a:xfrm>
                <a:off x="5211763" y="5137151"/>
                <a:ext cx="7219950" cy="153988"/>
              </a:xfrm>
              <a:custGeom>
                <a:avLst/>
                <a:gdLst/>
                <a:ahLst/>
                <a:cxnLst>
                  <a:cxn ang="0">
                    <a:pos x="7219950" y="0"/>
                  </a:cxn>
                  <a:cxn ang="0">
                    <a:pos x="7066015" y="153988"/>
                  </a:cxn>
                  <a:cxn ang="0">
                    <a:pos x="153935" y="153988"/>
                  </a:cxn>
                  <a:cxn ang="0">
                    <a:pos x="0" y="0"/>
                  </a:cxn>
                  <a:cxn ang="0">
                    <a:pos x="7219950" y="0"/>
                  </a:cxn>
                </a:cxnLst>
                <a:rect l="0" t="0" r="0" b="0"/>
                <a:pathLst>
                  <a:path w="1923" h="41">
                    <a:moveTo>
                      <a:pt x="1923" y="0"/>
                    </a:moveTo>
                    <a:cubicBezTo>
                      <a:pt x="1923" y="23"/>
                      <a:pt x="1904" y="41"/>
                      <a:pt x="1882" y="41"/>
                    </a:cubicBezTo>
                    <a:cubicBezTo>
                      <a:pt x="41" y="41"/>
                      <a:pt x="41" y="41"/>
                      <a:pt x="41" y="41"/>
                    </a:cubicBezTo>
                    <a:cubicBezTo>
                      <a:pt x="19" y="41"/>
                      <a:pt x="0" y="23"/>
                      <a:pt x="0" y="0"/>
                    </a:cubicBezTo>
                    <a:lnTo>
                      <a:pt x="1923" y="0"/>
                    </a:lnTo>
                    <a:close/>
                  </a:path>
                </a:pathLst>
              </a:custGeom>
              <a:solidFill>
                <a:srgbClr val="1D2120">
                  <a:alpha val="100000"/>
                </a:srgbClr>
              </a:solidFill>
              <a:ln w="9525">
                <a:noFill/>
              </a:ln>
            </p:spPr>
            <p:txBody>
              <a:bodyPr/>
              <a:lstStyle/>
              <a:p>
                <a:endParaRPr lang="zh-CN" altLang="en-US"/>
              </a:p>
            </p:txBody>
          </p:sp>
          <p:sp>
            <p:nvSpPr>
              <p:cNvPr id="10282" name="Freeform 63"/>
              <p:cNvSpPr/>
              <p:nvPr/>
            </p:nvSpPr>
            <p:spPr>
              <a:xfrm>
                <a:off x="7758113" y="5137151"/>
                <a:ext cx="4673600" cy="153988"/>
              </a:xfrm>
              <a:custGeom>
                <a:avLst/>
                <a:gdLst/>
                <a:ahLst/>
                <a:cxnLst>
                  <a:cxn ang="0">
                    <a:pos x="4673600" y="0"/>
                  </a:cxn>
                  <a:cxn ang="0">
                    <a:pos x="4519690" y="153988"/>
                  </a:cxn>
                  <a:cxn ang="0">
                    <a:pos x="18769" y="153988"/>
                  </a:cxn>
                  <a:cxn ang="0">
                    <a:pos x="0" y="0"/>
                  </a:cxn>
                  <a:cxn ang="0">
                    <a:pos x="4673600" y="0"/>
                  </a:cxn>
                </a:cxnLst>
                <a:rect l="0" t="0" r="0" b="0"/>
                <a:pathLst>
                  <a:path w="1245" h="41">
                    <a:moveTo>
                      <a:pt x="1245" y="0"/>
                    </a:moveTo>
                    <a:cubicBezTo>
                      <a:pt x="1245" y="23"/>
                      <a:pt x="1226" y="41"/>
                      <a:pt x="1204" y="41"/>
                    </a:cubicBezTo>
                    <a:cubicBezTo>
                      <a:pt x="5" y="41"/>
                      <a:pt x="5" y="41"/>
                      <a:pt x="5" y="41"/>
                    </a:cubicBezTo>
                    <a:cubicBezTo>
                      <a:pt x="0" y="0"/>
                      <a:pt x="0" y="0"/>
                      <a:pt x="0" y="0"/>
                    </a:cubicBezTo>
                    <a:lnTo>
                      <a:pt x="1245" y="0"/>
                    </a:lnTo>
                    <a:close/>
                  </a:path>
                </a:pathLst>
              </a:custGeom>
              <a:solidFill>
                <a:srgbClr val="090A0A">
                  <a:alpha val="100000"/>
                </a:srgbClr>
              </a:solidFill>
              <a:ln w="9525">
                <a:noFill/>
              </a:ln>
            </p:spPr>
            <p:txBody>
              <a:bodyPr/>
              <a:lstStyle/>
              <a:p>
                <a:endParaRPr lang="zh-CN" altLang="en-US"/>
              </a:p>
            </p:txBody>
          </p:sp>
          <p:sp>
            <p:nvSpPr>
              <p:cNvPr id="10283" name="Freeform 64"/>
              <p:cNvSpPr>
                <a:spLocks noEditPoints="1"/>
              </p:cNvSpPr>
              <p:nvPr/>
            </p:nvSpPr>
            <p:spPr>
              <a:xfrm>
                <a:off x="7280276" y="3230563"/>
                <a:ext cx="2884488" cy="609600"/>
              </a:xfrm>
              <a:custGeom>
                <a:avLst/>
                <a:gdLst/>
                <a:ahLst/>
                <a:cxnLst>
                  <a:cxn ang="0">
                    <a:pos x="1956795" y="244593"/>
                  </a:cxn>
                  <a:cxn ang="0">
                    <a:pos x="2046935" y="410163"/>
                  </a:cxn>
                  <a:cxn ang="0">
                    <a:pos x="2061958" y="218252"/>
                  </a:cxn>
                  <a:cxn ang="0">
                    <a:pos x="2167122" y="199437"/>
                  </a:cxn>
                  <a:cxn ang="0">
                    <a:pos x="2261018" y="233304"/>
                  </a:cxn>
                  <a:cxn ang="0">
                    <a:pos x="2174634" y="413926"/>
                  </a:cxn>
                  <a:cxn ang="0">
                    <a:pos x="2268530" y="372533"/>
                  </a:cxn>
                  <a:cxn ang="0">
                    <a:pos x="2377449" y="252119"/>
                  </a:cxn>
                  <a:cxn ang="0">
                    <a:pos x="2448810" y="263407"/>
                  </a:cxn>
                  <a:cxn ang="0">
                    <a:pos x="2354914" y="440267"/>
                  </a:cxn>
                  <a:cxn ang="0">
                    <a:pos x="2185901" y="459081"/>
                  </a:cxn>
                  <a:cxn ang="0">
                    <a:pos x="1956795" y="489185"/>
                  </a:cxn>
                  <a:cxn ang="0">
                    <a:pos x="2798104" y="451556"/>
                  </a:cxn>
                  <a:cxn ang="0">
                    <a:pos x="2617823" y="432741"/>
                  </a:cxn>
                  <a:cxn ang="0">
                    <a:pos x="2538950" y="267170"/>
                  </a:cxn>
                  <a:cxn ang="0">
                    <a:pos x="2610311" y="323615"/>
                  </a:cxn>
                  <a:cxn ang="0">
                    <a:pos x="2501392" y="176859"/>
                  </a:cxn>
                  <a:cxn ang="0">
                    <a:pos x="2651626" y="150519"/>
                  </a:cxn>
                  <a:cxn ang="0">
                    <a:pos x="2666649" y="293511"/>
                  </a:cxn>
                  <a:cxn ang="0">
                    <a:pos x="2738010" y="233304"/>
                  </a:cxn>
                  <a:cxn ang="0">
                    <a:pos x="2813127" y="357481"/>
                  </a:cxn>
                  <a:cxn ang="0">
                    <a:pos x="2876976" y="368770"/>
                  </a:cxn>
                  <a:cxn ang="0">
                    <a:pos x="1922992" y="410163"/>
                  </a:cxn>
                  <a:cxn ang="0">
                    <a:pos x="1870410" y="413926"/>
                  </a:cxn>
                  <a:cxn ang="0">
                    <a:pos x="1877922" y="323615"/>
                  </a:cxn>
                  <a:cxn ang="0">
                    <a:pos x="1832852" y="259644"/>
                  </a:cxn>
                  <a:cxn ang="0">
                    <a:pos x="1780270" y="316089"/>
                  </a:cxn>
                  <a:cxn ang="0">
                    <a:pos x="1753979" y="387585"/>
                  </a:cxn>
                  <a:cxn ang="0">
                    <a:pos x="1663839" y="462844"/>
                  </a:cxn>
                  <a:cxn ang="0">
                    <a:pos x="1584966" y="346193"/>
                  </a:cxn>
                  <a:cxn ang="0">
                    <a:pos x="1434732" y="252119"/>
                  </a:cxn>
                  <a:cxn ang="0">
                    <a:pos x="1483558" y="278459"/>
                  </a:cxn>
                  <a:cxn ang="0">
                    <a:pos x="1551163" y="349956"/>
                  </a:cxn>
                  <a:cxn ang="0">
                    <a:pos x="1618769" y="297274"/>
                  </a:cxn>
                  <a:cxn ang="0">
                    <a:pos x="1697641" y="349956"/>
                  </a:cxn>
                  <a:cxn ang="0">
                    <a:pos x="991543" y="372533"/>
                  </a:cxn>
                  <a:cxn ang="0">
                    <a:pos x="1032857" y="391348"/>
                  </a:cxn>
                  <a:cxn ang="0">
                    <a:pos x="1153044" y="470370"/>
                  </a:cxn>
                  <a:cxn ang="0">
                    <a:pos x="1066660" y="255881"/>
                  </a:cxn>
                  <a:cxn ang="0">
                    <a:pos x="1141777" y="387585"/>
                  </a:cxn>
                  <a:cxn ang="0">
                    <a:pos x="1216893" y="312326"/>
                  </a:cxn>
                  <a:cxn ang="0">
                    <a:pos x="525818" y="267170"/>
                  </a:cxn>
                  <a:cxn ang="0">
                    <a:pos x="105164" y="477896"/>
                  </a:cxn>
                  <a:cxn ang="0">
                    <a:pos x="56338" y="60207"/>
                  </a:cxn>
                  <a:cxn ang="0">
                    <a:pos x="510795" y="116652"/>
                  </a:cxn>
                  <a:cxn ang="0">
                    <a:pos x="127699" y="206963"/>
                  </a:cxn>
                  <a:cxn ang="0">
                    <a:pos x="514551" y="248356"/>
                  </a:cxn>
                  <a:cxn ang="0">
                    <a:pos x="78873" y="402637"/>
                  </a:cxn>
                  <a:cxn ang="0">
                    <a:pos x="965252" y="274696"/>
                  </a:cxn>
                  <a:cxn ang="0">
                    <a:pos x="890135" y="387585"/>
                  </a:cxn>
                  <a:cxn ang="0">
                    <a:pos x="769948" y="199437"/>
                  </a:cxn>
                  <a:cxn ang="0">
                    <a:pos x="773704" y="594548"/>
                  </a:cxn>
                  <a:cxn ang="0">
                    <a:pos x="679808" y="372533"/>
                  </a:cxn>
                  <a:cxn ang="0">
                    <a:pos x="593423" y="402637"/>
                  </a:cxn>
                  <a:cxn ang="0">
                    <a:pos x="646005" y="353719"/>
                  </a:cxn>
                  <a:cxn ang="0">
                    <a:pos x="728634" y="391348"/>
                  </a:cxn>
                  <a:cxn ang="0">
                    <a:pos x="818774" y="252119"/>
                  </a:cxn>
                </a:cxnLst>
                <a:rect l="0" t="0" r="0" b="0"/>
                <a:pathLst>
                  <a:path w="768" h="162">
                    <a:moveTo>
                      <a:pt x="521" y="130"/>
                    </a:moveTo>
                    <a:cubicBezTo>
                      <a:pt x="521" y="121"/>
                      <a:pt x="521" y="121"/>
                      <a:pt x="521" y="121"/>
                    </a:cubicBezTo>
                    <a:cubicBezTo>
                      <a:pt x="522" y="121"/>
                      <a:pt x="523" y="120"/>
                      <a:pt x="523" y="119"/>
                    </a:cubicBezTo>
                    <a:cubicBezTo>
                      <a:pt x="525" y="117"/>
                      <a:pt x="526" y="114"/>
                      <a:pt x="527" y="111"/>
                    </a:cubicBezTo>
                    <a:cubicBezTo>
                      <a:pt x="529" y="107"/>
                      <a:pt x="530" y="103"/>
                      <a:pt x="530" y="99"/>
                    </a:cubicBezTo>
                    <a:cubicBezTo>
                      <a:pt x="531" y="95"/>
                      <a:pt x="531" y="91"/>
                      <a:pt x="530" y="87"/>
                    </a:cubicBezTo>
                    <a:cubicBezTo>
                      <a:pt x="530" y="84"/>
                      <a:pt x="530" y="82"/>
                      <a:pt x="529" y="80"/>
                    </a:cubicBezTo>
                    <a:cubicBezTo>
                      <a:pt x="528" y="77"/>
                      <a:pt x="527" y="76"/>
                      <a:pt x="525" y="76"/>
                    </a:cubicBezTo>
                    <a:cubicBezTo>
                      <a:pt x="524" y="76"/>
                      <a:pt x="523" y="76"/>
                      <a:pt x="521" y="77"/>
                    </a:cubicBezTo>
                    <a:cubicBezTo>
                      <a:pt x="521" y="65"/>
                      <a:pt x="521" y="65"/>
                      <a:pt x="521" y="65"/>
                    </a:cubicBezTo>
                    <a:cubicBezTo>
                      <a:pt x="523" y="65"/>
                      <a:pt x="524" y="65"/>
                      <a:pt x="525" y="65"/>
                    </a:cubicBezTo>
                    <a:cubicBezTo>
                      <a:pt x="527" y="66"/>
                      <a:pt x="529" y="67"/>
                      <a:pt x="530" y="68"/>
                    </a:cubicBezTo>
                    <a:cubicBezTo>
                      <a:pt x="532" y="70"/>
                      <a:pt x="533" y="71"/>
                      <a:pt x="534" y="73"/>
                    </a:cubicBezTo>
                    <a:cubicBezTo>
                      <a:pt x="535" y="71"/>
                      <a:pt x="536" y="71"/>
                      <a:pt x="538" y="71"/>
                    </a:cubicBezTo>
                    <a:cubicBezTo>
                      <a:pt x="540" y="71"/>
                      <a:pt x="541" y="71"/>
                      <a:pt x="543" y="71"/>
                    </a:cubicBezTo>
                    <a:cubicBezTo>
                      <a:pt x="544" y="72"/>
                      <a:pt x="546" y="73"/>
                      <a:pt x="547" y="74"/>
                    </a:cubicBezTo>
                    <a:cubicBezTo>
                      <a:pt x="548" y="76"/>
                      <a:pt x="548" y="77"/>
                      <a:pt x="548" y="79"/>
                    </a:cubicBezTo>
                    <a:cubicBezTo>
                      <a:pt x="547" y="82"/>
                      <a:pt x="547" y="85"/>
                      <a:pt x="546" y="89"/>
                    </a:cubicBezTo>
                    <a:cubicBezTo>
                      <a:pt x="546" y="92"/>
                      <a:pt x="545" y="96"/>
                      <a:pt x="545" y="99"/>
                    </a:cubicBezTo>
                    <a:cubicBezTo>
                      <a:pt x="545" y="103"/>
                      <a:pt x="545" y="106"/>
                      <a:pt x="545" y="109"/>
                    </a:cubicBezTo>
                    <a:cubicBezTo>
                      <a:pt x="546" y="111"/>
                      <a:pt x="547" y="112"/>
                      <a:pt x="548" y="112"/>
                    </a:cubicBezTo>
                    <a:cubicBezTo>
                      <a:pt x="549" y="112"/>
                      <a:pt x="550" y="111"/>
                      <a:pt x="551" y="109"/>
                    </a:cubicBezTo>
                    <a:cubicBezTo>
                      <a:pt x="552" y="107"/>
                      <a:pt x="553" y="104"/>
                      <a:pt x="554" y="101"/>
                    </a:cubicBezTo>
                    <a:cubicBezTo>
                      <a:pt x="556" y="98"/>
                      <a:pt x="557" y="95"/>
                      <a:pt x="558" y="93"/>
                    </a:cubicBezTo>
                    <a:cubicBezTo>
                      <a:pt x="558" y="90"/>
                      <a:pt x="559" y="88"/>
                      <a:pt x="559" y="86"/>
                    </a:cubicBezTo>
                    <a:cubicBezTo>
                      <a:pt x="560" y="83"/>
                      <a:pt x="560" y="79"/>
                      <a:pt x="560" y="75"/>
                    </a:cubicBezTo>
                    <a:cubicBezTo>
                      <a:pt x="561" y="70"/>
                      <a:pt x="561" y="66"/>
                      <a:pt x="561" y="62"/>
                    </a:cubicBezTo>
                    <a:cubicBezTo>
                      <a:pt x="556" y="62"/>
                      <a:pt x="556" y="62"/>
                      <a:pt x="556" y="62"/>
                    </a:cubicBezTo>
                    <a:cubicBezTo>
                      <a:pt x="554" y="62"/>
                      <a:pt x="552" y="61"/>
                      <a:pt x="551" y="61"/>
                    </a:cubicBezTo>
                    <a:cubicBezTo>
                      <a:pt x="550" y="60"/>
                      <a:pt x="549" y="59"/>
                      <a:pt x="549" y="58"/>
                    </a:cubicBezTo>
                    <a:cubicBezTo>
                      <a:pt x="549" y="57"/>
                      <a:pt x="550" y="56"/>
                      <a:pt x="551" y="55"/>
                    </a:cubicBezTo>
                    <a:cubicBezTo>
                      <a:pt x="552" y="54"/>
                      <a:pt x="554" y="54"/>
                      <a:pt x="556" y="54"/>
                    </a:cubicBezTo>
                    <a:cubicBezTo>
                      <a:pt x="562" y="54"/>
                      <a:pt x="562" y="54"/>
                      <a:pt x="562" y="54"/>
                    </a:cubicBezTo>
                    <a:cubicBezTo>
                      <a:pt x="562" y="53"/>
                      <a:pt x="562" y="52"/>
                      <a:pt x="562" y="51"/>
                    </a:cubicBezTo>
                    <a:cubicBezTo>
                      <a:pt x="562" y="50"/>
                      <a:pt x="562" y="49"/>
                      <a:pt x="562" y="49"/>
                    </a:cubicBezTo>
                    <a:cubicBezTo>
                      <a:pt x="562" y="45"/>
                      <a:pt x="563" y="43"/>
                      <a:pt x="565" y="42"/>
                    </a:cubicBezTo>
                    <a:cubicBezTo>
                      <a:pt x="567" y="40"/>
                      <a:pt x="569" y="40"/>
                      <a:pt x="571" y="40"/>
                    </a:cubicBezTo>
                    <a:cubicBezTo>
                      <a:pt x="573" y="40"/>
                      <a:pt x="575" y="41"/>
                      <a:pt x="576" y="42"/>
                    </a:cubicBezTo>
                    <a:cubicBezTo>
                      <a:pt x="578" y="43"/>
                      <a:pt x="578" y="45"/>
                      <a:pt x="578" y="48"/>
                    </a:cubicBezTo>
                    <a:cubicBezTo>
                      <a:pt x="577" y="53"/>
                      <a:pt x="577" y="53"/>
                      <a:pt x="577" y="53"/>
                    </a:cubicBezTo>
                    <a:cubicBezTo>
                      <a:pt x="582" y="53"/>
                      <a:pt x="582" y="53"/>
                      <a:pt x="582" y="53"/>
                    </a:cubicBezTo>
                    <a:cubicBezTo>
                      <a:pt x="583" y="53"/>
                      <a:pt x="584" y="53"/>
                      <a:pt x="585" y="53"/>
                    </a:cubicBezTo>
                    <a:cubicBezTo>
                      <a:pt x="585" y="51"/>
                      <a:pt x="586" y="49"/>
                      <a:pt x="588" y="47"/>
                    </a:cubicBezTo>
                    <a:cubicBezTo>
                      <a:pt x="591" y="45"/>
                      <a:pt x="594" y="44"/>
                      <a:pt x="598" y="43"/>
                    </a:cubicBezTo>
                    <a:cubicBezTo>
                      <a:pt x="602" y="42"/>
                      <a:pt x="606" y="42"/>
                      <a:pt x="609" y="44"/>
                    </a:cubicBezTo>
                    <a:cubicBezTo>
                      <a:pt x="612" y="45"/>
                      <a:pt x="614" y="47"/>
                      <a:pt x="615" y="50"/>
                    </a:cubicBezTo>
                    <a:cubicBezTo>
                      <a:pt x="615" y="52"/>
                      <a:pt x="615" y="53"/>
                      <a:pt x="614" y="55"/>
                    </a:cubicBezTo>
                    <a:cubicBezTo>
                      <a:pt x="613" y="56"/>
                      <a:pt x="612" y="57"/>
                      <a:pt x="611" y="58"/>
                    </a:cubicBezTo>
                    <a:cubicBezTo>
                      <a:pt x="610" y="59"/>
                      <a:pt x="608" y="60"/>
                      <a:pt x="607" y="61"/>
                    </a:cubicBezTo>
                    <a:cubicBezTo>
                      <a:pt x="605" y="61"/>
                      <a:pt x="603" y="62"/>
                      <a:pt x="602" y="62"/>
                    </a:cubicBezTo>
                    <a:cubicBezTo>
                      <a:pt x="598" y="63"/>
                      <a:pt x="595" y="62"/>
                      <a:pt x="591" y="61"/>
                    </a:cubicBezTo>
                    <a:cubicBezTo>
                      <a:pt x="590" y="61"/>
                      <a:pt x="589" y="60"/>
                      <a:pt x="588" y="60"/>
                    </a:cubicBezTo>
                    <a:cubicBezTo>
                      <a:pt x="588" y="60"/>
                      <a:pt x="588" y="60"/>
                      <a:pt x="588" y="60"/>
                    </a:cubicBezTo>
                    <a:cubicBezTo>
                      <a:pt x="586" y="61"/>
                      <a:pt x="585" y="61"/>
                      <a:pt x="582" y="61"/>
                    </a:cubicBezTo>
                    <a:cubicBezTo>
                      <a:pt x="576" y="61"/>
                      <a:pt x="576" y="61"/>
                      <a:pt x="576" y="61"/>
                    </a:cubicBezTo>
                    <a:cubicBezTo>
                      <a:pt x="576" y="66"/>
                      <a:pt x="575" y="72"/>
                      <a:pt x="575" y="78"/>
                    </a:cubicBezTo>
                    <a:cubicBezTo>
                      <a:pt x="574" y="84"/>
                      <a:pt x="574" y="90"/>
                      <a:pt x="574" y="95"/>
                    </a:cubicBezTo>
                    <a:cubicBezTo>
                      <a:pt x="574" y="101"/>
                      <a:pt x="574" y="105"/>
                      <a:pt x="574" y="109"/>
                    </a:cubicBezTo>
                    <a:cubicBezTo>
                      <a:pt x="574" y="112"/>
                      <a:pt x="575" y="114"/>
                      <a:pt x="576" y="114"/>
                    </a:cubicBezTo>
                    <a:cubicBezTo>
                      <a:pt x="577" y="114"/>
                      <a:pt x="578" y="113"/>
                      <a:pt x="579" y="110"/>
                    </a:cubicBezTo>
                    <a:cubicBezTo>
                      <a:pt x="581" y="108"/>
                      <a:pt x="582" y="105"/>
                      <a:pt x="584" y="102"/>
                    </a:cubicBezTo>
                    <a:cubicBezTo>
                      <a:pt x="585" y="98"/>
                      <a:pt x="587" y="95"/>
                      <a:pt x="588" y="92"/>
                    </a:cubicBezTo>
                    <a:cubicBezTo>
                      <a:pt x="589" y="89"/>
                      <a:pt x="590" y="87"/>
                      <a:pt x="590" y="86"/>
                    </a:cubicBezTo>
                    <a:cubicBezTo>
                      <a:pt x="591" y="84"/>
                      <a:pt x="591" y="81"/>
                      <a:pt x="591" y="79"/>
                    </a:cubicBezTo>
                    <a:cubicBezTo>
                      <a:pt x="591" y="76"/>
                      <a:pt x="591" y="73"/>
                      <a:pt x="593" y="72"/>
                    </a:cubicBezTo>
                    <a:cubicBezTo>
                      <a:pt x="595" y="71"/>
                      <a:pt x="597" y="70"/>
                      <a:pt x="599" y="71"/>
                    </a:cubicBezTo>
                    <a:cubicBezTo>
                      <a:pt x="601" y="71"/>
                      <a:pt x="603" y="72"/>
                      <a:pt x="604" y="73"/>
                    </a:cubicBezTo>
                    <a:cubicBezTo>
                      <a:pt x="606" y="75"/>
                      <a:pt x="607" y="77"/>
                      <a:pt x="606" y="79"/>
                    </a:cubicBezTo>
                    <a:cubicBezTo>
                      <a:pt x="606" y="82"/>
                      <a:pt x="605" y="85"/>
                      <a:pt x="605" y="89"/>
                    </a:cubicBezTo>
                    <a:cubicBezTo>
                      <a:pt x="604" y="92"/>
                      <a:pt x="604" y="96"/>
                      <a:pt x="604" y="99"/>
                    </a:cubicBezTo>
                    <a:cubicBezTo>
                      <a:pt x="604" y="103"/>
                      <a:pt x="604" y="106"/>
                      <a:pt x="604" y="109"/>
                    </a:cubicBezTo>
                    <a:cubicBezTo>
                      <a:pt x="604" y="111"/>
                      <a:pt x="605" y="112"/>
                      <a:pt x="606" y="112"/>
                    </a:cubicBezTo>
                    <a:cubicBezTo>
                      <a:pt x="607" y="112"/>
                      <a:pt x="608" y="111"/>
                      <a:pt x="609" y="109"/>
                    </a:cubicBezTo>
                    <a:cubicBezTo>
                      <a:pt x="611" y="107"/>
                      <a:pt x="612" y="104"/>
                      <a:pt x="613" y="101"/>
                    </a:cubicBezTo>
                    <a:cubicBezTo>
                      <a:pt x="614" y="98"/>
                      <a:pt x="615" y="95"/>
                      <a:pt x="616" y="93"/>
                    </a:cubicBezTo>
                    <a:cubicBezTo>
                      <a:pt x="617" y="90"/>
                      <a:pt x="617" y="88"/>
                      <a:pt x="618" y="87"/>
                    </a:cubicBezTo>
                    <a:cubicBezTo>
                      <a:pt x="618" y="83"/>
                      <a:pt x="618" y="79"/>
                      <a:pt x="618" y="74"/>
                    </a:cubicBezTo>
                    <a:cubicBezTo>
                      <a:pt x="619" y="72"/>
                      <a:pt x="620" y="70"/>
                      <a:pt x="621" y="69"/>
                    </a:cubicBezTo>
                    <a:cubicBezTo>
                      <a:pt x="623" y="68"/>
                      <a:pt x="625" y="67"/>
                      <a:pt x="627" y="67"/>
                    </a:cubicBezTo>
                    <a:cubicBezTo>
                      <a:pt x="630" y="66"/>
                      <a:pt x="631" y="66"/>
                      <a:pt x="633" y="67"/>
                    </a:cubicBezTo>
                    <a:cubicBezTo>
                      <a:pt x="635" y="67"/>
                      <a:pt x="635" y="68"/>
                      <a:pt x="635" y="70"/>
                    </a:cubicBezTo>
                    <a:cubicBezTo>
                      <a:pt x="634" y="74"/>
                      <a:pt x="634" y="78"/>
                      <a:pt x="634" y="82"/>
                    </a:cubicBezTo>
                    <a:cubicBezTo>
                      <a:pt x="634" y="87"/>
                      <a:pt x="634" y="91"/>
                      <a:pt x="635" y="95"/>
                    </a:cubicBezTo>
                    <a:cubicBezTo>
                      <a:pt x="635" y="99"/>
                      <a:pt x="636" y="102"/>
                      <a:pt x="637" y="105"/>
                    </a:cubicBezTo>
                    <a:cubicBezTo>
                      <a:pt x="638" y="108"/>
                      <a:pt x="640" y="109"/>
                      <a:pt x="641" y="109"/>
                    </a:cubicBezTo>
                    <a:cubicBezTo>
                      <a:pt x="642" y="109"/>
                      <a:pt x="643" y="108"/>
                      <a:pt x="644" y="104"/>
                    </a:cubicBezTo>
                    <a:cubicBezTo>
                      <a:pt x="646" y="101"/>
                      <a:pt x="647" y="98"/>
                      <a:pt x="648" y="94"/>
                    </a:cubicBezTo>
                    <a:cubicBezTo>
                      <a:pt x="648" y="90"/>
                      <a:pt x="649" y="86"/>
                      <a:pt x="650" y="82"/>
                    </a:cubicBezTo>
                    <a:cubicBezTo>
                      <a:pt x="650" y="78"/>
                      <a:pt x="651" y="75"/>
                      <a:pt x="651" y="73"/>
                    </a:cubicBezTo>
                    <a:cubicBezTo>
                      <a:pt x="651" y="72"/>
                      <a:pt x="651" y="71"/>
                      <a:pt x="652" y="70"/>
                    </a:cubicBezTo>
                    <a:cubicBezTo>
                      <a:pt x="653" y="70"/>
                      <a:pt x="654" y="69"/>
                      <a:pt x="655" y="69"/>
                    </a:cubicBezTo>
                    <a:cubicBezTo>
                      <a:pt x="657" y="69"/>
                      <a:pt x="658" y="70"/>
                      <a:pt x="658" y="70"/>
                    </a:cubicBezTo>
                    <a:cubicBezTo>
                      <a:pt x="659" y="71"/>
                      <a:pt x="660" y="72"/>
                      <a:pt x="660" y="73"/>
                    </a:cubicBezTo>
                    <a:cubicBezTo>
                      <a:pt x="659" y="74"/>
                      <a:pt x="659" y="76"/>
                      <a:pt x="659" y="79"/>
                    </a:cubicBezTo>
                    <a:cubicBezTo>
                      <a:pt x="659" y="81"/>
                      <a:pt x="658" y="84"/>
                      <a:pt x="658" y="88"/>
                    </a:cubicBezTo>
                    <a:cubicBezTo>
                      <a:pt x="657" y="91"/>
                      <a:pt x="656" y="95"/>
                      <a:pt x="655" y="99"/>
                    </a:cubicBezTo>
                    <a:cubicBezTo>
                      <a:pt x="654" y="103"/>
                      <a:pt x="652" y="106"/>
                      <a:pt x="651" y="109"/>
                    </a:cubicBezTo>
                    <a:cubicBezTo>
                      <a:pt x="649" y="113"/>
                      <a:pt x="647" y="115"/>
                      <a:pt x="645" y="117"/>
                    </a:cubicBezTo>
                    <a:cubicBezTo>
                      <a:pt x="642" y="119"/>
                      <a:pt x="640" y="121"/>
                      <a:pt x="637" y="121"/>
                    </a:cubicBezTo>
                    <a:cubicBezTo>
                      <a:pt x="633" y="121"/>
                      <a:pt x="629" y="120"/>
                      <a:pt x="627" y="117"/>
                    </a:cubicBezTo>
                    <a:cubicBezTo>
                      <a:pt x="624" y="114"/>
                      <a:pt x="622" y="111"/>
                      <a:pt x="621" y="106"/>
                    </a:cubicBezTo>
                    <a:cubicBezTo>
                      <a:pt x="620" y="106"/>
                      <a:pt x="620" y="105"/>
                      <a:pt x="620" y="104"/>
                    </a:cubicBezTo>
                    <a:cubicBezTo>
                      <a:pt x="619" y="106"/>
                      <a:pt x="619" y="107"/>
                      <a:pt x="618" y="108"/>
                    </a:cubicBezTo>
                    <a:cubicBezTo>
                      <a:pt x="617" y="111"/>
                      <a:pt x="615" y="114"/>
                      <a:pt x="614" y="116"/>
                    </a:cubicBezTo>
                    <a:cubicBezTo>
                      <a:pt x="612" y="119"/>
                      <a:pt x="610" y="120"/>
                      <a:pt x="608" y="122"/>
                    </a:cubicBezTo>
                    <a:cubicBezTo>
                      <a:pt x="606" y="123"/>
                      <a:pt x="603" y="123"/>
                      <a:pt x="601" y="123"/>
                    </a:cubicBezTo>
                    <a:cubicBezTo>
                      <a:pt x="597" y="121"/>
                      <a:pt x="594" y="119"/>
                      <a:pt x="593" y="116"/>
                    </a:cubicBezTo>
                    <a:cubicBezTo>
                      <a:pt x="592" y="114"/>
                      <a:pt x="591" y="112"/>
                      <a:pt x="590" y="109"/>
                    </a:cubicBezTo>
                    <a:cubicBezTo>
                      <a:pt x="590" y="110"/>
                      <a:pt x="590" y="111"/>
                      <a:pt x="589" y="111"/>
                    </a:cubicBezTo>
                    <a:cubicBezTo>
                      <a:pt x="587" y="115"/>
                      <a:pt x="585" y="119"/>
                      <a:pt x="582" y="122"/>
                    </a:cubicBezTo>
                    <a:cubicBezTo>
                      <a:pt x="579" y="125"/>
                      <a:pt x="575" y="127"/>
                      <a:pt x="571" y="127"/>
                    </a:cubicBezTo>
                    <a:cubicBezTo>
                      <a:pt x="569" y="127"/>
                      <a:pt x="566" y="126"/>
                      <a:pt x="565" y="124"/>
                    </a:cubicBezTo>
                    <a:cubicBezTo>
                      <a:pt x="563" y="122"/>
                      <a:pt x="562" y="119"/>
                      <a:pt x="561" y="115"/>
                    </a:cubicBezTo>
                    <a:cubicBezTo>
                      <a:pt x="560" y="113"/>
                      <a:pt x="560" y="111"/>
                      <a:pt x="560" y="108"/>
                    </a:cubicBezTo>
                    <a:cubicBezTo>
                      <a:pt x="558" y="111"/>
                      <a:pt x="557" y="114"/>
                      <a:pt x="555" y="116"/>
                    </a:cubicBezTo>
                    <a:cubicBezTo>
                      <a:pt x="553" y="119"/>
                      <a:pt x="551" y="120"/>
                      <a:pt x="549" y="122"/>
                    </a:cubicBezTo>
                    <a:cubicBezTo>
                      <a:pt x="547" y="123"/>
                      <a:pt x="545" y="123"/>
                      <a:pt x="542" y="123"/>
                    </a:cubicBezTo>
                    <a:cubicBezTo>
                      <a:pt x="538" y="121"/>
                      <a:pt x="535" y="119"/>
                      <a:pt x="533" y="115"/>
                    </a:cubicBezTo>
                    <a:cubicBezTo>
                      <a:pt x="532" y="119"/>
                      <a:pt x="531" y="122"/>
                      <a:pt x="529" y="124"/>
                    </a:cubicBezTo>
                    <a:cubicBezTo>
                      <a:pt x="527" y="127"/>
                      <a:pt x="524" y="129"/>
                      <a:pt x="521" y="130"/>
                    </a:cubicBezTo>
                    <a:close/>
                    <a:moveTo>
                      <a:pt x="765" y="148"/>
                    </a:moveTo>
                    <a:cubicBezTo>
                      <a:pt x="765" y="151"/>
                      <a:pt x="764" y="154"/>
                      <a:pt x="762" y="156"/>
                    </a:cubicBezTo>
                    <a:cubicBezTo>
                      <a:pt x="760" y="158"/>
                      <a:pt x="758" y="160"/>
                      <a:pt x="756" y="161"/>
                    </a:cubicBezTo>
                    <a:cubicBezTo>
                      <a:pt x="754" y="162"/>
                      <a:pt x="752" y="162"/>
                      <a:pt x="750" y="162"/>
                    </a:cubicBezTo>
                    <a:cubicBezTo>
                      <a:pt x="749" y="162"/>
                      <a:pt x="748" y="161"/>
                      <a:pt x="748" y="158"/>
                    </a:cubicBezTo>
                    <a:cubicBezTo>
                      <a:pt x="748" y="156"/>
                      <a:pt x="748" y="154"/>
                      <a:pt x="749" y="150"/>
                    </a:cubicBezTo>
                    <a:cubicBezTo>
                      <a:pt x="749" y="147"/>
                      <a:pt x="749" y="143"/>
                      <a:pt x="749" y="139"/>
                    </a:cubicBezTo>
                    <a:cubicBezTo>
                      <a:pt x="750" y="135"/>
                      <a:pt x="750" y="130"/>
                      <a:pt x="750" y="125"/>
                    </a:cubicBezTo>
                    <a:cubicBezTo>
                      <a:pt x="750" y="121"/>
                      <a:pt x="751" y="116"/>
                      <a:pt x="751" y="111"/>
                    </a:cubicBezTo>
                    <a:cubicBezTo>
                      <a:pt x="749" y="115"/>
                      <a:pt x="748" y="118"/>
                      <a:pt x="745" y="120"/>
                    </a:cubicBezTo>
                    <a:cubicBezTo>
                      <a:pt x="744" y="122"/>
                      <a:pt x="742" y="123"/>
                      <a:pt x="740" y="123"/>
                    </a:cubicBezTo>
                    <a:cubicBezTo>
                      <a:pt x="738" y="123"/>
                      <a:pt x="736" y="123"/>
                      <a:pt x="735" y="122"/>
                    </a:cubicBezTo>
                    <a:cubicBezTo>
                      <a:pt x="733" y="121"/>
                      <a:pt x="731" y="120"/>
                      <a:pt x="730" y="118"/>
                    </a:cubicBezTo>
                    <a:cubicBezTo>
                      <a:pt x="728" y="116"/>
                      <a:pt x="728" y="115"/>
                      <a:pt x="727" y="113"/>
                    </a:cubicBezTo>
                    <a:cubicBezTo>
                      <a:pt x="727" y="111"/>
                      <a:pt x="727" y="110"/>
                      <a:pt x="727" y="108"/>
                    </a:cubicBezTo>
                    <a:cubicBezTo>
                      <a:pt x="726" y="109"/>
                      <a:pt x="726" y="110"/>
                      <a:pt x="725" y="111"/>
                    </a:cubicBezTo>
                    <a:cubicBezTo>
                      <a:pt x="723" y="115"/>
                      <a:pt x="720" y="119"/>
                      <a:pt x="717" y="122"/>
                    </a:cubicBezTo>
                    <a:cubicBezTo>
                      <a:pt x="715" y="125"/>
                      <a:pt x="711" y="127"/>
                      <a:pt x="707" y="127"/>
                    </a:cubicBezTo>
                    <a:cubicBezTo>
                      <a:pt x="704" y="127"/>
                      <a:pt x="702" y="126"/>
                      <a:pt x="700" y="124"/>
                    </a:cubicBezTo>
                    <a:cubicBezTo>
                      <a:pt x="699" y="122"/>
                      <a:pt x="697" y="119"/>
                      <a:pt x="697" y="115"/>
                    </a:cubicBezTo>
                    <a:cubicBezTo>
                      <a:pt x="696" y="113"/>
                      <a:pt x="696" y="111"/>
                      <a:pt x="695" y="108"/>
                    </a:cubicBezTo>
                    <a:cubicBezTo>
                      <a:pt x="694" y="111"/>
                      <a:pt x="693" y="114"/>
                      <a:pt x="691" y="116"/>
                    </a:cubicBezTo>
                    <a:cubicBezTo>
                      <a:pt x="689" y="119"/>
                      <a:pt x="687" y="120"/>
                      <a:pt x="685" y="122"/>
                    </a:cubicBezTo>
                    <a:cubicBezTo>
                      <a:pt x="683" y="123"/>
                      <a:pt x="681" y="123"/>
                      <a:pt x="678" y="123"/>
                    </a:cubicBezTo>
                    <a:cubicBezTo>
                      <a:pt x="674" y="121"/>
                      <a:pt x="672" y="119"/>
                      <a:pt x="670" y="116"/>
                    </a:cubicBezTo>
                    <a:cubicBezTo>
                      <a:pt x="668" y="113"/>
                      <a:pt x="667" y="110"/>
                      <a:pt x="667" y="106"/>
                    </a:cubicBezTo>
                    <a:cubicBezTo>
                      <a:pt x="667" y="102"/>
                      <a:pt x="667" y="98"/>
                      <a:pt x="667" y="93"/>
                    </a:cubicBezTo>
                    <a:cubicBezTo>
                      <a:pt x="668" y="88"/>
                      <a:pt x="668" y="84"/>
                      <a:pt x="668" y="79"/>
                    </a:cubicBezTo>
                    <a:cubicBezTo>
                      <a:pt x="668" y="76"/>
                      <a:pt x="669" y="73"/>
                      <a:pt x="670" y="72"/>
                    </a:cubicBezTo>
                    <a:cubicBezTo>
                      <a:pt x="672" y="71"/>
                      <a:pt x="674" y="70"/>
                      <a:pt x="676" y="71"/>
                    </a:cubicBezTo>
                    <a:cubicBezTo>
                      <a:pt x="678" y="71"/>
                      <a:pt x="680" y="72"/>
                      <a:pt x="682" y="73"/>
                    </a:cubicBezTo>
                    <a:cubicBezTo>
                      <a:pt x="683" y="75"/>
                      <a:pt x="684" y="77"/>
                      <a:pt x="683" y="79"/>
                    </a:cubicBezTo>
                    <a:cubicBezTo>
                      <a:pt x="683" y="82"/>
                      <a:pt x="682" y="85"/>
                      <a:pt x="682" y="89"/>
                    </a:cubicBezTo>
                    <a:cubicBezTo>
                      <a:pt x="681" y="92"/>
                      <a:pt x="681" y="96"/>
                      <a:pt x="681" y="99"/>
                    </a:cubicBezTo>
                    <a:cubicBezTo>
                      <a:pt x="681" y="103"/>
                      <a:pt x="681" y="106"/>
                      <a:pt x="681" y="109"/>
                    </a:cubicBezTo>
                    <a:cubicBezTo>
                      <a:pt x="682" y="111"/>
                      <a:pt x="682" y="112"/>
                      <a:pt x="684" y="112"/>
                    </a:cubicBezTo>
                    <a:cubicBezTo>
                      <a:pt x="684" y="112"/>
                      <a:pt x="685" y="111"/>
                      <a:pt x="687" y="109"/>
                    </a:cubicBezTo>
                    <a:cubicBezTo>
                      <a:pt x="688" y="107"/>
                      <a:pt x="689" y="104"/>
                      <a:pt x="690" y="101"/>
                    </a:cubicBezTo>
                    <a:cubicBezTo>
                      <a:pt x="691" y="98"/>
                      <a:pt x="692" y="95"/>
                      <a:pt x="693" y="93"/>
                    </a:cubicBezTo>
                    <a:cubicBezTo>
                      <a:pt x="694" y="90"/>
                      <a:pt x="695" y="88"/>
                      <a:pt x="695" y="86"/>
                    </a:cubicBezTo>
                    <a:cubicBezTo>
                      <a:pt x="695" y="83"/>
                      <a:pt x="695" y="79"/>
                      <a:pt x="696" y="75"/>
                    </a:cubicBezTo>
                    <a:cubicBezTo>
                      <a:pt x="696" y="70"/>
                      <a:pt x="697" y="66"/>
                      <a:pt x="697" y="62"/>
                    </a:cubicBezTo>
                    <a:cubicBezTo>
                      <a:pt x="692" y="62"/>
                      <a:pt x="692" y="62"/>
                      <a:pt x="692" y="62"/>
                    </a:cubicBezTo>
                    <a:cubicBezTo>
                      <a:pt x="690" y="62"/>
                      <a:pt x="688" y="61"/>
                      <a:pt x="687" y="61"/>
                    </a:cubicBezTo>
                    <a:cubicBezTo>
                      <a:pt x="686" y="60"/>
                      <a:pt x="686" y="60"/>
                      <a:pt x="686" y="60"/>
                    </a:cubicBezTo>
                    <a:cubicBezTo>
                      <a:pt x="685" y="60"/>
                      <a:pt x="685" y="60"/>
                      <a:pt x="684" y="61"/>
                    </a:cubicBezTo>
                    <a:cubicBezTo>
                      <a:pt x="682" y="61"/>
                      <a:pt x="681" y="62"/>
                      <a:pt x="679" y="62"/>
                    </a:cubicBezTo>
                    <a:cubicBezTo>
                      <a:pt x="675" y="63"/>
                      <a:pt x="672" y="62"/>
                      <a:pt x="668" y="61"/>
                    </a:cubicBezTo>
                    <a:cubicBezTo>
                      <a:pt x="665" y="60"/>
                      <a:pt x="663" y="58"/>
                      <a:pt x="663" y="55"/>
                    </a:cubicBezTo>
                    <a:cubicBezTo>
                      <a:pt x="662" y="52"/>
                      <a:pt x="663" y="49"/>
                      <a:pt x="666" y="47"/>
                    </a:cubicBezTo>
                    <a:cubicBezTo>
                      <a:pt x="668" y="45"/>
                      <a:pt x="671" y="44"/>
                      <a:pt x="675" y="43"/>
                    </a:cubicBezTo>
                    <a:cubicBezTo>
                      <a:pt x="679" y="42"/>
                      <a:pt x="683" y="42"/>
                      <a:pt x="686" y="44"/>
                    </a:cubicBezTo>
                    <a:cubicBezTo>
                      <a:pt x="690" y="45"/>
                      <a:pt x="691" y="47"/>
                      <a:pt x="692" y="50"/>
                    </a:cubicBezTo>
                    <a:cubicBezTo>
                      <a:pt x="692" y="52"/>
                      <a:pt x="692" y="53"/>
                      <a:pt x="692" y="54"/>
                    </a:cubicBezTo>
                    <a:cubicBezTo>
                      <a:pt x="692" y="54"/>
                      <a:pt x="692" y="54"/>
                      <a:pt x="692" y="54"/>
                    </a:cubicBezTo>
                    <a:cubicBezTo>
                      <a:pt x="697" y="54"/>
                      <a:pt x="697" y="54"/>
                      <a:pt x="697" y="54"/>
                    </a:cubicBezTo>
                    <a:cubicBezTo>
                      <a:pt x="697" y="53"/>
                      <a:pt x="698" y="52"/>
                      <a:pt x="698" y="51"/>
                    </a:cubicBezTo>
                    <a:cubicBezTo>
                      <a:pt x="698" y="50"/>
                      <a:pt x="698" y="49"/>
                      <a:pt x="698" y="49"/>
                    </a:cubicBezTo>
                    <a:cubicBezTo>
                      <a:pt x="698" y="45"/>
                      <a:pt x="699" y="43"/>
                      <a:pt x="700" y="42"/>
                    </a:cubicBezTo>
                    <a:cubicBezTo>
                      <a:pt x="702" y="40"/>
                      <a:pt x="704" y="40"/>
                      <a:pt x="706" y="40"/>
                    </a:cubicBezTo>
                    <a:cubicBezTo>
                      <a:pt x="708" y="40"/>
                      <a:pt x="710" y="41"/>
                      <a:pt x="712" y="42"/>
                    </a:cubicBezTo>
                    <a:cubicBezTo>
                      <a:pt x="713" y="43"/>
                      <a:pt x="714" y="45"/>
                      <a:pt x="714" y="48"/>
                    </a:cubicBezTo>
                    <a:cubicBezTo>
                      <a:pt x="713" y="53"/>
                      <a:pt x="713" y="53"/>
                      <a:pt x="713" y="53"/>
                    </a:cubicBezTo>
                    <a:cubicBezTo>
                      <a:pt x="718" y="53"/>
                      <a:pt x="718" y="53"/>
                      <a:pt x="718" y="53"/>
                    </a:cubicBezTo>
                    <a:cubicBezTo>
                      <a:pt x="720" y="53"/>
                      <a:pt x="722" y="53"/>
                      <a:pt x="723" y="54"/>
                    </a:cubicBezTo>
                    <a:cubicBezTo>
                      <a:pt x="725" y="55"/>
                      <a:pt x="725" y="56"/>
                      <a:pt x="725" y="57"/>
                    </a:cubicBezTo>
                    <a:cubicBezTo>
                      <a:pt x="725" y="58"/>
                      <a:pt x="725" y="59"/>
                      <a:pt x="723" y="60"/>
                    </a:cubicBezTo>
                    <a:cubicBezTo>
                      <a:pt x="722" y="61"/>
                      <a:pt x="720" y="61"/>
                      <a:pt x="718" y="61"/>
                    </a:cubicBezTo>
                    <a:cubicBezTo>
                      <a:pt x="712" y="61"/>
                      <a:pt x="712" y="61"/>
                      <a:pt x="712" y="61"/>
                    </a:cubicBezTo>
                    <a:cubicBezTo>
                      <a:pt x="711" y="66"/>
                      <a:pt x="711" y="72"/>
                      <a:pt x="710" y="78"/>
                    </a:cubicBezTo>
                    <a:cubicBezTo>
                      <a:pt x="710" y="84"/>
                      <a:pt x="710" y="90"/>
                      <a:pt x="709" y="95"/>
                    </a:cubicBezTo>
                    <a:cubicBezTo>
                      <a:pt x="709" y="101"/>
                      <a:pt x="709" y="105"/>
                      <a:pt x="710" y="109"/>
                    </a:cubicBezTo>
                    <a:cubicBezTo>
                      <a:pt x="710" y="112"/>
                      <a:pt x="711" y="114"/>
                      <a:pt x="712" y="114"/>
                    </a:cubicBezTo>
                    <a:cubicBezTo>
                      <a:pt x="712" y="114"/>
                      <a:pt x="714" y="113"/>
                      <a:pt x="715" y="110"/>
                    </a:cubicBezTo>
                    <a:cubicBezTo>
                      <a:pt x="717" y="108"/>
                      <a:pt x="718" y="105"/>
                      <a:pt x="720" y="102"/>
                    </a:cubicBezTo>
                    <a:cubicBezTo>
                      <a:pt x="721" y="98"/>
                      <a:pt x="722" y="95"/>
                      <a:pt x="724" y="92"/>
                    </a:cubicBezTo>
                    <a:cubicBezTo>
                      <a:pt x="725" y="89"/>
                      <a:pt x="726" y="87"/>
                      <a:pt x="726" y="86"/>
                    </a:cubicBezTo>
                    <a:cubicBezTo>
                      <a:pt x="726" y="84"/>
                      <a:pt x="726" y="82"/>
                      <a:pt x="726" y="80"/>
                    </a:cubicBezTo>
                    <a:cubicBezTo>
                      <a:pt x="726" y="76"/>
                      <a:pt x="726" y="72"/>
                      <a:pt x="726" y="68"/>
                    </a:cubicBezTo>
                    <a:cubicBezTo>
                      <a:pt x="727" y="65"/>
                      <a:pt x="728" y="64"/>
                      <a:pt x="729" y="62"/>
                    </a:cubicBezTo>
                    <a:cubicBezTo>
                      <a:pt x="731" y="61"/>
                      <a:pt x="733" y="60"/>
                      <a:pt x="735" y="60"/>
                    </a:cubicBezTo>
                    <a:cubicBezTo>
                      <a:pt x="737" y="60"/>
                      <a:pt x="739" y="60"/>
                      <a:pt x="741" y="61"/>
                    </a:cubicBezTo>
                    <a:cubicBezTo>
                      <a:pt x="743" y="62"/>
                      <a:pt x="743" y="63"/>
                      <a:pt x="743" y="65"/>
                    </a:cubicBezTo>
                    <a:cubicBezTo>
                      <a:pt x="743" y="69"/>
                      <a:pt x="743" y="74"/>
                      <a:pt x="742" y="79"/>
                    </a:cubicBezTo>
                    <a:cubicBezTo>
                      <a:pt x="742" y="84"/>
                      <a:pt x="741" y="89"/>
                      <a:pt x="741" y="94"/>
                    </a:cubicBezTo>
                    <a:cubicBezTo>
                      <a:pt x="741" y="98"/>
                      <a:pt x="741" y="102"/>
                      <a:pt x="741" y="105"/>
                    </a:cubicBezTo>
                    <a:cubicBezTo>
                      <a:pt x="741" y="108"/>
                      <a:pt x="741" y="110"/>
                      <a:pt x="742" y="110"/>
                    </a:cubicBezTo>
                    <a:cubicBezTo>
                      <a:pt x="743" y="111"/>
                      <a:pt x="744" y="110"/>
                      <a:pt x="744" y="109"/>
                    </a:cubicBezTo>
                    <a:cubicBezTo>
                      <a:pt x="745" y="107"/>
                      <a:pt x="746" y="105"/>
                      <a:pt x="747" y="103"/>
                    </a:cubicBezTo>
                    <a:cubicBezTo>
                      <a:pt x="748" y="101"/>
                      <a:pt x="748" y="98"/>
                      <a:pt x="749" y="95"/>
                    </a:cubicBezTo>
                    <a:cubicBezTo>
                      <a:pt x="750" y="92"/>
                      <a:pt x="750" y="89"/>
                      <a:pt x="751" y="87"/>
                    </a:cubicBezTo>
                    <a:cubicBezTo>
                      <a:pt x="751" y="84"/>
                      <a:pt x="752" y="82"/>
                      <a:pt x="752" y="79"/>
                    </a:cubicBezTo>
                    <a:cubicBezTo>
                      <a:pt x="752" y="78"/>
                      <a:pt x="752" y="78"/>
                      <a:pt x="752" y="77"/>
                    </a:cubicBezTo>
                    <a:cubicBezTo>
                      <a:pt x="753" y="72"/>
                      <a:pt x="753" y="72"/>
                      <a:pt x="753" y="72"/>
                    </a:cubicBezTo>
                    <a:cubicBezTo>
                      <a:pt x="753" y="71"/>
                      <a:pt x="753" y="69"/>
                      <a:pt x="755" y="68"/>
                    </a:cubicBezTo>
                    <a:cubicBezTo>
                      <a:pt x="757" y="68"/>
                      <a:pt x="759" y="67"/>
                      <a:pt x="761" y="67"/>
                    </a:cubicBezTo>
                    <a:cubicBezTo>
                      <a:pt x="763" y="67"/>
                      <a:pt x="764" y="67"/>
                      <a:pt x="766" y="68"/>
                    </a:cubicBezTo>
                    <a:cubicBezTo>
                      <a:pt x="767" y="69"/>
                      <a:pt x="768" y="70"/>
                      <a:pt x="768" y="72"/>
                    </a:cubicBezTo>
                    <a:cubicBezTo>
                      <a:pt x="768" y="75"/>
                      <a:pt x="767" y="79"/>
                      <a:pt x="767" y="83"/>
                    </a:cubicBezTo>
                    <a:cubicBezTo>
                      <a:pt x="767" y="88"/>
                      <a:pt x="766" y="93"/>
                      <a:pt x="766" y="98"/>
                    </a:cubicBezTo>
                    <a:cubicBezTo>
                      <a:pt x="766" y="103"/>
                      <a:pt x="766" y="109"/>
                      <a:pt x="766" y="114"/>
                    </a:cubicBezTo>
                    <a:cubicBezTo>
                      <a:pt x="765" y="119"/>
                      <a:pt x="765" y="124"/>
                      <a:pt x="765" y="129"/>
                    </a:cubicBezTo>
                    <a:cubicBezTo>
                      <a:pt x="765" y="134"/>
                      <a:pt x="765" y="138"/>
                      <a:pt x="765" y="141"/>
                    </a:cubicBezTo>
                    <a:cubicBezTo>
                      <a:pt x="765" y="145"/>
                      <a:pt x="765" y="147"/>
                      <a:pt x="765" y="148"/>
                    </a:cubicBezTo>
                    <a:close/>
                    <a:moveTo>
                      <a:pt x="521" y="65"/>
                    </a:moveTo>
                    <a:cubicBezTo>
                      <a:pt x="521" y="77"/>
                      <a:pt x="521" y="77"/>
                      <a:pt x="521" y="77"/>
                    </a:cubicBezTo>
                    <a:cubicBezTo>
                      <a:pt x="521" y="77"/>
                      <a:pt x="520" y="78"/>
                      <a:pt x="519" y="78"/>
                    </a:cubicBezTo>
                    <a:cubicBezTo>
                      <a:pt x="518" y="80"/>
                      <a:pt x="516" y="83"/>
                      <a:pt x="515" y="86"/>
                    </a:cubicBezTo>
                    <a:cubicBezTo>
                      <a:pt x="514" y="90"/>
                      <a:pt x="513" y="93"/>
                      <a:pt x="513" y="97"/>
                    </a:cubicBezTo>
                    <a:cubicBezTo>
                      <a:pt x="512" y="101"/>
                      <a:pt x="512" y="105"/>
                      <a:pt x="512" y="109"/>
                    </a:cubicBezTo>
                    <a:cubicBezTo>
                      <a:pt x="512" y="112"/>
                      <a:pt x="513" y="115"/>
                      <a:pt x="514" y="118"/>
                    </a:cubicBezTo>
                    <a:cubicBezTo>
                      <a:pt x="515" y="120"/>
                      <a:pt x="516" y="122"/>
                      <a:pt x="518" y="122"/>
                    </a:cubicBezTo>
                    <a:cubicBezTo>
                      <a:pt x="519" y="122"/>
                      <a:pt x="520" y="122"/>
                      <a:pt x="521" y="121"/>
                    </a:cubicBezTo>
                    <a:cubicBezTo>
                      <a:pt x="521" y="130"/>
                      <a:pt x="521" y="130"/>
                      <a:pt x="521" y="130"/>
                    </a:cubicBezTo>
                    <a:cubicBezTo>
                      <a:pt x="521" y="130"/>
                      <a:pt x="521" y="130"/>
                      <a:pt x="521" y="130"/>
                    </a:cubicBezTo>
                    <a:cubicBezTo>
                      <a:pt x="518" y="131"/>
                      <a:pt x="516" y="132"/>
                      <a:pt x="513" y="131"/>
                    </a:cubicBezTo>
                    <a:cubicBezTo>
                      <a:pt x="509" y="130"/>
                      <a:pt x="506" y="127"/>
                      <a:pt x="504" y="123"/>
                    </a:cubicBezTo>
                    <a:cubicBezTo>
                      <a:pt x="501" y="120"/>
                      <a:pt x="500" y="115"/>
                      <a:pt x="499" y="110"/>
                    </a:cubicBezTo>
                    <a:cubicBezTo>
                      <a:pt x="499" y="109"/>
                      <a:pt x="499" y="109"/>
                      <a:pt x="499" y="109"/>
                    </a:cubicBezTo>
                    <a:cubicBezTo>
                      <a:pt x="498" y="109"/>
                      <a:pt x="498" y="110"/>
                      <a:pt x="498" y="110"/>
                    </a:cubicBezTo>
                    <a:cubicBezTo>
                      <a:pt x="496" y="113"/>
                      <a:pt x="494" y="116"/>
                      <a:pt x="491" y="119"/>
                    </a:cubicBezTo>
                    <a:cubicBezTo>
                      <a:pt x="488" y="122"/>
                      <a:pt x="485" y="124"/>
                      <a:pt x="482" y="126"/>
                    </a:cubicBezTo>
                    <a:cubicBezTo>
                      <a:pt x="479" y="127"/>
                      <a:pt x="477" y="128"/>
                      <a:pt x="474" y="129"/>
                    </a:cubicBezTo>
                    <a:cubicBezTo>
                      <a:pt x="474" y="119"/>
                      <a:pt x="474" y="119"/>
                      <a:pt x="474" y="119"/>
                    </a:cubicBezTo>
                    <a:cubicBezTo>
                      <a:pt x="475" y="119"/>
                      <a:pt x="477" y="119"/>
                      <a:pt x="478" y="118"/>
                    </a:cubicBezTo>
                    <a:cubicBezTo>
                      <a:pt x="480" y="117"/>
                      <a:pt x="482" y="115"/>
                      <a:pt x="484" y="113"/>
                    </a:cubicBezTo>
                    <a:cubicBezTo>
                      <a:pt x="486" y="111"/>
                      <a:pt x="488" y="109"/>
                      <a:pt x="490" y="106"/>
                    </a:cubicBezTo>
                    <a:cubicBezTo>
                      <a:pt x="492" y="103"/>
                      <a:pt x="493" y="100"/>
                      <a:pt x="495" y="98"/>
                    </a:cubicBezTo>
                    <a:cubicBezTo>
                      <a:pt x="496" y="95"/>
                      <a:pt x="497" y="93"/>
                      <a:pt x="498" y="91"/>
                    </a:cubicBezTo>
                    <a:cubicBezTo>
                      <a:pt x="499" y="88"/>
                      <a:pt x="500" y="87"/>
                      <a:pt x="500" y="86"/>
                    </a:cubicBezTo>
                    <a:cubicBezTo>
                      <a:pt x="500" y="86"/>
                      <a:pt x="500" y="85"/>
                      <a:pt x="500" y="85"/>
                    </a:cubicBezTo>
                    <a:cubicBezTo>
                      <a:pt x="501" y="83"/>
                      <a:pt x="502" y="81"/>
                      <a:pt x="503" y="78"/>
                    </a:cubicBezTo>
                    <a:cubicBezTo>
                      <a:pt x="505" y="74"/>
                      <a:pt x="508" y="70"/>
                      <a:pt x="512" y="68"/>
                    </a:cubicBezTo>
                    <a:cubicBezTo>
                      <a:pt x="515" y="66"/>
                      <a:pt x="518" y="65"/>
                      <a:pt x="521" y="65"/>
                    </a:cubicBezTo>
                    <a:close/>
                    <a:moveTo>
                      <a:pt x="474" y="93"/>
                    </a:moveTo>
                    <a:cubicBezTo>
                      <a:pt x="476" y="93"/>
                      <a:pt x="477" y="93"/>
                      <a:pt x="479" y="92"/>
                    </a:cubicBezTo>
                    <a:cubicBezTo>
                      <a:pt x="481" y="92"/>
                      <a:pt x="483" y="91"/>
                      <a:pt x="484" y="90"/>
                    </a:cubicBezTo>
                    <a:cubicBezTo>
                      <a:pt x="486" y="89"/>
                      <a:pt x="487" y="88"/>
                      <a:pt x="489" y="86"/>
                    </a:cubicBezTo>
                    <a:cubicBezTo>
                      <a:pt x="490" y="84"/>
                      <a:pt x="491" y="82"/>
                      <a:pt x="490" y="78"/>
                    </a:cubicBezTo>
                    <a:cubicBezTo>
                      <a:pt x="490" y="75"/>
                      <a:pt x="489" y="72"/>
                      <a:pt x="488" y="69"/>
                    </a:cubicBezTo>
                    <a:cubicBezTo>
                      <a:pt x="487" y="66"/>
                      <a:pt x="485" y="63"/>
                      <a:pt x="482" y="61"/>
                    </a:cubicBezTo>
                    <a:cubicBezTo>
                      <a:pt x="480" y="59"/>
                      <a:pt x="477" y="58"/>
                      <a:pt x="474" y="57"/>
                    </a:cubicBezTo>
                    <a:cubicBezTo>
                      <a:pt x="474" y="69"/>
                      <a:pt x="474" y="69"/>
                      <a:pt x="474" y="69"/>
                    </a:cubicBezTo>
                    <a:cubicBezTo>
                      <a:pt x="474" y="68"/>
                      <a:pt x="475" y="68"/>
                      <a:pt x="476" y="67"/>
                    </a:cubicBezTo>
                    <a:cubicBezTo>
                      <a:pt x="476" y="67"/>
                      <a:pt x="477" y="67"/>
                      <a:pt x="477" y="69"/>
                    </a:cubicBezTo>
                    <a:cubicBezTo>
                      <a:pt x="478" y="70"/>
                      <a:pt x="478" y="71"/>
                      <a:pt x="478" y="73"/>
                    </a:cubicBezTo>
                    <a:cubicBezTo>
                      <a:pt x="478" y="74"/>
                      <a:pt x="478" y="76"/>
                      <a:pt x="478" y="78"/>
                    </a:cubicBezTo>
                    <a:cubicBezTo>
                      <a:pt x="478" y="79"/>
                      <a:pt x="478" y="81"/>
                      <a:pt x="477" y="81"/>
                    </a:cubicBezTo>
                    <a:cubicBezTo>
                      <a:pt x="477" y="82"/>
                      <a:pt x="475" y="83"/>
                      <a:pt x="474" y="84"/>
                    </a:cubicBezTo>
                    <a:cubicBezTo>
                      <a:pt x="474" y="84"/>
                      <a:pt x="474" y="84"/>
                      <a:pt x="474" y="84"/>
                    </a:cubicBezTo>
                    <a:lnTo>
                      <a:pt x="474" y="93"/>
                    </a:lnTo>
                    <a:close/>
                    <a:moveTo>
                      <a:pt x="474" y="57"/>
                    </a:moveTo>
                    <a:cubicBezTo>
                      <a:pt x="474" y="69"/>
                      <a:pt x="474" y="69"/>
                      <a:pt x="474" y="69"/>
                    </a:cubicBezTo>
                    <a:cubicBezTo>
                      <a:pt x="473" y="70"/>
                      <a:pt x="473" y="71"/>
                      <a:pt x="472" y="73"/>
                    </a:cubicBezTo>
                    <a:cubicBezTo>
                      <a:pt x="471" y="76"/>
                      <a:pt x="470" y="80"/>
                      <a:pt x="469" y="84"/>
                    </a:cubicBezTo>
                    <a:cubicBezTo>
                      <a:pt x="471" y="84"/>
                      <a:pt x="472" y="84"/>
                      <a:pt x="474" y="84"/>
                    </a:cubicBezTo>
                    <a:cubicBezTo>
                      <a:pt x="474" y="93"/>
                      <a:pt x="474" y="93"/>
                      <a:pt x="474" y="93"/>
                    </a:cubicBezTo>
                    <a:cubicBezTo>
                      <a:pt x="474" y="93"/>
                      <a:pt x="473" y="94"/>
                      <a:pt x="473" y="94"/>
                    </a:cubicBezTo>
                    <a:cubicBezTo>
                      <a:pt x="471" y="94"/>
                      <a:pt x="469" y="94"/>
                      <a:pt x="468" y="94"/>
                    </a:cubicBezTo>
                    <a:cubicBezTo>
                      <a:pt x="467" y="97"/>
                      <a:pt x="467" y="100"/>
                      <a:pt x="467" y="103"/>
                    </a:cubicBezTo>
                    <a:cubicBezTo>
                      <a:pt x="467" y="106"/>
                      <a:pt x="467" y="108"/>
                      <a:pt x="467" y="110"/>
                    </a:cubicBezTo>
                    <a:cubicBezTo>
                      <a:pt x="468" y="113"/>
                      <a:pt x="468" y="115"/>
                      <a:pt x="469" y="116"/>
                    </a:cubicBezTo>
                    <a:cubicBezTo>
                      <a:pt x="470" y="118"/>
                      <a:pt x="471" y="119"/>
                      <a:pt x="472" y="119"/>
                    </a:cubicBezTo>
                    <a:cubicBezTo>
                      <a:pt x="473" y="119"/>
                      <a:pt x="473" y="119"/>
                      <a:pt x="474" y="119"/>
                    </a:cubicBezTo>
                    <a:cubicBezTo>
                      <a:pt x="474" y="129"/>
                      <a:pt x="474" y="129"/>
                      <a:pt x="474" y="129"/>
                    </a:cubicBezTo>
                    <a:cubicBezTo>
                      <a:pt x="473" y="129"/>
                      <a:pt x="472" y="129"/>
                      <a:pt x="471" y="129"/>
                    </a:cubicBezTo>
                    <a:cubicBezTo>
                      <a:pt x="465" y="129"/>
                      <a:pt x="462" y="127"/>
                      <a:pt x="459" y="123"/>
                    </a:cubicBezTo>
                    <a:cubicBezTo>
                      <a:pt x="456" y="120"/>
                      <a:pt x="454" y="116"/>
                      <a:pt x="453" y="111"/>
                    </a:cubicBezTo>
                    <a:cubicBezTo>
                      <a:pt x="452" y="113"/>
                      <a:pt x="451" y="115"/>
                      <a:pt x="449" y="117"/>
                    </a:cubicBezTo>
                    <a:cubicBezTo>
                      <a:pt x="448" y="119"/>
                      <a:pt x="445" y="122"/>
                      <a:pt x="443" y="123"/>
                    </a:cubicBezTo>
                    <a:cubicBezTo>
                      <a:pt x="441" y="125"/>
                      <a:pt x="438" y="125"/>
                      <a:pt x="435" y="125"/>
                    </a:cubicBezTo>
                    <a:cubicBezTo>
                      <a:pt x="432" y="125"/>
                      <a:pt x="429" y="124"/>
                      <a:pt x="428" y="121"/>
                    </a:cubicBezTo>
                    <a:cubicBezTo>
                      <a:pt x="426" y="118"/>
                      <a:pt x="425" y="115"/>
                      <a:pt x="425" y="111"/>
                    </a:cubicBezTo>
                    <a:cubicBezTo>
                      <a:pt x="424" y="107"/>
                      <a:pt x="424" y="102"/>
                      <a:pt x="425" y="98"/>
                    </a:cubicBezTo>
                    <a:cubicBezTo>
                      <a:pt x="426" y="93"/>
                      <a:pt x="426" y="89"/>
                      <a:pt x="428" y="86"/>
                    </a:cubicBezTo>
                    <a:cubicBezTo>
                      <a:pt x="427" y="86"/>
                      <a:pt x="426" y="86"/>
                      <a:pt x="425" y="86"/>
                    </a:cubicBezTo>
                    <a:cubicBezTo>
                      <a:pt x="425" y="86"/>
                      <a:pt x="424" y="86"/>
                      <a:pt x="423" y="86"/>
                    </a:cubicBezTo>
                    <a:cubicBezTo>
                      <a:pt x="423" y="86"/>
                      <a:pt x="423" y="86"/>
                      <a:pt x="423" y="86"/>
                    </a:cubicBezTo>
                    <a:cubicBezTo>
                      <a:pt x="423" y="87"/>
                      <a:pt x="423" y="87"/>
                      <a:pt x="423" y="87"/>
                    </a:cubicBezTo>
                    <a:cubicBezTo>
                      <a:pt x="423" y="88"/>
                      <a:pt x="422" y="90"/>
                      <a:pt x="422" y="92"/>
                    </a:cubicBezTo>
                    <a:cubicBezTo>
                      <a:pt x="421" y="94"/>
                      <a:pt x="420" y="97"/>
                      <a:pt x="419" y="99"/>
                    </a:cubicBezTo>
                    <a:cubicBezTo>
                      <a:pt x="417" y="102"/>
                      <a:pt x="416" y="105"/>
                      <a:pt x="414" y="108"/>
                    </a:cubicBezTo>
                    <a:cubicBezTo>
                      <a:pt x="412" y="111"/>
                      <a:pt x="410" y="113"/>
                      <a:pt x="408" y="116"/>
                    </a:cubicBezTo>
                    <a:cubicBezTo>
                      <a:pt x="405" y="118"/>
                      <a:pt x="402" y="120"/>
                      <a:pt x="399" y="122"/>
                    </a:cubicBezTo>
                    <a:cubicBezTo>
                      <a:pt x="396" y="123"/>
                      <a:pt x="393" y="124"/>
                      <a:pt x="389" y="124"/>
                    </a:cubicBezTo>
                    <a:cubicBezTo>
                      <a:pt x="384" y="123"/>
                      <a:pt x="380" y="122"/>
                      <a:pt x="377" y="119"/>
                    </a:cubicBezTo>
                    <a:cubicBezTo>
                      <a:pt x="374" y="116"/>
                      <a:pt x="372" y="112"/>
                      <a:pt x="371" y="107"/>
                    </a:cubicBezTo>
                    <a:cubicBezTo>
                      <a:pt x="370" y="103"/>
                      <a:pt x="370" y="98"/>
                      <a:pt x="371" y="93"/>
                    </a:cubicBezTo>
                    <a:cubicBezTo>
                      <a:pt x="372" y="88"/>
                      <a:pt x="373" y="83"/>
                      <a:pt x="375" y="79"/>
                    </a:cubicBezTo>
                    <a:cubicBezTo>
                      <a:pt x="377" y="74"/>
                      <a:pt x="379" y="70"/>
                      <a:pt x="382" y="67"/>
                    </a:cubicBezTo>
                    <a:cubicBezTo>
                      <a:pt x="385" y="65"/>
                      <a:pt x="388" y="63"/>
                      <a:pt x="391" y="63"/>
                    </a:cubicBezTo>
                    <a:cubicBezTo>
                      <a:pt x="397" y="63"/>
                      <a:pt x="400" y="65"/>
                      <a:pt x="403" y="70"/>
                    </a:cubicBezTo>
                    <a:cubicBezTo>
                      <a:pt x="406" y="75"/>
                      <a:pt x="407" y="80"/>
                      <a:pt x="406" y="87"/>
                    </a:cubicBezTo>
                    <a:cubicBezTo>
                      <a:pt x="406" y="89"/>
                      <a:pt x="405" y="92"/>
                      <a:pt x="404" y="93"/>
                    </a:cubicBezTo>
                    <a:cubicBezTo>
                      <a:pt x="402" y="95"/>
                      <a:pt x="400" y="96"/>
                      <a:pt x="399" y="97"/>
                    </a:cubicBezTo>
                    <a:cubicBezTo>
                      <a:pt x="397" y="98"/>
                      <a:pt x="396" y="98"/>
                      <a:pt x="395" y="97"/>
                    </a:cubicBezTo>
                    <a:cubicBezTo>
                      <a:pt x="393" y="97"/>
                      <a:pt x="393" y="96"/>
                      <a:pt x="393" y="94"/>
                    </a:cubicBezTo>
                    <a:cubicBezTo>
                      <a:pt x="393" y="93"/>
                      <a:pt x="394" y="91"/>
                      <a:pt x="394" y="89"/>
                    </a:cubicBezTo>
                    <a:cubicBezTo>
                      <a:pt x="395" y="86"/>
                      <a:pt x="395" y="84"/>
                      <a:pt x="395" y="81"/>
                    </a:cubicBezTo>
                    <a:cubicBezTo>
                      <a:pt x="395" y="78"/>
                      <a:pt x="395" y="76"/>
                      <a:pt x="395" y="74"/>
                    </a:cubicBezTo>
                    <a:cubicBezTo>
                      <a:pt x="395" y="72"/>
                      <a:pt x="395" y="72"/>
                      <a:pt x="394" y="72"/>
                    </a:cubicBezTo>
                    <a:cubicBezTo>
                      <a:pt x="393" y="72"/>
                      <a:pt x="392" y="73"/>
                      <a:pt x="391" y="75"/>
                    </a:cubicBezTo>
                    <a:cubicBezTo>
                      <a:pt x="390" y="77"/>
                      <a:pt x="389" y="79"/>
                      <a:pt x="388" y="82"/>
                    </a:cubicBezTo>
                    <a:cubicBezTo>
                      <a:pt x="387" y="85"/>
                      <a:pt x="387" y="88"/>
                      <a:pt x="386" y="92"/>
                    </a:cubicBezTo>
                    <a:cubicBezTo>
                      <a:pt x="385" y="95"/>
                      <a:pt x="385" y="98"/>
                      <a:pt x="385" y="102"/>
                    </a:cubicBezTo>
                    <a:cubicBezTo>
                      <a:pt x="385" y="105"/>
                      <a:pt x="385" y="107"/>
                      <a:pt x="386" y="110"/>
                    </a:cubicBezTo>
                    <a:cubicBezTo>
                      <a:pt x="387" y="112"/>
                      <a:pt x="388" y="113"/>
                      <a:pt x="390" y="114"/>
                    </a:cubicBezTo>
                    <a:cubicBezTo>
                      <a:pt x="394" y="115"/>
                      <a:pt x="397" y="114"/>
                      <a:pt x="400" y="112"/>
                    </a:cubicBezTo>
                    <a:cubicBezTo>
                      <a:pt x="403" y="109"/>
                      <a:pt x="405" y="107"/>
                      <a:pt x="407" y="103"/>
                    </a:cubicBezTo>
                    <a:cubicBezTo>
                      <a:pt x="410" y="100"/>
                      <a:pt x="412" y="96"/>
                      <a:pt x="413" y="93"/>
                    </a:cubicBezTo>
                    <a:cubicBezTo>
                      <a:pt x="414" y="91"/>
                      <a:pt x="415" y="89"/>
                      <a:pt x="415" y="88"/>
                    </a:cubicBezTo>
                    <a:cubicBezTo>
                      <a:pt x="415" y="88"/>
                      <a:pt x="415" y="87"/>
                      <a:pt x="416" y="87"/>
                    </a:cubicBezTo>
                    <a:cubicBezTo>
                      <a:pt x="417" y="83"/>
                      <a:pt x="417" y="83"/>
                      <a:pt x="417" y="83"/>
                    </a:cubicBezTo>
                    <a:cubicBezTo>
                      <a:pt x="416" y="82"/>
                      <a:pt x="415" y="81"/>
                      <a:pt x="415" y="79"/>
                    </a:cubicBezTo>
                    <a:cubicBezTo>
                      <a:pt x="415" y="77"/>
                      <a:pt x="415" y="76"/>
                      <a:pt x="416" y="74"/>
                    </a:cubicBezTo>
                    <a:cubicBezTo>
                      <a:pt x="416" y="73"/>
                      <a:pt x="417" y="71"/>
                      <a:pt x="419" y="70"/>
                    </a:cubicBezTo>
                    <a:cubicBezTo>
                      <a:pt x="420" y="69"/>
                      <a:pt x="421" y="69"/>
                      <a:pt x="423" y="69"/>
                    </a:cubicBezTo>
                    <a:cubicBezTo>
                      <a:pt x="426" y="69"/>
                      <a:pt x="428" y="70"/>
                      <a:pt x="428" y="72"/>
                    </a:cubicBezTo>
                    <a:cubicBezTo>
                      <a:pt x="428" y="74"/>
                      <a:pt x="428" y="77"/>
                      <a:pt x="427" y="79"/>
                    </a:cubicBezTo>
                    <a:cubicBezTo>
                      <a:pt x="428" y="80"/>
                      <a:pt x="429" y="80"/>
                      <a:pt x="431" y="79"/>
                    </a:cubicBezTo>
                    <a:cubicBezTo>
                      <a:pt x="433" y="79"/>
                      <a:pt x="435" y="79"/>
                      <a:pt x="436" y="79"/>
                    </a:cubicBezTo>
                    <a:cubicBezTo>
                      <a:pt x="438" y="79"/>
                      <a:pt x="439" y="79"/>
                      <a:pt x="440" y="80"/>
                    </a:cubicBezTo>
                    <a:cubicBezTo>
                      <a:pt x="442" y="81"/>
                      <a:pt x="442" y="82"/>
                      <a:pt x="441" y="85"/>
                    </a:cubicBezTo>
                    <a:cubicBezTo>
                      <a:pt x="441" y="87"/>
                      <a:pt x="440" y="90"/>
                      <a:pt x="439" y="94"/>
                    </a:cubicBezTo>
                    <a:cubicBezTo>
                      <a:pt x="439" y="97"/>
                      <a:pt x="438" y="101"/>
                      <a:pt x="438" y="104"/>
                    </a:cubicBezTo>
                    <a:cubicBezTo>
                      <a:pt x="438" y="107"/>
                      <a:pt x="438" y="110"/>
                      <a:pt x="438" y="112"/>
                    </a:cubicBezTo>
                    <a:cubicBezTo>
                      <a:pt x="438" y="114"/>
                      <a:pt x="439" y="115"/>
                      <a:pt x="440" y="115"/>
                    </a:cubicBezTo>
                    <a:cubicBezTo>
                      <a:pt x="441" y="115"/>
                      <a:pt x="442" y="114"/>
                      <a:pt x="444" y="112"/>
                    </a:cubicBezTo>
                    <a:cubicBezTo>
                      <a:pt x="445" y="109"/>
                      <a:pt x="446" y="106"/>
                      <a:pt x="448" y="103"/>
                    </a:cubicBezTo>
                    <a:cubicBezTo>
                      <a:pt x="449" y="100"/>
                      <a:pt x="450" y="97"/>
                      <a:pt x="452" y="93"/>
                    </a:cubicBezTo>
                    <a:cubicBezTo>
                      <a:pt x="452" y="91"/>
                      <a:pt x="453" y="89"/>
                      <a:pt x="453" y="88"/>
                    </a:cubicBezTo>
                    <a:cubicBezTo>
                      <a:pt x="454" y="84"/>
                      <a:pt x="455" y="80"/>
                      <a:pt x="456" y="76"/>
                    </a:cubicBezTo>
                    <a:cubicBezTo>
                      <a:pt x="458" y="71"/>
                      <a:pt x="461" y="66"/>
                      <a:pt x="463" y="63"/>
                    </a:cubicBezTo>
                    <a:cubicBezTo>
                      <a:pt x="466" y="59"/>
                      <a:pt x="470" y="57"/>
                      <a:pt x="473" y="57"/>
                    </a:cubicBezTo>
                    <a:cubicBezTo>
                      <a:pt x="473" y="57"/>
                      <a:pt x="474" y="57"/>
                      <a:pt x="474" y="57"/>
                    </a:cubicBezTo>
                    <a:close/>
                    <a:moveTo>
                      <a:pt x="258" y="117"/>
                    </a:moveTo>
                    <a:cubicBezTo>
                      <a:pt x="258" y="108"/>
                      <a:pt x="258" y="108"/>
                      <a:pt x="258" y="108"/>
                    </a:cubicBezTo>
                    <a:cubicBezTo>
                      <a:pt x="258" y="108"/>
                      <a:pt x="258" y="108"/>
                      <a:pt x="258" y="108"/>
                    </a:cubicBezTo>
                    <a:cubicBezTo>
                      <a:pt x="260" y="108"/>
                      <a:pt x="261" y="107"/>
                      <a:pt x="262" y="106"/>
                    </a:cubicBezTo>
                    <a:cubicBezTo>
                      <a:pt x="263" y="104"/>
                      <a:pt x="264" y="102"/>
                      <a:pt x="264" y="99"/>
                    </a:cubicBezTo>
                    <a:cubicBezTo>
                      <a:pt x="265" y="97"/>
                      <a:pt x="265" y="94"/>
                      <a:pt x="265" y="91"/>
                    </a:cubicBezTo>
                    <a:cubicBezTo>
                      <a:pt x="265" y="88"/>
                      <a:pt x="264" y="85"/>
                      <a:pt x="264" y="82"/>
                    </a:cubicBezTo>
                    <a:cubicBezTo>
                      <a:pt x="263" y="80"/>
                      <a:pt x="262" y="77"/>
                      <a:pt x="261" y="75"/>
                    </a:cubicBezTo>
                    <a:cubicBezTo>
                      <a:pt x="260" y="74"/>
                      <a:pt x="259" y="73"/>
                      <a:pt x="258" y="73"/>
                    </a:cubicBezTo>
                    <a:cubicBezTo>
                      <a:pt x="258" y="65"/>
                      <a:pt x="258" y="65"/>
                      <a:pt x="258" y="65"/>
                    </a:cubicBezTo>
                    <a:cubicBezTo>
                      <a:pt x="258" y="65"/>
                      <a:pt x="258" y="65"/>
                      <a:pt x="258" y="65"/>
                    </a:cubicBezTo>
                    <a:cubicBezTo>
                      <a:pt x="263" y="65"/>
                      <a:pt x="267" y="67"/>
                      <a:pt x="270" y="69"/>
                    </a:cubicBezTo>
                    <a:cubicBezTo>
                      <a:pt x="273" y="72"/>
                      <a:pt x="275" y="75"/>
                      <a:pt x="276" y="79"/>
                    </a:cubicBezTo>
                    <a:cubicBezTo>
                      <a:pt x="278" y="83"/>
                      <a:pt x="278" y="87"/>
                      <a:pt x="278" y="92"/>
                    </a:cubicBezTo>
                    <a:cubicBezTo>
                      <a:pt x="278" y="96"/>
                      <a:pt x="277" y="100"/>
                      <a:pt x="275" y="104"/>
                    </a:cubicBezTo>
                    <a:cubicBezTo>
                      <a:pt x="273" y="108"/>
                      <a:pt x="271" y="111"/>
                      <a:pt x="267" y="114"/>
                    </a:cubicBezTo>
                    <a:cubicBezTo>
                      <a:pt x="265" y="116"/>
                      <a:pt x="261" y="117"/>
                      <a:pt x="258" y="117"/>
                    </a:cubicBezTo>
                    <a:close/>
                    <a:moveTo>
                      <a:pt x="322" y="148"/>
                    </a:moveTo>
                    <a:cubicBezTo>
                      <a:pt x="322" y="151"/>
                      <a:pt x="321" y="154"/>
                      <a:pt x="319" y="156"/>
                    </a:cubicBezTo>
                    <a:cubicBezTo>
                      <a:pt x="318" y="158"/>
                      <a:pt x="316" y="160"/>
                      <a:pt x="313" y="161"/>
                    </a:cubicBezTo>
                    <a:cubicBezTo>
                      <a:pt x="311" y="162"/>
                      <a:pt x="309" y="162"/>
                      <a:pt x="308" y="162"/>
                    </a:cubicBezTo>
                    <a:cubicBezTo>
                      <a:pt x="306" y="162"/>
                      <a:pt x="305" y="161"/>
                      <a:pt x="305" y="158"/>
                    </a:cubicBezTo>
                    <a:cubicBezTo>
                      <a:pt x="306" y="156"/>
                      <a:pt x="306" y="154"/>
                      <a:pt x="306" y="150"/>
                    </a:cubicBezTo>
                    <a:cubicBezTo>
                      <a:pt x="306" y="147"/>
                      <a:pt x="306" y="143"/>
                      <a:pt x="307" y="139"/>
                    </a:cubicBezTo>
                    <a:cubicBezTo>
                      <a:pt x="307" y="135"/>
                      <a:pt x="307" y="130"/>
                      <a:pt x="307" y="125"/>
                    </a:cubicBezTo>
                    <a:cubicBezTo>
                      <a:pt x="308" y="121"/>
                      <a:pt x="308" y="116"/>
                      <a:pt x="308" y="111"/>
                    </a:cubicBezTo>
                    <a:cubicBezTo>
                      <a:pt x="307" y="115"/>
                      <a:pt x="305" y="118"/>
                      <a:pt x="302" y="120"/>
                    </a:cubicBezTo>
                    <a:cubicBezTo>
                      <a:pt x="301" y="122"/>
                      <a:pt x="299" y="123"/>
                      <a:pt x="297" y="123"/>
                    </a:cubicBezTo>
                    <a:cubicBezTo>
                      <a:pt x="295" y="123"/>
                      <a:pt x="294" y="123"/>
                      <a:pt x="292" y="122"/>
                    </a:cubicBezTo>
                    <a:cubicBezTo>
                      <a:pt x="290" y="121"/>
                      <a:pt x="288" y="120"/>
                      <a:pt x="287" y="118"/>
                    </a:cubicBezTo>
                    <a:cubicBezTo>
                      <a:pt x="286" y="116"/>
                      <a:pt x="285" y="115"/>
                      <a:pt x="284" y="113"/>
                    </a:cubicBezTo>
                    <a:cubicBezTo>
                      <a:pt x="284" y="110"/>
                      <a:pt x="284" y="108"/>
                      <a:pt x="284" y="104"/>
                    </a:cubicBezTo>
                    <a:cubicBezTo>
                      <a:pt x="283" y="101"/>
                      <a:pt x="283" y="97"/>
                      <a:pt x="283" y="93"/>
                    </a:cubicBezTo>
                    <a:cubicBezTo>
                      <a:pt x="283" y="89"/>
                      <a:pt x="283" y="84"/>
                      <a:pt x="284" y="80"/>
                    </a:cubicBezTo>
                    <a:cubicBezTo>
                      <a:pt x="284" y="76"/>
                      <a:pt x="284" y="72"/>
                      <a:pt x="284" y="68"/>
                    </a:cubicBezTo>
                    <a:cubicBezTo>
                      <a:pt x="284" y="65"/>
                      <a:pt x="285" y="64"/>
                      <a:pt x="287" y="62"/>
                    </a:cubicBezTo>
                    <a:cubicBezTo>
                      <a:pt x="288" y="61"/>
                      <a:pt x="290" y="60"/>
                      <a:pt x="292" y="60"/>
                    </a:cubicBezTo>
                    <a:cubicBezTo>
                      <a:pt x="294" y="60"/>
                      <a:pt x="296" y="60"/>
                      <a:pt x="298" y="61"/>
                    </a:cubicBezTo>
                    <a:cubicBezTo>
                      <a:pt x="300" y="62"/>
                      <a:pt x="301" y="63"/>
                      <a:pt x="301" y="65"/>
                    </a:cubicBezTo>
                    <a:cubicBezTo>
                      <a:pt x="300" y="69"/>
                      <a:pt x="300" y="74"/>
                      <a:pt x="299" y="79"/>
                    </a:cubicBezTo>
                    <a:cubicBezTo>
                      <a:pt x="299" y="84"/>
                      <a:pt x="299" y="89"/>
                      <a:pt x="298" y="94"/>
                    </a:cubicBezTo>
                    <a:cubicBezTo>
                      <a:pt x="298" y="98"/>
                      <a:pt x="298" y="102"/>
                      <a:pt x="298" y="105"/>
                    </a:cubicBezTo>
                    <a:cubicBezTo>
                      <a:pt x="298" y="108"/>
                      <a:pt x="298" y="110"/>
                      <a:pt x="299" y="110"/>
                    </a:cubicBezTo>
                    <a:cubicBezTo>
                      <a:pt x="300" y="111"/>
                      <a:pt x="301" y="110"/>
                      <a:pt x="302" y="109"/>
                    </a:cubicBezTo>
                    <a:cubicBezTo>
                      <a:pt x="302" y="107"/>
                      <a:pt x="303" y="105"/>
                      <a:pt x="304" y="103"/>
                    </a:cubicBezTo>
                    <a:cubicBezTo>
                      <a:pt x="305" y="101"/>
                      <a:pt x="306" y="98"/>
                      <a:pt x="306" y="95"/>
                    </a:cubicBezTo>
                    <a:cubicBezTo>
                      <a:pt x="307" y="92"/>
                      <a:pt x="308" y="89"/>
                      <a:pt x="308" y="87"/>
                    </a:cubicBezTo>
                    <a:cubicBezTo>
                      <a:pt x="309" y="84"/>
                      <a:pt x="309" y="82"/>
                      <a:pt x="309" y="79"/>
                    </a:cubicBezTo>
                    <a:cubicBezTo>
                      <a:pt x="309" y="78"/>
                      <a:pt x="310" y="78"/>
                      <a:pt x="310" y="77"/>
                    </a:cubicBezTo>
                    <a:cubicBezTo>
                      <a:pt x="310" y="72"/>
                      <a:pt x="310" y="72"/>
                      <a:pt x="310" y="72"/>
                    </a:cubicBezTo>
                    <a:cubicBezTo>
                      <a:pt x="310" y="71"/>
                      <a:pt x="311" y="69"/>
                      <a:pt x="312" y="68"/>
                    </a:cubicBezTo>
                    <a:cubicBezTo>
                      <a:pt x="314" y="68"/>
                      <a:pt x="316" y="67"/>
                      <a:pt x="318" y="67"/>
                    </a:cubicBezTo>
                    <a:cubicBezTo>
                      <a:pt x="320" y="67"/>
                      <a:pt x="322" y="67"/>
                      <a:pt x="323" y="68"/>
                    </a:cubicBezTo>
                    <a:cubicBezTo>
                      <a:pt x="325" y="69"/>
                      <a:pt x="325" y="70"/>
                      <a:pt x="325" y="72"/>
                    </a:cubicBezTo>
                    <a:cubicBezTo>
                      <a:pt x="325" y="75"/>
                      <a:pt x="324" y="79"/>
                      <a:pt x="324" y="83"/>
                    </a:cubicBezTo>
                    <a:cubicBezTo>
                      <a:pt x="324" y="88"/>
                      <a:pt x="324" y="93"/>
                      <a:pt x="323" y="98"/>
                    </a:cubicBezTo>
                    <a:cubicBezTo>
                      <a:pt x="323" y="103"/>
                      <a:pt x="323" y="109"/>
                      <a:pt x="323" y="114"/>
                    </a:cubicBezTo>
                    <a:cubicBezTo>
                      <a:pt x="323" y="119"/>
                      <a:pt x="323" y="124"/>
                      <a:pt x="323" y="129"/>
                    </a:cubicBezTo>
                    <a:cubicBezTo>
                      <a:pt x="322" y="134"/>
                      <a:pt x="322" y="138"/>
                      <a:pt x="322" y="141"/>
                    </a:cubicBezTo>
                    <a:cubicBezTo>
                      <a:pt x="322" y="145"/>
                      <a:pt x="322" y="147"/>
                      <a:pt x="322" y="148"/>
                    </a:cubicBezTo>
                    <a:close/>
                    <a:moveTo>
                      <a:pt x="130" y="96"/>
                    </a:moveTo>
                    <a:cubicBezTo>
                      <a:pt x="132" y="94"/>
                      <a:pt x="133" y="92"/>
                      <a:pt x="134" y="89"/>
                    </a:cubicBezTo>
                    <a:cubicBezTo>
                      <a:pt x="134" y="86"/>
                      <a:pt x="135" y="83"/>
                      <a:pt x="136" y="81"/>
                    </a:cubicBezTo>
                    <a:cubicBezTo>
                      <a:pt x="136" y="78"/>
                      <a:pt x="137" y="76"/>
                      <a:pt x="137" y="74"/>
                    </a:cubicBezTo>
                    <a:cubicBezTo>
                      <a:pt x="138" y="72"/>
                      <a:pt x="139" y="71"/>
                      <a:pt x="140" y="71"/>
                    </a:cubicBezTo>
                    <a:cubicBezTo>
                      <a:pt x="142" y="71"/>
                      <a:pt x="143" y="72"/>
                      <a:pt x="144" y="73"/>
                    </a:cubicBezTo>
                    <a:cubicBezTo>
                      <a:pt x="145" y="74"/>
                      <a:pt x="146" y="76"/>
                      <a:pt x="147" y="77"/>
                    </a:cubicBezTo>
                    <a:cubicBezTo>
                      <a:pt x="148" y="79"/>
                      <a:pt x="148" y="81"/>
                      <a:pt x="149" y="83"/>
                    </a:cubicBezTo>
                    <a:cubicBezTo>
                      <a:pt x="149" y="85"/>
                      <a:pt x="149" y="87"/>
                      <a:pt x="149" y="88"/>
                    </a:cubicBezTo>
                    <a:cubicBezTo>
                      <a:pt x="149" y="96"/>
                      <a:pt x="147" y="103"/>
                      <a:pt x="141" y="109"/>
                    </a:cubicBezTo>
                    <a:cubicBezTo>
                      <a:pt x="136" y="114"/>
                      <a:pt x="130" y="119"/>
                      <a:pt x="122" y="123"/>
                    </a:cubicBezTo>
                    <a:cubicBezTo>
                      <a:pt x="114" y="127"/>
                      <a:pt x="105" y="130"/>
                      <a:pt x="96" y="132"/>
                    </a:cubicBezTo>
                    <a:cubicBezTo>
                      <a:pt x="86" y="133"/>
                      <a:pt x="78" y="134"/>
                      <a:pt x="69" y="134"/>
                    </a:cubicBezTo>
                    <a:cubicBezTo>
                      <a:pt x="63" y="134"/>
                      <a:pt x="57" y="134"/>
                      <a:pt x="49" y="133"/>
                    </a:cubicBezTo>
                    <a:cubicBezTo>
                      <a:pt x="42" y="132"/>
                      <a:pt x="34" y="130"/>
                      <a:pt x="28" y="127"/>
                    </a:cubicBezTo>
                    <a:cubicBezTo>
                      <a:pt x="21" y="125"/>
                      <a:pt x="15" y="121"/>
                      <a:pt x="11" y="116"/>
                    </a:cubicBezTo>
                    <a:cubicBezTo>
                      <a:pt x="6" y="111"/>
                      <a:pt x="4" y="104"/>
                      <a:pt x="4" y="96"/>
                    </a:cubicBezTo>
                    <a:cubicBezTo>
                      <a:pt x="4" y="89"/>
                      <a:pt x="6" y="83"/>
                      <a:pt x="11" y="79"/>
                    </a:cubicBezTo>
                    <a:cubicBezTo>
                      <a:pt x="15" y="75"/>
                      <a:pt x="21" y="71"/>
                      <a:pt x="27" y="68"/>
                    </a:cubicBezTo>
                    <a:cubicBezTo>
                      <a:pt x="24" y="67"/>
                      <a:pt x="20" y="66"/>
                      <a:pt x="17" y="65"/>
                    </a:cubicBezTo>
                    <a:cubicBezTo>
                      <a:pt x="14" y="63"/>
                      <a:pt x="11" y="61"/>
                      <a:pt x="8" y="59"/>
                    </a:cubicBezTo>
                    <a:cubicBezTo>
                      <a:pt x="6" y="57"/>
                      <a:pt x="4" y="54"/>
                      <a:pt x="2" y="51"/>
                    </a:cubicBezTo>
                    <a:cubicBezTo>
                      <a:pt x="1" y="48"/>
                      <a:pt x="0" y="45"/>
                      <a:pt x="0" y="41"/>
                    </a:cubicBezTo>
                    <a:cubicBezTo>
                      <a:pt x="0" y="35"/>
                      <a:pt x="1" y="31"/>
                      <a:pt x="4" y="27"/>
                    </a:cubicBezTo>
                    <a:cubicBezTo>
                      <a:pt x="7" y="23"/>
                      <a:pt x="11" y="19"/>
                      <a:pt x="15" y="16"/>
                    </a:cubicBezTo>
                    <a:cubicBezTo>
                      <a:pt x="20" y="13"/>
                      <a:pt x="25" y="11"/>
                      <a:pt x="30" y="9"/>
                    </a:cubicBezTo>
                    <a:cubicBezTo>
                      <a:pt x="36" y="7"/>
                      <a:pt x="42" y="5"/>
                      <a:pt x="48" y="4"/>
                    </a:cubicBezTo>
                    <a:cubicBezTo>
                      <a:pt x="54" y="2"/>
                      <a:pt x="59" y="2"/>
                      <a:pt x="65" y="1"/>
                    </a:cubicBezTo>
                    <a:cubicBezTo>
                      <a:pt x="70" y="1"/>
                      <a:pt x="75" y="0"/>
                      <a:pt x="79" y="0"/>
                    </a:cubicBezTo>
                    <a:cubicBezTo>
                      <a:pt x="86" y="0"/>
                      <a:pt x="93" y="1"/>
                      <a:pt x="101" y="2"/>
                    </a:cubicBezTo>
                    <a:cubicBezTo>
                      <a:pt x="109" y="4"/>
                      <a:pt x="117" y="5"/>
                      <a:pt x="123" y="8"/>
                    </a:cubicBezTo>
                    <a:cubicBezTo>
                      <a:pt x="130" y="10"/>
                      <a:pt x="136" y="13"/>
                      <a:pt x="141" y="17"/>
                    </a:cubicBezTo>
                    <a:cubicBezTo>
                      <a:pt x="145" y="20"/>
                      <a:pt x="147" y="24"/>
                      <a:pt x="147" y="29"/>
                    </a:cubicBezTo>
                    <a:cubicBezTo>
                      <a:pt x="147" y="31"/>
                      <a:pt x="146" y="32"/>
                      <a:pt x="144" y="32"/>
                    </a:cubicBezTo>
                    <a:cubicBezTo>
                      <a:pt x="142" y="32"/>
                      <a:pt x="140" y="32"/>
                      <a:pt x="136" y="31"/>
                    </a:cubicBezTo>
                    <a:cubicBezTo>
                      <a:pt x="133" y="30"/>
                      <a:pt x="130" y="29"/>
                      <a:pt x="127" y="28"/>
                    </a:cubicBezTo>
                    <a:cubicBezTo>
                      <a:pt x="123" y="26"/>
                      <a:pt x="120" y="25"/>
                      <a:pt x="117" y="25"/>
                    </a:cubicBezTo>
                    <a:cubicBezTo>
                      <a:pt x="110" y="23"/>
                      <a:pt x="103" y="21"/>
                      <a:pt x="97" y="20"/>
                    </a:cubicBezTo>
                    <a:cubicBezTo>
                      <a:pt x="90" y="19"/>
                      <a:pt x="83" y="18"/>
                      <a:pt x="76" y="18"/>
                    </a:cubicBezTo>
                    <a:cubicBezTo>
                      <a:pt x="71" y="18"/>
                      <a:pt x="65" y="19"/>
                      <a:pt x="58" y="20"/>
                    </a:cubicBezTo>
                    <a:cubicBezTo>
                      <a:pt x="51" y="21"/>
                      <a:pt x="45" y="22"/>
                      <a:pt x="39" y="24"/>
                    </a:cubicBezTo>
                    <a:cubicBezTo>
                      <a:pt x="33" y="26"/>
                      <a:pt x="28" y="28"/>
                      <a:pt x="23" y="31"/>
                    </a:cubicBezTo>
                    <a:cubicBezTo>
                      <a:pt x="19" y="34"/>
                      <a:pt x="17" y="37"/>
                      <a:pt x="17" y="41"/>
                    </a:cubicBezTo>
                    <a:cubicBezTo>
                      <a:pt x="17" y="45"/>
                      <a:pt x="19" y="48"/>
                      <a:pt x="22" y="50"/>
                    </a:cubicBezTo>
                    <a:cubicBezTo>
                      <a:pt x="25" y="52"/>
                      <a:pt x="29" y="54"/>
                      <a:pt x="34" y="55"/>
                    </a:cubicBezTo>
                    <a:cubicBezTo>
                      <a:pt x="38" y="56"/>
                      <a:pt x="44" y="57"/>
                      <a:pt x="51" y="57"/>
                    </a:cubicBezTo>
                    <a:cubicBezTo>
                      <a:pt x="57" y="57"/>
                      <a:pt x="64" y="58"/>
                      <a:pt x="71" y="58"/>
                    </a:cubicBezTo>
                    <a:cubicBezTo>
                      <a:pt x="78" y="58"/>
                      <a:pt x="85" y="57"/>
                      <a:pt x="92" y="57"/>
                    </a:cubicBezTo>
                    <a:cubicBezTo>
                      <a:pt x="99" y="57"/>
                      <a:pt x="106" y="57"/>
                      <a:pt x="112" y="57"/>
                    </a:cubicBezTo>
                    <a:cubicBezTo>
                      <a:pt x="118" y="57"/>
                      <a:pt x="123" y="58"/>
                      <a:pt x="128" y="59"/>
                    </a:cubicBezTo>
                    <a:cubicBezTo>
                      <a:pt x="133" y="60"/>
                      <a:pt x="136" y="61"/>
                      <a:pt x="138" y="63"/>
                    </a:cubicBezTo>
                    <a:cubicBezTo>
                      <a:pt x="138" y="62"/>
                      <a:pt x="138" y="62"/>
                      <a:pt x="138" y="62"/>
                    </a:cubicBezTo>
                    <a:cubicBezTo>
                      <a:pt x="139" y="63"/>
                      <a:pt x="140" y="63"/>
                      <a:pt x="140" y="64"/>
                    </a:cubicBezTo>
                    <a:cubicBezTo>
                      <a:pt x="140" y="64"/>
                      <a:pt x="140" y="65"/>
                      <a:pt x="139" y="65"/>
                    </a:cubicBezTo>
                    <a:cubicBezTo>
                      <a:pt x="139" y="66"/>
                      <a:pt x="138" y="66"/>
                      <a:pt x="137" y="66"/>
                    </a:cubicBezTo>
                    <a:cubicBezTo>
                      <a:pt x="136" y="67"/>
                      <a:pt x="135" y="67"/>
                      <a:pt x="135" y="67"/>
                    </a:cubicBezTo>
                    <a:cubicBezTo>
                      <a:pt x="125" y="68"/>
                      <a:pt x="115" y="69"/>
                      <a:pt x="107" y="69"/>
                    </a:cubicBezTo>
                    <a:cubicBezTo>
                      <a:pt x="98" y="69"/>
                      <a:pt x="90" y="69"/>
                      <a:pt x="84" y="70"/>
                    </a:cubicBezTo>
                    <a:cubicBezTo>
                      <a:pt x="77" y="70"/>
                      <a:pt x="71" y="70"/>
                      <a:pt x="66" y="70"/>
                    </a:cubicBezTo>
                    <a:cubicBezTo>
                      <a:pt x="61" y="71"/>
                      <a:pt x="57" y="71"/>
                      <a:pt x="53" y="72"/>
                    </a:cubicBezTo>
                    <a:cubicBezTo>
                      <a:pt x="49" y="73"/>
                      <a:pt x="45" y="74"/>
                      <a:pt x="40" y="76"/>
                    </a:cubicBezTo>
                    <a:cubicBezTo>
                      <a:pt x="36" y="77"/>
                      <a:pt x="32" y="79"/>
                      <a:pt x="28" y="81"/>
                    </a:cubicBezTo>
                    <a:cubicBezTo>
                      <a:pt x="25" y="82"/>
                      <a:pt x="22" y="84"/>
                      <a:pt x="20" y="87"/>
                    </a:cubicBezTo>
                    <a:cubicBezTo>
                      <a:pt x="17" y="89"/>
                      <a:pt x="16" y="92"/>
                      <a:pt x="16" y="95"/>
                    </a:cubicBezTo>
                    <a:cubicBezTo>
                      <a:pt x="16" y="100"/>
                      <a:pt x="18" y="104"/>
                      <a:pt x="21" y="107"/>
                    </a:cubicBezTo>
                    <a:cubicBezTo>
                      <a:pt x="24" y="110"/>
                      <a:pt x="28" y="113"/>
                      <a:pt x="33" y="114"/>
                    </a:cubicBezTo>
                    <a:cubicBezTo>
                      <a:pt x="37" y="116"/>
                      <a:pt x="42" y="117"/>
                      <a:pt x="47" y="118"/>
                    </a:cubicBezTo>
                    <a:cubicBezTo>
                      <a:pt x="52" y="118"/>
                      <a:pt x="57" y="119"/>
                      <a:pt x="61" y="119"/>
                    </a:cubicBezTo>
                    <a:cubicBezTo>
                      <a:pt x="66" y="119"/>
                      <a:pt x="72" y="118"/>
                      <a:pt x="78" y="118"/>
                    </a:cubicBezTo>
                    <a:cubicBezTo>
                      <a:pt x="84" y="117"/>
                      <a:pt x="91" y="116"/>
                      <a:pt x="97" y="115"/>
                    </a:cubicBezTo>
                    <a:cubicBezTo>
                      <a:pt x="104" y="113"/>
                      <a:pt x="110" y="111"/>
                      <a:pt x="116" y="108"/>
                    </a:cubicBezTo>
                    <a:cubicBezTo>
                      <a:pt x="122" y="105"/>
                      <a:pt x="127" y="101"/>
                      <a:pt x="130" y="96"/>
                    </a:cubicBezTo>
                    <a:close/>
                    <a:moveTo>
                      <a:pt x="258" y="65"/>
                    </a:moveTo>
                    <a:cubicBezTo>
                      <a:pt x="258" y="73"/>
                      <a:pt x="258" y="73"/>
                      <a:pt x="258" y="73"/>
                    </a:cubicBezTo>
                    <a:cubicBezTo>
                      <a:pt x="257" y="73"/>
                      <a:pt x="257" y="73"/>
                      <a:pt x="257" y="73"/>
                    </a:cubicBezTo>
                    <a:cubicBezTo>
                      <a:pt x="256" y="73"/>
                      <a:pt x="254" y="74"/>
                      <a:pt x="253" y="75"/>
                    </a:cubicBezTo>
                    <a:cubicBezTo>
                      <a:pt x="252" y="77"/>
                      <a:pt x="252" y="79"/>
                      <a:pt x="251" y="82"/>
                    </a:cubicBezTo>
                    <a:cubicBezTo>
                      <a:pt x="251" y="84"/>
                      <a:pt x="250" y="87"/>
                      <a:pt x="250" y="90"/>
                    </a:cubicBezTo>
                    <a:cubicBezTo>
                      <a:pt x="250" y="93"/>
                      <a:pt x="251" y="96"/>
                      <a:pt x="251" y="98"/>
                    </a:cubicBezTo>
                    <a:cubicBezTo>
                      <a:pt x="252" y="101"/>
                      <a:pt x="253" y="103"/>
                      <a:pt x="254" y="105"/>
                    </a:cubicBezTo>
                    <a:cubicBezTo>
                      <a:pt x="255" y="107"/>
                      <a:pt x="256" y="107"/>
                      <a:pt x="258" y="108"/>
                    </a:cubicBezTo>
                    <a:cubicBezTo>
                      <a:pt x="258" y="117"/>
                      <a:pt x="258" y="117"/>
                      <a:pt x="258" y="117"/>
                    </a:cubicBezTo>
                    <a:cubicBezTo>
                      <a:pt x="257" y="117"/>
                      <a:pt x="256" y="117"/>
                      <a:pt x="256" y="117"/>
                    </a:cubicBezTo>
                    <a:cubicBezTo>
                      <a:pt x="250" y="117"/>
                      <a:pt x="246" y="116"/>
                      <a:pt x="243" y="113"/>
                    </a:cubicBezTo>
                    <a:cubicBezTo>
                      <a:pt x="240" y="111"/>
                      <a:pt x="238" y="107"/>
                      <a:pt x="237" y="103"/>
                    </a:cubicBezTo>
                    <a:cubicBezTo>
                      <a:pt x="236" y="100"/>
                      <a:pt x="235" y="95"/>
                      <a:pt x="236" y="91"/>
                    </a:cubicBezTo>
                    <a:cubicBezTo>
                      <a:pt x="236" y="86"/>
                      <a:pt x="237" y="82"/>
                      <a:pt x="239" y="78"/>
                    </a:cubicBezTo>
                    <a:cubicBezTo>
                      <a:pt x="241" y="74"/>
                      <a:pt x="244" y="71"/>
                      <a:pt x="247" y="68"/>
                    </a:cubicBezTo>
                    <a:cubicBezTo>
                      <a:pt x="250" y="66"/>
                      <a:pt x="253" y="65"/>
                      <a:pt x="258" y="65"/>
                    </a:cubicBezTo>
                    <a:close/>
                    <a:moveTo>
                      <a:pt x="234" y="51"/>
                    </a:moveTo>
                    <a:cubicBezTo>
                      <a:pt x="234" y="54"/>
                      <a:pt x="232" y="56"/>
                      <a:pt x="229" y="58"/>
                    </a:cubicBezTo>
                    <a:cubicBezTo>
                      <a:pt x="226" y="59"/>
                      <a:pt x="222" y="60"/>
                      <a:pt x="219" y="60"/>
                    </a:cubicBezTo>
                    <a:cubicBezTo>
                      <a:pt x="217" y="60"/>
                      <a:pt x="215" y="59"/>
                      <a:pt x="213" y="59"/>
                    </a:cubicBezTo>
                    <a:cubicBezTo>
                      <a:pt x="211" y="58"/>
                      <a:pt x="210" y="58"/>
                      <a:pt x="209" y="57"/>
                    </a:cubicBezTo>
                    <a:cubicBezTo>
                      <a:pt x="207" y="56"/>
                      <a:pt x="206" y="55"/>
                      <a:pt x="205" y="53"/>
                    </a:cubicBezTo>
                    <a:cubicBezTo>
                      <a:pt x="204" y="52"/>
                      <a:pt x="204" y="51"/>
                      <a:pt x="204" y="49"/>
                    </a:cubicBezTo>
                    <a:cubicBezTo>
                      <a:pt x="204" y="46"/>
                      <a:pt x="206" y="44"/>
                      <a:pt x="209" y="42"/>
                    </a:cubicBezTo>
                    <a:cubicBezTo>
                      <a:pt x="212" y="41"/>
                      <a:pt x="215" y="40"/>
                      <a:pt x="219" y="40"/>
                    </a:cubicBezTo>
                    <a:cubicBezTo>
                      <a:pt x="223" y="40"/>
                      <a:pt x="227" y="42"/>
                      <a:pt x="230" y="43"/>
                    </a:cubicBezTo>
                    <a:cubicBezTo>
                      <a:pt x="233" y="45"/>
                      <a:pt x="234" y="48"/>
                      <a:pt x="234" y="51"/>
                    </a:cubicBezTo>
                    <a:close/>
                    <a:moveTo>
                      <a:pt x="223" y="151"/>
                    </a:moveTo>
                    <a:cubicBezTo>
                      <a:pt x="223" y="154"/>
                      <a:pt x="222" y="156"/>
                      <a:pt x="220" y="158"/>
                    </a:cubicBezTo>
                    <a:cubicBezTo>
                      <a:pt x="218" y="160"/>
                      <a:pt x="216" y="161"/>
                      <a:pt x="214" y="162"/>
                    </a:cubicBezTo>
                    <a:cubicBezTo>
                      <a:pt x="212" y="162"/>
                      <a:pt x="210" y="162"/>
                      <a:pt x="208" y="162"/>
                    </a:cubicBezTo>
                    <a:cubicBezTo>
                      <a:pt x="206" y="161"/>
                      <a:pt x="205" y="160"/>
                      <a:pt x="206" y="158"/>
                    </a:cubicBezTo>
                    <a:cubicBezTo>
                      <a:pt x="206" y="156"/>
                      <a:pt x="207" y="153"/>
                      <a:pt x="207" y="148"/>
                    </a:cubicBezTo>
                    <a:cubicBezTo>
                      <a:pt x="207" y="144"/>
                      <a:pt x="208" y="139"/>
                      <a:pt x="208" y="134"/>
                    </a:cubicBezTo>
                    <a:cubicBezTo>
                      <a:pt x="208" y="129"/>
                      <a:pt x="209" y="123"/>
                      <a:pt x="209" y="117"/>
                    </a:cubicBezTo>
                    <a:cubicBezTo>
                      <a:pt x="209" y="113"/>
                      <a:pt x="209" y="108"/>
                      <a:pt x="209" y="104"/>
                    </a:cubicBezTo>
                    <a:cubicBezTo>
                      <a:pt x="209" y="104"/>
                      <a:pt x="209" y="105"/>
                      <a:pt x="208" y="105"/>
                    </a:cubicBezTo>
                    <a:cubicBezTo>
                      <a:pt x="206" y="108"/>
                      <a:pt x="204" y="111"/>
                      <a:pt x="201" y="114"/>
                    </a:cubicBezTo>
                    <a:cubicBezTo>
                      <a:pt x="199" y="116"/>
                      <a:pt x="196" y="117"/>
                      <a:pt x="194" y="117"/>
                    </a:cubicBezTo>
                    <a:cubicBezTo>
                      <a:pt x="190" y="117"/>
                      <a:pt x="187" y="116"/>
                      <a:pt x="185" y="114"/>
                    </a:cubicBezTo>
                    <a:cubicBezTo>
                      <a:pt x="184" y="112"/>
                      <a:pt x="182" y="109"/>
                      <a:pt x="182" y="107"/>
                    </a:cubicBezTo>
                    <a:cubicBezTo>
                      <a:pt x="181" y="104"/>
                      <a:pt x="181" y="101"/>
                      <a:pt x="181" y="99"/>
                    </a:cubicBezTo>
                    <a:cubicBezTo>
                      <a:pt x="181" y="96"/>
                      <a:pt x="181" y="94"/>
                      <a:pt x="181" y="94"/>
                    </a:cubicBezTo>
                    <a:cubicBezTo>
                      <a:pt x="180" y="94"/>
                      <a:pt x="180" y="95"/>
                      <a:pt x="179" y="97"/>
                    </a:cubicBezTo>
                    <a:cubicBezTo>
                      <a:pt x="178" y="98"/>
                      <a:pt x="177" y="100"/>
                      <a:pt x="177" y="103"/>
                    </a:cubicBezTo>
                    <a:cubicBezTo>
                      <a:pt x="176" y="105"/>
                      <a:pt x="175" y="107"/>
                      <a:pt x="175" y="110"/>
                    </a:cubicBezTo>
                    <a:cubicBezTo>
                      <a:pt x="174" y="112"/>
                      <a:pt x="174" y="114"/>
                      <a:pt x="174" y="116"/>
                    </a:cubicBezTo>
                    <a:cubicBezTo>
                      <a:pt x="173" y="118"/>
                      <a:pt x="172" y="119"/>
                      <a:pt x="171" y="120"/>
                    </a:cubicBezTo>
                    <a:cubicBezTo>
                      <a:pt x="169" y="121"/>
                      <a:pt x="168" y="121"/>
                      <a:pt x="166" y="121"/>
                    </a:cubicBezTo>
                    <a:cubicBezTo>
                      <a:pt x="164" y="121"/>
                      <a:pt x="162" y="121"/>
                      <a:pt x="160" y="120"/>
                    </a:cubicBezTo>
                    <a:cubicBezTo>
                      <a:pt x="159" y="119"/>
                      <a:pt x="158" y="117"/>
                      <a:pt x="158" y="115"/>
                    </a:cubicBezTo>
                    <a:cubicBezTo>
                      <a:pt x="158" y="113"/>
                      <a:pt x="158" y="110"/>
                      <a:pt x="158" y="107"/>
                    </a:cubicBezTo>
                    <a:cubicBezTo>
                      <a:pt x="158" y="103"/>
                      <a:pt x="158" y="100"/>
                      <a:pt x="158" y="96"/>
                    </a:cubicBezTo>
                    <a:cubicBezTo>
                      <a:pt x="158" y="92"/>
                      <a:pt x="158" y="89"/>
                      <a:pt x="158" y="85"/>
                    </a:cubicBezTo>
                    <a:cubicBezTo>
                      <a:pt x="158" y="82"/>
                      <a:pt x="158" y="78"/>
                      <a:pt x="159" y="76"/>
                    </a:cubicBezTo>
                    <a:cubicBezTo>
                      <a:pt x="159" y="73"/>
                      <a:pt x="160" y="71"/>
                      <a:pt x="162" y="69"/>
                    </a:cubicBezTo>
                    <a:cubicBezTo>
                      <a:pt x="164" y="68"/>
                      <a:pt x="166" y="67"/>
                      <a:pt x="168" y="67"/>
                    </a:cubicBezTo>
                    <a:cubicBezTo>
                      <a:pt x="170" y="67"/>
                      <a:pt x="172" y="67"/>
                      <a:pt x="173" y="68"/>
                    </a:cubicBezTo>
                    <a:cubicBezTo>
                      <a:pt x="175" y="69"/>
                      <a:pt x="176" y="71"/>
                      <a:pt x="175" y="73"/>
                    </a:cubicBezTo>
                    <a:cubicBezTo>
                      <a:pt x="175" y="75"/>
                      <a:pt x="175" y="77"/>
                      <a:pt x="174" y="80"/>
                    </a:cubicBezTo>
                    <a:cubicBezTo>
                      <a:pt x="174" y="82"/>
                      <a:pt x="173" y="84"/>
                      <a:pt x="173" y="87"/>
                    </a:cubicBezTo>
                    <a:cubicBezTo>
                      <a:pt x="172" y="89"/>
                      <a:pt x="172" y="92"/>
                      <a:pt x="172" y="94"/>
                    </a:cubicBezTo>
                    <a:cubicBezTo>
                      <a:pt x="172" y="96"/>
                      <a:pt x="172" y="98"/>
                      <a:pt x="172" y="99"/>
                    </a:cubicBezTo>
                    <a:cubicBezTo>
                      <a:pt x="173" y="95"/>
                      <a:pt x="174" y="92"/>
                      <a:pt x="176" y="89"/>
                    </a:cubicBezTo>
                    <a:cubicBezTo>
                      <a:pt x="177" y="86"/>
                      <a:pt x="179" y="83"/>
                      <a:pt x="180" y="81"/>
                    </a:cubicBezTo>
                    <a:cubicBezTo>
                      <a:pt x="181" y="80"/>
                      <a:pt x="183" y="79"/>
                      <a:pt x="185" y="78"/>
                    </a:cubicBezTo>
                    <a:cubicBezTo>
                      <a:pt x="187" y="77"/>
                      <a:pt x="189" y="77"/>
                      <a:pt x="191" y="77"/>
                    </a:cubicBezTo>
                    <a:cubicBezTo>
                      <a:pt x="192" y="77"/>
                      <a:pt x="194" y="78"/>
                      <a:pt x="195" y="79"/>
                    </a:cubicBezTo>
                    <a:cubicBezTo>
                      <a:pt x="196" y="80"/>
                      <a:pt x="196" y="81"/>
                      <a:pt x="196" y="83"/>
                    </a:cubicBezTo>
                    <a:cubicBezTo>
                      <a:pt x="195" y="84"/>
                      <a:pt x="195" y="86"/>
                      <a:pt x="194" y="89"/>
                    </a:cubicBezTo>
                    <a:cubicBezTo>
                      <a:pt x="194" y="91"/>
                      <a:pt x="194" y="94"/>
                      <a:pt x="194" y="97"/>
                    </a:cubicBezTo>
                    <a:cubicBezTo>
                      <a:pt x="194" y="100"/>
                      <a:pt x="194" y="102"/>
                      <a:pt x="194" y="104"/>
                    </a:cubicBezTo>
                    <a:cubicBezTo>
                      <a:pt x="195" y="106"/>
                      <a:pt x="195" y="107"/>
                      <a:pt x="196" y="107"/>
                    </a:cubicBezTo>
                    <a:cubicBezTo>
                      <a:pt x="197" y="107"/>
                      <a:pt x="198" y="106"/>
                      <a:pt x="199" y="105"/>
                    </a:cubicBezTo>
                    <a:cubicBezTo>
                      <a:pt x="201" y="103"/>
                      <a:pt x="202" y="101"/>
                      <a:pt x="203" y="99"/>
                    </a:cubicBezTo>
                    <a:cubicBezTo>
                      <a:pt x="205" y="97"/>
                      <a:pt x="206" y="95"/>
                      <a:pt x="207" y="92"/>
                    </a:cubicBezTo>
                    <a:cubicBezTo>
                      <a:pt x="208" y="90"/>
                      <a:pt x="209" y="88"/>
                      <a:pt x="210" y="86"/>
                    </a:cubicBezTo>
                    <a:cubicBezTo>
                      <a:pt x="210" y="85"/>
                      <a:pt x="210" y="85"/>
                      <a:pt x="210" y="85"/>
                    </a:cubicBezTo>
                    <a:cubicBezTo>
                      <a:pt x="210" y="84"/>
                      <a:pt x="210" y="84"/>
                      <a:pt x="210" y="84"/>
                    </a:cubicBezTo>
                    <a:cubicBezTo>
                      <a:pt x="210" y="79"/>
                      <a:pt x="210" y="75"/>
                      <a:pt x="210" y="72"/>
                    </a:cubicBezTo>
                    <a:cubicBezTo>
                      <a:pt x="210" y="71"/>
                      <a:pt x="211" y="69"/>
                      <a:pt x="213" y="68"/>
                    </a:cubicBezTo>
                    <a:cubicBezTo>
                      <a:pt x="215" y="68"/>
                      <a:pt x="216" y="67"/>
                      <a:pt x="218" y="67"/>
                    </a:cubicBezTo>
                    <a:cubicBezTo>
                      <a:pt x="220" y="67"/>
                      <a:pt x="222" y="67"/>
                      <a:pt x="224" y="68"/>
                    </a:cubicBezTo>
                    <a:cubicBezTo>
                      <a:pt x="225" y="69"/>
                      <a:pt x="226" y="70"/>
                      <a:pt x="226" y="72"/>
                    </a:cubicBezTo>
                    <a:cubicBezTo>
                      <a:pt x="225" y="75"/>
                      <a:pt x="225" y="79"/>
                      <a:pt x="225" y="83"/>
                    </a:cubicBezTo>
                    <a:cubicBezTo>
                      <a:pt x="224" y="88"/>
                      <a:pt x="224" y="93"/>
                      <a:pt x="224" y="99"/>
                    </a:cubicBezTo>
                    <a:cubicBezTo>
                      <a:pt x="224" y="104"/>
                      <a:pt x="223" y="110"/>
                      <a:pt x="223" y="115"/>
                    </a:cubicBezTo>
                    <a:cubicBezTo>
                      <a:pt x="223" y="121"/>
                      <a:pt x="223" y="126"/>
                      <a:pt x="223" y="131"/>
                    </a:cubicBezTo>
                    <a:cubicBezTo>
                      <a:pt x="223" y="136"/>
                      <a:pt x="223" y="140"/>
                      <a:pt x="223" y="144"/>
                    </a:cubicBezTo>
                    <a:cubicBezTo>
                      <a:pt x="223" y="148"/>
                      <a:pt x="223" y="150"/>
                      <a:pt x="223" y="151"/>
                    </a:cubicBezTo>
                    <a:close/>
                  </a:path>
                </a:pathLst>
              </a:custGeom>
              <a:solidFill>
                <a:srgbClr val="E2E2E2">
                  <a:alpha val="100000"/>
                </a:srgbClr>
              </a:solidFill>
              <a:ln w="9525">
                <a:noFill/>
              </a:ln>
            </p:spPr>
            <p:txBody>
              <a:bodyPr/>
              <a:lstStyle/>
              <a:p>
                <a:endParaRPr lang="zh-CN" altLang="en-US"/>
              </a:p>
            </p:txBody>
          </p:sp>
          <p:sp>
            <p:nvSpPr>
              <p:cNvPr id="10284" name="Freeform 65"/>
              <p:cNvSpPr/>
              <p:nvPr/>
            </p:nvSpPr>
            <p:spPr>
              <a:xfrm>
                <a:off x="10277476" y="3590926"/>
                <a:ext cx="90488" cy="87313"/>
              </a:xfrm>
              <a:custGeom>
                <a:avLst/>
                <a:gdLst/>
                <a:ahLst/>
                <a:cxnLst>
                  <a:cxn ang="0">
                    <a:pos x="90488" y="53147"/>
                  </a:cxn>
                  <a:cxn ang="0">
                    <a:pos x="71636" y="79721"/>
                  </a:cxn>
                  <a:cxn ang="0">
                    <a:pos x="41474" y="83517"/>
                  </a:cxn>
                  <a:cxn ang="0">
                    <a:pos x="11311" y="68332"/>
                  </a:cxn>
                  <a:cxn ang="0">
                    <a:pos x="0" y="37962"/>
                  </a:cxn>
                  <a:cxn ang="0">
                    <a:pos x="15081" y="7592"/>
                  </a:cxn>
                  <a:cxn ang="0">
                    <a:pos x="49014" y="3796"/>
                  </a:cxn>
                  <a:cxn ang="0">
                    <a:pos x="79177" y="18981"/>
                  </a:cxn>
                  <a:cxn ang="0">
                    <a:pos x="90488" y="53147"/>
                  </a:cxn>
                </a:cxnLst>
                <a:rect l="0" t="0" r="0" b="0"/>
                <a:pathLst>
                  <a:path w="24" h="23">
                    <a:moveTo>
                      <a:pt x="24" y="14"/>
                    </a:moveTo>
                    <a:cubicBezTo>
                      <a:pt x="23" y="17"/>
                      <a:pt x="22" y="20"/>
                      <a:pt x="19" y="21"/>
                    </a:cubicBezTo>
                    <a:cubicBezTo>
                      <a:pt x="16" y="23"/>
                      <a:pt x="14" y="23"/>
                      <a:pt x="11" y="22"/>
                    </a:cubicBezTo>
                    <a:cubicBezTo>
                      <a:pt x="8" y="22"/>
                      <a:pt x="5" y="20"/>
                      <a:pt x="3" y="18"/>
                    </a:cubicBezTo>
                    <a:cubicBezTo>
                      <a:pt x="1" y="16"/>
                      <a:pt x="0" y="13"/>
                      <a:pt x="0" y="10"/>
                    </a:cubicBezTo>
                    <a:cubicBezTo>
                      <a:pt x="0" y="6"/>
                      <a:pt x="2" y="4"/>
                      <a:pt x="4" y="2"/>
                    </a:cubicBezTo>
                    <a:cubicBezTo>
                      <a:pt x="7" y="1"/>
                      <a:pt x="9" y="0"/>
                      <a:pt x="13" y="1"/>
                    </a:cubicBezTo>
                    <a:cubicBezTo>
                      <a:pt x="16" y="1"/>
                      <a:pt x="19" y="3"/>
                      <a:pt x="21" y="5"/>
                    </a:cubicBezTo>
                    <a:cubicBezTo>
                      <a:pt x="23" y="8"/>
                      <a:pt x="24" y="11"/>
                      <a:pt x="24" y="14"/>
                    </a:cubicBezTo>
                    <a:close/>
                  </a:path>
                </a:pathLst>
              </a:custGeom>
              <a:solidFill>
                <a:srgbClr val="84B9CF">
                  <a:alpha val="100000"/>
                </a:srgbClr>
              </a:solidFill>
              <a:ln w="9525">
                <a:noFill/>
              </a:ln>
            </p:spPr>
            <p:txBody>
              <a:bodyPr/>
              <a:lstStyle/>
              <a:p>
                <a:endParaRPr lang="zh-CN" altLang="en-US"/>
              </a:p>
            </p:txBody>
          </p:sp>
          <p:sp>
            <p:nvSpPr>
              <p:cNvPr id="10285" name="Freeform 66"/>
              <p:cNvSpPr/>
              <p:nvPr/>
            </p:nvSpPr>
            <p:spPr>
              <a:xfrm>
                <a:off x="10415588" y="3590926"/>
                <a:ext cx="90488" cy="87313"/>
              </a:xfrm>
              <a:custGeom>
                <a:avLst/>
                <a:gdLst/>
                <a:ahLst/>
                <a:cxnLst>
                  <a:cxn ang="0">
                    <a:pos x="90488" y="53147"/>
                  </a:cxn>
                  <a:cxn ang="0">
                    <a:pos x="71636" y="79721"/>
                  </a:cxn>
                  <a:cxn ang="0">
                    <a:pos x="41474" y="83517"/>
                  </a:cxn>
                  <a:cxn ang="0">
                    <a:pos x="11311" y="68332"/>
                  </a:cxn>
                  <a:cxn ang="0">
                    <a:pos x="0" y="37962"/>
                  </a:cxn>
                  <a:cxn ang="0">
                    <a:pos x="15081" y="7592"/>
                  </a:cxn>
                  <a:cxn ang="0">
                    <a:pos x="49014" y="3796"/>
                  </a:cxn>
                  <a:cxn ang="0">
                    <a:pos x="79177" y="18981"/>
                  </a:cxn>
                  <a:cxn ang="0">
                    <a:pos x="90488" y="53147"/>
                  </a:cxn>
                </a:cxnLst>
                <a:rect l="0" t="0" r="0" b="0"/>
                <a:pathLst>
                  <a:path w="24" h="23">
                    <a:moveTo>
                      <a:pt x="24" y="14"/>
                    </a:moveTo>
                    <a:cubicBezTo>
                      <a:pt x="24" y="17"/>
                      <a:pt x="22" y="20"/>
                      <a:pt x="19" y="21"/>
                    </a:cubicBezTo>
                    <a:cubicBezTo>
                      <a:pt x="17" y="23"/>
                      <a:pt x="14" y="23"/>
                      <a:pt x="11" y="22"/>
                    </a:cubicBezTo>
                    <a:cubicBezTo>
                      <a:pt x="8" y="22"/>
                      <a:pt x="6" y="20"/>
                      <a:pt x="3" y="18"/>
                    </a:cubicBezTo>
                    <a:cubicBezTo>
                      <a:pt x="1" y="16"/>
                      <a:pt x="0" y="13"/>
                      <a:pt x="0" y="10"/>
                    </a:cubicBezTo>
                    <a:cubicBezTo>
                      <a:pt x="0" y="6"/>
                      <a:pt x="2" y="4"/>
                      <a:pt x="4" y="2"/>
                    </a:cubicBezTo>
                    <a:cubicBezTo>
                      <a:pt x="7" y="1"/>
                      <a:pt x="10" y="0"/>
                      <a:pt x="13" y="1"/>
                    </a:cubicBezTo>
                    <a:cubicBezTo>
                      <a:pt x="16" y="1"/>
                      <a:pt x="19" y="3"/>
                      <a:pt x="21" y="5"/>
                    </a:cubicBezTo>
                    <a:cubicBezTo>
                      <a:pt x="23" y="8"/>
                      <a:pt x="24" y="11"/>
                      <a:pt x="24" y="14"/>
                    </a:cubicBezTo>
                    <a:close/>
                  </a:path>
                </a:pathLst>
              </a:custGeom>
              <a:solidFill>
                <a:srgbClr val="DF5024">
                  <a:alpha val="100000"/>
                </a:srgbClr>
              </a:solidFill>
              <a:ln w="9525">
                <a:noFill/>
              </a:ln>
            </p:spPr>
            <p:txBody>
              <a:bodyPr/>
              <a:lstStyle/>
              <a:p>
                <a:endParaRPr lang="zh-CN" altLang="en-US"/>
              </a:p>
            </p:txBody>
          </p:sp>
          <p:sp>
            <p:nvSpPr>
              <p:cNvPr id="10286" name="Freeform 67"/>
              <p:cNvSpPr/>
              <p:nvPr/>
            </p:nvSpPr>
            <p:spPr>
              <a:xfrm>
                <a:off x="10555288" y="3590926"/>
                <a:ext cx="90488" cy="87313"/>
              </a:xfrm>
              <a:custGeom>
                <a:avLst/>
                <a:gdLst/>
                <a:ahLst/>
                <a:cxnLst>
                  <a:cxn ang="0">
                    <a:pos x="90488" y="53147"/>
                  </a:cxn>
                  <a:cxn ang="0">
                    <a:pos x="75407" y="79721"/>
                  </a:cxn>
                  <a:cxn ang="0">
                    <a:pos x="41474" y="83517"/>
                  </a:cxn>
                  <a:cxn ang="0">
                    <a:pos x="11311" y="68332"/>
                  </a:cxn>
                  <a:cxn ang="0">
                    <a:pos x="0" y="37962"/>
                  </a:cxn>
                  <a:cxn ang="0">
                    <a:pos x="18852" y="7592"/>
                  </a:cxn>
                  <a:cxn ang="0">
                    <a:pos x="49014" y="3796"/>
                  </a:cxn>
                  <a:cxn ang="0">
                    <a:pos x="79177" y="18981"/>
                  </a:cxn>
                  <a:cxn ang="0">
                    <a:pos x="90488" y="53147"/>
                  </a:cxn>
                </a:cxnLst>
                <a:rect l="0" t="0" r="0" b="0"/>
                <a:pathLst>
                  <a:path w="24" h="23">
                    <a:moveTo>
                      <a:pt x="24" y="14"/>
                    </a:moveTo>
                    <a:cubicBezTo>
                      <a:pt x="24" y="17"/>
                      <a:pt x="22" y="20"/>
                      <a:pt x="20" y="21"/>
                    </a:cubicBezTo>
                    <a:cubicBezTo>
                      <a:pt x="17" y="23"/>
                      <a:pt x="14" y="23"/>
                      <a:pt x="11" y="22"/>
                    </a:cubicBezTo>
                    <a:cubicBezTo>
                      <a:pt x="8" y="22"/>
                      <a:pt x="6" y="20"/>
                      <a:pt x="3" y="18"/>
                    </a:cubicBezTo>
                    <a:cubicBezTo>
                      <a:pt x="1" y="16"/>
                      <a:pt x="0" y="13"/>
                      <a:pt x="0" y="10"/>
                    </a:cubicBezTo>
                    <a:cubicBezTo>
                      <a:pt x="1" y="6"/>
                      <a:pt x="2" y="4"/>
                      <a:pt x="5" y="2"/>
                    </a:cubicBezTo>
                    <a:cubicBezTo>
                      <a:pt x="7" y="1"/>
                      <a:pt x="10" y="0"/>
                      <a:pt x="13" y="1"/>
                    </a:cubicBezTo>
                    <a:cubicBezTo>
                      <a:pt x="16" y="1"/>
                      <a:pt x="19" y="3"/>
                      <a:pt x="21" y="5"/>
                    </a:cubicBezTo>
                    <a:cubicBezTo>
                      <a:pt x="23" y="8"/>
                      <a:pt x="24" y="11"/>
                      <a:pt x="24" y="14"/>
                    </a:cubicBezTo>
                    <a:close/>
                  </a:path>
                </a:pathLst>
              </a:custGeom>
              <a:solidFill>
                <a:srgbClr val="F8D271">
                  <a:alpha val="100000"/>
                </a:srgbClr>
              </a:solidFill>
              <a:ln w="9525">
                <a:noFill/>
              </a:ln>
            </p:spPr>
            <p:txBody>
              <a:bodyPr/>
              <a:lstStyle/>
              <a:p>
                <a:endParaRPr lang="zh-CN" altLang="en-US"/>
              </a:p>
            </p:txBody>
          </p:sp>
          <p:sp>
            <p:nvSpPr>
              <p:cNvPr id="10287" name="Freeform 68"/>
              <p:cNvSpPr/>
              <p:nvPr/>
            </p:nvSpPr>
            <p:spPr>
              <a:xfrm>
                <a:off x="7926388" y="1978026"/>
                <a:ext cx="495300" cy="139700"/>
              </a:xfrm>
              <a:custGeom>
                <a:avLst/>
                <a:gdLst/>
                <a:ahLst/>
                <a:cxnLst>
                  <a:cxn ang="0">
                    <a:pos x="476539" y="90616"/>
                  </a:cxn>
                  <a:cxn ang="0">
                    <a:pos x="476539" y="120822"/>
                  </a:cxn>
                  <a:cxn ang="0">
                    <a:pos x="412750" y="139700"/>
                  </a:cxn>
                  <a:cxn ang="0">
                    <a:pos x="210127" y="90616"/>
                  </a:cxn>
                  <a:cxn ang="0">
                    <a:pos x="18761" y="49084"/>
                  </a:cxn>
                  <a:cxn ang="0">
                    <a:pos x="18761" y="18878"/>
                  </a:cxn>
                  <a:cxn ang="0">
                    <a:pos x="82550" y="0"/>
                  </a:cxn>
                  <a:cxn ang="0">
                    <a:pos x="285173" y="49084"/>
                  </a:cxn>
                  <a:cxn ang="0">
                    <a:pos x="476539" y="90616"/>
                  </a:cxn>
                </a:cxnLst>
                <a:rect l="0" t="0" r="0" b="0"/>
                <a:pathLst>
                  <a:path w="132" h="37">
                    <a:moveTo>
                      <a:pt x="127" y="24"/>
                    </a:moveTo>
                    <a:cubicBezTo>
                      <a:pt x="132" y="25"/>
                      <a:pt x="132" y="29"/>
                      <a:pt x="127" y="32"/>
                    </a:cubicBezTo>
                    <a:cubicBezTo>
                      <a:pt x="122" y="35"/>
                      <a:pt x="114" y="37"/>
                      <a:pt x="110" y="37"/>
                    </a:cubicBezTo>
                    <a:cubicBezTo>
                      <a:pt x="93" y="34"/>
                      <a:pt x="75" y="29"/>
                      <a:pt x="56" y="24"/>
                    </a:cubicBezTo>
                    <a:cubicBezTo>
                      <a:pt x="38" y="20"/>
                      <a:pt x="20" y="15"/>
                      <a:pt x="5" y="13"/>
                    </a:cubicBezTo>
                    <a:cubicBezTo>
                      <a:pt x="0" y="12"/>
                      <a:pt x="0" y="8"/>
                      <a:pt x="5" y="5"/>
                    </a:cubicBezTo>
                    <a:cubicBezTo>
                      <a:pt x="10" y="2"/>
                      <a:pt x="17" y="0"/>
                      <a:pt x="22" y="0"/>
                    </a:cubicBezTo>
                    <a:cubicBezTo>
                      <a:pt x="38" y="3"/>
                      <a:pt x="57" y="8"/>
                      <a:pt x="76" y="13"/>
                    </a:cubicBezTo>
                    <a:cubicBezTo>
                      <a:pt x="94" y="17"/>
                      <a:pt x="111" y="22"/>
                      <a:pt x="127" y="24"/>
                    </a:cubicBezTo>
                    <a:close/>
                  </a:path>
                </a:pathLst>
              </a:custGeom>
              <a:solidFill>
                <a:srgbClr val="E2E2E2">
                  <a:alpha val="100000"/>
                </a:srgbClr>
              </a:solidFill>
              <a:ln w="9525">
                <a:noFill/>
              </a:ln>
            </p:spPr>
            <p:txBody>
              <a:bodyPr/>
              <a:lstStyle/>
              <a:p>
                <a:endParaRPr lang="zh-CN" altLang="en-US"/>
              </a:p>
            </p:txBody>
          </p:sp>
          <p:sp>
            <p:nvSpPr>
              <p:cNvPr id="10288" name="Freeform 69"/>
              <p:cNvSpPr/>
              <p:nvPr/>
            </p:nvSpPr>
            <p:spPr>
              <a:xfrm>
                <a:off x="7881938" y="2312988"/>
                <a:ext cx="498475" cy="79375"/>
              </a:xfrm>
              <a:custGeom>
                <a:avLst/>
                <a:gdLst/>
                <a:ahLst/>
                <a:cxnLst>
                  <a:cxn ang="0">
                    <a:pos x="475987" y="3780"/>
                  </a:cxn>
                  <a:cxn ang="0">
                    <a:pos x="483483" y="30238"/>
                  </a:cxn>
                  <a:cxn ang="0">
                    <a:pos x="423516" y="64256"/>
                  </a:cxn>
                  <a:cxn ang="0">
                    <a:pos x="221128" y="71815"/>
                  </a:cxn>
                  <a:cxn ang="0">
                    <a:pos x="22488" y="75595"/>
                  </a:cxn>
                  <a:cxn ang="0">
                    <a:pos x="14992" y="49137"/>
                  </a:cxn>
                  <a:cxn ang="0">
                    <a:pos x="74959" y="15119"/>
                  </a:cxn>
                  <a:cxn ang="0">
                    <a:pos x="277347" y="7560"/>
                  </a:cxn>
                  <a:cxn ang="0">
                    <a:pos x="475987" y="3780"/>
                  </a:cxn>
                </a:cxnLst>
                <a:rect l="0" t="0" r="0" b="0"/>
                <a:pathLst>
                  <a:path w="133" h="21">
                    <a:moveTo>
                      <a:pt x="127" y="1"/>
                    </a:moveTo>
                    <a:cubicBezTo>
                      <a:pt x="132" y="0"/>
                      <a:pt x="133" y="4"/>
                      <a:pt x="129" y="8"/>
                    </a:cubicBezTo>
                    <a:cubicBezTo>
                      <a:pt x="125" y="13"/>
                      <a:pt x="118" y="17"/>
                      <a:pt x="113" y="17"/>
                    </a:cubicBezTo>
                    <a:cubicBezTo>
                      <a:pt x="97" y="19"/>
                      <a:pt x="78" y="19"/>
                      <a:pt x="59" y="19"/>
                    </a:cubicBezTo>
                    <a:cubicBezTo>
                      <a:pt x="40" y="19"/>
                      <a:pt x="21" y="19"/>
                      <a:pt x="6" y="20"/>
                    </a:cubicBezTo>
                    <a:cubicBezTo>
                      <a:pt x="1" y="21"/>
                      <a:pt x="0" y="17"/>
                      <a:pt x="4" y="13"/>
                    </a:cubicBezTo>
                    <a:cubicBezTo>
                      <a:pt x="8" y="8"/>
                      <a:pt x="15" y="4"/>
                      <a:pt x="20" y="4"/>
                    </a:cubicBezTo>
                    <a:cubicBezTo>
                      <a:pt x="36" y="2"/>
                      <a:pt x="55" y="2"/>
                      <a:pt x="74" y="2"/>
                    </a:cubicBezTo>
                    <a:cubicBezTo>
                      <a:pt x="93" y="2"/>
                      <a:pt x="111" y="2"/>
                      <a:pt x="127" y="1"/>
                    </a:cubicBezTo>
                    <a:close/>
                  </a:path>
                </a:pathLst>
              </a:custGeom>
              <a:solidFill>
                <a:srgbClr val="E2E2E2">
                  <a:alpha val="100000"/>
                </a:srgbClr>
              </a:solidFill>
              <a:ln w="9525">
                <a:noFill/>
              </a:ln>
            </p:spPr>
            <p:txBody>
              <a:bodyPr/>
              <a:lstStyle/>
              <a:p>
                <a:endParaRPr lang="zh-CN" altLang="en-US"/>
              </a:p>
            </p:txBody>
          </p:sp>
          <p:sp>
            <p:nvSpPr>
              <p:cNvPr id="10289" name="Freeform 70"/>
              <p:cNvSpPr/>
              <p:nvPr/>
            </p:nvSpPr>
            <p:spPr>
              <a:xfrm>
                <a:off x="8520113" y="1914526"/>
                <a:ext cx="731838" cy="868363"/>
              </a:xfrm>
              <a:custGeom>
                <a:avLst/>
                <a:gdLst/>
                <a:ahLst/>
                <a:cxnLst>
                  <a:cxn ang="0">
                    <a:pos x="303994" y="800698"/>
                  </a:cxn>
                  <a:cxn ang="0">
                    <a:pos x="270217" y="857086"/>
                  </a:cxn>
                  <a:cxn ang="0">
                    <a:pos x="232687" y="845808"/>
                  </a:cxn>
                  <a:cxn ang="0">
                    <a:pos x="150121" y="691683"/>
                  </a:cxn>
                  <a:cxn ang="0">
                    <a:pos x="3753" y="357119"/>
                  </a:cxn>
                  <a:cxn ang="0">
                    <a:pos x="240193" y="30073"/>
                  </a:cxn>
                  <a:cxn ang="0">
                    <a:pos x="394067" y="0"/>
                  </a:cxn>
                  <a:cxn ang="0">
                    <a:pos x="544187" y="26314"/>
                  </a:cxn>
                  <a:cxn ang="0">
                    <a:pos x="724332" y="330805"/>
                  </a:cxn>
                  <a:cxn ang="0">
                    <a:pos x="570458" y="676646"/>
                  </a:cxn>
                  <a:cxn ang="0">
                    <a:pos x="506657" y="793180"/>
                  </a:cxn>
                  <a:cxn ang="0">
                    <a:pos x="472880" y="849567"/>
                  </a:cxn>
                  <a:cxn ang="0">
                    <a:pos x="439103" y="838290"/>
                  </a:cxn>
                  <a:cxn ang="0">
                    <a:pos x="540434" y="639055"/>
                  </a:cxn>
                  <a:cxn ang="0">
                    <a:pos x="653025" y="372156"/>
                  </a:cxn>
                  <a:cxn ang="0">
                    <a:pos x="491645" y="105256"/>
                  </a:cxn>
                  <a:cxn ang="0">
                    <a:pos x="356536" y="78942"/>
                  </a:cxn>
                  <a:cxn ang="0">
                    <a:pos x="221428" y="105256"/>
                  </a:cxn>
                  <a:cxn ang="0">
                    <a:pos x="75060" y="308250"/>
                  </a:cxn>
                  <a:cxn ang="0">
                    <a:pos x="213922" y="624018"/>
                  </a:cxn>
                  <a:cxn ang="0">
                    <a:pos x="303994" y="800698"/>
                  </a:cxn>
                </a:cxnLst>
                <a:rect l="0" t="0" r="0" b="0"/>
                <a:pathLst>
                  <a:path w="195" h="231">
                    <a:moveTo>
                      <a:pt x="81" y="213"/>
                    </a:moveTo>
                    <a:cubicBezTo>
                      <a:pt x="81" y="218"/>
                      <a:pt x="77" y="224"/>
                      <a:pt x="72" y="228"/>
                    </a:cubicBezTo>
                    <a:cubicBezTo>
                      <a:pt x="66" y="231"/>
                      <a:pt x="62" y="230"/>
                      <a:pt x="62" y="225"/>
                    </a:cubicBezTo>
                    <a:cubicBezTo>
                      <a:pt x="62" y="210"/>
                      <a:pt x="52" y="198"/>
                      <a:pt x="40" y="184"/>
                    </a:cubicBezTo>
                    <a:cubicBezTo>
                      <a:pt x="23" y="164"/>
                      <a:pt x="2" y="140"/>
                      <a:pt x="1" y="95"/>
                    </a:cubicBezTo>
                    <a:cubicBezTo>
                      <a:pt x="0" y="52"/>
                      <a:pt x="28" y="22"/>
                      <a:pt x="64" y="8"/>
                    </a:cubicBezTo>
                    <a:cubicBezTo>
                      <a:pt x="77" y="3"/>
                      <a:pt x="91" y="0"/>
                      <a:pt x="105" y="0"/>
                    </a:cubicBezTo>
                    <a:cubicBezTo>
                      <a:pt x="119" y="0"/>
                      <a:pt x="133" y="2"/>
                      <a:pt x="145" y="7"/>
                    </a:cubicBezTo>
                    <a:cubicBezTo>
                      <a:pt x="174" y="19"/>
                      <a:pt x="195" y="45"/>
                      <a:pt x="193" y="88"/>
                    </a:cubicBezTo>
                    <a:cubicBezTo>
                      <a:pt x="191" y="137"/>
                      <a:pt x="170" y="160"/>
                      <a:pt x="152" y="180"/>
                    </a:cubicBezTo>
                    <a:cubicBezTo>
                      <a:pt x="143" y="190"/>
                      <a:pt x="135" y="198"/>
                      <a:pt x="135" y="211"/>
                    </a:cubicBezTo>
                    <a:cubicBezTo>
                      <a:pt x="135" y="216"/>
                      <a:pt x="131" y="222"/>
                      <a:pt x="126" y="226"/>
                    </a:cubicBezTo>
                    <a:cubicBezTo>
                      <a:pt x="121" y="229"/>
                      <a:pt x="117" y="228"/>
                      <a:pt x="117" y="223"/>
                    </a:cubicBezTo>
                    <a:cubicBezTo>
                      <a:pt x="117" y="199"/>
                      <a:pt x="129" y="186"/>
                      <a:pt x="144" y="170"/>
                    </a:cubicBezTo>
                    <a:cubicBezTo>
                      <a:pt x="157" y="155"/>
                      <a:pt x="173" y="138"/>
                      <a:pt x="174" y="99"/>
                    </a:cubicBezTo>
                    <a:cubicBezTo>
                      <a:pt x="176" y="62"/>
                      <a:pt x="157" y="38"/>
                      <a:pt x="131" y="28"/>
                    </a:cubicBezTo>
                    <a:cubicBezTo>
                      <a:pt x="120" y="23"/>
                      <a:pt x="107" y="21"/>
                      <a:pt x="95" y="21"/>
                    </a:cubicBezTo>
                    <a:cubicBezTo>
                      <a:pt x="82" y="21"/>
                      <a:pt x="70" y="23"/>
                      <a:pt x="59" y="28"/>
                    </a:cubicBezTo>
                    <a:cubicBezTo>
                      <a:pt x="36" y="36"/>
                      <a:pt x="19" y="55"/>
                      <a:pt x="20" y="82"/>
                    </a:cubicBezTo>
                    <a:cubicBezTo>
                      <a:pt x="21" y="123"/>
                      <a:pt x="40" y="146"/>
                      <a:pt x="57" y="166"/>
                    </a:cubicBezTo>
                    <a:cubicBezTo>
                      <a:pt x="70" y="181"/>
                      <a:pt x="81" y="194"/>
                      <a:pt x="81" y="213"/>
                    </a:cubicBezTo>
                    <a:close/>
                  </a:path>
                </a:pathLst>
              </a:custGeom>
              <a:solidFill>
                <a:srgbClr val="FFCE5C">
                  <a:alpha val="100000"/>
                </a:srgbClr>
              </a:solidFill>
              <a:ln w="9525">
                <a:noFill/>
              </a:ln>
            </p:spPr>
            <p:txBody>
              <a:bodyPr/>
              <a:lstStyle/>
              <a:p>
                <a:endParaRPr lang="zh-CN" altLang="en-US"/>
              </a:p>
            </p:txBody>
          </p:sp>
          <p:sp>
            <p:nvSpPr>
              <p:cNvPr id="10290" name="Freeform 71"/>
              <p:cNvSpPr/>
              <p:nvPr/>
            </p:nvSpPr>
            <p:spPr>
              <a:xfrm>
                <a:off x="8696326" y="2798763"/>
                <a:ext cx="376238" cy="142875"/>
              </a:xfrm>
              <a:custGeom>
                <a:avLst/>
                <a:gdLst/>
                <a:ahLst/>
                <a:cxnLst>
                  <a:cxn ang="0">
                    <a:pos x="7525" y="56398"/>
                  </a:cxn>
                  <a:cxn ang="0">
                    <a:pos x="15050" y="22559"/>
                  </a:cxn>
                  <a:cxn ang="0">
                    <a:pos x="48911" y="3760"/>
                  </a:cxn>
                  <a:cxn ang="0">
                    <a:pos x="199406" y="63918"/>
                  </a:cxn>
                  <a:cxn ang="0">
                    <a:pos x="364951" y="86477"/>
                  </a:cxn>
                  <a:cxn ang="0">
                    <a:pos x="368713" y="116556"/>
                  </a:cxn>
                  <a:cxn ang="0">
                    <a:pos x="334852" y="142875"/>
                  </a:cxn>
                  <a:cxn ang="0">
                    <a:pos x="161782" y="120316"/>
                  </a:cxn>
                  <a:cxn ang="0">
                    <a:pos x="7525" y="56398"/>
                  </a:cxn>
                </a:cxnLst>
                <a:rect l="0" t="0" r="0" b="0"/>
                <a:pathLst>
                  <a:path w="100" h="38">
                    <a:moveTo>
                      <a:pt x="2" y="15"/>
                    </a:moveTo>
                    <a:cubicBezTo>
                      <a:pt x="0" y="14"/>
                      <a:pt x="1" y="10"/>
                      <a:pt x="4" y="6"/>
                    </a:cubicBezTo>
                    <a:cubicBezTo>
                      <a:pt x="7" y="2"/>
                      <a:pt x="11" y="0"/>
                      <a:pt x="13" y="1"/>
                    </a:cubicBezTo>
                    <a:cubicBezTo>
                      <a:pt x="22" y="7"/>
                      <a:pt x="36" y="13"/>
                      <a:pt x="53" y="17"/>
                    </a:cubicBezTo>
                    <a:cubicBezTo>
                      <a:pt x="67" y="21"/>
                      <a:pt x="82" y="23"/>
                      <a:pt x="97" y="23"/>
                    </a:cubicBezTo>
                    <a:cubicBezTo>
                      <a:pt x="100" y="23"/>
                      <a:pt x="100" y="26"/>
                      <a:pt x="98" y="31"/>
                    </a:cubicBezTo>
                    <a:cubicBezTo>
                      <a:pt x="96" y="35"/>
                      <a:pt x="92" y="38"/>
                      <a:pt x="89" y="38"/>
                    </a:cubicBezTo>
                    <a:cubicBezTo>
                      <a:pt x="74" y="38"/>
                      <a:pt x="58" y="35"/>
                      <a:pt x="43" y="32"/>
                    </a:cubicBezTo>
                    <a:cubicBezTo>
                      <a:pt x="27" y="27"/>
                      <a:pt x="12" y="21"/>
                      <a:pt x="2" y="15"/>
                    </a:cubicBezTo>
                    <a:close/>
                  </a:path>
                </a:pathLst>
              </a:custGeom>
              <a:solidFill>
                <a:srgbClr val="84B9CF">
                  <a:alpha val="100000"/>
                </a:srgbClr>
              </a:solidFill>
              <a:ln w="9525">
                <a:noFill/>
              </a:ln>
            </p:spPr>
            <p:txBody>
              <a:bodyPr/>
              <a:lstStyle/>
              <a:p>
                <a:endParaRPr lang="zh-CN" altLang="en-US"/>
              </a:p>
            </p:txBody>
          </p:sp>
          <p:sp>
            <p:nvSpPr>
              <p:cNvPr id="10291" name="Freeform 72"/>
              <p:cNvSpPr/>
              <p:nvPr/>
            </p:nvSpPr>
            <p:spPr>
              <a:xfrm>
                <a:off x="8726488" y="2906713"/>
                <a:ext cx="319088" cy="128588"/>
              </a:xfrm>
              <a:custGeom>
                <a:avLst/>
                <a:gdLst/>
                <a:ahLst/>
                <a:cxnLst>
                  <a:cxn ang="0">
                    <a:pos x="7508" y="60512"/>
                  </a:cxn>
                  <a:cxn ang="0">
                    <a:pos x="11262" y="22692"/>
                  </a:cxn>
                  <a:cxn ang="0">
                    <a:pos x="45048" y="7564"/>
                  </a:cxn>
                  <a:cxn ang="0">
                    <a:pos x="168929" y="52948"/>
                  </a:cxn>
                  <a:cxn ang="0">
                    <a:pos x="304072" y="75640"/>
                  </a:cxn>
                  <a:cxn ang="0">
                    <a:pos x="311580" y="102114"/>
                  </a:cxn>
                  <a:cxn ang="0">
                    <a:pos x="277794" y="128588"/>
                  </a:cxn>
                  <a:cxn ang="0">
                    <a:pos x="135143" y="109678"/>
                  </a:cxn>
                  <a:cxn ang="0">
                    <a:pos x="7508" y="60512"/>
                  </a:cxn>
                </a:cxnLst>
                <a:rect l="0" t="0" r="0" b="0"/>
                <a:pathLst>
                  <a:path w="85" h="34">
                    <a:moveTo>
                      <a:pt x="2" y="16"/>
                    </a:moveTo>
                    <a:cubicBezTo>
                      <a:pt x="0" y="14"/>
                      <a:pt x="0" y="10"/>
                      <a:pt x="3" y="6"/>
                    </a:cubicBezTo>
                    <a:cubicBezTo>
                      <a:pt x="6" y="2"/>
                      <a:pt x="10" y="0"/>
                      <a:pt x="12" y="2"/>
                    </a:cubicBezTo>
                    <a:cubicBezTo>
                      <a:pt x="20" y="6"/>
                      <a:pt x="32" y="11"/>
                      <a:pt x="45" y="14"/>
                    </a:cubicBezTo>
                    <a:cubicBezTo>
                      <a:pt x="57" y="17"/>
                      <a:pt x="70" y="20"/>
                      <a:pt x="81" y="20"/>
                    </a:cubicBezTo>
                    <a:cubicBezTo>
                      <a:pt x="84" y="20"/>
                      <a:pt x="85" y="23"/>
                      <a:pt x="83" y="27"/>
                    </a:cubicBezTo>
                    <a:cubicBezTo>
                      <a:pt x="81" y="31"/>
                      <a:pt x="77" y="34"/>
                      <a:pt x="74" y="34"/>
                    </a:cubicBezTo>
                    <a:cubicBezTo>
                      <a:pt x="61" y="34"/>
                      <a:pt x="48" y="32"/>
                      <a:pt x="36" y="29"/>
                    </a:cubicBezTo>
                    <a:cubicBezTo>
                      <a:pt x="22" y="26"/>
                      <a:pt x="10" y="20"/>
                      <a:pt x="2" y="16"/>
                    </a:cubicBezTo>
                    <a:close/>
                  </a:path>
                </a:pathLst>
              </a:custGeom>
              <a:solidFill>
                <a:srgbClr val="84B9CF">
                  <a:alpha val="100000"/>
                </a:srgbClr>
              </a:solidFill>
              <a:ln w="9525">
                <a:noFill/>
              </a:ln>
            </p:spPr>
            <p:txBody>
              <a:bodyPr/>
              <a:lstStyle/>
              <a:p>
                <a:endParaRPr lang="zh-CN" altLang="en-US"/>
              </a:p>
            </p:txBody>
          </p:sp>
          <p:sp>
            <p:nvSpPr>
              <p:cNvPr id="10292" name="Freeform 73"/>
              <p:cNvSpPr/>
              <p:nvPr/>
            </p:nvSpPr>
            <p:spPr>
              <a:xfrm>
                <a:off x="8756651" y="3038476"/>
                <a:ext cx="261938" cy="90488"/>
              </a:xfrm>
              <a:custGeom>
                <a:avLst/>
                <a:gdLst/>
                <a:ahLst/>
                <a:cxnLst>
                  <a:cxn ang="0">
                    <a:pos x="7484" y="56555"/>
                  </a:cxn>
                  <a:cxn ang="0">
                    <a:pos x="11226" y="22622"/>
                  </a:cxn>
                  <a:cxn ang="0">
                    <a:pos x="44904" y="3770"/>
                  </a:cxn>
                  <a:cxn ang="0">
                    <a:pos x="142195" y="30163"/>
                  </a:cxn>
                  <a:cxn ang="0">
                    <a:pos x="243228" y="26392"/>
                  </a:cxn>
                  <a:cxn ang="0">
                    <a:pos x="258196" y="49014"/>
                  </a:cxn>
                  <a:cxn ang="0">
                    <a:pos x="224518" y="79177"/>
                  </a:cxn>
                  <a:cxn ang="0">
                    <a:pos x="112259" y="86718"/>
                  </a:cxn>
                  <a:cxn ang="0">
                    <a:pos x="7484" y="56555"/>
                  </a:cxn>
                </a:cxnLst>
                <a:rect l="0" t="0" r="0" b="0"/>
                <a:pathLst>
                  <a:path w="70" h="24">
                    <a:moveTo>
                      <a:pt x="2" y="15"/>
                    </a:moveTo>
                    <a:cubicBezTo>
                      <a:pt x="0" y="14"/>
                      <a:pt x="0" y="10"/>
                      <a:pt x="3" y="6"/>
                    </a:cubicBezTo>
                    <a:cubicBezTo>
                      <a:pt x="6" y="2"/>
                      <a:pt x="10" y="0"/>
                      <a:pt x="12" y="1"/>
                    </a:cubicBezTo>
                    <a:cubicBezTo>
                      <a:pt x="18" y="4"/>
                      <a:pt x="28" y="7"/>
                      <a:pt x="38" y="8"/>
                    </a:cubicBezTo>
                    <a:cubicBezTo>
                      <a:pt x="47" y="9"/>
                      <a:pt x="57" y="9"/>
                      <a:pt x="65" y="7"/>
                    </a:cubicBezTo>
                    <a:cubicBezTo>
                      <a:pt x="69" y="6"/>
                      <a:pt x="70" y="9"/>
                      <a:pt x="69" y="13"/>
                    </a:cubicBezTo>
                    <a:cubicBezTo>
                      <a:pt x="67" y="17"/>
                      <a:pt x="63" y="21"/>
                      <a:pt x="60" y="21"/>
                    </a:cubicBezTo>
                    <a:cubicBezTo>
                      <a:pt x="50" y="23"/>
                      <a:pt x="40" y="24"/>
                      <a:pt x="30" y="23"/>
                    </a:cubicBezTo>
                    <a:cubicBezTo>
                      <a:pt x="19" y="21"/>
                      <a:pt x="9" y="18"/>
                      <a:pt x="2" y="15"/>
                    </a:cubicBezTo>
                    <a:close/>
                  </a:path>
                </a:pathLst>
              </a:custGeom>
              <a:solidFill>
                <a:srgbClr val="84B9CF">
                  <a:alpha val="100000"/>
                </a:srgbClr>
              </a:solidFill>
              <a:ln w="9525">
                <a:noFill/>
              </a:ln>
            </p:spPr>
            <p:txBody>
              <a:bodyPr/>
              <a:lstStyle/>
              <a:p>
                <a:endParaRPr lang="zh-CN" altLang="en-US"/>
              </a:p>
            </p:txBody>
          </p:sp>
          <p:sp>
            <p:nvSpPr>
              <p:cNvPr id="10293" name="Freeform 74"/>
              <p:cNvSpPr/>
              <p:nvPr/>
            </p:nvSpPr>
            <p:spPr>
              <a:xfrm>
                <a:off x="9331326" y="1892301"/>
                <a:ext cx="390525" cy="222250"/>
              </a:xfrm>
              <a:custGeom>
                <a:avLst/>
                <a:gdLst/>
                <a:ahLst/>
                <a:cxnLst>
                  <a:cxn ang="0">
                    <a:pos x="18775" y="214716"/>
                  </a:cxn>
                  <a:cxn ang="0">
                    <a:pos x="3755" y="195881"/>
                  </a:cxn>
                  <a:cxn ang="0">
                    <a:pos x="41306" y="146911"/>
                  </a:cxn>
                  <a:cxn ang="0">
                    <a:pos x="206528" y="75339"/>
                  </a:cxn>
                  <a:cxn ang="0">
                    <a:pos x="367995" y="7534"/>
                  </a:cxn>
                  <a:cxn ang="0">
                    <a:pos x="383015" y="26369"/>
                  </a:cxn>
                  <a:cxn ang="0">
                    <a:pos x="345464" y="75339"/>
                  </a:cxn>
                  <a:cxn ang="0">
                    <a:pos x="180242" y="146911"/>
                  </a:cxn>
                  <a:cxn ang="0">
                    <a:pos x="18775" y="214716"/>
                  </a:cxn>
                </a:cxnLst>
                <a:rect l="0" t="0" r="0" b="0"/>
                <a:pathLst>
                  <a:path w="104" h="59">
                    <a:moveTo>
                      <a:pt x="5" y="57"/>
                    </a:moveTo>
                    <a:cubicBezTo>
                      <a:pt x="1" y="59"/>
                      <a:pt x="0" y="57"/>
                      <a:pt x="1" y="52"/>
                    </a:cubicBezTo>
                    <a:cubicBezTo>
                      <a:pt x="3" y="47"/>
                      <a:pt x="7" y="41"/>
                      <a:pt x="11" y="39"/>
                    </a:cubicBezTo>
                    <a:cubicBezTo>
                      <a:pt x="24" y="33"/>
                      <a:pt x="40" y="26"/>
                      <a:pt x="55" y="20"/>
                    </a:cubicBezTo>
                    <a:cubicBezTo>
                      <a:pt x="71" y="14"/>
                      <a:pt x="86" y="8"/>
                      <a:pt x="98" y="2"/>
                    </a:cubicBezTo>
                    <a:cubicBezTo>
                      <a:pt x="102" y="0"/>
                      <a:pt x="104" y="2"/>
                      <a:pt x="102" y="7"/>
                    </a:cubicBezTo>
                    <a:cubicBezTo>
                      <a:pt x="100" y="12"/>
                      <a:pt x="96" y="18"/>
                      <a:pt x="92" y="20"/>
                    </a:cubicBezTo>
                    <a:cubicBezTo>
                      <a:pt x="79" y="26"/>
                      <a:pt x="64" y="32"/>
                      <a:pt x="48" y="39"/>
                    </a:cubicBezTo>
                    <a:cubicBezTo>
                      <a:pt x="33" y="45"/>
                      <a:pt x="18" y="51"/>
                      <a:pt x="5" y="57"/>
                    </a:cubicBezTo>
                    <a:close/>
                  </a:path>
                </a:pathLst>
              </a:custGeom>
              <a:solidFill>
                <a:srgbClr val="E2E2E2">
                  <a:alpha val="100000"/>
                </a:srgbClr>
              </a:solidFill>
              <a:ln w="9525">
                <a:noFill/>
              </a:ln>
            </p:spPr>
            <p:txBody>
              <a:bodyPr/>
              <a:lstStyle/>
              <a:p>
                <a:endParaRPr lang="zh-CN" altLang="en-US"/>
              </a:p>
            </p:txBody>
          </p:sp>
          <p:sp>
            <p:nvSpPr>
              <p:cNvPr id="10294" name="Freeform 75"/>
              <p:cNvSpPr/>
              <p:nvPr/>
            </p:nvSpPr>
            <p:spPr>
              <a:xfrm>
                <a:off x="9337676" y="2276476"/>
                <a:ext cx="420688" cy="112713"/>
              </a:xfrm>
              <a:custGeom>
                <a:avLst/>
                <a:gdLst/>
                <a:ahLst/>
                <a:cxnLst>
                  <a:cxn ang="0">
                    <a:pos x="15025" y="112713"/>
                  </a:cxn>
                  <a:cxn ang="0">
                    <a:pos x="11268" y="82656"/>
                  </a:cxn>
                  <a:cxn ang="0">
                    <a:pos x="52586" y="45085"/>
                  </a:cxn>
                  <a:cxn ang="0">
                    <a:pos x="232881" y="22543"/>
                  </a:cxn>
                  <a:cxn ang="0">
                    <a:pos x="232881" y="22543"/>
                  </a:cxn>
                  <a:cxn ang="0">
                    <a:pos x="409420" y="0"/>
                  </a:cxn>
                  <a:cxn ang="0">
                    <a:pos x="413176" y="30057"/>
                  </a:cxn>
                  <a:cxn ang="0">
                    <a:pos x="368102" y="67628"/>
                  </a:cxn>
                  <a:cxn ang="0">
                    <a:pos x="191563" y="90170"/>
                  </a:cxn>
                  <a:cxn ang="0">
                    <a:pos x="191563" y="90170"/>
                  </a:cxn>
                  <a:cxn ang="0">
                    <a:pos x="191563" y="90170"/>
                  </a:cxn>
                  <a:cxn ang="0">
                    <a:pos x="15025" y="112713"/>
                  </a:cxn>
                </a:cxnLst>
                <a:rect l="0" t="0" r="0" b="0"/>
                <a:pathLst>
                  <a:path w="112" h="30">
                    <a:moveTo>
                      <a:pt x="4" y="30"/>
                    </a:moveTo>
                    <a:cubicBezTo>
                      <a:pt x="1" y="30"/>
                      <a:pt x="0" y="27"/>
                      <a:pt x="3" y="22"/>
                    </a:cubicBezTo>
                    <a:cubicBezTo>
                      <a:pt x="6" y="17"/>
                      <a:pt x="11" y="12"/>
                      <a:pt x="14" y="12"/>
                    </a:cubicBezTo>
                    <a:cubicBezTo>
                      <a:pt x="28" y="9"/>
                      <a:pt x="45" y="7"/>
                      <a:pt x="62" y="6"/>
                    </a:cubicBezTo>
                    <a:cubicBezTo>
                      <a:pt x="62" y="6"/>
                      <a:pt x="62" y="6"/>
                      <a:pt x="62" y="6"/>
                    </a:cubicBezTo>
                    <a:cubicBezTo>
                      <a:pt x="78" y="4"/>
                      <a:pt x="95" y="3"/>
                      <a:pt x="109" y="0"/>
                    </a:cubicBezTo>
                    <a:cubicBezTo>
                      <a:pt x="112" y="0"/>
                      <a:pt x="112" y="3"/>
                      <a:pt x="110" y="8"/>
                    </a:cubicBezTo>
                    <a:cubicBezTo>
                      <a:pt x="107" y="13"/>
                      <a:pt x="102" y="18"/>
                      <a:pt x="98" y="18"/>
                    </a:cubicBezTo>
                    <a:cubicBezTo>
                      <a:pt x="84" y="21"/>
                      <a:pt x="67" y="23"/>
                      <a:pt x="51" y="24"/>
                    </a:cubicBezTo>
                    <a:cubicBezTo>
                      <a:pt x="51" y="24"/>
                      <a:pt x="51" y="24"/>
                      <a:pt x="51" y="24"/>
                    </a:cubicBezTo>
                    <a:cubicBezTo>
                      <a:pt x="51" y="24"/>
                      <a:pt x="51" y="24"/>
                      <a:pt x="51" y="24"/>
                    </a:cubicBezTo>
                    <a:cubicBezTo>
                      <a:pt x="34" y="26"/>
                      <a:pt x="18" y="27"/>
                      <a:pt x="4" y="30"/>
                    </a:cubicBezTo>
                    <a:close/>
                  </a:path>
                </a:pathLst>
              </a:custGeom>
              <a:solidFill>
                <a:srgbClr val="E2E2E2">
                  <a:alpha val="100000"/>
                </a:srgbClr>
              </a:solidFill>
              <a:ln w="9525">
                <a:noFill/>
              </a:ln>
            </p:spPr>
            <p:txBody>
              <a:bodyPr/>
              <a:lstStyle/>
              <a:p>
                <a:endParaRPr lang="zh-CN" altLang="en-US"/>
              </a:p>
            </p:txBody>
          </p:sp>
          <p:sp>
            <p:nvSpPr>
              <p:cNvPr id="10295" name="Freeform 76"/>
              <p:cNvSpPr/>
              <p:nvPr/>
            </p:nvSpPr>
            <p:spPr>
              <a:xfrm>
                <a:off x="9267826" y="2560638"/>
                <a:ext cx="344488" cy="114300"/>
              </a:xfrm>
              <a:custGeom>
                <a:avLst/>
                <a:gdLst/>
                <a:ahLst/>
                <a:cxnLst>
                  <a:cxn ang="0">
                    <a:pos x="7489" y="41910"/>
                  </a:cxn>
                  <a:cxn ang="0">
                    <a:pos x="14978" y="19050"/>
                  </a:cxn>
                  <a:cxn ang="0">
                    <a:pos x="56167" y="0"/>
                  </a:cxn>
                  <a:cxn ang="0">
                    <a:pos x="198455" y="38100"/>
                  </a:cxn>
                  <a:cxn ang="0">
                    <a:pos x="198455" y="38100"/>
                  </a:cxn>
                  <a:cxn ang="0">
                    <a:pos x="333255" y="72390"/>
                  </a:cxn>
                  <a:cxn ang="0">
                    <a:pos x="329510" y="95250"/>
                  </a:cxn>
                  <a:cxn ang="0">
                    <a:pos x="288321" y="110490"/>
                  </a:cxn>
                  <a:cxn ang="0">
                    <a:pos x="146033" y="76200"/>
                  </a:cxn>
                  <a:cxn ang="0">
                    <a:pos x="146033" y="76200"/>
                  </a:cxn>
                  <a:cxn ang="0">
                    <a:pos x="146033" y="76200"/>
                  </a:cxn>
                  <a:cxn ang="0">
                    <a:pos x="7489" y="41910"/>
                  </a:cxn>
                </a:cxnLst>
                <a:rect l="0" t="0" r="0" b="0"/>
                <a:pathLst>
                  <a:path w="92" h="30">
                    <a:moveTo>
                      <a:pt x="2" y="11"/>
                    </a:moveTo>
                    <a:cubicBezTo>
                      <a:pt x="0" y="11"/>
                      <a:pt x="0" y="8"/>
                      <a:pt x="4" y="5"/>
                    </a:cubicBezTo>
                    <a:cubicBezTo>
                      <a:pt x="7" y="2"/>
                      <a:pt x="12" y="0"/>
                      <a:pt x="15" y="0"/>
                    </a:cubicBezTo>
                    <a:cubicBezTo>
                      <a:pt x="27" y="2"/>
                      <a:pt x="40" y="6"/>
                      <a:pt x="53" y="10"/>
                    </a:cubicBezTo>
                    <a:cubicBezTo>
                      <a:pt x="53" y="10"/>
                      <a:pt x="53" y="10"/>
                      <a:pt x="53" y="10"/>
                    </a:cubicBezTo>
                    <a:cubicBezTo>
                      <a:pt x="65" y="13"/>
                      <a:pt x="78" y="17"/>
                      <a:pt x="89" y="19"/>
                    </a:cubicBezTo>
                    <a:cubicBezTo>
                      <a:pt x="92" y="19"/>
                      <a:pt x="91" y="22"/>
                      <a:pt x="88" y="25"/>
                    </a:cubicBezTo>
                    <a:cubicBezTo>
                      <a:pt x="84" y="28"/>
                      <a:pt x="79" y="30"/>
                      <a:pt x="77" y="29"/>
                    </a:cubicBezTo>
                    <a:cubicBezTo>
                      <a:pt x="65" y="27"/>
                      <a:pt x="52" y="24"/>
                      <a:pt x="39" y="20"/>
                    </a:cubicBezTo>
                    <a:cubicBezTo>
                      <a:pt x="39" y="20"/>
                      <a:pt x="39" y="20"/>
                      <a:pt x="39" y="20"/>
                    </a:cubicBezTo>
                    <a:cubicBezTo>
                      <a:pt x="39" y="20"/>
                      <a:pt x="39" y="20"/>
                      <a:pt x="39" y="20"/>
                    </a:cubicBezTo>
                    <a:cubicBezTo>
                      <a:pt x="26" y="17"/>
                      <a:pt x="14" y="13"/>
                      <a:pt x="2" y="11"/>
                    </a:cubicBezTo>
                    <a:close/>
                  </a:path>
                </a:pathLst>
              </a:custGeom>
              <a:solidFill>
                <a:srgbClr val="E2E2E2">
                  <a:alpha val="100000"/>
                </a:srgbClr>
              </a:solidFill>
              <a:ln w="9525">
                <a:noFill/>
              </a:ln>
            </p:spPr>
            <p:txBody>
              <a:bodyPr/>
              <a:lstStyle/>
              <a:p>
                <a:endParaRPr lang="zh-CN" altLang="en-US"/>
              </a:p>
            </p:txBody>
          </p:sp>
          <p:sp>
            <p:nvSpPr>
              <p:cNvPr id="10296" name="Freeform 77"/>
              <p:cNvSpPr/>
              <p:nvPr/>
            </p:nvSpPr>
            <p:spPr>
              <a:xfrm>
                <a:off x="9224963" y="1546226"/>
                <a:ext cx="263525" cy="373063"/>
              </a:xfrm>
              <a:custGeom>
                <a:avLst/>
                <a:gdLst/>
                <a:ahLst/>
                <a:cxnLst>
                  <a:cxn ang="0">
                    <a:pos x="26353" y="361758"/>
                  </a:cxn>
                  <a:cxn ang="0">
                    <a:pos x="3765" y="350453"/>
                  </a:cxn>
                  <a:cxn ang="0">
                    <a:pos x="15059" y="290160"/>
                  </a:cxn>
                  <a:cxn ang="0">
                    <a:pos x="127998" y="146964"/>
                  </a:cxn>
                  <a:cxn ang="0">
                    <a:pos x="240937" y="11305"/>
                  </a:cxn>
                  <a:cxn ang="0">
                    <a:pos x="259760" y="22610"/>
                  </a:cxn>
                  <a:cxn ang="0">
                    <a:pos x="248466" y="82903"/>
                  </a:cxn>
                  <a:cxn ang="0">
                    <a:pos x="135527" y="222330"/>
                  </a:cxn>
                  <a:cxn ang="0">
                    <a:pos x="26353" y="361758"/>
                  </a:cxn>
                </a:cxnLst>
                <a:rect l="0" t="0" r="0" b="0"/>
                <a:pathLst>
                  <a:path w="70" h="99">
                    <a:moveTo>
                      <a:pt x="7" y="96"/>
                    </a:moveTo>
                    <a:cubicBezTo>
                      <a:pt x="5" y="99"/>
                      <a:pt x="2" y="98"/>
                      <a:pt x="1" y="93"/>
                    </a:cubicBezTo>
                    <a:cubicBezTo>
                      <a:pt x="0" y="88"/>
                      <a:pt x="2" y="81"/>
                      <a:pt x="4" y="77"/>
                    </a:cubicBezTo>
                    <a:cubicBezTo>
                      <a:pt x="12" y="65"/>
                      <a:pt x="23" y="52"/>
                      <a:pt x="34" y="39"/>
                    </a:cubicBezTo>
                    <a:cubicBezTo>
                      <a:pt x="45" y="27"/>
                      <a:pt x="56" y="15"/>
                      <a:pt x="64" y="3"/>
                    </a:cubicBezTo>
                    <a:cubicBezTo>
                      <a:pt x="66" y="0"/>
                      <a:pt x="69" y="1"/>
                      <a:pt x="69" y="6"/>
                    </a:cubicBezTo>
                    <a:cubicBezTo>
                      <a:pt x="70" y="11"/>
                      <a:pt x="69" y="18"/>
                      <a:pt x="66" y="22"/>
                    </a:cubicBezTo>
                    <a:cubicBezTo>
                      <a:pt x="58" y="34"/>
                      <a:pt x="47" y="46"/>
                      <a:pt x="36" y="59"/>
                    </a:cubicBezTo>
                    <a:cubicBezTo>
                      <a:pt x="26" y="72"/>
                      <a:pt x="15" y="84"/>
                      <a:pt x="7" y="96"/>
                    </a:cubicBezTo>
                    <a:close/>
                  </a:path>
                </a:pathLst>
              </a:custGeom>
              <a:solidFill>
                <a:srgbClr val="E2E2E2">
                  <a:alpha val="100000"/>
                </a:srgbClr>
              </a:solidFill>
              <a:ln w="9525">
                <a:noFill/>
              </a:ln>
            </p:spPr>
            <p:txBody>
              <a:bodyPr/>
              <a:lstStyle/>
              <a:p>
                <a:endParaRPr lang="zh-CN" altLang="en-US"/>
              </a:p>
            </p:txBody>
          </p:sp>
          <p:sp>
            <p:nvSpPr>
              <p:cNvPr id="10297" name="Freeform 78"/>
              <p:cNvSpPr/>
              <p:nvPr/>
            </p:nvSpPr>
            <p:spPr>
              <a:xfrm>
                <a:off x="8974138" y="1408113"/>
                <a:ext cx="150813" cy="431800"/>
              </a:xfrm>
              <a:custGeom>
                <a:avLst/>
                <a:gdLst/>
                <a:ahLst/>
                <a:cxnLst>
                  <a:cxn ang="0">
                    <a:pos x="41474" y="416781"/>
                  </a:cxn>
                  <a:cxn ang="0">
                    <a:pos x="15081" y="413026"/>
                  </a:cxn>
                  <a:cxn ang="0">
                    <a:pos x="3770" y="356704"/>
                  </a:cxn>
                  <a:cxn ang="0">
                    <a:pos x="56555" y="180230"/>
                  </a:cxn>
                  <a:cxn ang="0">
                    <a:pos x="109339" y="15019"/>
                  </a:cxn>
                  <a:cxn ang="0">
                    <a:pos x="135732" y="15019"/>
                  </a:cxn>
                  <a:cxn ang="0">
                    <a:pos x="147043" y="75096"/>
                  </a:cxn>
                  <a:cxn ang="0">
                    <a:pos x="94258" y="247816"/>
                  </a:cxn>
                  <a:cxn ang="0">
                    <a:pos x="41474" y="416781"/>
                  </a:cxn>
                </a:cxnLst>
                <a:rect l="0" t="0" r="0" b="0"/>
                <a:pathLst>
                  <a:path w="40" h="115">
                    <a:moveTo>
                      <a:pt x="11" y="111"/>
                    </a:moveTo>
                    <a:cubicBezTo>
                      <a:pt x="10" y="115"/>
                      <a:pt x="7" y="115"/>
                      <a:pt x="4" y="110"/>
                    </a:cubicBezTo>
                    <a:cubicBezTo>
                      <a:pt x="2" y="106"/>
                      <a:pt x="0" y="99"/>
                      <a:pt x="1" y="95"/>
                    </a:cubicBezTo>
                    <a:cubicBezTo>
                      <a:pt x="5" y="80"/>
                      <a:pt x="10" y="64"/>
                      <a:pt x="15" y="48"/>
                    </a:cubicBezTo>
                    <a:cubicBezTo>
                      <a:pt x="21" y="33"/>
                      <a:pt x="26" y="17"/>
                      <a:pt x="29" y="4"/>
                    </a:cubicBezTo>
                    <a:cubicBezTo>
                      <a:pt x="30" y="0"/>
                      <a:pt x="33" y="0"/>
                      <a:pt x="36" y="4"/>
                    </a:cubicBezTo>
                    <a:cubicBezTo>
                      <a:pt x="38" y="9"/>
                      <a:pt x="40" y="16"/>
                      <a:pt x="39" y="20"/>
                    </a:cubicBezTo>
                    <a:cubicBezTo>
                      <a:pt x="35" y="34"/>
                      <a:pt x="30" y="50"/>
                      <a:pt x="25" y="66"/>
                    </a:cubicBezTo>
                    <a:cubicBezTo>
                      <a:pt x="19" y="82"/>
                      <a:pt x="14" y="97"/>
                      <a:pt x="11" y="111"/>
                    </a:cubicBezTo>
                    <a:close/>
                  </a:path>
                </a:pathLst>
              </a:custGeom>
              <a:solidFill>
                <a:srgbClr val="E2E2E2">
                  <a:alpha val="100000"/>
                </a:srgbClr>
              </a:solidFill>
              <a:ln w="9525">
                <a:noFill/>
              </a:ln>
            </p:spPr>
            <p:txBody>
              <a:bodyPr/>
              <a:lstStyle/>
              <a:p>
                <a:endParaRPr lang="zh-CN" altLang="en-US"/>
              </a:p>
            </p:txBody>
          </p:sp>
          <p:sp>
            <p:nvSpPr>
              <p:cNvPr id="10298" name="Freeform 79"/>
              <p:cNvSpPr/>
              <p:nvPr/>
            </p:nvSpPr>
            <p:spPr>
              <a:xfrm>
                <a:off x="8640763" y="1430338"/>
                <a:ext cx="119063" cy="428625"/>
              </a:xfrm>
              <a:custGeom>
                <a:avLst/>
                <a:gdLst/>
                <a:ahLst/>
                <a:cxnLst>
                  <a:cxn ang="0">
                    <a:pos x="115342" y="409826"/>
                  </a:cxn>
                  <a:cxn ang="0">
                    <a:pos x="93018" y="417345"/>
                  </a:cxn>
                  <a:cxn ang="0">
                    <a:pos x="55811" y="372227"/>
                  </a:cxn>
                  <a:cxn ang="0">
                    <a:pos x="29766" y="191753"/>
                  </a:cxn>
                  <a:cxn ang="0">
                    <a:pos x="3721" y="18799"/>
                  </a:cxn>
                  <a:cxn ang="0">
                    <a:pos x="26045" y="11280"/>
                  </a:cxn>
                  <a:cxn ang="0">
                    <a:pos x="63252" y="56398"/>
                  </a:cxn>
                  <a:cxn ang="0">
                    <a:pos x="89297" y="236872"/>
                  </a:cxn>
                  <a:cxn ang="0">
                    <a:pos x="115342" y="409826"/>
                  </a:cxn>
                </a:cxnLst>
                <a:rect l="0" t="0" r="0" b="0"/>
                <a:pathLst>
                  <a:path w="32" h="114">
                    <a:moveTo>
                      <a:pt x="31" y="109"/>
                    </a:moveTo>
                    <a:cubicBezTo>
                      <a:pt x="32" y="113"/>
                      <a:pt x="29" y="114"/>
                      <a:pt x="25" y="111"/>
                    </a:cubicBezTo>
                    <a:cubicBezTo>
                      <a:pt x="21" y="109"/>
                      <a:pt x="16" y="103"/>
                      <a:pt x="15" y="99"/>
                    </a:cubicBezTo>
                    <a:cubicBezTo>
                      <a:pt x="12" y="85"/>
                      <a:pt x="10" y="68"/>
                      <a:pt x="8" y="51"/>
                    </a:cubicBezTo>
                    <a:cubicBezTo>
                      <a:pt x="6" y="35"/>
                      <a:pt x="4" y="18"/>
                      <a:pt x="1" y="5"/>
                    </a:cubicBezTo>
                    <a:cubicBezTo>
                      <a:pt x="0" y="1"/>
                      <a:pt x="3" y="0"/>
                      <a:pt x="7" y="3"/>
                    </a:cubicBezTo>
                    <a:cubicBezTo>
                      <a:pt x="12" y="5"/>
                      <a:pt x="16" y="11"/>
                      <a:pt x="17" y="15"/>
                    </a:cubicBezTo>
                    <a:cubicBezTo>
                      <a:pt x="20" y="29"/>
                      <a:pt x="22" y="46"/>
                      <a:pt x="24" y="63"/>
                    </a:cubicBezTo>
                    <a:cubicBezTo>
                      <a:pt x="26" y="79"/>
                      <a:pt x="28" y="95"/>
                      <a:pt x="31" y="109"/>
                    </a:cubicBezTo>
                    <a:close/>
                  </a:path>
                </a:pathLst>
              </a:custGeom>
              <a:solidFill>
                <a:srgbClr val="E2E2E2">
                  <a:alpha val="100000"/>
                </a:srgbClr>
              </a:solidFill>
              <a:ln w="9525">
                <a:noFill/>
              </a:ln>
            </p:spPr>
            <p:txBody>
              <a:bodyPr/>
              <a:lstStyle/>
              <a:p>
                <a:endParaRPr lang="zh-CN" altLang="en-US"/>
              </a:p>
            </p:txBody>
          </p:sp>
          <p:sp>
            <p:nvSpPr>
              <p:cNvPr id="10299" name="Freeform 80"/>
              <p:cNvSpPr/>
              <p:nvPr/>
            </p:nvSpPr>
            <p:spPr>
              <a:xfrm>
                <a:off x="8231188" y="1598613"/>
                <a:ext cx="303213" cy="334963"/>
              </a:xfrm>
              <a:custGeom>
                <a:avLst/>
                <a:gdLst/>
                <a:ahLst/>
                <a:cxnLst>
                  <a:cxn ang="0">
                    <a:pos x="291983" y="316145"/>
                  </a:cxn>
                  <a:cxn ang="0">
                    <a:pos x="277009" y="334963"/>
                  </a:cxn>
                  <a:cxn ang="0">
                    <a:pos x="224602" y="308618"/>
                  </a:cxn>
                  <a:cxn ang="0">
                    <a:pos x="116044" y="161836"/>
                  </a:cxn>
                  <a:cxn ang="0">
                    <a:pos x="11230" y="18818"/>
                  </a:cxn>
                  <a:cxn ang="0">
                    <a:pos x="26204" y="3764"/>
                  </a:cxn>
                  <a:cxn ang="0">
                    <a:pos x="82354" y="26345"/>
                  </a:cxn>
                  <a:cxn ang="0">
                    <a:pos x="190912" y="173127"/>
                  </a:cxn>
                  <a:cxn ang="0">
                    <a:pos x="291983" y="316145"/>
                  </a:cxn>
                </a:cxnLst>
                <a:rect l="0" t="0" r="0" b="0"/>
                <a:pathLst>
                  <a:path w="81" h="89">
                    <a:moveTo>
                      <a:pt x="78" y="84"/>
                    </a:moveTo>
                    <a:cubicBezTo>
                      <a:pt x="81" y="87"/>
                      <a:pt x="79" y="89"/>
                      <a:pt x="74" y="89"/>
                    </a:cubicBezTo>
                    <a:cubicBezTo>
                      <a:pt x="69" y="88"/>
                      <a:pt x="62" y="85"/>
                      <a:pt x="60" y="82"/>
                    </a:cubicBezTo>
                    <a:cubicBezTo>
                      <a:pt x="50" y="71"/>
                      <a:pt x="41" y="57"/>
                      <a:pt x="31" y="43"/>
                    </a:cubicBezTo>
                    <a:cubicBezTo>
                      <a:pt x="21" y="30"/>
                      <a:pt x="12" y="16"/>
                      <a:pt x="3" y="5"/>
                    </a:cubicBezTo>
                    <a:cubicBezTo>
                      <a:pt x="0" y="2"/>
                      <a:pt x="2" y="0"/>
                      <a:pt x="7" y="1"/>
                    </a:cubicBezTo>
                    <a:cubicBezTo>
                      <a:pt x="13" y="1"/>
                      <a:pt x="19" y="4"/>
                      <a:pt x="22" y="7"/>
                    </a:cubicBezTo>
                    <a:cubicBezTo>
                      <a:pt x="31" y="18"/>
                      <a:pt x="41" y="32"/>
                      <a:pt x="51" y="46"/>
                    </a:cubicBezTo>
                    <a:cubicBezTo>
                      <a:pt x="60" y="60"/>
                      <a:pt x="69" y="73"/>
                      <a:pt x="78" y="84"/>
                    </a:cubicBezTo>
                    <a:close/>
                  </a:path>
                </a:pathLst>
              </a:custGeom>
              <a:solidFill>
                <a:srgbClr val="E2E2E2">
                  <a:alpha val="100000"/>
                </a:srgbClr>
              </a:solidFill>
              <a:ln w="9525">
                <a:noFill/>
              </a:ln>
            </p:spPr>
            <p:txBody>
              <a:bodyPr/>
              <a:lstStyle/>
              <a:p>
                <a:endParaRPr lang="zh-CN" altLang="en-US"/>
              </a:p>
            </p:txBody>
          </p:sp>
          <p:sp>
            <p:nvSpPr>
              <p:cNvPr id="10300" name="Freeform 81"/>
              <p:cNvSpPr/>
              <p:nvPr/>
            </p:nvSpPr>
            <p:spPr>
              <a:xfrm>
                <a:off x="8110538" y="2609851"/>
                <a:ext cx="382588" cy="123825"/>
              </a:xfrm>
              <a:custGeom>
                <a:avLst/>
                <a:gdLst/>
                <a:ahLst/>
                <a:cxnLst>
                  <a:cxn ang="0">
                    <a:pos x="363834" y="3752"/>
                  </a:cxn>
                  <a:cxn ang="0">
                    <a:pos x="375086" y="22514"/>
                  </a:cxn>
                  <a:cxn ang="0">
                    <a:pos x="333827" y="56284"/>
                  </a:cxn>
                  <a:cxn ang="0">
                    <a:pos x="172540" y="90055"/>
                  </a:cxn>
                  <a:cxn ang="0">
                    <a:pos x="18754" y="120073"/>
                  </a:cxn>
                  <a:cxn ang="0">
                    <a:pos x="11253" y="97559"/>
                  </a:cxn>
                  <a:cxn ang="0">
                    <a:pos x="52512" y="63789"/>
                  </a:cxn>
                  <a:cxn ang="0">
                    <a:pos x="210048" y="33770"/>
                  </a:cxn>
                  <a:cxn ang="0">
                    <a:pos x="363834" y="3752"/>
                  </a:cxn>
                </a:cxnLst>
                <a:rect l="0" t="0" r="0" b="0"/>
                <a:pathLst>
                  <a:path w="102" h="33">
                    <a:moveTo>
                      <a:pt x="97" y="1"/>
                    </a:moveTo>
                    <a:cubicBezTo>
                      <a:pt x="101" y="0"/>
                      <a:pt x="102" y="2"/>
                      <a:pt x="100" y="6"/>
                    </a:cubicBezTo>
                    <a:cubicBezTo>
                      <a:pt x="97" y="10"/>
                      <a:pt x="92" y="14"/>
                      <a:pt x="89" y="15"/>
                    </a:cubicBezTo>
                    <a:cubicBezTo>
                      <a:pt x="76" y="19"/>
                      <a:pt x="61" y="21"/>
                      <a:pt x="46" y="24"/>
                    </a:cubicBezTo>
                    <a:cubicBezTo>
                      <a:pt x="32" y="26"/>
                      <a:pt x="17" y="28"/>
                      <a:pt x="5" y="32"/>
                    </a:cubicBezTo>
                    <a:cubicBezTo>
                      <a:pt x="1" y="33"/>
                      <a:pt x="0" y="30"/>
                      <a:pt x="3" y="26"/>
                    </a:cubicBezTo>
                    <a:cubicBezTo>
                      <a:pt x="5" y="22"/>
                      <a:pt x="10" y="18"/>
                      <a:pt x="14" y="17"/>
                    </a:cubicBezTo>
                    <a:cubicBezTo>
                      <a:pt x="26" y="14"/>
                      <a:pt x="41" y="11"/>
                      <a:pt x="56" y="9"/>
                    </a:cubicBezTo>
                    <a:cubicBezTo>
                      <a:pt x="71" y="6"/>
                      <a:pt x="85" y="4"/>
                      <a:pt x="97" y="1"/>
                    </a:cubicBezTo>
                    <a:close/>
                  </a:path>
                </a:pathLst>
              </a:custGeom>
              <a:solidFill>
                <a:srgbClr val="E2E2E2">
                  <a:alpha val="100000"/>
                </a:srgbClr>
              </a:solidFill>
              <a:ln w="9525">
                <a:noFill/>
              </a:ln>
            </p:spPr>
            <p:txBody>
              <a:bodyPr/>
              <a:lstStyle/>
              <a:p>
                <a:endParaRPr lang="zh-CN" altLang="en-US"/>
              </a:p>
            </p:txBody>
          </p:sp>
        </p:grpSp>
        <p:sp>
          <p:nvSpPr>
            <p:cNvPr id="10271" name="Freeform 82"/>
            <p:cNvSpPr/>
            <p:nvPr/>
          </p:nvSpPr>
          <p:spPr>
            <a:xfrm>
              <a:off x="3957638" y="3640138"/>
              <a:ext cx="52388" cy="90488"/>
            </a:xfrm>
            <a:custGeom>
              <a:avLst/>
              <a:gdLst/>
              <a:ahLst/>
              <a:cxnLst>
                <a:cxn ang="0">
                  <a:pos x="49213" y="90488"/>
                </a:cxn>
                <a:cxn ang="0">
                  <a:pos x="0" y="71438"/>
                </a:cxn>
                <a:cxn ang="0">
                  <a:pos x="52388" y="0"/>
                </a:cxn>
                <a:cxn ang="0">
                  <a:pos x="49213" y="90488"/>
                </a:cxn>
              </a:cxnLst>
              <a:rect l="0" t="0" r="0" b="0"/>
              <a:pathLst>
                <a:path w="33" h="57">
                  <a:moveTo>
                    <a:pt x="31" y="57"/>
                  </a:moveTo>
                  <a:lnTo>
                    <a:pt x="0" y="45"/>
                  </a:lnTo>
                  <a:lnTo>
                    <a:pt x="33" y="0"/>
                  </a:lnTo>
                  <a:lnTo>
                    <a:pt x="31" y="57"/>
                  </a:lnTo>
                  <a:close/>
                </a:path>
              </a:pathLst>
            </a:custGeom>
            <a:solidFill>
              <a:srgbClr val="E9F2DF">
                <a:alpha val="100000"/>
              </a:srgbClr>
            </a:solidFill>
            <a:ln w="9525">
              <a:noFill/>
            </a:ln>
          </p:spPr>
          <p:txBody>
            <a:bodyPr/>
            <a:lstStyle/>
            <a:p>
              <a:endParaRPr lang="zh-CN" altLang="en-US"/>
            </a:p>
          </p:txBody>
        </p:sp>
      </p:grpSp>
      <p:grpSp>
        <p:nvGrpSpPr>
          <p:cNvPr id="123" name="组合 3"/>
          <p:cNvGrpSpPr/>
          <p:nvPr/>
        </p:nvGrpSpPr>
        <p:grpSpPr>
          <a:xfrm>
            <a:off x="3869222" y="2124402"/>
            <a:ext cx="4592292" cy="646331"/>
            <a:chOff x="1755728" y="1923081"/>
            <a:chExt cx="5268126" cy="1518514"/>
          </a:xfrm>
        </p:grpSpPr>
        <p:sp>
          <p:nvSpPr>
            <p:cNvPr id="124" name="矩形 123"/>
            <p:cNvSpPr/>
            <p:nvPr/>
          </p:nvSpPr>
          <p:spPr>
            <a:xfrm>
              <a:off x="3256570" y="2457094"/>
              <a:ext cx="3767284" cy="604911"/>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mn-lt"/>
                <a:ea typeface="+mn-ea"/>
                <a:cs typeface="+mn-cs"/>
              </a:endParaRPr>
            </a:p>
          </p:txBody>
        </p:sp>
        <p:sp>
          <p:nvSpPr>
            <p:cNvPr id="125" name="矩形 124"/>
            <p:cNvSpPr/>
            <p:nvPr/>
          </p:nvSpPr>
          <p:spPr>
            <a:xfrm>
              <a:off x="3144344" y="2377225"/>
              <a:ext cx="3767284" cy="604911"/>
            </a:xfrm>
            <a:prstGeom prst="rect">
              <a:avLst/>
            </a:prstGeom>
            <a:pattFill prst="dotGrid">
              <a:fgClr>
                <a:schemeClr val="bg1">
                  <a:lumMod val="75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mn-lt"/>
                <a:ea typeface="+mn-ea"/>
                <a:cs typeface="+mn-cs"/>
              </a:endParaRPr>
            </a:p>
          </p:txBody>
        </p:sp>
        <p:sp>
          <p:nvSpPr>
            <p:cNvPr id="126" name="矩形 125"/>
            <p:cNvSpPr/>
            <p:nvPr/>
          </p:nvSpPr>
          <p:spPr>
            <a:xfrm rot="20890084">
              <a:off x="1963080" y="2457095"/>
              <a:ext cx="841741" cy="604911"/>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mn-lt"/>
                <a:ea typeface="+mn-ea"/>
                <a:cs typeface="+mn-cs"/>
              </a:endParaRPr>
            </a:p>
          </p:txBody>
        </p:sp>
        <p:sp>
          <p:nvSpPr>
            <p:cNvPr id="127" name="矩形 126"/>
            <p:cNvSpPr/>
            <p:nvPr/>
          </p:nvSpPr>
          <p:spPr>
            <a:xfrm>
              <a:off x="1755728" y="2351472"/>
              <a:ext cx="841741" cy="604911"/>
            </a:xfrm>
            <a:prstGeom prst="rect">
              <a:avLst/>
            </a:prstGeom>
            <a:solidFill>
              <a:srgbClr val="4971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mn-lt"/>
                <a:ea typeface="+mn-ea"/>
                <a:cs typeface="+mn-cs"/>
              </a:endParaRPr>
            </a:p>
          </p:txBody>
        </p:sp>
        <p:sp>
          <p:nvSpPr>
            <p:cNvPr id="128" name="文本框 234">
              <a:hlinkClick r:id="rId4" action="ppaction://hlinksldjump"/>
            </p:cNvPr>
            <p:cNvSpPr txBox="1"/>
            <p:nvPr/>
          </p:nvSpPr>
          <p:spPr>
            <a:xfrm rot="21591943">
              <a:off x="3316366" y="2239910"/>
              <a:ext cx="3595271" cy="940033"/>
            </a:xfrm>
            <a:prstGeom prst="rect">
              <a:avLst/>
            </a:prstGeom>
            <a:noFill/>
            <a:ln w="9525">
              <a:noFill/>
            </a:ln>
          </p:spPr>
          <p:txBody>
            <a:bodyPr>
              <a:spAutoFit/>
            </a:bodyPr>
            <a:lstStyle/>
            <a:p>
              <a:pPr lvl="0" eaLnBrk="1" hangingPunct="1"/>
              <a:r>
                <a:rPr lang="zh-CN" altLang="en-US" sz="2000" b="1" dirty="0" smtClean="0">
                  <a:solidFill>
                    <a:srgbClr val="404040"/>
                  </a:solidFill>
                  <a:latin typeface="微软雅黑" panose="020B0503020204020204" pitchFamily="34" charset="-122"/>
                  <a:ea typeface="微软雅黑" panose="020B0503020204020204" pitchFamily="34" charset="-122"/>
                </a:rPr>
                <a:t>排序基本概念</a:t>
              </a:r>
              <a:endParaRPr lang="zh-CN" altLang="en-US" sz="2000" b="1" dirty="0">
                <a:solidFill>
                  <a:srgbClr val="404040"/>
                </a:solidFill>
                <a:latin typeface="微软雅黑" panose="020B0503020204020204" pitchFamily="34" charset="-122"/>
                <a:ea typeface="微软雅黑" panose="020B0503020204020204" pitchFamily="34" charset="-122"/>
              </a:endParaRPr>
            </a:p>
          </p:txBody>
        </p:sp>
        <p:sp>
          <p:nvSpPr>
            <p:cNvPr id="129" name="文本框 235"/>
            <p:cNvSpPr txBox="1"/>
            <p:nvPr/>
          </p:nvSpPr>
          <p:spPr>
            <a:xfrm rot="20489454">
              <a:off x="1963074" y="1923081"/>
              <a:ext cx="505061" cy="1518514"/>
            </a:xfrm>
            <a:prstGeom prst="rect">
              <a:avLst/>
            </a:prstGeom>
            <a:noFill/>
            <a:ln w="9525">
              <a:noFill/>
            </a:ln>
          </p:spPr>
          <p:txBody>
            <a:bodyPr>
              <a:spAutoFit/>
            </a:bodyPr>
            <a:lstStyle/>
            <a:p>
              <a:pPr lvl="0" eaLnBrk="1" hangingPunct="1"/>
              <a:r>
                <a:rPr lang="en-US" altLang="zh-CN" sz="3600" b="1" dirty="0" smtClean="0">
                  <a:solidFill>
                    <a:srgbClr val="FFFFFF"/>
                  </a:solidFill>
                  <a:latin typeface="微软雅黑" panose="020B0503020204020204" pitchFamily="34" charset="-122"/>
                  <a:ea typeface="微软雅黑" panose="020B0503020204020204" pitchFamily="34" charset="-122"/>
                </a:rPr>
                <a:t>2</a:t>
              </a:r>
              <a:endParaRPr lang="zh-CN" altLang="en-US" sz="3600" b="1" dirty="0">
                <a:solidFill>
                  <a:srgbClr val="FFFFFF"/>
                </a:solidFill>
                <a:latin typeface="微软雅黑" panose="020B0503020204020204" pitchFamily="34" charset="-122"/>
                <a:ea typeface="微软雅黑" panose="020B0503020204020204" pitchFamily="34" charset="-122"/>
              </a:endParaRPr>
            </a:p>
          </p:txBody>
        </p:sp>
      </p:grpSp>
      <p:grpSp>
        <p:nvGrpSpPr>
          <p:cNvPr id="130" name="组合 3"/>
          <p:cNvGrpSpPr/>
          <p:nvPr/>
        </p:nvGrpSpPr>
        <p:grpSpPr>
          <a:xfrm>
            <a:off x="3859283" y="2601484"/>
            <a:ext cx="4592292" cy="646331"/>
            <a:chOff x="1755728" y="1923081"/>
            <a:chExt cx="5268126" cy="1518514"/>
          </a:xfrm>
        </p:grpSpPr>
        <p:sp>
          <p:nvSpPr>
            <p:cNvPr id="131" name="矩形 130"/>
            <p:cNvSpPr/>
            <p:nvPr/>
          </p:nvSpPr>
          <p:spPr>
            <a:xfrm>
              <a:off x="3256570" y="2457094"/>
              <a:ext cx="3767284" cy="604911"/>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mn-lt"/>
                <a:ea typeface="+mn-ea"/>
                <a:cs typeface="+mn-cs"/>
              </a:endParaRPr>
            </a:p>
          </p:txBody>
        </p:sp>
        <p:sp>
          <p:nvSpPr>
            <p:cNvPr id="132" name="矩形 131"/>
            <p:cNvSpPr/>
            <p:nvPr/>
          </p:nvSpPr>
          <p:spPr>
            <a:xfrm>
              <a:off x="3144344" y="2377225"/>
              <a:ext cx="3767284" cy="604911"/>
            </a:xfrm>
            <a:prstGeom prst="rect">
              <a:avLst/>
            </a:prstGeom>
            <a:pattFill prst="dotGrid">
              <a:fgClr>
                <a:schemeClr val="bg1">
                  <a:lumMod val="75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mn-lt"/>
                <a:ea typeface="+mn-ea"/>
                <a:cs typeface="+mn-cs"/>
              </a:endParaRPr>
            </a:p>
          </p:txBody>
        </p:sp>
        <p:sp>
          <p:nvSpPr>
            <p:cNvPr id="133" name="矩形 132"/>
            <p:cNvSpPr/>
            <p:nvPr/>
          </p:nvSpPr>
          <p:spPr>
            <a:xfrm rot="20890084">
              <a:off x="1963080" y="2457095"/>
              <a:ext cx="841741" cy="604911"/>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mn-lt"/>
                <a:ea typeface="+mn-ea"/>
                <a:cs typeface="+mn-cs"/>
              </a:endParaRPr>
            </a:p>
          </p:txBody>
        </p:sp>
        <p:sp>
          <p:nvSpPr>
            <p:cNvPr id="134" name="矩形 133"/>
            <p:cNvSpPr/>
            <p:nvPr/>
          </p:nvSpPr>
          <p:spPr>
            <a:xfrm>
              <a:off x="1755728" y="2351472"/>
              <a:ext cx="841741" cy="604911"/>
            </a:xfrm>
            <a:prstGeom prst="rect">
              <a:avLst/>
            </a:prstGeom>
            <a:solidFill>
              <a:srgbClr val="4971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mn-lt"/>
                <a:ea typeface="+mn-ea"/>
                <a:cs typeface="+mn-cs"/>
              </a:endParaRPr>
            </a:p>
          </p:txBody>
        </p:sp>
        <p:sp>
          <p:nvSpPr>
            <p:cNvPr id="135" name="文本框 234">
              <a:hlinkClick r:id="rId5" action="ppaction://hlinksldjump"/>
            </p:cNvPr>
            <p:cNvSpPr txBox="1"/>
            <p:nvPr/>
          </p:nvSpPr>
          <p:spPr>
            <a:xfrm rot="21591943">
              <a:off x="3316366" y="2239910"/>
              <a:ext cx="3595271" cy="940033"/>
            </a:xfrm>
            <a:prstGeom prst="rect">
              <a:avLst/>
            </a:prstGeom>
            <a:noFill/>
            <a:ln w="9525">
              <a:noFill/>
            </a:ln>
          </p:spPr>
          <p:txBody>
            <a:bodyPr>
              <a:spAutoFit/>
            </a:bodyPr>
            <a:lstStyle/>
            <a:p>
              <a:pPr lvl="0" eaLnBrk="1" hangingPunct="1"/>
              <a:r>
                <a:rPr lang="zh-CN" altLang="en-US" sz="2000" b="1" dirty="0" smtClean="0">
                  <a:solidFill>
                    <a:srgbClr val="404040"/>
                  </a:solidFill>
                  <a:latin typeface="微软雅黑" panose="020B0503020204020204" pitchFamily="34" charset="-122"/>
                  <a:ea typeface="微软雅黑" panose="020B0503020204020204" pitchFamily="34" charset="-122"/>
                </a:rPr>
                <a:t>插入排序</a:t>
              </a:r>
              <a:endParaRPr lang="zh-CN" altLang="en-US" sz="2000" b="1" dirty="0">
                <a:solidFill>
                  <a:srgbClr val="404040"/>
                </a:solidFill>
                <a:latin typeface="微软雅黑" panose="020B0503020204020204" pitchFamily="34" charset="-122"/>
                <a:ea typeface="微软雅黑" panose="020B0503020204020204" pitchFamily="34" charset="-122"/>
              </a:endParaRPr>
            </a:p>
          </p:txBody>
        </p:sp>
        <p:sp>
          <p:nvSpPr>
            <p:cNvPr id="136" name="文本框 235"/>
            <p:cNvSpPr txBox="1"/>
            <p:nvPr/>
          </p:nvSpPr>
          <p:spPr>
            <a:xfrm rot="20489454">
              <a:off x="1963074" y="1923081"/>
              <a:ext cx="505061" cy="1518514"/>
            </a:xfrm>
            <a:prstGeom prst="rect">
              <a:avLst/>
            </a:prstGeom>
            <a:noFill/>
            <a:ln w="9525">
              <a:noFill/>
            </a:ln>
          </p:spPr>
          <p:txBody>
            <a:bodyPr>
              <a:spAutoFit/>
            </a:bodyPr>
            <a:lstStyle/>
            <a:p>
              <a:pPr lvl="0" eaLnBrk="1" hangingPunct="1"/>
              <a:r>
                <a:rPr lang="en-US" altLang="zh-CN" sz="3600" b="1" dirty="0" smtClean="0">
                  <a:solidFill>
                    <a:srgbClr val="FFFFFF"/>
                  </a:solidFill>
                  <a:latin typeface="微软雅黑" panose="020B0503020204020204" pitchFamily="34" charset="-122"/>
                  <a:ea typeface="微软雅黑" panose="020B0503020204020204" pitchFamily="34" charset="-122"/>
                </a:rPr>
                <a:t>3</a:t>
              </a:r>
              <a:endParaRPr lang="zh-CN" altLang="en-US" sz="3600" b="1" dirty="0">
                <a:solidFill>
                  <a:srgbClr val="FFFFFF"/>
                </a:solidFill>
                <a:latin typeface="微软雅黑" panose="020B0503020204020204" pitchFamily="34" charset="-122"/>
                <a:ea typeface="微软雅黑" panose="020B0503020204020204" pitchFamily="34" charset="-122"/>
              </a:endParaRPr>
            </a:p>
          </p:txBody>
        </p:sp>
      </p:grpSp>
      <p:grpSp>
        <p:nvGrpSpPr>
          <p:cNvPr id="137" name="组合 3"/>
          <p:cNvGrpSpPr/>
          <p:nvPr/>
        </p:nvGrpSpPr>
        <p:grpSpPr>
          <a:xfrm>
            <a:off x="3852659" y="3061993"/>
            <a:ext cx="4592292" cy="646331"/>
            <a:chOff x="1755728" y="1923081"/>
            <a:chExt cx="5268126" cy="1518514"/>
          </a:xfrm>
        </p:grpSpPr>
        <p:sp>
          <p:nvSpPr>
            <p:cNvPr id="138" name="矩形 137"/>
            <p:cNvSpPr/>
            <p:nvPr/>
          </p:nvSpPr>
          <p:spPr>
            <a:xfrm>
              <a:off x="3256570" y="2457094"/>
              <a:ext cx="3767284" cy="604911"/>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mn-lt"/>
                <a:ea typeface="+mn-ea"/>
                <a:cs typeface="+mn-cs"/>
              </a:endParaRPr>
            </a:p>
          </p:txBody>
        </p:sp>
        <p:sp>
          <p:nvSpPr>
            <p:cNvPr id="139" name="矩形 138"/>
            <p:cNvSpPr/>
            <p:nvPr/>
          </p:nvSpPr>
          <p:spPr>
            <a:xfrm>
              <a:off x="3144344" y="2377225"/>
              <a:ext cx="3767284" cy="604911"/>
            </a:xfrm>
            <a:prstGeom prst="rect">
              <a:avLst/>
            </a:prstGeom>
            <a:pattFill prst="dotGrid">
              <a:fgClr>
                <a:schemeClr val="bg1">
                  <a:lumMod val="75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mn-lt"/>
                <a:ea typeface="+mn-ea"/>
                <a:cs typeface="+mn-cs"/>
              </a:endParaRPr>
            </a:p>
          </p:txBody>
        </p:sp>
        <p:sp>
          <p:nvSpPr>
            <p:cNvPr id="140" name="矩形 139"/>
            <p:cNvSpPr/>
            <p:nvPr/>
          </p:nvSpPr>
          <p:spPr>
            <a:xfrm rot="20890084">
              <a:off x="1963080" y="2457095"/>
              <a:ext cx="841741" cy="604911"/>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mn-lt"/>
                <a:ea typeface="+mn-ea"/>
                <a:cs typeface="+mn-cs"/>
              </a:endParaRPr>
            </a:p>
          </p:txBody>
        </p:sp>
        <p:sp>
          <p:nvSpPr>
            <p:cNvPr id="141" name="矩形 140"/>
            <p:cNvSpPr/>
            <p:nvPr/>
          </p:nvSpPr>
          <p:spPr>
            <a:xfrm>
              <a:off x="1755728" y="2351472"/>
              <a:ext cx="841741" cy="604911"/>
            </a:xfrm>
            <a:prstGeom prst="rect">
              <a:avLst/>
            </a:prstGeom>
            <a:solidFill>
              <a:srgbClr val="4971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mn-lt"/>
                <a:ea typeface="+mn-ea"/>
                <a:cs typeface="+mn-cs"/>
              </a:endParaRPr>
            </a:p>
          </p:txBody>
        </p:sp>
        <p:sp>
          <p:nvSpPr>
            <p:cNvPr id="142" name="文本框 234">
              <a:hlinkClick r:id="rId6" action="ppaction://hlinksldjump"/>
            </p:cNvPr>
            <p:cNvSpPr txBox="1"/>
            <p:nvPr/>
          </p:nvSpPr>
          <p:spPr>
            <a:xfrm rot="21591943">
              <a:off x="3316366" y="2239910"/>
              <a:ext cx="3595271" cy="940033"/>
            </a:xfrm>
            <a:prstGeom prst="rect">
              <a:avLst/>
            </a:prstGeom>
            <a:noFill/>
            <a:ln w="9525">
              <a:noFill/>
            </a:ln>
          </p:spPr>
          <p:txBody>
            <a:bodyPr>
              <a:spAutoFit/>
            </a:bodyPr>
            <a:lstStyle/>
            <a:p>
              <a:pPr lvl="0" eaLnBrk="1" hangingPunct="1"/>
              <a:r>
                <a:rPr lang="zh-CN" altLang="en-US" sz="2000" b="1" dirty="0" smtClean="0">
                  <a:solidFill>
                    <a:srgbClr val="404040"/>
                  </a:solidFill>
                  <a:latin typeface="微软雅黑" panose="020B0503020204020204" pitchFamily="34" charset="-122"/>
                  <a:ea typeface="微软雅黑" panose="020B0503020204020204" pitchFamily="34" charset="-122"/>
                </a:rPr>
                <a:t>交换排序</a:t>
              </a:r>
              <a:endParaRPr lang="zh-CN" altLang="en-US" sz="2000" b="1" dirty="0">
                <a:solidFill>
                  <a:srgbClr val="404040"/>
                </a:solidFill>
                <a:latin typeface="微软雅黑" panose="020B0503020204020204" pitchFamily="34" charset="-122"/>
                <a:ea typeface="微软雅黑" panose="020B0503020204020204" pitchFamily="34" charset="-122"/>
              </a:endParaRPr>
            </a:p>
          </p:txBody>
        </p:sp>
        <p:sp>
          <p:nvSpPr>
            <p:cNvPr id="143" name="文本框 235"/>
            <p:cNvSpPr txBox="1"/>
            <p:nvPr/>
          </p:nvSpPr>
          <p:spPr>
            <a:xfrm rot="20489454">
              <a:off x="1963074" y="1923081"/>
              <a:ext cx="505061" cy="1518514"/>
            </a:xfrm>
            <a:prstGeom prst="rect">
              <a:avLst/>
            </a:prstGeom>
            <a:noFill/>
            <a:ln w="9525">
              <a:noFill/>
            </a:ln>
          </p:spPr>
          <p:txBody>
            <a:bodyPr>
              <a:spAutoFit/>
            </a:bodyPr>
            <a:lstStyle/>
            <a:p>
              <a:pPr lvl="0" eaLnBrk="1" hangingPunct="1"/>
              <a:r>
                <a:rPr lang="en-US" altLang="zh-CN" sz="3600" b="1" dirty="0" smtClean="0">
                  <a:solidFill>
                    <a:srgbClr val="FFFFFF"/>
                  </a:solidFill>
                  <a:latin typeface="微软雅黑" panose="020B0503020204020204" pitchFamily="34" charset="-122"/>
                  <a:ea typeface="微软雅黑" panose="020B0503020204020204" pitchFamily="34" charset="-122"/>
                </a:rPr>
                <a:t>4</a:t>
              </a:r>
              <a:endParaRPr lang="zh-CN" altLang="en-US" sz="3600" b="1" dirty="0">
                <a:solidFill>
                  <a:srgbClr val="FFFFFF"/>
                </a:solidFill>
                <a:latin typeface="微软雅黑" panose="020B0503020204020204" pitchFamily="34" charset="-122"/>
                <a:ea typeface="微软雅黑" panose="020B0503020204020204" pitchFamily="34" charset="-122"/>
              </a:endParaRPr>
            </a:p>
          </p:txBody>
        </p:sp>
      </p:grpSp>
      <p:grpSp>
        <p:nvGrpSpPr>
          <p:cNvPr id="144" name="组合 3"/>
          <p:cNvGrpSpPr/>
          <p:nvPr/>
        </p:nvGrpSpPr>
        <p:grpSpPr>
          <a:xfrm>
            <a:off x="3879162" y="3575521"/>
            <a:ext cx="4592292" cy="646331"/>
            <a:chOff x="1755728" y="1923081"/>
            <a:chExt cx="5268126" cy="1518514"/>
          </a:xfrm>
        </p:grpSpPr>
        <p:sp>
          <p:nvSpPr>
            <p:cNvPr id="145" name="矩形 144"/>
            <p:cNvSpPr/>
            <p:nvPr/>
          </p:nvSpPr>
          <p:spPr>
            <a:xfrm>
              <a:off x="3256570" y="2457094"/>
              <a:ext cx="3767284" cy="604911"/>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mn-lt"/>
                <a:ea typeface="+mn-ea"/>
                <a:cs typeface="+mn-cs"/>
              </a:endParaRPr>
            </a:p>
          </p:txBody>
        </p:sp>
        <p:sp>
          <p:nvSpPr>
            <p:cNvPr id="146" name="矩形 145"/>
            <p:cNvSpPr/>
            <p:nvPr/>
          </p:nvSpPr>
          <p:spPr>
            <a:xfrm>
              <a:off x="3144344" y="2377225"/>
              <a:ext cx="3767284" cy="604911"/>
            </a:xfrm>
            <a:prstGeom prst="rect">
              <a:avLst/>
            </a:prstGeom>
            <a:pattFill prst="dotGrid">
              <a:fgClr>
                <a:schemeClr val="bg1">
                  <a:lumMod val="75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mn-lt"/>
                <a:ea typeface="+mn-ea"/>
                <a:cs typeface="+mn-cs"/>
              </a:endParaRPr>
            </a:p>
          </p:txBody>
        </p:sp>
        <p:sp>
          <p:nvSpPr>
            <p:cNvPr id="147" name="矩形 146"/>
            <p:cNvSpPr/>
            <p:nvPr/>
          </p:nvSpPr>
          <p:spPr>
            <a:xfrm rot="20890084">
              <a:off x="1963080" y="2457095"/>
              <a:ext cx="841741" cy="604911"/>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mn-lt"/>
                <a:ea typeface="+mn-ea"/>
                <a:cs typeface="+mn-cs"/>
              </a:endParaRPr>
            </a:p>
          </p:txBody>
        </p:sp>
        <p:sp>
          <p:nvSpPr>
            <p:cNvPr id="148" name="矩形 147"/>
            <p:cNvSpPr/>
            <p:nvPr/>
          </p:nvSpPr>
          <p:spPr>
            <a:xfrm>
              <a:off x="1755728" y="2351472"/>
              <a:ext cx="841741" cy="604911"/>
            </a:xfrm>
            <a:prstGeom prst="rect">
              <a:avLst/>
            </a:prstGeom>
            <a:solidFill>
              <a:srgbClr val="4971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mn-lt"/>
                <a:ea typeface="+mn-ea"/>
                <a:cs typeface="+mn-cs"/>
              </a:endParaRPr>
            </a:p>
          </p:txBody>
        </p:sp>
        <p:sp>
          <p:nvSpPr>
            <p:cNvPr id="149" name="文本框 234">
              <a:hlinkClick r:id="rId7" action="ppaction://hlinksldjump"/>
            </p:cNvPr>
            <p:cNvSpPr txBox="1"/>
            <p:nvPr/>
          </p:nvSpPr>
          <p:spPr>
            <a:xfrm rot="21591943">
              <a:off x="3316366" y="2239910"/>
              <a:ext cx="3595271" cy="940033"/>
            </a:xfrm>
            <a:prstGeom prst="rect">
              <a:avLst/>
            </a:prstGeom>
            <a:noFill/>
            <a:ln w="9525">
              <a:noFill/>
            </a:ln>
          </p:spPr>
          <p:txBody>
            <a:bodyPr>
              <a:spAutoFit/>
            </a:bodyPr>
            <a:lstStyle/>
            <a:p>
              <a:pPr lvl="0" eaLnBrk="1" hangingPunct="1"/>
              <a:r>
                <a:rPr lang="zh-CN" altLang="en-US" sz="2000" b="1" dirty="0" smtClean="0">
                  <a:solidFill>
                    <a:srgbClr val="404040"/>
                  </a:solidFill>
                  <a:latin typeface="微软雅黑" panose="020B0503020204020204" pitchFamily="34" charset="-122"/>
                  <a:ea typeface="微软雅黑" panose="020B0503020204020204" pitchFamily="34" charset="-122"/>
                </a:rPr>
                <a:t>选择排序</a:t>
              </a:r>
              <a:endParaRPr lang="zh-CN" altLang="en-US" sz="2000" b="1" dirty="0">
                <a:solidFill>
                  <a:srgbClr val="404040"/>
                </a:solidFill>
                <a:latin typeface="微软雅黑" panose="020B0503020204020204" pitchFamily="34" charset="-122"/>
                <a:ea typeface="微软雅黑" panose="020B0503020204020204" pitchFamily="34" charset="-122"/>
              </a:endParaRPr>
            </a:p>
          </p:txBody>
        </p:sp>
        <p:sp>
          <p:nvSpPr>
            <p:cNvPr id="150" name="文本框 235"/>
            <p:cNvSpPr txBox="1"/>
            <p:nvPr/>
          </p:nvSpPr>
          <p:spPr>
            <a:xfrm rot="20489454">
              <a:off x="1963074" y="1923081"/>
              <a:ext cx="505061" cy="1518514"/>
            </a:xfrm>
            <a:prstGeom prst="rect">
              <a:avLst/>
            </a:prstGeom>
            <a:noFill/>
            <a:ln w="9525">
              <a:noFill/>
            </a:ln>
          </p:spPr>
          <p:txBody>
            <a:bodyPr>
              <a:spAutoFit/>
            </a:bodyPr>
            <a:lstStyle/>
            <a:p>
              <a:pPr lvl="0" eaLnBrk="1" hangingPunct="1"/>
              <a:r>
                <a:rPr lang="en-US" altLang="zh-CN" sz="3600" b="1" dirty="0" smtClean="0">
                  <a:solidFill>
                    <a:srgbClr val="FFFFFF"/>
                  </a:solidFill>
                  <a:latin typeface="微软雅黑" panose="020B0503020204020204" pitchFamily="34" charset="-122"/>
                  <a:ea typeface="微软雅黑" panose="020B0503020204020204" pitchFamily="34" charset="-122"/>
                </a:rPr>
                <a:t>5</a:t>
              </a:r>
              <a:endParaRPr lang="zh-CN" altLang="en-US" sz="3600" b="1" dirty="0">
                <a:solidFill>
                  <a:srgbClr val="FFFFFF"/>
                </a:solidFill>
                <a:latin typeface="微软雅黑" panose="020B0503020204020204" pitchFamily="34" charset="-122"/>
                <a:ea typeface="微软雅黑" panose="020B0503020204020204" pitchFamily="34" charset="-122"/>
              </a:endParaRPr>
            </a:p>
          </p:txBody>
        </p:sp>
      </p:grpSp>
      <p:grpSp>
        <p:nvGrpSpPr>
          <p:cNvPr id="151" name="组合 3"/>
          <p:cNvGrpSpPr/>
          <p:nvPr/>
        </p:nvGrpSpPr>
        <p:grpSpPr>
          <a:xfrm>
            <a:off x="3872538" y="4036030"/>
            <a:ext cx="4592292" cy="646331"/>
            <a:chOff x="1755728" y="1923081"/>
            <a:chExt cx="5268126" cy="1518514"/>
          </a:xfrm>
        </p:grpSpPr>
        <p:sp>
          <p:nvSpPr>
            <p:cNvPr id="152" name="矩形 151"/>
            <p:cNvSpPr/>
            <p:nvPr/>
          </p:nvSpPr>
          <p:spPr>
            <a:xfrm>
              <a:off x="3256570" y="2457094"/>
              <a:ext cx="3767284" cy="604911"/>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mn-lt"/>
                <a:ea typeface="+mn-ea"/>
                <a:cs typeface="+mn-cs"/>
              </a:endParaRPr>
            </a:p>
          </p:txBody>
        </p:sp>
        <p:sp>
          <p:nvSpPr>
            <p:cNvPr id="153" name="矩形 152"/>
            <p:cNvSpPr/>
            <p:nvPr/>
          </p:nvSpPr>
          <p:spPr>
            <a:xfrm>
              <a:off x="3144344" y="2377225"/>
              <a:ext cx="3767284" cy="604911"/>
            </a:xfrm>
            <a:prstGeom prst="rect">
              <a:avLst/>
            </a:prstGeom>
            <a:pattFill prst="dotGrid">
              <a:fgClr>
                <a:schemeClr val="bg1">
                  <a:lumMod val="75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mn-lt"/>
                <a:ea typeface="+mn-ea"/>
                <a:cs typeface="+mn-cs"/>
              </a:endParaRPr>
            </a:p>
          </p:txBody>
        </p:sp>
        <p:sp>
          <p:nvSpPr>
            <p:cNvPr id="154" name="矩形 153"/>
            <p:cNvSpPr/>
            <p:nvPr/>
          </p:nvSpPr>
          <p:spPr>
            <a:xfrm rot="20890084">
              <a:off x="1963080" y="2457095"/>
              <a:ext cx="841741" cy="604911"/>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mn-lt"/>
                <a:ea typeface="+mn-ea"/>
                <a:cs typeface="+mn-cs"/>
              </a:endParaRPr>
            </a:p>
          </p:txBody>
        </p:sp>
        <p:sp>
          <p:nvSpPr>
            <p:cNvPr id="155" name="矩形 154"/>
            <p:cNvSpPr/>
            <p:nvPr/>
          </p:nvSpPr>
          <p:spPr>
            <a:xfrm>
              <a:off x="1755728" y="2351472"/>
              <a:ext cx="841741" cy="604911"/>
            </a:xfrm>
            <a:prstGeom prst="rect">
              <a:avLst/>
            </a:prstGeom>
            <a:solidFill>
              <a:srgbClr val="4971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mn-lt"/>
                <a:ea typeface="+mn-ea"/>
                <a:cs typeface="+mn-cs"/>
              </a:endParaRPr>
            </a:p>
          </p:txBody>
        </p:sp>
        <p:sp>
          <p:nvSpPr>
            <p:cNvPr id="156" name="文本框 234">
              <a:hlinkClick r:id="rId8" action="ppaction://hlinksldjump"/>
            </p:cNvPr>
            <p:cNvSpPr txBox="1"/>
            <p:nvPr/>
          </p:nvSpPr>
          <p:spPr>
            <a:xfrm rot="21591943">
              <a:off x="3316366" y="2239910"/>
              <a:ext cx="3595271" cy="940033"/>
            </a:xfrm>
            <a:prstGeom prst="rect">
              <a:avLst/>
            </a:prstGeom>
            <a:noFill/>
            <a:ln w="9525">
              <a:noFill/>
            </a:ln>
          </p:spPr>
          <p:txBody>
            <a:bodyPr>
              <a:spAutoFit/>
            </a:bodyPr>
            <a:lstStyle/>
            <a:p>
              <a:pPr lvl="0" eaLnBrk="1" hangingPunct="1"/>
              <a:r>
                <a:rPr lang="zh-CN" altLang="en-US" sz="2000" b="1" dirty="0" smtClean="0">
                  <a:solidFill>
                    <a:srgbClr val="404040"/>
                  </a:solidFill>
                  <a:latin typeface="微软雅黑" panose="020B0503020204020204" pitchFamily="34" charset="-122"/>
                  <a:ea typeface="微软雅黑" panose="020B0503020204020204" pitchFamily="34" charset="-122"/>
                </a:rPr>
                <a:t>其他排序</a:t>
              </a:r>
              <a:endParaRPr lang="zh-CN" altLang="en-US" sz="2000" b="1" dirty="0">
                <a:solidFill>
                  <a:srgbClr val="404040"/>
                </a:solidFill>
                <a:latin typeface="微软雅黑" panose="020B0503020204020204" pitchFamily="34" charset="-122"/>
                <a:ea typeface="微软雅黑" panose="020B0503020204020204" pitchFamily="34" charset="-122"/>
              </a:endParaRPr>
            </a:p>
          </p:txBody>
        </p:sp>
        <p:sp>
          <p:nvSpPr>
            <p:cNvPr id="157" name="文本框 235"/>
            <p:cNvSpPr txBox="1"/>
            <p:nvPr/>
          </p:nvSpPr>
          <p:spPr>
            <a:xfrm rot="20489454">
              <a:off x="1963074" y="1923081"/>
              <a:ext cx="505061" cy="1518514"/>
            </a:xfrm>
            <a:prstGeom prst="rect">
              <a:avLst/>
            </a:prstGeom>
            <a:noFill/>
            <a:ln w="9525">
              <a:noFill/>
            </a:ln>
          </p:spPr>
          <p:txBody>
            <a:bodyPr>
              <a:spAutoFit/>
            </a:bodyPr>
            <a:lstStyle/>
            <a:p>
              <a:pPr lvl="0" eaLnBrk="1" hangingPunct="1"/>
              <a:r>
                <a:rPr lang="en-US" altLang="zh-CN" sz="3600" b="1" dirty="0" smtClean="0">
                  <a:solidFill>
                    <a:srgbClr val="FFFFFF"/>
                  </a:solidFill>
                  <a:latin typeface="微软雅黑" panose="020B0503020204020204" pitchFamily="34" charset="-122"/>
                  <a:ea typeface="微软雅黑" panose="020B0503020204020204" pitchFamily="34" charset="-122"/>
                </a:rPr>
                <a:t>6</a:t>
              </a:r>
              <a:endParaRPr lang="zh-CN" altLang="en-US" sz="3600" b="1" dirty="0">
                <a:solidFill>
                  <a:srgbClr val="FFFFFF"/>
                </a:solidFill>
                <a:latin typeface="微软雅黑" panose="020B0503020204020204" pitchFamily="34" charset="-122"/>
                <a:ea typeface="微软雅黑" panose="020B0503020204020204" pitchFamily="34" charset="-122"/>
              </a:endParaRPr>
            </a:p>
          </p:txBody>
        </p:sp>
      </p:grpSp>
      <p:grpSp>
        <p:nvGrpSpPr>
          <p:cNvPr id="158" name="组合 3"/>
          <p:cNvGrpSpPr/>
          <p:nvPr/>
        </p:nvGrpSpPr>
        <p:grpSpPr>
          <a:xfrm>
            <a:off x="3862599" y="4513112"/>
            <a:ext cx="4592292" cy="646331"/>
            <a:chOff x="1755728" y="1923081"/>
            <a:chExt cx="5268126" cy="1518514"/>
          </a:xfrm>
        </p:grpSpPr>
        <p:sp>
          <p:nvSpPr>
            <p:cNvPr id="159" name="矩形 158"/>
            <p:cNvSpPr/>
            <p:nvPr/>
          </p:nvSpPr>
          <p:spPr>
            <a:xfrm>
              <a:off x="3256570" y="2457094"/>
              <a:ext cx="3767284" cy="604911"/>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mn-lt"/>
                <a:ea typeface="+mn-ea"/>
                <a:cs typeface="+mn-cs"/>
              </a:endParaRPr>
            </a:p>
          </p:txBody>
        </p:sp>
        <p:sp>
          <p:nvSpPr>
            <p:cNvPr id="160" name="矩形 159"/>
            <p:cNvSpPr/>
            <p:nvPr/>
          </p:nvSpPr>
          <p:spPr>
            <a:xfrm>
              <a:off x="3144344" y="2377225"/>
              <a:ext cx="3767284" cy="604911"/>
            </a:xfrm>
            <a:prstGeom prst="rect">
              <a:avLst/>
            </a:prstGeom>
            <a:pattFill prst="dotGrid">
              <a:fgClr>
                <a:schemeClr val="bg1">
                  <a:lumMod val="75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mn-lt"/>
                <a:ea typeface="+mn-ea"/>
                <a:cs typeface="+mn-cs"/>
              </a:endParaRPr>
            </a:p>
          </p:txBody>
        </p:sp>
        <p:sp>
          <p:nvSpPr>
            <p:cNvPr id="161" name="矩形 160"/>
            <p:cNvSpPr/>
            <p:nvPr/>
          </p:nvSpPr>
          <p:spPr>
            <a:xfrm rot="20890084">
              <a:off x="1963080" y="2457095"/>
              <a:ext cx="841741" cy="604911"/>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mn-lt"/>
                <a:ea typeface="+mn-ea"/>
                <a:cs typeface="+mn-cs"/>
              </a:endParaRPr>
            </a:p>
          </p:txBody>
        </p:sp>
        <p:sp>
          <p:nvSpPr>
            <p:cNvPr id="162" name="矩形 161"/>
            <p:cNvSpPr/>
            <p:nvPr/>
          </p:nvSpPr>
          <p:spPr>
            <a:xfrm>
              <a:off x="1755728" y="2351472"/>
              <a:ext cx="841741" cy="604911"/>
            </a:xfrm>
            <a:prstGeom prst="rect">
              <a:avLst/>
            </a:prstGeom>
            <a:solidFill>
              <a:srgbClr val="4971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mn-lt"/>
                <a:ea typeface="+mn-ea"/>
                <a:cs typeface="+mn-cs"/>
              </a:endParaRPr>
            </a:p>
          </p:txBody>
        </p:sp>
        <p:sp>
          <p:nvSpPr>
            <p:cNvPr id="163" name="文本框 234">
              <a:hlinkClick r:id="rId9" action="ppaction://hlinksldjump"/>
            </p:cNvPr>
            <p:cNvSpPr txBox="1"/>
            <p:nvPr/>
          </p:nvSpPr>
          <p:spPr>
            <a:xfrm rot="21591943">
              <a:off x="3316366" y="2239910"/>
              <a:ext cx="3595271" cy="940033"/>
            </a:xfrm>
            <a:prstGeom prst="rect">
              <a:avLst/>
            </a:prstGeom>
            <a:noFill/>
            <a:ln w="9525">
              <a:noFill/>
            </a:ln>
          </p:spPr>
          <p:txBody>
            <a:bodyPr>
              <a:spAutoFit/>
            </a:bodyPr>
            <a:lstStyle/>
            <a:p>
              <a:pPr lvl="0" eaLnBrk="1" hangingPunct="1"/>
              <a:r>
                <a:rPr lang="zh-CN" altLang="en-US" sz="2000" b="1" dirty="0" smtClean="0">
                  <a:solidFill>
                    <a:srgbClr val="404040"/>
                  </a:solidFill>
                  <a:latin typeface="微软雅黑" panose="020B0503020204020204" pitchFamily="34" charset="-122"/>
                  <a:ea typeface="微软雅黑" panose="020B0503020204020204" pitchFamily="34" charset="-122"/>
                </a:rPr>
                <a:t>应用举例</a:t>
              </a:r>
              <a:endParaRPr lang="zh-CN" altLang="en-US" sz="2000" b="1" dirty="0">
                <a:solidFill>
                  <a:srgbClr val="404040"/>
                </a:solidFill>
                <a:latin typeface="微软雅黑" panose="020B0503020204020204" pitchFamily="34" charset="-122"/>
                <a:ea typeface="微软雅黑" panose="020B0503020204020204" pitchFamily="34" charset="-122"/>
              </a:endParaRPr>
            </a:p>
          </p:txBody>
        </p:sp>
        <p:sp>
          <p:nvSpPr>
            <p:cNvPr id="164" name="文本框 235"/>
            <p:cNvSpPr txBox="1"/>
            <p:nvPr/>
          </p:nvSpPr>
          <p:spPr>
            <a:xfrm rot="20489454">
              <a:off x="1963074" y="1923081"/>
              <a:ext cx="505061" cy="1518514"/>
            </a:xfrm>
            <a:prstGeom prst="rect">
              <a:avLst/>
            </a:prstGeom>
            <a:noFill/>
            <a:ln w="9525">
              <a:noFill/>
            </a:ln>
          </p:spPr>
          <p:txBody>
            <a:bodyPr>
              <a:spAutoFit/>
            </a:bodyPr>
            <a:lstStyle/>
            <a:p>
              <a:pPr lvl="0" eaLnBrk="1" hangingPunct="1"/>
              <a:r>
                <a:rPr lang="en-US" altLang="zh-CN" sz="3600" b="1" dirty="0" smtClean="0">
                  <a:solidFill>
                    <a:srgbClr val="FFFFFF"/>
                  </a:solidFill>
                  <a:latin typeface="微软雅黑" panose="020B0503020204020204" pitchFamily="34" charset="-122"/>
                  <a:ea typeface="微软雅黑" panose="020B0503020204020204" pitchFamily="34" charset="-122"/>
                </a:rPr>
                <a:t>7</a:t>
              </a:r>
              <a:endParaRPr lang="zh-CN" altLang="en-US" sz="3600" b="1" dirty="0">
                <a:solidFill>
                  <a:srgbClr val="FFFFFF"/>
                </a:solidFill>
                <a:latin typeface="微软雅黑" panose="020B0503020204020204" pitchFamily="34" charset="-122"/>
                <a:ea typeface="微软雅黑" panose="020B0503020204020204" pitchFamily="34" charset="-122"/>
              </a:endParaRPr>
            </a:p>
          </p:txBody>
        </p:sp>
      </p:grpSp>
      <p:grpSp>
        <p:nvGrpSpPr>
          <p:cNvPr id="165" name="组合 3"/>
          <p:cNvGrpSpPr/>
          <p:nvPr/>
        </p:nvGrpSpPr>
        <p:grpSpPr>
          <a:xfrm>
            <a:off x="3855975" y="4973621"/>
            <a:ext cx="4592292" cy="646331"/>
            <a:chOff x="1755728" y="1923081"/>
            <a:chExt cx="5268126" cy="1518514"/>
          </a:xfrm>
        </p:grpSpPr>
        <p:sp>
          <p:nvSpPr>
            <p:cNvPr id="166" name="矩形 165"/>
            <p:cNvSpPr/>
            <p:nvPr/>
          </p:nvSpPr>
          <p:spPr>
            <a:xfrm>
              <a:off x="3256570" y="2457094"/>
              <a:ext cx="3767284" cy="604911"/>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mn-lt"/>
                <a:ea typeface="+mn-ea"/>
                <a:cs typeface="+mn-cs"/>
              </a:endParaRPr>
            </a:p>
          </p:txBody>
        </p:sp>
        <p:sp>
          <p:nvSpPr>
            <p:cNvPr id="167" name="矩形 166"/>
            <p:cNvSpPr/>
            <p:nvPr/>
          </p:nvSpPr>
          <p:spPr>
            <a:xfrm>
              <a:off x="3144344" y="2377225"/>
              <a:ext cx="3767284" cy="604911"/>
            </a:xfrm>
            <a:prstGeom prst="rect">
              <a:avLst/>
            </a:prstGeom>
            <a:pattFill prst="dotGrid">
              <a:fgClr>
                <a:schemeClr val="bg1">
                  <a:lumMod val="75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mn-lt"/>
                <a:ea typeface="+mn-ea"/>
                <a:cs typeface="+mn-cs"/>
              </a:endParaRPr>
            </a:p>
          </p:txBody>
        </p:sp>
        <p:sp>
          <p:nvSpPr>
            <p:cNvPr id="168" name="矩形 167"/>
            <p:cNvSpPr/>
            <p:nvPr/>
          </p:nvSpPr>
          <p:spPr>
            <a:xfrm rot="20890084">
              <a:off x="1963080" y="2457095"/>
              <a:ext cx="841741" cy="604911"/>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mn-lt"/>
                <a:ea typeface="+mn-ea"/>
                <a:cs typeface="+mn-cs"/>
              </a:endParaRPr>
            </a:p>
          </p:txBody>
        </p:sp>
        <p:sp>
          <p:nvSpPr>
            <p:cNvPr id="169" name="矩形 168"/>
            <p:cNvSpPr/>
            <p:nvPr/>
          </p:nvSpPr>
          <p:spPr>
            <a:xfrm>
              <a:off x="1755728" y="2351472"/>
              <a:ext cx="841741" cy="604911"/>
            </a:xfrm>
            <a:prstGeom prst="rect">
              <a:avLst/>
            </a:prstGeom>
            <a:solidFill>
              <a:srgbClr val="4971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mn-lt"/>
                <a:ea typeface="+mn-ea"/>
                <a:cs typeface="+mn-cs"/>
              </a:endParaRPr>
            </a:p>
          </p:txBody>
        </p:sp>
        <p:sp>
          <p:nvSpPr>
            <p:cNvPr id="170" name="文本框 234">
              <a:hlinkClick r:id="rId10" action="ppaction://hlinksldjump"/>
            </p:cNvPr>
            <p:cNvSpPr txBox="1"/>
            <p:nvPr/>
          </p:nvSpPr>
          <p:spPr>
            <a:xfrm rot="21591943">
              <a:off x="3316366" y="2239910"/>
              <a:ext cx="3595271" cy="940033"/>
            </a:xfrm>
            <a:prstGeom prst="rect">
              <a:avLst/>
            </a:prstGeom>
            <a:noFill/>
            <a:ln w="9525">
              <a:noFill/>
            </a:ln>
          </p:spPr>
          <p:txBody>
            <a:bodyPr>
              <a:spAutoFit/>
            </a:bodyPr>
            <a:lstStyle/>
            <a:p>
              <a:pPr lvl="0" eaLnBrk="1" hangingPunct="1"/>
              <a:r>
                <a:rPr lang="zh-CN" altLang="en-US" sz="2000" b="1" dirty="0" smtClean="0">
                  <a:solidFill>
                    <a:srgbClr val="404040"/>
                  </a:solidFill>
                  <a:latin typeface="微软雅黑" panose="020B0503020204020204" pitchFamily="34" charset="-122"/>
                  <a:ea typeface="微软雅黑" panose="020B0503020204020204" pitchFamily="34" charset="-122"/>
                </a:rPr>
                <a:t>小结</a:t>
              </a:r>
              <a:endParaRPr lang="zh-CN" altLang="en-US" sz="2000" b="1" dirty="0">
                <a:solidFill>
                  <a:srgbClr val="404040"/>
                </a:solidFill>
                <a:latin typeface="微软雅黑" panose="020B0503020204020204" pitchFamily="34" charset="-122"/>
                <a:ea typeface="微软雅黑" panose="020B0503020204020204" pitchFamily="34" charset="-122"/>
              </a:endParaRPr>
            </a:p>
          </p:txBody>
        </p:sp>
        <p:sp>
          <p:nvSpPr>
            <p:cNvPr id="171" name="文本框 235"/>
            <p:cNvSpPr txBox="1"/>
            <p:nvPr/>
          </p:nvSpPr>
          <p:spPr>
            <a:xfrm rot="20489454">
              <a:off x="1963074" y="1923081"/>
              <a:ext cx="505061" cy="1518514"/>
            </a:xfrm>
            <a:prstGeom prst="rect">
              <a:avLst/>
            </a:prstGeom>
            <a:noFill/>
            <a:ln w="9525">
              <a:noFill/>
            </a:ln>
          </p:spPr>
          <p:txBody>
            <a:bodyPr>
              <a:spAutoFit/>
            </a:bodyPr>
            <a:lstStyle/>
            <a:p>
              <a:pPr lvl="0" eaLnBrk="1" hangingPunct="1"/>
              <a:r>
                <a:rPr lang="en-US" altLang="zh-CN" sz="3600" b="1" dirty="0" smtClean="0">
                  <a:solidFill>
                    <a:srgbClr val="FFFFFF"/>
                  </a:solidFill>
                  <a:latin typeface="微软雅黑" panose="020B0503020204020204" pitchFamily="34" charset="-122"/>
                  <a:ea typeface="微软雅黑" panose="020B0503020204020204" pitchFamily="34" charset="-122"/>
                </a:rPr>
                <a:t>8</a:t>
              </a:r>
              <a:endParaRPr lang="zh-CN" altLang="en-US" sz="3600" b="1" dirty="0">
                <a:solidFill>
                  <a:srgbClr val="FFFFFF"/>
                </a:solidFill>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mc:Choice xmlns=""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 name="矩形 58"/>
          <p:cNvSpPr/>
          <p:nvPr/>
        </p:nvSpPr>
        <p:spPr>
          <a:xfrm>
            <a:off x="0" y="377825"/>
            <a:ext cx="9144000" cy="493032"/>
          </a:xfrm>
          <a:prstGeom prst="rect">
            <a:avLst/>
          </a:prstGeom>
          <a:solidFill>
            <a:srgbClr val="4971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mn-lt"/>
              <a:ea typeface="+mn-ea"/>
              <a:cs typeface="+mn-cs"/>
            </a:endParaRPr>
          </a:p>
        </p:txBody>
      </p:sp>
      <p:grpSp>
        <p:nvGrpSpPr>
          <p:cNvPr id="2" name="组合 1"/>
          <p:cNvGrpSpPr/>
          <p:nvPr/>
        </p:nvGrpSpPr>
        <p:grpSpPr>
          <a:xfrm>
            <a:off x="10128" y="51708"/>
            <a:ext cx="1403123" cy="819150"/>
            <a:chOff x="449263" y="-463550"/>
            <a:chExt cx="4000500" cy="2379663"/>
          </a:xfrm>
        </p:grpSpPr>
        <p:sp>
          <p:nvSpPr>
            <p:cNvPr id="14348" name="Rectangle 7"/>
            <p:cNvSpPr/>
            <p:nvPr/>
          </p:nvSpPr>
          <p:spPr>
            <a:xfrm>
              <a:off x="449263" y="1655763"/>
              <a:ext cx="4000500" cy="252413"/>
            </a:xfrm>
            <a:prstGeom prst="rect">
              <a:avLst/>
            </a:prstGeom>
            <a:solidFill>
              <a:srgbClr val="43592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49" name="Freeform 8"/>
            <p:cNvSpPr/>
            <p:nvPr/>
          </p:nvSpPr>
          <p:spPr>
            <a:xfrm>
              <a:off x="1633538" y="7938"/>
              <a:ext cx="555625" cy="1647825"/>
            </a:xfrm>
            <a:custGeom>
              <a:avLst/>
              <a:gdLst/>
              <a:ahLst/>
              <a:cxnLst>
                <a:cxn ang="0">
                  <a:pos x="184150" y="1647825"/>
                </a:cxn>
                <a:cxn ang="0">
                  <a:pos x="555625" y="1606550"/>
                </a:cxn>
                <a:cxn ang="0">
                  <a:pos x="371475" y="0"/>
                </a:cxn>
                <a:cxn ang="0">
                  <a:pos x="0" y="41275"/>
                </a:cxn>
                <a:cxn ang="0">
                  <a:pos x="184150" y="1647825"/>
                </a:cxn>
              </a:cxnLst>
              <a:rect l="0" t="0" r="0" b="0"/>
              <a:pathLst>
                <a:path w="350" h="1038">
                  <a:moveTo>
                    <a:pt x="116" y="1038"/>
                  </a:moveTo>
                  <a:lnTo>
                    <a:pt x="350" y="1012"/>
                  </a:lnTo>
                  <a:lnTo>
                    <a:pt x="234" y="0"/>
                  </a:lnTo>
                  <a:lnTo>
                    <a:pt x="0" y="26"/>
                  </a:lnTo>
                  <a:lnTo>
                    <a:pt x="116" y="1038"/>
                  </a:lnTo>
                  <a:close/>
                </a:path>
              </a:pathLst>
            </a:custGeom>
            <a:solidFill>
              <a:srgbClr val="4A5B66">
                <a:alpha val="100000"/>
              </a:srgbClr>
            </a:solidFill>
            <a:ln w="9525">
              <a:noFill/>
            </a:ln>
          </p:spPr>
          <p:txBody>
            <a:bodyPr/>
            <a:lstStyle/>
            <a:p>
              <a:endParaRPr lang="zh-CN" altLang="en-US"/>
            </a:p>
          </p:txBody>
        </p:sp>
        <p:sp>
          <p:nvSpPr>
            <p:cNvPr id="14350" name="Freeform 9"/>
            <p:cNvSpPr/>
            <p:nvPr/>
          </p:nvSpPr>
          <p:spPr>
            <a:xfrm>
              <a:off x="1724025" y="147638"/>
              <a:ext cx="258762" cy="334963"/>
            </a:xfrm>
            <a:custGeom>
              <a:avLst/>
              <a:gdLst/>
              <a:ahLst/>
              <a:cxnLst>
                <a:cxn ang="0">
                  <a:pos x="33337" y="334963"/>
                </a:cxn>
                <a:cxn ang="0">
                  <a:pos x="258762" y="307975"/>
                </a:cxn>
                <a:cxn ang="0">
                  <a:pos x="225425" y="0"/>
                </a:cxn>
                <a:cxn ang="0">
                  <a:pos x="0" y="25400"/>
                </a:cxn>
                <a:cxn ang="0">
                  <a:pos x="33337" y="334963"/>
                </a:cxn>
              </a:cxnLst>
              <a:rect l="0" t="0" r="0" b="0"/>
              <a:pathLst>
                <a:path w="163" h="211">
                  <a:moveTo>
                    <a:pt x="21" y="211"/>
                  </a:moveTo>
                  <a:lnTo>
                    <a:pt x="163" y="194"/>
                  </a:lnTo>
                  <a:lnTo>
                    <a:pt x="142" y="0"/>
                  </a:lnTo>
                  <a:lnTo>
                    <a:pt x="0" y="16"/>
                  </a:lnTo>
                  <a:lnTo>
                    <a:pt x="21" y="211"/>
                  </a:lnTo>
                  <a:close/>
                </a:path>
              </a:pathLst>
            </a:custGeom>
            <a:solidFill>
              <a:srgbClr val="F8D271">
                <a:alpha val="100000"/>
              </a:srgbClr>
            </a:solidFill>
            <a:ln w="9525">
              <a:noFill/>
            </a:ln>
          </p:spPr>
          <p:txBody>
            <a:bodyPr/>
            <a:lstStyle/>
            <a:p>
              <a:endParaRPr lang="zh-CN" altLang="en-US"/>
            </a:p>
          </p:txBody>
        </p:sp>
        <p:sp>
          <p:nvSpPr>
            <p:cNvPr id="14351" name="Freeform 10"/>
            <p:cNvSpPr/>
            <p:nvPr/>
          </p:nvSpPr>
          <p:spPr>
            <a:xfrm>
              <a:off x="1768475" y="568325"/>
              <a:ext cx="195262" cy="979488"/>
            </a:xfrm>
            <a:custGeom>
              <a:avLst/>
              <a:gdLst/>
              <a:ahLst/>
              <a:cxnLst>
                <a:cxn ang="0">
                  <a:pos x="0" y="7938"/>
                </a:cxn>
                <a:cxn ang="0">
                  <a:pos x="87312" y="0"/>
                </a:cxn>
                <a:cxn ang="0">
                  <a:pos x="195262" y="968375"/>
                </a:cxn>
                <a:cxn ang="0">
                  <a:pos x="109537" y="979488"/>
                </a:cxn>
                <a:cxn ang="0">
                  <a:pos x="0" y="7938"/>
                </a:cxn>
              </a:cxnLst>
              <a:rect l="0" t="0" r="0" b="0"/>
              <a:pathLst>
                <a:path w="123" h="617">
                  <a:moveTo>
                    <a:pt x="0" y="5"/>
                  </a:moveTo>
                  <a:lnTo>
                    <a:pt x="55" y="0"/>
                  </a:lnTo>
                  <a:lnTo>
                    <a:pt x="123" y="610"/>
                  </a:lnTo>
                  <a:lnTo>
                    <a:pt x="69" y="617"/>
                  </a:lnTo>
                  <a:lnTo>
                    <a:pt x="0" y="5"/>
                  </a:lnTo>
                  <a:close/>
                </a:path>
              </a:pathLst>
            </a:custGeom>
            <a:solidFill>
              <a:srgbClr val="F8D271">
                <a:alpha val="100000"/>
              </a:srgbClr>
            </a:solidFill>
            <a:ln w="9525">
              <a:noFill/>
            </a:ln>
          </p:spPr>
          <p:txBody>
            <a:bodyPr/>
            <a:lstStyle/>
            <a:p>
              <a:endParaRPr lang="zh-CN" altLang="en-US"/>
            </a:p>
          </p:txBody>
        </p:sp>
        <p:sp>
          <p:nvSpPr>
            <p:cNvPr id="14352" name="Freeform 11"/>
            <p:cNvSpPr/>
            <p:nvPr/>
          </p:nvSpPr>
          <p:spPr>
            <a:xfrm>
              <a:off x="1908175" y="549275"/>
              <a:ext cx="198437" cy="979488"/>
            </a:xfrm>
            <a:custGeom>
              <a:avLst/>
              <a:gdLst/>
              <a:ahLst/>
              <a:cxnLst>
                <a:cxn ang="0">
                  <a:pos x="0" y="11113"/>
                </a:cxn>
                <a:cxn ang="0">
                  <a:pos x="85725" y="0"/>
                </a:cxn>
                <a:cxn ang="0">
                  <a:pos x="198437" y="971550"/>
                </a:cxn>
                <a:cxn ang="0">
                  <a:pos x="109537" y="979488"/>
                </a:cxn>
                <a:cxn ang="0">
                  <a:pos x="0" y="11113"/>
                </a:cxn>
              </a:cxnLst>
              <a:rect l="0" t="0" r="0" b="0"/>
              <a:pathLst>
                <a:path w="125" h="617">
                  <a:moveTo>
                    <a:pt x="0" y="7"/>
                  </a:moveTo>
                  <a:lnTo>
                    <a:pt x="54" y="0"/>
                  </a:lnTo>
                  <a:lnTo>
                    <a:pt x="125" y="612"/>
                  </a:lnTo>
                  <a:lnTo>
                    <a:pt x="69" y="617"/>
                  </a:lnTo>
                  <a:lnTo>
                    <a:pt x="0" y="7"/>
                  </a:lnTo>
                  <a:close/>
                </a:path>
              </a:pathLst>
            </a:custGeom>
            <a:solidFill>
              <a:srgbClr val="F8D271">
                <a:alpha val="100000"/>
              </a:srgbClr>
            </a:solidFill>
            <a:ln w="9525">
              <a:noFill/>
            </a:ln>
          </p:spPr>
          <p:txBody>
            <a:bodyPr/>
            <a:lstStyle/>
            <a:p>
              <a:endParaRPr lang="zh-CN" altLang="en-US"/>
            </a:p>
          </p:txBody>
        </p:sp>
        <p:sp>
          <p:nvSpPr>
            <p:cNvPr id="14353" name="Freeform 12"/>
            <p:cNvSpPr/>
            <p:nvPr/>
          </p:nvSpPr>
          <p:spPr>
            <a:xfrm>
              <a:off x="2039938" y="263525"/>
              <a:ext cx="439737" cy="1392238"/>
            </a:xfrm>
            <a:custGeom>
              <a:avLst/>
              <a:gdLst/>
              <a:ahLst/>
              <a:cxnLst>
                <a:cxn ang="0">
                  <a:pos x="153987" y="1392238"/>
                </a:cxn>
                <a:cxn ang="0">
                  <a:pos x="439737" y="1358900"/>
                </a:cxn>
                <a:cxn ang="0">
                  <a:pos x="285750" y="0"/>
                </a:cxn>
                <a:cxn ang="0">
                  <a:pos x="0" y="33338"/>
                </a:cxn>
                <a:cxn ang="0">
                  <a:pos x="153987" y="1392238"/>
                </a:cxn>
              </a:cxnLst>
              <a:rect l="0" t="0" r="0" b="0"/>
              <a:pathLst>
                <a:path w="277" h="877">
                  <a:moveTo>
                    <a:pt x="97" y="877"/>
                  </a:moveTo>
                  <a:lnTo>
                    <a:pt x="277" y="856"/>
                  </a:lnTo>
                  <a:lnTo>
                    <a:pt x="180" y="0"/>
                  </a:lnTo>
                  <a:lnTo>
                    <a:pt x="0" y="21"/>
                  </a:lnTo>
                  <a:lnTo>
                    <a:pt x="97" y="877"/>
                  </a:lnTo>
                  <a:close/>
                </a:path>
              </a:pathLst>
            </a:custGeom>
            <a:solidFill>
              <a:srgbClr val="F8D271">
                <a:alpha val="100000"/>
              </a:srgbClr>
            </a:solidFill>
            <a:ln w="9525">
              <a:noFill/>
            </a:ln>
          </p:spPr>
          <p:txBody>
            <a:bodyPr/>
            <a:lstStyle/>
            <a:p>
              <a:endParaRPr lang="zh-CN" altLang="en-US"/>
            </a:p>
          </p:txBody>
        </p:sp>
        <p:sp>
          <p:nvSpPr>
            <p:cNvPr id="14354" name="Freeform 13"/>
            <p:cNvSpPr/>
            <p:nvPr/>
          </p:nvSpPr>
          <p:spPr>
            <a:xfrm>
              <a:off x="2141538" y="422275"/>
              <a:ext cx="165100" cy="466725"/>
            </a:xfrm>
            <a:custGeom>
              <a:avLst/>
              <a:gdLst/>
              <a:ahLst/>
              <a:cxnLst>
                <a:cxn ang="0">
                  <a:pos x="52388" y="466725"/>
                </a:cxn>
                <a:cxn ang="0">
                  <a:pos x="165100" y="450850"/>
                </a:cxn>
                <a:cxn ang="0">
                  <a:pos x="115888" y="0"/>
                </a:cxn>
                <a:cxn ang="0">
                  <a:pos x="0" y="14288"/>
                </a:cxn>
                <a:cxn ang="0">
                  <a:pos x="52388" y="466725"/>
                </a:cxn>
              </a:cxnLst>
              <a:rect l="0" t="0" r="0" b="0"/>
              <a:pathLst>
                <a:path w="104" h="294">
                  <a:moveTo>
                    <a:pt x="33" y="294"/>
                  </a:moveTo>
                  <a:lnTo>
                    <a:pt x="104" y="284"/>
                  </a:lnTo>
                  <a:lnTo>
                    <a:pt x="73" y="0"/>
                  </a:lnTo>
                  <a:lnTo>
                    <a:pt x="0" y="9"/>
                  </a:lnTo>
                  <a:lnTo>
                    <a:pt x="33" y="294"/>
                  </a:lnTo>
                  <a:close/>
                </a:path>
              </a:pathLst>
            </a:custGeom>
            <a:solidFill>
              <a:srgbClr val="DF5024">
                <a:alpha val="100000"/>
              </a:srgbClr>
            </a:solidFill>
            <a:ln w="9525">
              <a:noFill/>
            </a:ln>
          </p:spPr>
          <p:txBody>
            <a:bodyPr/>
            <a:lstStyle/>
            <a:p>
              <a:endParaRPr lang="zh-CN" altLang="en-US"/>
            </a:p>
          </p:txBody>
        </p:sp>
        <p:sp>
          <p:nvSpPr>
            <p:cNvPr id="14355" name="Rectangle 14"/>
            <p:cNvSpPr/>
            <p:nvPr/>
          </p:nvSpPr>
          <p:spPr>
            <a:xfrm>
              <a:off x="704850" y="-82550"/>
              <a:ext cx="447675" cy="1738313"/>
            </a:xfrm>
            <a:prstGeom prst="rect">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56" name="Freeform 15"/>
            <p:cNvSpPr/>
            <p:nvPr/>
          </p:nvSpPr>
          <p:spPr>
            <a:xfrm>
              <a:off x="787400" y="13255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57" name="Freeform 16"/>
            <p:cNvSpPr/>
            <p:nvPr/>
          </p:nvSpPr>
          <p:spPr>
            <a:xfrm>
              <a:off x="787400" y="1212850"/>
              <a:ext cx="282575" cy="179388"/>
            </a:xfrm>
            <a:custGeom>
              <a:avLst/>
              <a:gdLst/>
              <a:ahLst/>
              <a:cxnLst>
                <a:cxn ang="0">
                  <a:pos x="0" y="60325"/>
                </a:cxn>
                <a:cxn ang="0">
                  <a:pos x="282575" y="179388"/>
                </a:cxn>
                <a:cxn ang="0">
                  <a:pos x="282575" y="120650"/>
                </a:cxn>
                <a:cxn ang="0">
                  <a:pos x="0" y="0"/>
                </a:cxn>
                <a:cxn ang="0">
                  <a:pos x="0" y="60325"/>
                </a:cxn>
              </a:cxnLst>
              <a:rect l="0" t="0" r="0" b="0"/>
              <a:pathLst>
                <a:path w="178" h="113">
                  <a:moveTo>
                    <a:pt x="0" y="38"/>
                  </a:moveTo>
                  <a:lnTo>
                    <a:pt x="178" y="113"/>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58" name="Freeform 17"/>
            <p:cNvSpPr/>
            <p:nvPr/>
          </p:nvSpPr>
          <p:spPr>
            <a:xfrm>
              <a:off x="787400" y="1095375"/>
              <a:ext cx="282575" cy="184150"/>
            </a:xfrm>
            <a:custGeom>
              <a:avLst/>
              <a:gdLst/>
              <a:ahLst/>
              <a:cxnLst>
                <a:cxn ang="0">
                  <a:pos x="0" y="60325"/>
                </a:cxn>
                <a:cxn ang="0">
                  <a:pos x="282575" y="184150"/>
                </a:cxn>
                <a:cxn ang="0">
                  <a:pos x="282575" y="123825"/>
                </a:cxn>
                <a:cxn ang="0">
                  <a:pos x="0" y="0"/>
                </a:cxn>
                <a:cxn ang="0">
                  <a:pos x="0" y="60325"/>
                </a:cxn>
              </a:cxnLst>
              <a:rect l="0" t="0" r="0" b="0"/>
              <a:pathLst>
                <a:path w="178" h="116">
                  <a:moveTo>
                    <a:pt x="0" y="38"/>
                  </a:moveTo>
                  <a:lnTo>
                    <a:pt x="178" y="116"/>
                  </a:lnTo>
                  <a:lnTo>
                    <a:pt x="178" y="78"/>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59" name="Freeform 18"/>
            <p:cNvSpPr/>
            <p:nvPr/>
          </p:nvSpPr>
          <p:spPr>
            <a:xfrm>
              <a:off x="787400" y="9826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0" name="Freeform 19"/>
            <p:cNvSpPr/>
            <p:nvPr/>
          </p:nvSpPr>
          <p:spPr>
            <a:xfrm>
              <a:off x="787400" y="869950"/>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1" name="Freeform 20"/>
            <p:cNvSpPr/>
            <p:nvPr/>
          </p:nvSpPr>
          <p:spPr>
            <a:xfrm>
              <a:off x="787400" y="752475"/>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2" name="Freeform 21"/>
            <p:cNvSpPr/>
            <p:nvPr/>
          </p:nvSpPr>
          <p:spPr>
            <a:xfrm>
              <a:off x="787400" y="6397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3" name="Freeform 22"/>
            <p:cNvSpPr/>
            <p:nvPr/>
          </p:nvSpPr>
          <p:spPr>
            <a:xfrm>
              <a:off x="787400" y="523875"/>
              <a:ext cx="282575" cy="184150"/>
            </a:xfrm>
            <a:custGeom>
              <a:avLst/>
              <a:gdLst/>
              <a:ahLst/>
              <a:cxnLst>
                <a:cxn ang="0">
                  <a:pos x="0" y="60325"/>
                </a:cxn>
                <a:cxn ang="0">
                  <a:pos x="282575" y="184150"/>
                </a:cxn>
                <a:cxn ang="0">
                  <a:pos x="282575" y="120650"/>
                </a:cxn>
                <a:cxn ang="0">
                  <a:pos x="0" y="0"/>
                </a:cxn>
                <a:cxn ang="0">
                  <a:pos x="0" y="60325"/>
                </a:cxn>
              </a:cxnLst>
              <a:rect l="0" t="0" r="0" b="0"/>
              <a:pathLst>
                <a:path w="178" h="116">
                  <a:moveTo>
                    <a:pt x="0" y="38"/>
                  </a:moveTo>
                  <a:lnTo>
                    <a:pt x="178" y="116"/>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4" name="Freeform 23"/>
            <p:cNvSpPr/>
            <p:nvPr/>
          </p:nvSpPr>
          <p:spPr>
            <a:xfrm>
              <a:off x="787400" y="411163"/>
              <a:ext cx="282575" cy="179388"/>
            </a:xfrm>
            <a:custGeom>
              <a:avLst/>
              <a:gdLst/>
              <a:ahLst/>
              <a:cxnLst>
                <a:cxn ang="0">
                  <a:pos x="0" y="58738"/>
                </a:cxn>
                <a:cxn ang="0">
                  <a:pos x="282575" y="179388"/>
                </a:cxn>
                <a:cxn ang="0">
                  <a:pos x="282575" y="119063"/>
                </a:cxn>
                <a:cxn ang="0">
                  <a:pos x="0" y="0"/>
                </a:cxn>
                <a:cxn ang="0">
                  <a:pos x="0" y="58738"/>
                </a:cxn>
              </a:cxnLst>
              <a:rect l="0" t="0" r="0" b="0"/>
              <a:pathLst>
                <a:path w="178" h="113">
                  <a:moveTo>
                    <a:pt x="0" y="37"/>
                  </a:moveTo>
                  <a:lnTo>
                    <a:pt x="178" y="113"/>
                  </a:lnTo>
                  <a:lnTo>
                    <a:pt x="178" y="75"/>
                  </a:lnTo>
                  <a:lnTo>
                    <a:pt x="0" y="0"/>
                  </a:lnTo>
                  <a:lnTo>
                    <a:pt x="0" y="37"/>
                  </a:lnTo>
                  <a:close/>
                </a:path>
              </a:pathLst>
            </a:custGeom>
            <a:solidFill>
              <a:srgbClr val="F6B86B">
                <a:alpha val="100000"/>
              </a:srgbClr>
            </a:solidFill>
            <a:ln w="9525">
              <a:noFill/>
            </a:ln>
          </p:spPr>
          <p:txBody>
            <a:bodyPr/>
            <a:lstStyle/>
            <a:p>
              <a:endParaRPr lang="zh-CN" altLang="en-US"/>
            </a:p>
          </p:txBody>
        </p:sp>
        <p:sp>
          <p:nvSpPr>
            <p:cNvPr id="14365" name="Freeform 24"/>
            <p:cNvSpPr/>
            <p:nvPr/>
          </p:nvSpPr>
          <p:spPr>
            <a:xfrm>
              <a:off x="787400" y="2968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6" name="Freeform 25"/>
            <p:cNvSpPr/>
            <p:nvPr/>
          </p:nvSpPr>
          <p:spPr>
            <a:xfrm>
              <a:off x="787400" y="180975"/>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7" name="Freeform 26"/>
            <p:cNvSpPr/>
            <p:nvPr/>
          </p:nvSpPr>
          <p:spPr>
            <a:xfrm>
              <a:off x="787400" y="682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8" name="Rectangle 27"/>
            <p:cNvSpPr/>
            <p:nvPr/>
          </p:nvSpPr>
          <p:spPr>
            <a:xfrm>
              <a:off x="1152525" y="285750"/>
              <a:ext cx="285750" cy="1370013"/>
            </a:xfrm>
            <a:prstGeom prst="rect">
              <a:avLst/>
            </a:prstGeom>
            <a:solidFill>
              <a:srgbClr val="F2E1C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69" name="Rectangle 28"/>
            <p:cNvSpPr/>
            <p:nvPr/>
          </p:nvSpPr>
          <p:spPr>
            <a:xfrm>
              <a:off x="1152525" y="285750"/>
              <a:ext cx="285750" cy="128588"/>
            </a:xfrm>
            <a:prstGeom prst="rect">
              <a:avLst/>
            </a:prstGeom>
            <a:solidFill>
              <a:srgbClr val="4A5B66"/>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0" name="Rectangle 29"/>
            <p:cNvSpPr/>
            <p:nvPr/>
          </p:nvSpPr>
          <p:spPr>
            <a:xfrm>
              <a:off x="1254125" y="469900"/>
              <a:ext cx="85725" cy="1100138"/>
            </a:xfrm>
            <a:prstGeom prst="rect">
              <a:avLst/>
            </a:prstGeom>
            <a:solidFill>
              <a:srgbClr val="4A5B66"/>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1" name="Rectangle 30"/>
            <p:cNvSpPr/>
            <p:nvPr/>
          </p:nvSpPr>
          <p:spPr>
            <a:xfrm>
              <a:off x="1438275" y="-463550"/>
              <a:ext cx="187325" cy="2119313"/>
            </a:xfrm>
            <a:prstGeom prst="rect">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2" name="Rectangle 31"/>
            <p:cNvSpPr/>
            <p:nvPr/>
          </p:nvSpPr>
          <p:spPr>
            <a:xfrm>
              <a:off x="1482725" y="-395288"/>
              <a:ext cx="98425" cy="177800"/>
            </a:xfrm>
            <a:prstGeom prst="rect">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3" name="Rectangle 32"/>
            <p:cNvSpPr/>
            <p:nvPr/>
          </p:nvSpPr>
          <p:spPr>
            <a:xfrm>
              <a:off x="1482725" y="-161925"/>
              <a:ext cx="98425" cy="177800"/>
            </a:xfrm>
            <a:prstGeom prst="rect">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4" name="Rectangle 33"/>
            <p:cNvSpPr/>
            <p:nvPr/>
          </p:nvSpPr>
          <p:spPr>
            <a:xfrm>
              <a:off x="1482725" y="71438"/>
              <a:ext cx="98425" cy="177800"/>
            </a:xfrm>
            <a:prstGeom prst="rect">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5" name="Oval 34"/>
            <p:cNvSpPr/>
            <p:nvPr/>
          </p:nvSpPr>
          <p:spPr>
            <a:xfrm>
              <a:off x="3373438" y="1524000"/>
              <a:ext cx="257175" cy="147638"/>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6" name="Oval 35"/>
            <p:cNvSpPr/>
            <p:nvPr/>
          </p:nvSpPr>
          <p:spPr>
            <a:xfrm>
              <a:off x="3656013" y="1524000"/>
              <a:ext cx="255587" cy="147638"/>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7" name="Oval 36"/>
            <p:cNvSpPr/>
            <p:nvPr/>
          </p:nvSpPr>
          <p:spPr>
            <a:xfrm>
              <a:off x="3351213" y="519113"/>
              <a:ext cx="180975" cy="177800"/>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8" name="Oval 37"/>
            <p:cNvSpPr/>
            <p:nvPr/>
          </p:nvSpPr>
          <p:spPr>
            <a:xfrm>
              <a:off x="3400425" y="573088"/>
              <a:ext cx="109537" cy="107950"/>
            </a:xfrm>
            <a:prstGeom prst="ellipse">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9" name="Oval 38"/>
            <p:cNvSpPr/>
            <p:nvPr/>
          </p:nvSpPr>
          <p:spPr>
            <a:xfrm>
              <a:off x="3757613" y="519113"/>
              <a:ext cx="176212" cy="177800"/>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0" name="Oval 39"/>
            <p:cNvSpPr/>
            <p:nvPr/>
          </p:nvSpPr>
          <p:spPr>
            <a:xfrm>
              <a:off x="3776663" y="573088"/>
              <a:ext cx="109537" cy="107950"/>
            </a:xfrm>
            <a:prstGeom prst="ellipse">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1" name="Freeform 40"/>
            <p:cNvSpPr/>
            <p:nvPr/>
          </p:nvSpPr>
          <p:spPr>
            <a:xfrm>
              <a:off x="2374900" y="919163"/>
              <a:ext cx="1176337" cy="996950"/>
            </a:xfrm>
            <a:custGeom>
              <a:avLst/>
              <a:gdLst/>
              <a:ahLst/>
              <a:cxnLst>
                <a:cxn ang="0">
                  <a:pos x="1097413" y="304728"/>
                </a:cxn>
                <a:cxn ang="0">
                  <a:pos x="108990" y="549263"/>
                </a:cxn>
                <a:cxn ang="0">
                  <a:pos x="1097413" y="304728"/>
                </a:cxn>
              </a:cxnLst>
              <a:rect l="0" t="0" r="0" b="0"/>
              <a:pathLst>
                <a:path w="313" h="265">
                  <a:moveTo>
                    <a:pt x="292" y="81"/>
                  </a:moveTo>
                  <a:cubicBezTo>
                    <a:pt x="313" y="162"/>
                    <a:pt x="58" y="265"/>
                    <a:pt x="29" y="146"/>
                  </a:cubicBezTo>
                  <a:cubicBezTo>
                    <a:pt x="0" y="27"/>
                    <a:pt x="272" y="0"/>
                    <a:pt x="292" y="81"/>
                  </a:cubicBezTo>
                  <a:close/>
                </a:path>
              </a:pathLst>
            </a:custGeom>
            <a:solidFill>
              <a:srgbClr val="392214">
                <a:alpha val="100000"/>
              </a:srgbClr>
            </a:solidFill>
            <a:ln w="9525">
              <a:noFill/>
            </a:ln>
          </p:spPr>
          <p:txBody>
            <a:bodyPr/>
            <a:lstStyle/>
            <a:p>
              <a:endParaRPr lang="zh-CN" altLang="en-US"/>
            </a:p>
          </p:txBody>
        </p:sp>
        <p:sp>
          <p:nvSpPr>
            <p:cNvPr id="14382" name="Freeform 41"/>
            <p:cNvSpPr>
              <a:spLocks noEditPoints="1"/>
            </p:cNvSpPr>
            <p:nvPr/>
          </p:nvSpPr>
          <p:spPr>
            <a:xfrm>
              <a:off x="2501900" y="1087438"/>
              <a:ext cx="947737" cy="538163"/>
            </a:xfrm>
            <a:custGeom>
              <a:avLst/>
              <a:gdLst/>
              <a:ahLst/>
              <a:cxnLst>
                <a:cxn ang="0">
                  <a:pos x="876281" y="282253"/>
                </a:cxn>
                <a:cxn ang="0">
                  <a:pos x="876281" y="90321"/>
                </a:cxn>
                <a:cxn ang="0">
                  <a:pos x="876281" y="90321"/>
                </a:cxn>
                <a:cxn ang="0">
                  <a:pos x="876281" y="282253"/>
                </a:cxn>
                <a:cxn ang="0">
                  <a:pos x="823629" y="37634"/>
                </a:cxn>
                <a:cxn ang="0">
                  <a:pos x="831150" y="342467"/>
                </a:cxn>
                <a:cxn ang="0">
                  <a:pos x="774737" y="112901"/>
                </a:cxn>
                <a:cxn ang="0">
                  <a:pos x="774737" y="112901"/>
                </a:cxn>
                <a:cxn ang="0">
                  <a:pos x="718324" y="417735"/>
                </a:cxn>
                <a:cxn ang="0">
                  <a:pos x="733368" y="11290"/>
                </a:cxn>
                <a:cxn ang="0">
                  <a:pos x="759694" y="395155"/>
                </a:cxn>
                <a:cxn ang="0">
                  <a:pos x="673194" y="131718"/>
                </a:cxn>
                <a:cxn ang="0">
                  <a:pos x="673194" y="131718"/>
                </a:cxn>
                <a:cxn ang="0">
                  <a:pos x="613020" y="466659"/>
                </a:cxn>
                <a:cxn ang="0">
                  <a:pos x="639346" y="3763"/>
                </a:cxn>
                <a:cxn ang="0">
                  <a:pos x="650629" y="451605"/>
                </a:cxn>
                <a:cxn ang="0">
                  <a:pos x="575412" y="150535"/>
                </a:cxn>
                <a:cxn ang="0">
                  <a:pos x="575412" y="150535"/>
                </a:cxn>
                <a:cxn ang="0">
                  <a:pos x="511477" y="504293"/>
                </a:cxn>
                <a:cxn ang="0">
                  <a:pos x="541564" y="3763"/>
                </a:cxn>
                <a:cxn ang="0">
                  <a:pos x="549086" y="493002"/>
                </a:cxn>
                <a:cxn ang="0">
                  <a:pos x="473869" y="165589"/>
                </a:cxn>
                <a:cxn ang="0">
                  <a:pos x="473869" y="165589"/>
                </a:cxn>
                <a:cxn ang="0">
                  <a:pos x="409934" y="526873"/>
                </a:cxn>
                <a:cxn ang="0">
                  <a:pos x="443782" y="11290"/>
                </a:cxn>
                <a:cxn ang="0">
                  <a:pos x="443782" y="519346"/>
                </a:cxn>
                <a:cxn ang="0">
                  <a:pos x="376086" y="180642"/>
                </a:cxn>
                <a:cxn ang="0">
                  <a:pos x="376086" y="180642"/>
                </a:cxn>
                <a:cxn ang="0">
                  <a:pos x="308391" y="538163"/>
                </a:cxn>
                <a:cxn ang="0">
                  <a:pos x="342238" y="33870"/>
                </a:cxn>
                <a:cxn ang="0">
                  <a:pos x="345999" y="534400"/>
                </a:cxn>
                <a:cxn ang="0">
                  <a:pos x="274543" y="195696"/>
                </a:cxn>
                <a:cxn ang="0">
                  <a:pos x="274543" y="195696"/>
                </a:cxn>
                <a:cxn ang="0">
                  <a:pos x="214369" y="530636"/>
                </a:cxn>
                <a:cxn ang="0">
                  <a:pos x="236934" y="67741"/>
                </a:cxn>
                <a:cxn ang="0">
                  <a:pos x="248217" y="534400"/>
                </a:cxn>
                <a:cxn ang="0">
                  <a:pos x="176760" y="203222"/>
                </a:cxn>
                <a:cxn ang="0">
                  <a:pos x="176760" y="203222"/>
                </a:cxn>
                <a:cxn ang="0">
                  <a:pos x="124108" y="504293"/>
                </a:cxn>
                <a:cxn ang="0">
                  <a:pos x="131630" y="124191"/>
                </a:cxn>
                <a:cxn ang="0">
                  <a:pos x="154195" y="515583"/>
                </a:cxn>
                <a:cxn ang="0">
                  <a:pos x="78978" y="214513"/>
                </a:cxn>
                <a:cxn ang="0">
                  <a:pos x="78978" y="214513"/>
                </a:cxn>
                <a:cxn ang="0">
                  <a:pos x="41369" y="425262"/>
                </a:cxn>
                <a:cxn ang="0">
                  <a:pos x="78978" y="406445"/>
                </a:cxn>
                <a:cxn ang="0">
                  <a:pos x="78978" y="406445"/>
                </a:cxn>
              </a:cxnLst>
              <a:rect l="0" t="0" r="0" b="0"/>
              <a:pathLst>
                <a:path w="252" h="143">
                  <a:moveTo>
                    <a:pt x="249" y="38"/>
                  </a:moveTo>
                  <a:cubicBezTo>
                    <a:pt x="252" y="52"/>
                    <a:pt x="246" y="66"/>
                    <a:pt x="233" y="79"/>
                  </a:cubicBezTo>
                  <a:cubicBezTo>
                    <a:pt x="233" y="75"/>
                    <a:pt x="233" y="75"/>
                    <a:pt x="233" y="75"/>
                  </a:cubicBezTo>
                  <a:cubicBezTo>
                    <a:pt x="242" y="26"/>
                    <a:pt x="242" y="26"/>
                    <a:pt x="242" y="26"/>
                  </a:cubicBezTo>
                  <a:cubicBezTo>
                    <a:pt x="245" y="29"/>
                    <a:pt x="247" y="33"/>
                    <a:pt x="249" y="38"/>
                  </a:cubicBezTo>
                  <a:close/>
                  <a:moveTo>
                    <a:pt x="233" y="24"/>
                  </a:moveTo>
                  <a:cubicBezTo>
                    <a:pt x="233" y="17"/>
                    <a:pt x="233" y="17"/>
                    <a:pt x="233" y="17"/>
                  </a:cubicBezTo>
                  <a:cubicBezTo>
                    <a:pt x="234" y="18"/>
                    <a:pt x="234" y="18"/>
                    <a:pt x="234" y="18"/>
                  </a:cubicBezTo>
                  <a:lnTo>
                    <a:pt x="233" y="24"/>
                  </a:lnTo>
                  <a:close/>
                  <a:moveTo>
                    <a:pt x="233" y="79"/>
                  </a:moveTo>
                  <a:cubicBezTo>
                    <a:pt x="233" y="80"/>
                    <a:pt x="232" y="80"/>
                    <a:pt x="232" y="81"/>
                  </a:cubicBezTo>
                  <a:cubicBezTo>
                    <a:pt x="233" y="75"/>
                    <a:pt x="233" y="75"/>
                    <a:pt x="233" y="75"/>
                  </a:cubicBezTo>
                  <a:lnTo>
                    <a:pt x="233" y="79"/>
                  </a:lnTo>
                  <a:close/>
                  <a:moveTo>
                    <a:pt x="233" y="17"/>
                  </a:moveTo>
                  <a:cubicBezTo>
                    <a:pt x="229" y="15"/>
                    <a:pt x="224" y="12"/>
                    <a:pt x="219" y="10"/>
                  </a:cubicBezTo>
                  <a:cubicBezTo>
                    <a:pt x="206" y="81"/>
                    <a:pt x="206" y="81"/>
                    <a:pt x="206" y="81"/>
                  </a:cubicBezTo>
                  <a:cubicBezTo>
                    <a:pt x="206" y="102"/>
                    <a:pt x="206" y="102"/>
                    <a:pt x="206" y="102"/>
                  </a:cubicBezTo>
                  <a:cubicBezTo>
                    <a:pt x="211" y="98"/>
                    <a:pt x="216" y="95"/>
                    <a:pt x="221" y="91"/>
                  </a:cubicBezTo>
                  <a:cubicBezTo>
                    <a:pt x="233" y="24"/>
                    <a:pt x="233" y="24"/>
                    <a:pt x="233" y="24"/>
                  </a:cubicBezTo>
                  <a:lnTo>
                    <a:pt x="233" y="17"/>
                  </a:lnTo>
                  <a:close/>
                  <a:moveTo>
                    <a:pt x="206" y="30"/>
                  </a:moveTo>
                  <a:cubicBezTo>
                    <a:pt x="206" y="6"/>
                    <a:pt x="206" y="6"/>
                    <a:pt x="206" y="6"/>
                  </a:cubicBezTo>
                  <a:cubicBezTo>
                    <a:pt x="208" y="6"/>
                    <a:pt x="209" y="7"/>
                    <a:pt x="210" y="7"/>
                  </a:cubicBezTo>
                  <a:lnTo>
                    <a:pt x="206" y="30"/>
                  </a:lnTo>
                  <a:close/>
                  <a:moveTo>
                    <a:pt x="206" y="6"/>
                  </a:moveTo>
                  <a:cubicBezTo>
                    <a:pt x="206" y="30"/>
                    <a:pt x="206" y="30"/>
                    <a:pt x="206" y="30"/>
                  </a:cubicBezTo>
                  <a:cubicBezTo>
                    <a:pt x="191" y="111"/>
                    <a:pt x="191" y="111"/>
                    <a:pt x="191" y="111"/>
                  </a:cubicBezTo>
                  <a:cubicBezTo>
                    <a:pt x="187" y="113"/>
                    <a:pt x="183" y="115"/>
                    <a:pt x="179" y="117"/>
                  </a:cubicBezTo>
                  <a:cubicBezTo>
                    <a:pt x="179" y="86"/>
                    <a:pt x="179" y="86"/>
                    <a:pt x="179" y="86"/>
                  </a:cubicBezTo>
                  <a:cubicBezTo>
                    <a:pt x="195" y="3"/>
                    <a:pt x="195" y="3"/>
                    <a:pt x="195" y="3"/>
                  </a:cubicBezTo>
                  <a:cubicBezTo>
                    <a:pt x="199" y="4"/>
                    <a:pt x="202" y="5"/>
                    <a:pt x="206" y="6"/>
                  </a:cubicBezTo>
                  <a:close/>
                  <a:moveTo>
                    <a:pt x="206" y="81"/>
                  </a:moveTo>
                  <a:cubicBezTo>
                    <a:pt x="202" y="105"/>
                    <a:pt x="202" y="105"/>
                    <a:pt x="202" y="105"/>
                  </a:cubicBezTo>
                  <a:cubicBezTo>
                    <a:pt x="203" y="104"/>
                    <a:pt x="205" y="103"/>
                    <a:pt x="206" y="102"/>
                  </a:cubicBezTo>
                  <a:lnTo>
                    <a:pt x="206" y="81"/>
                  </a:lnTo>
                  <a:close/>
                  <a:moveTo>
                    <a:pt x="179" y="35"/>
                  </a:moveTo>
                  <a:cubicBezTo>
                    <a:pt x="186" y="2"/>
                    <a:pt x="186" y="2"/>
                    <a:pt x="186" y="2"/>
                  </a:cubicBezTo>
                  <a:cubicBezTo>
                    <a:pt x="184" y="2"/>
                    <a:pt x="182" y="1"/>
                    <a:pt x="179" y="1"/>
                  </a:cubicBezTo>
                  <a:lnTo>
                    <a:pt x="179" y="35"/>
                  </a:lnTo>
                  <a:close/>
                  <a:moveTo>
                    <a:pt x="179" y="1"/>
                  </a:moveTo>
                  <a:cubicBezTo>
                    <a:pt x="179" y="35"/>
                    <a:pt x="179" y="35"/>
                    <a:pt x="179" y="35"/>
                  </a:cubicBezTo>
                  <a:cubicBezTo>
                    <a:pt x="163" y="124"/>
                    <a:pt x="163" y="124"/>
                    <a:pt x="163" y="124"/>
                  </a:cubicBezTo>
                  <a:cubicBezTo>
                    <a:pt x="160" y="126"/>
                    <a:pt x="156" y="127"/>
                    <a:pt x="153" y="128"/>
                  </a:cubicBezTo>
                  <a:cubicBezTo>
                    <a:pt x="153" y="91"/>
                    <a:pt x="153" y="91"/>
                    <a:pt x="153" y="91"/>
                  </a:cubicBezTo>
                  <a:cubicBezTo>
                    <a:pt x="170" y="1"/>
                    <a:pt x="170" y="1"/>
                    <a:pt x="170" y="1"/>
                  </a:cubicBezTo>
                  <a:cubicBezTo>
                    <a:pt x="173" y="1"/>
                    <a:pt x="176" y="1"/>
                    <a:pt x="179" y="1"/>
                  </a:cubicBezTo>
                  <a:close/>
                  <a:moveTo>
                    <a:pt x="179" y="86"/>
                  </a:moveTo>
                  <a:cubicBezTo>
                    <a:pt x="173" y="120"/>
                    <a:pt x="173" y="120"/>
                    <a:pt x="173" y="120"/>
                  </a:cubicBezTo>
                  <a:cubicBezTo>
                    <a:pt x="175" y="119"/>
                    <a:pt x="177" y="118"/>
                    <a:pt x="179" y="117"/>
                  </a:cubicBezTo>
                  <a:lnTo>
                    <a:pt x="179" y="86"/>
                  </a:lnTo>
                  <a:close/>
                  <a:moveTo>
                    <a:pt x="153" y="40"/>
                  </a:moveTo>
                  <a:cubicBezTo>
                    <a:pt x="160" y="0"/>
                    <a:pt x="160" y="0"/>
                    <a:pt x="160" y="0"/>
                  </a:cubicBezTo>
                  <a:cubicBezTo>
                    <a:pt x="158" y="0"/>
                    <a:pt x="155" y="0"/>
                    <a:pt x="153" y="0"/>
                  </a:cubicBezTo>
                  <a:lnTo>
                    <a:pt x="153" y="40"/>
                  </a:lnTo>
                  <a:close/>
                  <a:moveTo>
                    <a:pt x="153" y="0"/>
                  </a:moveTo>
                  <a:cubicBezTo>
                    <a:pt x="153" y="40"/>
                    <a:pt x="153" y="40"/>
                    <a:pt x="153" y="40"/>
                  </a:cubicBezTo>
                  <a:cubicBezTo>
                    <a:pt x="136" y="134"/>
                    <a:pt x="136" y="134"/>
                    <a:pt x="136" y="134"/>
                  </a:cubicBezTo>
                  <a:cubicBezTo>
                    <a:pt x="132" y="135"/>
                    <a:pt x="129" y="136"/>
                    <a:pt x="126" y="136"/>
                  </a:cubicBezTo>
                  <a:cubicBezTo>
                    <a:pt x="126" y="95"/>
                    <a:pt x="126" y="95"/>
                    <a:pt x="126" y="95"/>
                  </a:cubicBezTo>
                  <a:cubicBezTo>
                    <a:pt x="144" y="1"/>
                    <a:pt x="144" y="1"/>
                    <a:pt x="144" y="1"/>
                  </a:cubicBezTo>
                  <a:cubicBezTo>
                    <a:pt x="147" y="1"/>
                    <a:pt x="150" y="0"/>
                    <a:pt x="153" y="0"/>
                  </a:cubicBezTo>
                  <a:close/>
                  <a:moveTo>
                    <a:pt x="153" y="91"/>
                  </a:moveTo>
                  <a:cubicBezTo>
                    <a:pt x="146" y="131"/>
                    <a:pt x="146" y="131"/>
                    <a:pt x="146" y="131"/>
                  </a:cubicBezTo>
                  <a:cubicBezTo>
                    <a:pt x="148" y="130"/>
                    <a:pt x="150" y="129"/>
                    <a:pt x="153" y="128"/>
                  </a:cubicBezTo>
                  <a:lnTo>
                    <a:pt x="153" y="91"/>
                  </a:lnTo>
                  <a:close/>
                  <a:moveTo>
                    <a:pt x="126" y="44"/>
                  </a:moveTo>
                  <a:cubicBezTo>
                    <a:pt x="134" y="1"/>
                    <a:pt x="134" y="1"/>
                    <a:pt x="134" y="1"/>
                  </a:cubicBezTo>
                  <a:cubicBezTo>
                    <a:pt x="132" y="2"/>
                    <a:pt x="129" y="2"/>
                    <a:pt x="126" y="2"/>
                  </a:cubicBezTo>
                  <a:lnTo>
                    <a:pt x="126" y="44"/>
                  </a:lnTo>
                  <a:close/>
                  <a:moveTo>
                    <a:pt x="126" y="2"/>
                  </a:moveTo>
                  <a:cubicBezTo>
                    <a:pt x="126" y="44"/>
                    <a:pt x="126" y="44"/>
                    <a:pt x="126" y="44"/>
                  </a:cubicBezTo>
                  <a:cubicBezTo>
                    <a:pt x="109" y="140"/>
                    <a:pt x="109" y="140"/>
                    <a:pt x="109" y="140"/>
                  </a:cubicBezTo>
                  <a:cubicBezTo>
                    <a:pt x="106" y="141"/>
                    <a:pt x="103" y="141"/>
                    <a:pt x="100" y="141"/>
                  </a:cubicBezTo>
                  <a:cubicBezTo>
                    <a:pt x="100" y="99"/>
                    <a:pt x="100" y="99"/>
                    <a:pt x="100" y="99"/>
                  </a:cubicBezTo>
                  <a:cubicBezTo>
                    <a:pt x="118" y="3"/>
                    <a:pt x="118" y="3"/>
                    <a:pt x="118" y="3"/>
                  </a:cubicBezTo>
                  <a:cubicBezTo>
                    <a:pt x="120" y="3"/>
                    <a:pt x="123" y="3"/>
                    <a:pt x="126" y="2"/>
                  </a:cubicBezTo>
                  <a:close/>
                  <a:moveTo>
                    <a:pt x="126" y="95"/>
                  </a:moveTo>
                  <a:cubicBezTo>
                    <a:pt x="118" y="138"/>
                    <a:pt x="118" y="138"/>
                    <a:pt x="118" y="138"/>
                  </a:cubicBezTo>
                  <a:cubicBezTo>
                    <a:pt x="121" y="138"/>
                    <a:pt x="124" y="137"/>
                    <a:pt x="126" y="136"/>
                  </a:cubicBezTo>
                  <a:lnTo>
                    <a:pt x="126" y="95"/>
                  </a:lnTo>
                  <a:close/>
                  <a:moveTo>
                    <a:pt x="100" y="48"/>
                  </a:moveTo>
                  <a:cubicBezTo>
                    <a:pt x="108" y="5"/>
                    <a:pt x="108" y="5"/>
                    <a:pt x="108" y="5"/>
                  </a:cubicBezTo>
                  <a:cubicBezTo>
                    <a:pt x="105" y="6"/>
                    <a:pt x="102" y="6"/>
                    <a:pt x="100" y="7"/>
                  </a:cubicBezTo>
                  <a:lnTo>
                    <a:pt x="100" y="48"/>
                  </a:lnTo>
                  <a:close/>
                  <a:moveTo>
                    <a:pt x="100" y="7"/>
                  </a:moveTo>
                  <a:cubicBezTo>
                    <a:pt x="100" y="48"/>
                    <a:pt x="100" y="48"/>
                    <a:pt x="100" y="48"/>
                  </a:cubicBezTo>
                  <a:cubicBezTo>
                    <a:pt x="82" y="143"/>
                    <a:pt x="82" y="143"/>
                    <a:pt x="82" y="143"/>
                  </a:cubicBezTo>
                  <a:cubicBezTo>
                    <a:pt x="79" y="143"/>
                    <a:pt x="76" y="143"/>
                    <a:pt x="73" y="143"/>
                  </a:cubicBezTo>
                  <a:cubicBezTo>
                    <a:pt x="73" y="103"/>
                    <a:pt x="73" y="103"/>
                    <a:pt x="73" y="103"/>
                  </a:cubicBezTo>
                  <a:cubicBezTo>
                    <a:pt x="91" y="9"/>
                    <a:pt x="91" y="9"/>
                    <a:pt x="91" y="9"/>
                  </a:cubicBezTo>
                  <a:cubicBezTo>
                    <a:pt x="94" y="8"/>
                    <a:pt x="97" y="7"/>
                    <a:pt x="100" y="7"/>
                  </a:cubicBezTo>
                  <a:close/>
                  <a:moveTo>
                    <a:pt x="100" y="99"/>
                  </a:moveTo>
                  <a:cubicBezTo>
                    <a:pt x="92" y="142"/>
                    <a:pt x="92" y="142"/>
                    <a:pt x="92" y="142"/>
                  </a:cubicBezTo>
                  <a:cubicBezTo>
                    <a:pt x="95" y="142"/>
                    <a:pt x="97" y="142"/>
                    <a:pt x="100" y="141"/>
                  </a:cubicBezTo>
                  <a:lnTo>
                    <a:pt x="100" y="99"/>
                  </a:lnTo>
                  <a:close/>
                  <a:moveTo>
                    <a:pt x="73" y="52"/>
                  </a:moveTo>
                  <a:cubicBezTo>
                    <a:pt x="81" y="12"/>
                    <a:pt x="81" y="12"/>
                    <a:pt x="81" y="12"/>
                  </a:cubicBezTo>
                  <a:cubicBezTo>
                    <a:pt x="78" y="13"/>
                    <a:pt x="76" y="13"/>
                    <a:pt x="73" y="14"/>
                  </a:cubicBezTo>
                  <a:lnTo>
                    <a:pt x="73" y="52"/>
                  </a:lnTo>
                  <a:close/>
                  <a:moveTo>
                    <a:pt x="73" y="14"/>
                  </a:moveTo>
                  <a:cubicBezTo>
                    <a:pt x="73" y="52"/>
                    <a:pt x="73" y="52"/>
                    <a:pt x="73" y="52"/>
                  </a:cubicBezTo>
                  <a:cubicBezTo>
                    <a:pt x="57" y="141"/>
                    <a:pt x="57" y="141"/>
                    <a:pt x="57" y="141"/>
                  </a:cubicBezTo>
                  <a:cubicBezTo>
                    <a:pt x="54" y="141"/>
                    <a:pt x="50" y="140"/>
                    <a:pt x="47" y="139"/>
                  </a:cubicBezTo>
                  <a:cubicBezTo>
                    <a:pt x="47" y="106"/>
                    <a:pt x="47" y="106"/>
                    <a:pt x="47" y="106"/>
                  </a:cubicBezTo>
                  <a:cubicBezTo>
                    <a:pt x="63" y="18"/>
                    <a:pt x="63" y="18"/>
                    <a:pt x="63" y="18"/>
                  </a:cubicBezTo>
                  <a:cubicBezTo>
                    <a:pt x="67" y="17"/>
                    <a:pt x="70" y="15"/>
                    <a:pt x="73" y="14"/>
                  </a:cubicBezTo>
                  <a:close/>
                  <a:moveTo>
                    <a:pt x="73" y="103"/>
                  </a:moveTo>
                  <a:cubicBezTo>
                    <a:pt x="66" y="142"/>
                    <a:pt x="66" y="142"/>
                    <a:pt x="66" y="142"/>
                  </a:cubicBezTo>
                  <a:cubicBezTo>
                    <a:pt x="69" y="143"/>
                    <a:pt x="71" y="143"/>
                    <a:pt x="73" y="143"/>
                  </a:cubicBezTo>
                  <a:lnTo>
                    <a:pt x="73" y="103"/>
                  </a:lnTo>
                  <a:close/>
                  <a:moveTo>
                    <a:pt x="47" y="54"/>
                  </a:moveTo>
                  <a:cubicBezTo>
                    <a:pt x="53" y="23"/>
                    <a:pt x="53" y="23"/>
                    <a:pt x="53" y="23"/>
                  </a:cubicBezTo>
                  <a:cubicBezTo>
                    <a:pt x="51" y="24"/>
                    <a:pt x="49" y="25"/>
                    <a:pt x="47" y="26"/>
                  </a:cubicBezTo>
                  <a:lnTo>
                    <a:pt x="47" y="54"/>
                  </a:lnTo>
                  <a:close/>
                  <a:moveTo>
                    <a:pt x="47" y="26"/>
                  </a:moveTo>
                  <a:cubicBezTo>
                    <a:pt x="47" y="54"/>
                    <a:pt x="47" y="54"/>
                    <a:pt x="47" y="54"/>
                  </a:cubicBezTo>
                  <a:cubicBezTo>
                    <a:pt x="33" y="134"/>
                    <a:pt x="33" y="134"/>
                    <a:pt x="33" y="134"/>
                  </a:cubicBezTo>
                  <a:cubicBezTo>
                    <a:pt x="28" y="131"/>
                    <a:pt x="24" y="129"/>
                    <a:pt x="21" y="126"/>
                  </a:cubicBezTo>
                  <a:cubicBezTo>
                    <a:pt x="21" y="108"/>
                    <a:pt x="21" y="108"/>
                    <a:pt x="21" y="108"/>
                  </a:cubicBezTo>
                  <a:cubicBezTo>
                    <a:pt x="35" y="33"/>
                    <a:pt x="35" y="33"/>
                    <a:pt x="35" y="33"/>
                  </a:cubicBezTo>
                  <a:cubicBezTo>
                    <a:pt x="39" y="31"/>
                    <a:pt x="43" y="28"/>
                    <a:pt x="47" y="26"/>
                  </a:cubicBezTo>
                  <a:close/>
                  <a:moveTo>
                    <a:pt x="47" y="106"/>
                  </a:moveTo>
                  <a:cubicBezTo>
                    <a:pt x="41" y="137"/>
                    <a:pt x="41" y="137"/>
                    <a:pt x="41" y="137"/>
                  </a:cubicBezTo>
                  <a:cubicBezTo>
                    <a:pt x="43" y="138"/>
                    <a:pt x="45" y="139"/>
                    <a:pt x="47" y="139"/>
                  </a:cubicBezTo>
                  <a:lnTo>
                    <a:pt x="47" y="106"/>
                  </a:lnTo>
                  <a:close/>
                  <a:moveTo>
                    <a:pt x="21" y="57"/>
                  </a:moveTo>
                  <a:cubicBezTo>
                    <a:pt x="24" y="42"/>
                    <a:pt x="24" y="42"/>
                    <a:pt x="24" y="42"/>
                  </a:cubicBezTo>
                  <a:cubicBezTo>
                    <a:pt x="23" y="43"/>
                    <a:pt x="22" y="44"/>
                    <a:pt x="21" y="45"/>
                  </a:cubicBezTo>
                  <a:lnTo>
                    <a:pt x="21" y="57"/>
                  </a:lnTo>
                  <a:close/>
                  <a:moveTo>
                    <a:pt x="21" y="45"/>
                  </a:moveTo>
                  <a:cubicBezTo>
                    <a:pt x="21" y="57"/>
                    <a:pt x="21" y="57"/>
                    <a:pt x="21" y="57"/>
                  </a:cubicBezTo>
                  <a:cubicBezTo>
                    <a:pt x="11" y="113"/>
                    <a:pt x="11" y="113"/>
                    <a:pt x="11" y="113"/>
                  </a:cubicBezTo>
                  <a:cubicBezTo>
                    <a:pt x="8" y="109"/>
                    <a:pt x="6" y="104"/>
                    <a:pt x="5" y="98"/>
                  </a:cubicBezTo>
                  <a:cubicBezTo>
                    <a:pt x="0" y="77"/>
                    <a:pt x="7" y="59"/>
                    <a:pt x="21" y="45"/>
                  </a:cubicBezTo>
                  <a:close/>
                  <a:moveTo>
                    <a:pt x="21" y="108"/>
                  </a:moveTo>
                  <a:cubicBezTo>
                    <a:pt x="18" y="123"/>
                    <a:pt x="18" y="123"/>
                    <a:pt x="18" y="123"/>
                  </a:cubicBezTo>
                  <a:cubicBezTo>
                    <a:pt x="19" y="124"/>
                    <a:pt x="20" y="125"/>
                    <a:pt x="21" y="126"/>
                  </a:cubicBezTo>
                  <a:lnTo>
                    <a:pt x="21" y="108"/>
                  </a:lnTo>
                  <a:close/>
                </a:path>
              </a:pathLst>
            </a:custGeom>
            <a:solidFill>
              <a:srgbClr val="9B5C29">
                <a:alpha val="100000"/>
              </a:srgbClr>
            </a:solidFill>
            <a:ln w="9525">
              <a:noFill/>
            </a:ln>
          </p:spPr>
          <p:txBody>
            <a:bodyPr/>
            <a:lstStyle/>
            <a:p>
              <a:endParaRPr lang="zh-CN" altLang="en-US"/>
            </a:p>
          </p:txBody>
        </p:sp>
        <p:sp>
          <p:nvSpPr>
            <p:cNvPr id="14383" name="Freeform 42"/>
            <p:cNvSpPr/>
            <p:nvPr/>
          </p:nvSpPr>
          <p:spPr>
            <a:xfrm>
              <a:off x="2930525" y="606425"/>
              <a:ext cx="1425575" cy="993775"/>
            </a:xfrm>
            <a:custGeom>
              <a:avLst/>
              <a:gdLst/>
              <a:ahLst/>
              <a:cxnLst>
                <a:cxn ang="0">
                  <a:pos x="714668" y="0"/>
                </a:cxn>
                <a:cxn ang="0">
                  <a:pos x="714668" y="993775"/>
                </a:cxn>
                <a:cxn ang="0">
                  <a:pos x="714668" y="0"/>
                </a:cxn>
              </a:cxnLst>
              <a:rect l="0" t="0" r="0" b="0"/>
              <a:pathLst>
                <a:path w="379" h="264">
                  <a:moveTo>
                    <a:pt x="190" y="0"/>
                  </a:moveTo>
                  <a:cubicBezTo>
                    <a:pt x="322" y="0"/>
                    <a:pt x="379" y="264"/>
                    <a:pt x="190" y="264"/>
                  </a:cubicBezTo>
                  <a:cubicBezTo>
                    <a:pt x="0" y="264"/>
                    <a:pt x="58" y="0"/>
                    <a:pt x="190" y="0"/>
                  </a:cubicBezTo>
                  <a:close/>
                </a:path>
              </a:pathLst>
            </a:custGeom>
            <a:solidFill>
              <a:srgbClr val="392214">
                <a:alpha val="100000"/>
              </a:srgbClr>
            </a:solidFill>
            <a:ln w="9525">
              <a:noFill/>
            </a:ln>
          </p:spPr>
          <p:txBody>
            <a:bodyPr/>
            <a:lstStyle/>
            <a:p>
              <a:endParaRPr lang="zh-CN" altLang="en-US"/>
            </a:p>
          </p:txBody>
        </p:sp>
        <p:sp>
          <p:nvSpPr>
            <p:cNvPr id="14384" name="Freeform 43"/>
            <p:cNvSpPr/>
            <p:nvPr/>
          </p:nvSpPr>
          <p:spPr>
            <a:xfrm>
              <a:off x="2987675" y="644525"/>
              <a:ext cx="1311275" cy="917575"/>
            </a:xfrm>
            <a:custGeom>
              <a:avLst/>
              <a:gdLst/>
              <a:ahLst/>
              <a:cxnLst>
                <a:cxn ang="0">
                  <a:pos x="657516" y="0"/>
                </a:cxn>
                <a:cxn ang="0">
                  <a:pos x="657516" y="917575"/>
                </a:cxn>
                <a:cxn ang="0">
                  <a:pos x="657516" y="0"/>
                </a:cxn>
              </a:cxnLst>
              <a:rect l="0" t="0" r="0" b="0"/>
              <a:pathLst>
                <a:path w="349" h="244">
                  <a:moveTo>
                    <a:pt x="175" y="0"/>
                  </a:moveTo>
                  <a:cubicBezTo>
                    <a:pt x="296" y="0"/>
                    <a:pt x="349" y="244"/>
                    <a:pt x="175" y="244"/>
                  </a:cubicBezTo>
                  <a:cubicBezTo>
                    <a:pt x="0" y="244"/>
                    <a:pt x="53" y="0"/>
                    <a:pt x="175" y="0"/>
                  </a:cubicBezTo>
                  <a:close/>
                </a:path>
              </a:pathLst>
            </a:custGeom>
            <a:solidFill>
              <a:srgbClr val="9B5C29">
                <a:alpha val="100000"/>
              </a:srgbClr>
            </a:solidFill>
            <a:ln w="9525">
              <a:noFill/>
            </a:ln>
          </p:spPr>
          <p:txBody>
            <a:bodyPr/>
            <a:lstStyle/>
            <a:p>
              <a:endParaRPr lang="zh-CN" altLang="en-US"/>
            </a:p>
          </p:txBody>
        </p:sp>
        <p:sp>
          <p:nvSpPr>
            <p:cNvPr id="14385" name="Freeform 44"/>
            <p:cNvSpPr/>
            <p:nvPr/>
          </p:nvSpPr>
          <p:spPr>
            <a:xfrm>
              <a:off x="3565525" y="941388"/>
              <a:ext cx="153987" cy="139700"/>
            </a:xfrm>
            <a:custGeom>
              <a:avLst/>
              <a:gdLst/>
              <a:ahLst/>
              <a:cxnLst>
                <a:cxn ang="0">
                  <a:pos x="56337" y="0"/>
                </a:cxn>
                <a:cxn ang="0">
                  <a:pos x="101406" y="0"/>
                </a:cxn>
                <a:cxn ang="0">
                  <a:pos x="150231" y="33981"/>
                </a:cxn>
                <a:cxn ang="0">
                  <a:pos x="93895" y="139700"/>
                </a:cxn>
                <a:cxn ang="0">
                  <a:pos x="63848" y="139700"/>
                </a:cxn>
                <a:cxn ang="0">
                  <a:pos x="3756" y="33981"/>
                </a:cxn>
                <a:cxn ang="0">
                  <a:pos x="56337" y="0"/>
                </a:cxn>
              </a:cxnLst>
              <a:rect l="0" t="0" r="0" b="0"/>
              <a:pathLst>
                <a:path w="41" h="37">
                  <a:moveTo>
                    <a:pt x="15" y="0"/>
                  </a:moveTo>
                  <a:cubicBezTo>
                    <a:pt x="27" y="0"/>
                    <a:pt x="27" y="0"/>
                    <a:pt x="27" y="0"/>
                  </a:cubicBezTo>
                  <a:cubicBezTo>
                    <a:pt x="34" y="0"/>
                    <a:pt x="41" y="4"/>
                    <a:pt x="40" y="9"/>
                  </a:cubicBezTo>
                  <a:cubicBezTo>
                    <a:pt x="37" y="18"/>
                    <a:pt x="36" y="37"/>
                    <a:pt x="25" y="37"/>
                  </a:cubicBezTo>
                  <a:cubicBezTo>
                    <a:pt x="17" y="37"/>
                    <a:pt x="17" y="37"/>
                    <a:pt x="17" y="37"/>
                  </a:cubicBezTo>
                  <a:cubicBezTo>
                    <a:pt x="5" y="37"/>
                    <a:pt x="4" y="18"/>
                    <a:pt x="1" y="9"/>
                  </a:cubicBezTo>
                  <a:cubicBezTo>
                    <a:pt x="0" y="4"/>
                    <a:pt x="7" y="0"/>
                    <a:pt x="15" y="0"/>
                  </a:cubicBezTo>
                  <a:close/>
                </a:path>
              </a:pathLst>
            </a:custGeom>
            <a:solidFill>
              <a:srgbClr val="FFF7E8">
                <a:alpha val="100000"/>
              </a:srgbClr>
            </a:solidFill>
            <a:ln w="9525">
              <a:noFill/>
            </a:ln>
          </p:spPr>
          <p:txBody>
            <a:bodyPr/>
            <a:lstStyle/>
            <a:p>
              <a:endParaRPr lang="zh-CN" altLang="en-US"/>
            </a:p>
          </p:txBody>
        </p:sp>
        <p:sp>
          <p:nvSpPr>
            <p:cNvPr id="14386" name="Rectangle 45"/>
            <p:cNvSpPr/>
            <p:nvPr/>
          </p:nvSpPr>
          <p:spPr>
            <a:xfrm>
              <a:off x="3636963" y="982663"/>
              <a:ext cx="11112" cy="109538"/>
            </a:xfrm>
            <a:prstGeom prst="rect">
              <a:avLst/>
            </a:prstGeom>
            <a:solidFill>
              <a:srgbClr val="9B5C29"/>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7" name="Oval 46"/>
            <p:cNvSpPr/>
            <p:nvPr/>
          </p:nvSpPr>
          <p:spPr>
            <a:xfrm>
              <a:off x="3487738" y="836613"/>
              <a:ext cx="314325" cy="165100"/>
            </a:xfrm>
            <a:prstGeom prst="ellipse">
              <a:avLst/>
            </a:prstGeom>
            <a:solidFill>
              <a:srgbClr val="9B5C29"/>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8" name="Oval 47"/>
            <p:cNvSpPr/>
            <p:nvPr/>
          </p:nvSpPr>
          <p:spPr>
            <a:xfrm>
              <a:off x="3524250" y="862013"/>
              <a:ext cx="241300" cy="112713"/>
            </a:xfrm>
            <a:prstGeom prst="ellipse">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9" name="Oval 48"/>
            <p:cNvSpPr/>
            <p:nvPr/>
          </p:nvSpPr>
          <p:spPr>
            <a:xfrm>
              <a:off x="3573463" y="685800"/>
              <a:ext cx="49212" cy="142875"/>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0" name="Oval 49"/>
            <p:cNvSpPr/>
            <p:nvPr/>
          </p:nvSpPr>
          <p:spPr>
            <a:xfrm>
              <a:off x="3667125" y="685800"/>
              <a:ext cx="46037" cy="142875"/>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1" name="Oval 50"/>
            <p:cNvSpPr/>
            <p:nvPr/>
          </p:nvSpPr>
          <p:spPr>
            <a:xfrm>
              <a:off x="3562350" y="869950"/>
              <a:ext cx="161925" cy="68263"/>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2" name="Oval 51"/>
            <p:cNvSpPr/>
            <p:nvPr/>
          </p:nvSpPr>
          <p:spPr>
            <a:xfrm>
              <a:off x="3433763" y="1122363"/>
              <a:ext cx="417512" cy="414338"/>
            </a:xfrm>
            <a:prstGeom prst="ellipse">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3" name="Freeform 52"/>
            <p:cNvSpPr/>
            <p:nvPr/>
          </p:nvSpPr>
          <p:spPr>
            <a:xfrm>
              <a:off x="3630613" y="1177925"/>
              <a:ext cx="25400" cy="150813"/>
            </a:xfrm>
            <a:custGeom>
              <a:avLst/>
              <a:gdLst/>
              <a:ahLst/>
              <a:cxnLst>
                <a:cxn ang="0">
                  <a:pos x="14514" y="0"/>
                </a:cxn>
                <a:cxn ang="0">
                  <a:pos x="14514" y="0"/>
                </a:cxn>
                <a:cxn ang="0">
                  <a:pos x="25400" y="11311"/>
                </a:cxn>
                <a:cxn ang="0">
                  <a:pos x="25400" y="139502"/>
                </a:cxn>
                <a:cxn ang="0">
                  <a:pos x="14514" y="150813"/>
                </a:cxn>
                <a:cxn ang="0">
                  <a:pos x="14514" y="150813"/>
                </a:cxn>
                <a:cxn ang="0">
                  <a:pos x="0" y="139502"/>
                </a:cxn>
                <a:cxn ang="0">
                  <a:pos x="0" y="11311"/>
                </a:cxn>
                <a:cxn ang="0">
                  <a:pos x="14514" y="0"/>
                </a:cxn>
              </a:cxnLst>
              <a:rect l="0" t="0" r="0" b="0"/>
              <a:pathLst>
                <a:path w="7" h="40">
                  <a:moveTo>
                    <a:pt x="4" y="0"/>
                  </a:moveTo>
                  <a:cubicBezTo>
                    <a:pt x="4" y="0"/>
                    <a:pt x="4" y="0"/>
                    <a:pt x="4" y="0"/>
                  </a:cubicBezTo>
                  <a:cubicBezTo>
                    <a:pt x="5" y="0"/>
                    <a:pt x="7" y="1"/>
                    <a:pt x="7" y="3"/>
                  </a:cubicBezTo>
                  <a:cubicBezTo>
                    <a:pt x="7" y="37"/>
                    <a:pt x="7" y="37"/>
                    <a:pt x="7" y="37"/>
                  </a:cubicBezTo>
                  <a:cubicBezTo>
                    <a:pt x="7" y="39"/>
                    <a:pt x="5" y="40"/>
                    <a:pt x="4" y="40"/>
                  </a:cubicBezTo>
                  <a:cubicBezTo>
                    <a:pt x="4" y="40"/>
                    <a:pt x="4" y="40"/>
                    <a:pt x="4" y="40"/>
                  </a:cubicBezTo>
                  <a:cubicBezTo>
                    <a:pt x="2" y="40"/>
                    <a:pt x="0" y="39"/>
                    <a:pt x="0" y="37"/>
                  </a:cubicBezTo>
                  <a:cubicBezTo>
                    <a:pt x="0" y="3"/>
                    <a:pt x="0" y="3"/>
                    <a:pt x="0" y="3"/>
                  </a:cubicBezTo>
                  <a:cubicBezTo>
                    <a:pt x="0" y="1"/>
                    <a:pt x="2" y="0"/>
                    <a:pt x="4" y="0"/>
                  </a:cubicBezTo>
                  <a:close/>
                </a:path>
              </a:pathLst>
            </a:custGeom>
            <a:solidFill>
              <a:srgbClr val="392214">
                <a:alpha val="100000"/>
              </a:srgbClr>
            </a:solidFill>
            <a:ln w="9525">
              <a:noFill/>
            </a:ln>
          </p:spPr>
          <p:txBody>
            <a:bodyPr/>
            <a:lstStyle/>
            <a:p>
              <a:endParaRPr lang="zh-CN" altLang="en-US"/>
            </a:p>
          </p:txBody>
        </p:sp>
        <p:sp>
          <p:nvSpPr>
            <p:cNvPr id="14394" name="Freeform 53"/>
            <p:cNvSpPr/>
            <p:nvPr/>
          </p:nvSpPr>
          <p:spPr>
            <a:xfrm>
              <a:off x="3543300" y="1238250"/>
              <a:ext cx="104775" cy="95250"/>
            </a:xfrm>
            <a:custGeom>
              <a:avLst/>
              <a:gdLst/>
              <a:ahLst/>
              <a:cxnLst>
                <a:cxn ang="0">
                  <a:pos x="3742" y="3810"/>
                </a:cxn>
                <a:cxn ang="0">
                  <a:pos x="3742" y="3810"/>
                </a:cxn>
                <a:cxn ang="0">
                  <a:pos x="22452" y="3810"/>
                </a:cxn>
                <a:cxn ang="0">
                  <a:pos x="97291" y="72390"/>
                </a:cxn>
                <a:cxn ang="0">
                  <a:pos x="101033" y="91440"/>
                </a:cxn>
                <a:cxn ang="0">
                  <a:pos x="82323" y="91440"/>
                </a:cxn>
                <a:cxn ang="0">
                  <a:pos x="3742" y="22860"/>
                </a:cxn>
                <a:cxn ang="0">
                  <a:pos x="3742" y="3810"/>
                </a:cxn>
              </a:cxnLst>
              <a:rect l="0" t="0" r="0" b="0"/>
              <a:pathLst>
                <a:path w="28" h="25">
                  <a:moveTo>
                    <a:pt x="1" y="1"/>
                  </a:moveTo>
                  <a:cubicBezTo>
                    <a:pt x="1" y="1"/>
                    <a:pt x="1" y="1"/>
                    <a:pt x="1" y="1"/>
                  </a:cubicBezTo>
                  <a:cubicBezTo>
                    <a:pt x="2" y="0"/>
                    <a:pt x="4" y="0"/>
                    <a:pt x="6" y="1"/>
                  </a:cubicBezTo>
                  <a:cubicBezTo>
                    <a:pt x="26" y="19"/>
                    <a:pt x="26" y="19"/>
                    <a:pt x="26" y="19"/>
                  </a:cubicBezTo>
                  <a:cubicBezTo>
                    <a:pt x="28" y="21"/>
                    <a:pt x="28" y="23"/>
                    <a:pt x="27" y="24"/>
                  </a:cubicBezTo>
                  <a:cubicBezTo>
                    <a:pt x="25" y="25"/>
                    <a:pt x="23" y="25"/>
                    <a:pt x="22" y="24"/>
                  </a:cubicBezTo>
                  <a:cubicBezTo>
                    <a:pt x="1" y="6"/>
                    <a:pt x="1" y="6"/>
                    <a:pt x="1" y="6"/>
                  </a:cubicBezTo>
                  <a:cubicBezTo>
                    <a:pt x="0" y="5"/>
                    <a:pt x="0" y="3"/>
                    <a:pt x="1" y="1"/>
                  </a:cubicBezTo>
                  <a:close/>
                </a:path>
              </a:pathLst>
            </a:custGeom>
            <a:solidFill>
              <a:srgbClr val="392214">
                <a:alpha val="100000"/>
              </a:srgbClr>
            </a:solidFill>
            <a:ln w="9525">
              <a:noFill/>
            </a:ln>
          </p:spPr>
          <p:txBody>
            <a:bodyPr/>
            <a:lstStyle/>
            <a:p>
              <a:endParaRPr lang="zh-CN" altLang="en-US"/>
            </a:p>
          </p:txBody>
        </p:sp>
        <p:sp>
          <p:nvSpPr>
            <p:cNvPr id="14395" name="Oval 54"/>
            <p:cNvSpPr/>
            <p:nvPr/>
          </p:nvSpPr>
          <p:spPr>
            <a:xfrm>
              <a:off x="3630613" y="1136650"/>
              <a:ext cx="25400" cy="26988"/>
            </a:xfrm>
            <a:prstGeom prst="ellipse">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6" name="Oval 55"/>
            <p:cNvSpPr/>
            <p:nvPr/>
          </p:nvSpPr>
          <p:spPr>
            <a:xfrm>
              <a:off x="3814763" y="1320800"/>
              <a:ext cx="25400" cy="26988"/>
            </a:xfrm>
            <a:prstGeom prst="ellipse">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7" name="Oval 56"/>
            <p:cNvSpPr/>
            <p:nvPr/>
          </p:nvSpPr>
          <p:spPr>
            <a:xfrm>
              <a:off x="3633788" y="1506538"/>
              <a:ext cx="25400" cy="25400"/>
            </a:xfrm>
            <a:prstGeom prst="ellipse">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8" name="Oval 57"/>
            <p:cNvSpPr/>
            <p:nvPr/>
          </p:nvSpPr>
          <p:spPr>
            <a:xfrm>
              <a:off x="3449638" y="1320800"/>
              <a:ext cx="25400" cy="26988"/>
            </a:xfrm>
            <a:prstGeom prst="ellipse">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9" name="Oval 58"/>
            <p:cNvSpPr/>
            <p:nvPr/>
          </p:nvSpPr>
          <p:spPr>
            <a:xfrm>
              <a:off x="3611563" y="1298575"/>
              <a:ext cx="63500" cy="60325"/>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400" name="Oval 59"/>
            <p:cNvSpPr/>
            <p:nvPr/>
          </p:nvSpPr>
          <p:spPr>
            <a:xfrm>
              <a:off x="3719513" y="1069975"/>
              <a:ext cx="219075" cy="217488"/>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401" name="Oval 60"/>
            <p:cNvSpPr/>
            <p:nvPr/>
          </p:nvSpPr>
          <p:spPr>
            <a:xfrm>
              <a:off x="3754438" y="1046163"/>
              <a:ext cx="214312" cy="214313"/>
            </a:xfrm>
            <a:prstGeom prst="ellipse">
              <a:avLst/>
            </a:prstGeom>
            <a:solidFill>
              <a:srgbClr val="9B5C29"/>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402" name="Oval 61"/>
            <p:cNvSpPr/>
            <p:nvPr/>
          </p:nvSpPr>
          <p:spPr>
            <a:xfrm>
              <a:off x="3348038" y="1069975"/>
              <a:ext cx="217487" cy="217488"/>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403" name="Oval 62"/>
            <p:cNvSpPr/>
            <p:nvPr/>
          </p:nvSpPr>
          <p:spPr>
            <a:xfrm>
              <a:off x="3321050" y="1046163"/>
              <a:ext cx="214312" cy="214313"/>
            </a:xfrm>
            <a:prstGeom prst="ellipse">
              <a:avLst/>
            </a:prstGeom>
            <a:solidFill>
              <a:srgbClr val="9B5C29"/>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grpSp>
      <p:sp>
        <p:nvSpPr>
          <p:cNvPr id="14340" name="文本框 59"/>
          <p:cNvSpPr txBox="1"/>
          <p:nvPr/>
        </p:nvSpPr>
        <p:spPr>
          <a:xfrm>
            <a:off x="1836963" y="414792"/>
            <a:ext cx="5686959" cy="461665"/>
          </a:xfrm>
          <a:prstGeom prst="rect">
            <a:avLst/>
          </a:prstGeom>
          <a:noFill/>
          <a:ln w="9525">
            <a:noFill/>
          </a:ln>
        </p:spPr>
        <p:txBody>
          <a:bodyPr wrap="square">
            <a:spAutoFit/>
          </a:bodyPr>
          <a:lstStyle/>
          <a:p>
            <a:pPr lvl="0" eaLnBrk="1" hangingPunct="1"/>
            <a:r>
              <a:rPr lang="en-US" altLang="zh-CN" sz="2400" b="1" dirty="0" smtClean="0">
                <a:solidFill>
                  <a:schemeClr val="bg1"/>
                </a:solidFill>
                <a:latin typeface="微软雅黑" panose="020B0503020204020204" pitchFamily="34" charset="-122"/>
                <a:ea typeface="微软雅黑" panose="020B0503020204020204" pitchFamily="34" charset="-122"/>
              </a:rPr>
              <a:t>7.6  </a:t>
            </a:r>
            <a:r>
              <a:rPr lang="zh-CN" altLang="en-US" sz="2400" b="1" dirty="0" smtClean="0">
                <a:solidFill>
                  <a:schemeClr val="bg1"/>
                </a:solidFill>
                <a:latin typeface="微软雅黑" panose="020B0503020204020204" pitchFamily="34" charset="-122"/>
                <a:ea typeface="微软雅黑" panose="020B0503020204020204" pitchFamily="34" charset="-122"/>
              </a:rPr>
              <a:t>其他排序</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68" name="Rectangle 3"/>
          <p:cNvSpPr txBox="1">
            <a:spLocks noChangeArrowheads="1"/>
          </p:cNvSpPr>
          <p:nvPr/>
        </p:nvSpPr>
        <p:spPr>
          <a:xfrm>
            <a:off x="423865" y="1205946"/>
            <a:ext cx="8267700" cy="1229141"/>
          </a:xfrm>
          <a:prstGeom prst="rect">
            <a:avLst/>
          </a:prstGeom>
        </p:spPr>
        <p:txBody>
          <a:bodyPr vert="horz" lIns="91440" tIns="45720" rIns="91440" bIns="45720" rtlCol="0">
            <a:noAutofit/>
          </a:bodyPr>
          <a:lstStyle/>
          <a:p>
            <a:pPr marL="171450" lvl="0" indent="-171450" defTabSz="685800" rtl="0" eaLnBrk="1" fontAlgn="auto" hangingPunct="1">
              <a:lnSpc>
                <a:spcPct val="150000"/>
              </a:lnSpc>
              <a:spcBef>
                <a:spcPts val="750"/>
              </a:spcBef>
              <a:spcAft>
                <a:spcPts val="0"/>
              </a:spcAft>
              <a:defRPr/>
            </a:pPr>
            <a:r>
              <a:rPr lang="en-US" altLang="zh-CN" sz="2800" b="1" dirty="0" smtClean="0"/>
              <a:t>           </a:t>
            </a:r>
            <a:endParaRPr kumimoji="0" lang="zh-CN" altLang="en-US" sz="2400" b="1" i="0" u="none" strike="noStrike" kern="1200" cap="none" spc="0" normalizeH="0" baseline="0" noProof="0" dirty="0" smtClean="0">
              <a:ln>
                <a:noFill/>
              </a:ln>
              <a:solidFill>
                <a:schemeClr val="tx1"/>
              </a:solidFill>
              <a:effectLst/>
              <a:uLnTx/>
              <a:uFillTx/>
              <a:latin typeface="+mn-lt"/>
              <a:ea typeface="+mn-ea"/>
              <a:cs typeface="+mn-cs"/>
            </a:endParaRPr>
          </a:p>
        </p:txBody>
      </p:sp>
      <p:sp>
        <p:nvSpPr>
          <p:cNvPr id="165889" name="Rectangle 1"/>
          <p:cNvSpPr>
            <a:spLocks noChangeArrowheads="1"/>
          </p:cNvSpPr>
          <p:nvPr/>
        </p:nvSpPr>
        <p:spPr bwMode="auto">
          <a:xfrm>
            <a:off x="884584" y="1697038"/>
            <a:ext cx="1933543" cy="323165"/>
          </a:xfrm>
          <a:prstGeom prst="rect">
            <a:avLst/>
          </a:prstGeom>
          <a:noFill/>
          <a:ln w="9525">
            <a:noFill/>
            <a:miter lim="800000"/>
            <a:headEnd/>
            <a:tailEnd/>
          </a:ln>
          <a:effectLst/>
        </p:spPr>
        <p:txBody>
          <a:bodyPr vert="horz" wrap="none" lIns="91440" tIns="45720" rIns="91440" bIns="0" numCol="1" anchor="ctr" anchorCtr="0" compatLnSpc="1">
            <a:prstTxWarp prst="textNoShape">
              <a:avLst/>
            </a:prstTxWarp>
            <a:spAutoFit/>
          </a:bodyPr>
          <a:lstStyle/>
          <a:p>
            <a:r>
              <a:rPr lang="en-US" altLang="zh-CN" b="1" u="heavy" dirty="0" smtClean="0">
                <a:latin typeface="楷体" pitchFamily="49" charset="-122"/>
                <a:ea typeface="楷体" pitchFamily="49" charset="-122"/>
              </a:rPr>
              <a:t>7.6.2  </a:t>
            </a:r>
            <a:r>
              <a:rPr lang="zh-CN" altLang="en-US" b="1" u="heavy" dirty="0" smtClean="0">
                <a:latin typeface="楷体" pitchFamily="49" charset="-122"/>
                <a:ea typeface="楷体" pitchFamily="49" charset="-122"/>
              </a:rPr>
              <a:t>基数</a:t>
            </a:r>
            <a:r>
              <a:rPr lang="zh-CN" altLang="zh-CN" b="1" u="heavy" dirty="0" smtClean="0">
                <a:latin typeface="楷体" pitchFamily="49" charset="-122"/>
                <a:ea typeface="楷体" pitchFamily="49" charset="-122"/>
              </a:rPr>
              <a:t>排序</a:t>
            </a:r>
            <a:endParaRPr lang="zh-CN" altLang="zh-CN" b="1" u="heavy" dirty="0">
              <a:latin typeface="楷体" pitchFamily="49" charset="-122"/>
              <a:ea typeface="楷体" pitchFamily="49" charset="-122"/>
            </a:endParaRPr>
          </a:p>
        </p:txBody>
      </p:sp>
      <p:sp>
        <p:nvSpPr>
          <p:cNvPr id="65" name="矩形 64"/>
          <p:cNvSpPr/>
          <p:nvPr/>
        </p:nvSpPr>
        <p:spPr>
          <a:xfrm>
            <a:off x="815007" y="1059021"/>
            <a:ext cx="7315201" cy="646331"/>
          </a:xfrm>
          <a:prstGeom prst="rect">
            <a:avLst/>
          </a:prstGeom>
        </p:spPr>
        <p:txBody>
          <a:bodyPr wrap="square">
            <a:spAutoFit/>
          </a:bodyPr>
          <a:lstStyle/>
          <a:p>
            <a:r>
              <a:rPr lang="zh-CN" altLang="zh-CN" dirty="0" smtClean="0">
                <a:latin typeface="楷体" pitchFamily="49" charset="-122"/>
                <a:ea typeface="楷体" pitchFamily="49" charset="-122"/>
              </a:rPr>
              <a:t>【学习任务】理解归并排序和基数排序的定义及其提高排序效率的思想，掌握排序构造方法和算法实现。</a:t>
            </a:r>
            <a:endParaRPr lang="zh-CN" altLang="zh-CN" dirty="0">
              <a:latin typeface="楷体" pitchFamily="49" charset="-122"/>
              <a:ea typeface="楷体" pitchFamily="49" charset="-122"/>
            </a:endParaRPr>
          </a:p>
        </p:txBody>
      </p:sp>
      <p:sp>
        <p:nvSpPr>
          <p:cNvPr id="175105" name="Rectangle 1"/>
          <p:cNvSpPr>
            <a:spLocks noChangeArrowheads="1"/>
          </p:cNvSpPr>
          <p:nvPr/>
        </p:nvSpPr>
        <p:spPr bwMode="auto">
          <a:xfrm>
            <a:off x="745435" y="2151677"/>
            <a:ext cx="7266733" cy="646331"/>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269875" algn="l" defTabSz="914400" rtl="0" eaLnBrk="1" fontAlgn="base" latinLnBrk="0" hangingPunct="1">
              <a:lnSpc>
                <a:spcPct val="100000"/>
              </a:lnSpc>
              <a:spcBef>
                <a:spcPct val="0"/>
              </a:spcBef>
              <a:spcAft>
                <a:spcPct val="0"/>
              </a:spcAft>
              <a:buClrTx/>
              <a:buSzTx/>
              <a:buFontTx/>
              <a:buNone/>
              <a:tabLst/>
            </a:pPr>
            <a:r>
              <a:rPr lang="zh-CN" altLang="zh-CN" dirty="0" smtClean="0">
                <a:latin typeface="楷体" pitchFamily="49" charset="-122"/>
                <a:ea typeface="楷体" pitchFamily="49" charset="-122"/>
              </a:rPr>
              <a:t>【例</a:t>
            </a:r>
            <a:r>
              <a:rPr lang="en-US" altLang="zh-CN" dirty="0" smtClean="0">
                <a:latin typeface="楷体" pitchFamily="49" charset="-122"/>
                <a:ea typeface="楷体" pitchFamily="49" charset="-122"/>
              </a:rPr>
              <a:t>7.9】</a:t>
            </a:r>
            <a:r>
              <a:rPr lang="zh-CN" altLang="en-US" dirty="0" smtClean="0">
                <a:latin typeface="楷体" pitchFamily="49" charset="-122"/>
                <a:ea typeface="楷体" pitchFamily="49" charset="-122"/>
              </a:rPr>
              <a:t>已知某班的英语成绩为</a:t>
            </a:r>
            <a:r>
              <a:rPr lang="en-US" altLang="zh-CN" dirty="0" smtClean="0">
                <a:latin typeface="楷体" pitchFamily="49" charset="-122"/>
                <a:ea typeface="楷体" pitchFamily="49" charset="-122"/>
              </a:rPr>
              <a:t>{82,72,86,99,98,80,90,76,88}</a:t>
            </a:r>
            <a:r>
              <a:rPr lang="zh-CN" altLang="en-US" dirty="0" smtClean="0">
                <a:latin typeface="楷体" pitchFamily="49" charset="-122"/>
                <a:ea typeface="楷体" pitchFamily="49" charset="-122"/>
              </a:rPr>
              <a:t>，</a:t>
            </a:r>
            <a:endParaRPr lang="en-US" altLang="zh-CN" dirty="0" smtClean="0">
              <a:latin typeface="楷体" pitchFamily="49" charset="-122"/>
              <a:ea typeface="楷体" pitchFamily="49" charset="-122"/>
            </a:endParaRPr>
          </a:p>
          <a:p>
            <a:pPr marL="0" marR="0" lvl="0" indent="269875" algn="l" defTabSz="914400" rtl="0" eaLnBrk="1" fontAlgn="base" latinLnBrk="0" hangingPunct="1">
              <a:lnSpc>
                <a:spcPct val="100000"/>
              </a:lnSpc>
              <a:spcBef>
                <a:spcPct val="0"/>
              </a:spcBef>
              <a:spcAft>
                <a:spcPct val="0"/>
              </a:spcAft>
              <a:buClrTx/>
              <a:buSzTx/>
              <a:buFontTx/>
              <a:buNone/>
              <a:tabLst/>
            </a:pPr>
            <a:r>
              <a:rPr lang="zh-CN" altLang="en-US" dirty="0" smtClean="0">
                <a:latin typeface="楷体" pitchFamily="49" charset="-122"/>
                <a:ea typeface="楷体" pitchFamily="49" charset="-122"/>
              </a:rPr>
              <a:t>给出用链式基数排序法进行排序的过程。</a:t>
            </a:r>
          </a:p>
        </p:txBody>
      </p:sp>
      <p:pic>
        <p:nvPicPr>
          <p:cNvPr id="183298" name="图片 1"/>
          <p:cNvPicPr>
            <a:picLocks noChangeAspect="1" noChangeArrowheads="1"/>
          </p:cNvPicPr>
          <p:nvPr/>
        </p:nvPicPr>
        <p:blipFill>
          <a:blip r:embed="rId3" cstate="print"/>
          <a:srcRect l="5936" t="20171" r="31772" b="13335"/>
          <a:stretch>
            <a:fillRect/>
          </a:stretch>
        </p:blipFill>
        <p:spPr bwMode="auto">
          <a:xfrm>
            <a:off x="1854199" y="2750861"/>
            <a:ext cx="4772025" cy="3948112"/>
          </a:xfrm>
          <a:prstGeom prst="rect">
            <a:avLst/>
          </a:prstGeom>
          <a:noFill/>
          <a:ln w="9525">
            <a:noFill/>
            <a:miter lim="800000"/>
            <a:headEnd/>
            <a:tailEnd/>
          </a:ln>
        </p:spPr>
      </p:pic>
    </p:spTree>
  </p:cSld>
  <p:clrMapOvr>
    <a:masterClrMapping/>
  </p:clrMapOvr>
  <mc:AlternateContent xmlns:mc="http://schemas.openxmlformats.org/markup-compatibility/2006">
    <mc:Choice xmlns=""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 name="矩形 58"/>
          <p:cNvSpPr/>
          <p:nvPr/>
        </p:nvSpPr>
        <p:spPr>
          <a:xfrm>
            <a:off x="0" y="377825"/>
            <a:ext cx="9144000" cy="493032"/>
          </a:xfrm>
          <a:prstGeom prst="rect">
            <a:avLst/>
          </a:prstGeom>
          <a:solidFill>
            <a:srgbClr val="4971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mn-lt"/>
              <a:ea typeface="+mn-ea"/>
              <a:cs typeface="+mn-cs"/>
            </a:endParaRPr>
          </a:p>
        </p:txBody>
      </p:sp>
      <p:grpSp>
        <p:nvGrpSpPr>
          <p:cNvPr id="2" name="组合 1"/>
          <p:cNvGrpSpPr/>
          <p:nvPr/>
        </p:nvGrpSpPr>
        <p:grpSpPr>
          <a:xfrm>
            <a:off x="10128" y="51708"/>
            <a:ext cx="1403123" cy="819150"/>
            <a:chOff x="449263" y="-463550"/>
            <a:chExt cx="4000500" cy="2379663"/>
          </a:xfrm>
        </p:grpSpPr>
        <p:sp>
          <p:nvSpPr>
            <p:cNvPr id="14348" name="Rectangle 7"/>
            <p:cNvSpPr/>
            <p:nvPr/>
          </p:nvSpPr>
          <p:spPr>
            <a:xfrm>
              <a:off x="449263" y="1655763"/>
              <a:ext cx="4000500" cy="252413"/>
            </a:xfrm>
            <a:prstGeom prst="rect">
              <a:avLst/>
            </a:prstGeom>
            <a:solidFill>
              <a:srgbClr val="43592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49" name="Freeform 8"/>
            <p:cNvSpPr/>
            <p:nvPr/>
          </p:nvSpPr>
          <p:spPr>
            <a:xfrm>
              <a:off x="1633538" y="7938"/>
              <a:ext cx="555625" cy="1647825"/>
            </a:xfrm>
            <a:custGeom>
              <a:avLst/>
              <a:gdLst/>
              <a:ahLst/>
              <a:cxnLst>
                <a:cxn ang="0">
                  <a:pos x="184150" y="1647825"/>
                </a:cxn>
                <a:cxn ang="0">
                  <a:pos x="555625" y="1606550"/>
                </a:cxn>
                <a:cxn ang="0">
                  <a:pos x="371475" y="0"/>
                </a:cxn>
                <a:cxn ang="0">
                  <a:pos x="0" y="41275"/>
                </a:cxn>
                <a:cxn ang="0">
                  <a:pos x="184150" y="1647825"/>
                </a:cxn>
              </a:cxnLst>
              <a:rect l="0" t="0" r="0" b="0"/>
              <a:pathLst>
                <a:path w="350" h="1038">
                  <a:moveTo>
                    <a:pt x="116" y="1038"/>
                  </a:moveTo>
                  <a:lnTo>
                    <a:pt x="350" y="1012"/>
                  </a:lnTo>
                  <a:lnTo>
                    <a:pt x="234" y="0"/>
                  </a:lnTo>
                  <a:lnTo>
                    <a:pt x="0" y="26"/>
                  </a:lnTo>
                  <a:lnTo>
                    <a:pt x="116" y="1038"/>
                  </a:lnTo>
                  <a:close/>
                </a:path>
              </a:pathLst>
            </a:custGeom>
            <a:solidFill>
              <a:srgbClr val="4A5B66">
                <a:alpha val="100000"/>
              </a:srgbClr>
            </a:solidFill>
            <a:ln w="9525">
              <a:noFill/>
            </a:ln>
          </p:spPr>
          <p:txBody>
            <a:bodyPr/>
            <a:lstStyle/>
            <a:p>
              <a:endParaRPr lang="zh-CN" altLang="en-US"/>
            </a:p>
          </p:txBody>
        </p:sp>
        <p:sp>
          <p:nvSpPr>
            <p:cNvPr id="14350" name="Freeform 9"/>
            <p:cNvSpPr/>
            <p:nvPr/>
          </p:nvSpPr>
          <p:spPr>
            <a:xfrm>
              <a:off x="1724025" y="147638"/>
              <a:ext cx="258762" cy="334963"/>
            </a:xfrm>
            <a:custGeom>
              <a:avLst/>
              <a:gdLst/>
              <a:ahLst/>
              <a:cxnLst>
                <a:cxn ang="0">
                  <a:pos x="33337" y="334963"/>
                </a:cxn>
                <a:cxn ang="0">
                  <a:pos x="258762" y="307975"/>
                </a:cxn>
                <a:cxn ang="0">
                  <a:pos x="225425" y="0"/>
                </a:cxn>
                <a:cxn ang="0">
                  <a:pos x="0" y="25400"/>
                </a:cxn>
                <a:cxn ang="0">
                  <a:pos x="33337" y="334963"/>
                </a:cxn>
              </a:cxnLst>
              <a:rect l="0" t="0" r="0" b="0"/>
              <a:pathLst>
                <a:path w="163" h="211">
                  <a:moveTo>
                    <a:pt x="21" y="211"/>
                  </a:moveTo>
                  <a:lnTo>
                    <a:pt x="163" y="194"/>
                  </a:lnTo>
                  <a:lnTo>
                    <a:pt x="142" y="0"/>
                  </a:lnTo>
                  <a:lnTo>
                    <a:pt x="0" y="16"/>
                  </a:lnTo>
                  <a:lnTo>
                    <a:pt x="21" y="211"/>
                  </a:lnTo>
                  <a:close/>
                </a:path>
              </a:pathLst>
            </a:custGeom>
            <a:solidFill>
              <a:srgbClr val="F8D271">
                <a:alpha val="100000"/>
              </a:srgbClr>
            </a:solidFill>
            <a:ln w="9525">
              <a:noFill/>
            </a:ln>
          </p:spPr>
          <p:txBody>
            <a:bodyPr/>
            <a:lstStyle/>
            <a:p>
              <a:endParaRPr lang="zh-CN" altLang="en-US"/>
            </a:p>
          </p:txBody>
        </p:sp>
        <p:sp>
          <p:nvSpPr>
            <p:cNvPr id="14351" name="Freeform 10"/>
            <p:cNvSpPr/>
            <p:nvPr/>
          </p:nvSpPr>
          <p:spPr>
            <a:xfrm>
              <a:off x="1768475" y="568325"/>
              <a:ext cx="195262" cy="979488"/>
            </a:xfrm>
            <a:custGeom>
              <a:avLst/>
              <a:gdLst/>
              <a:ahLst/>
              <a:cxnLst>
                <a:cxn ang="0">
                  <a:pos x="0" y="7938"/>
                </a:cxn>
                <a:cxn ang="0">
                  <a:pos x="87312" y="0"/>
                </a:cxn>
                <a:cxn ang="0">
                  <a:pos x="195262" y="968375"/>
                </a:cxn>
                <a:cxn ang="0">
                  <a:pos x="109537" y="979488"/>
                </a:cxn>
                <a:cxn ang="0">
                  <a:pos x="0" y="7938"/>
                </a:cxn>
              </a:cxnLst>
              <a:rect l="0" t="0" r="0" b="0"/>
              <a:pathLst>
                <a:path w="123" h="617">
                  <a:moveTo>
                    <a:pt x="0" y="5"/>
                  </a:moveTo>
                  <a:lnTo>
                    <a:pt x="55" y="0"/>
                  </a:lnTo>
                  <a:lnTo>
                    <a:pt x="123" y="610"/>
                  </a:lnTo>
                  <a:lnTo>
                    <a:pt x="69" y="617"/>
                  </a:lnTo>
                  <a:lnTo>
                    <a:pt x="0" y="5"/>
                  </a:lnTo>
                  <a:close/>
                </a:path>
              </a:pathLst>
            </a:custGeom>
            <a:solidFill>
              <a:srgbClr val="F8D271">
                <a:alpha val="100000"/>
              </a:srgbClr>
            </a:solidFill>
            <a:ln w="9525">
              <a:noFill/>
            </a:ln>
          </p:spPr>
          <p:txBody>
            <a:bodyPr/>
            <a:lstStyle/>
            <a:p>
              <a:endParaRPr lang="zh-CN" altLang="en-US"/>
            </a:p>
          </p:txBody>
        </p:sp>
        <p:sp>
          <p:nvSpPr>
            <p:cNvPr id="14352" name="Freeform 11"/>
            <p:cNvSpPr/>
            <p:nvPr/>
          </p:nvSpPr>
          <p:spPr>
            <a:xfrm>
              <a:off x="1908175" y="549275"/>
              <a:ext cx="198437" cy="979488"/>
            </a:xfrm>
            <a:custGeom>
              <a:avLst/>
              <a:gdLst/>
              <a:ahLst/>
              <a:cxnLst>
                <a:cxn ang="0">
                  <a:pos x="0" y="11113"/>
                </a:cxn>
                <a:cxn ang="0">
                  <a:pos x="85725" y="0"/>
                </a:cxn>
                <a:cxn ang="0">
                  <a:pos x="198437" y="971550"/>
                </a:cxn>
                <a:cxn ang="0">
                  <a:pos x="109537" y="979488"/>
                </a:cxn>
                <a:cxn ang="0">
                  <a:pos x="0" y="11113"/>
                </a:cxn>
              </a:cxnLst>
              <a:rect l="0" t="0" r="0" b="0"/>
              <a:pathLst>
                <a:path w="125" h="617">
                  <a:moveTo>
                    <a:pt x="0" y="7"/>
                  </a:moveTo>
                  <a:lnTo>
                    <a:pt x="54" y="0"/>
                  </a:lnTo>
                  <a:lnTo>
                    <a:pt x="125" y="612"/>
                  </a:lnTo>
                  <a:lnTo>
                    <a:pt x="69" y="617"/>
                  </a:lnTo>
                  <a:lnTo>
                    <a:pt x="0" y="7"/>
                  </a:lnTo>
                  <a:close/>
                </a:path>
              </a:pathLst>
            </a:custGeom>
            <a:solidFill>
              <a:srgbClr val="F8D271">
                <a:alpha val="100000"/>
              </a:srgbClr>
            </a:solidFill>
            <a:ln w="9525">
              <a:noFill/>
            </a:ln>
          </p:spPr>
          <p:txBody>
            <a:bodyPr/>
            <a:lstStyle/>
            <a:p>
              <a:endParaRPr lang="zh-CN" altLang="en-US"/>
            </a:p>
          </p:txBody>
        </p:sp>
        <p:sp>
          <p:nvSpPr>
            <p:cNvPr id="14353" name="Freeform 12"/>
            <p:cNvSpPr/>
            <p:nvPr/>
          </p:nvSpPr>
          <p:spPr>
            <a:xfrm>
              <a:off x="2039938" y="263525"/>
              <a:ext cx="439737" cy="1392238"/>
            </a:xfrm>
            <a:custGeom>
              <a:avLst/>
              <a:gdLst/>
              <a:ahLst/>
              <a:cxnLst>
                <a:cxn ang="0">
                  <a:pos x="153987" y="1392238"/>
                </a:cxn>
                <a:cxn ang="0">
                  <a:pos x="439737" y="1358900"/>
                </a:cxn>
                <a:cxn ang="0">
                  <a:pos x="285750" y="0"/>
                </a:cxn>
                <a:cxn ang="0">
                  <a:pos x="0" y="33338"/>
                </a:cxn>
                <a:cxn ang="0">
                  <a:pos x="153987" y="1392238"/>
                </a:cxn>
              </a:cxnLst>
              <a:rect l="0" t="0" r="0" b="0"/>
              <a:pathLst>
                <a:path w="277" h="877">
                  <a:moveTo>
                    <a:pt x="97" y="877"/>
                  </a:moveTo>
                  <a:lnTo>
                    <a:pt x="277" y="856"/>
                  </a:lnTo>
                  <a:lnTo>
                    <a:pt x="180" y="0"/>
                  </a:lnTo>
                  <a:lnTo>
                    <a:pt x="0" y="21"/>
                  </a:lnTo>
                  <a:lnTo>
                    <a:pt x="97" y="877"/>
                  </a:lnTo>
                  <a:close/>
                </a:path>
              </a:pathLst>
            </a:custGeom>
            <a:solidFill>
              <a:srgbClr val="F8D271">
                <a:alpha val="100000"/>
              </a:srgbClr>
            </a:solidFill>
            <a:ln w="9525">
              <a:noFill/>
            </a:ln>
          </p:spPr>
          <p:txBody>
            <a:bodyPr/>
            <a:lstStyle/>
            <a:p>
              <a:endParaRPr lang="zh-CN" altLang="en-US"/>
            </a:p>
          </p:txBody>
        </p:sp>
        <p:sp>
          <p:nvSpPr>
            <p:cNvPr id="14354" name="Freeform 13"/>
            <p:cNvSpPr/>
            <p:nvPr/>
          </p:nvSpPr>
          <p:spPr>
            <a:xfrm>
              <a:off x="2141538" y="422275"/>
              <a:ext cx="165100" cy="466725"/>
            </a:xfrm>
            <a:custGeom>
              <a:avLst/>
              <a:gdLst/>
              <a:ahLst/>
              <a:cxnLst>
                <a:cxn ang="0">
                  <a:pos x="52388" y="466725"/>
                </a:cxn>
                <a:cxn ang="0">
                  <a:pos x="165100" y="450850"/>
                </a:cxn>
                <a:cxn ang="0">
                  <a:pos x="115888" y="0"/>
                </a:cxn>
                <a:cxn ang="0">
                  <a:pos x="0" y="14288"/>
                </a:cxn>
                <a:cxn ang="0">
                  <a:pos x="52388" y="466725"/>
                </a:cxn>
              </a:cxnLst>
              <a:rect l="0" t="0" r="0" b="0"/>
              <a:pathLst>
                <a:path w="104" h="294">
                  <a:moveTo>
                    <a:pt x="33" y="294"/>
                  </a:moveTo>
                  <a:lnTo>
                    <a:pt x="104" y="284"/>
                  </a:lnTo>
                  <a:lnTo>
                    <a:pt x="73" y="0"/>
                  </a:lnTo>
                  <a:lnTo>
                    <a:pt x="0" y="9"/>
                  </a:lnTo>
                  <a:lnTo>
                    <a:pt x="33" y="294"/>
                  </a:lnTo>
                  <a:close/>
                </a:path>
              </a:pathLst>
            </a:custGeom>
            <a:solidFill>
              <a:srgbClr val="DF5024">
                <a:alpha val="100000"/>
              </a:srgbClr>
            </a:solidFill>
            <a:ln w="9525">
              <a:noFill/>
            </a:ln>
          </p:spPr>
          <p:txBody>
            <a:bodyPr/>
            <a:lstStyle/>
            <a:p>
              <a:endParaRPr lang="zh-CN" altLang="en-US"/>
            </a:p>
          </p:txBody>
        </p:sp>
        <p:sp>
          <p:nvSpPr>
            <p:cNvPr id="14355" name="Rectangle 14"/>
            <p:cNvSpPr/>
            <p:nvPr/>
          </p:nvSpPr>
          <p:spPr>
            <a:xfrm>
              <a:off x="704850" y="-82550"/>
              <a:ext cx="447675" cy="1738313"/>
            </a:xfrm>
            <a:prstGeom prst="rect">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56" name="Freeform 15"/>
            <p:cNvSpPr/>
            <p:nvPr/>
          </p:nvSpPr>
          <p:spPr>
            <a:xfrm>
              <a:off x="787400" y="13255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57" name="Freeform 16"/>
            <p:cNvSpPr/>
            <p:nvPr/>
          </p:nvSpPr>
          <p:spPr>
            <a:xfrm>
              <a:off x="787400" y="1212850"/>
              <a:ext cx="282575" cy="179388"/>
            </a:xfrm>
            <a:custGeom>
              <a:avLst/>
              <a:gdLst/>
              <a:ahLst/>
              <a:cxnLst>
                <a:cxn ang="0">
                  <a:pos x="0" y="60325"/>
                </a:cxn>
                <a:cxn ang="0">
                  <a:pos x="282575" y="179388"/>
                </a:cxn>
                <a:cxn ang="0">
                  <a:pos x="282575" y="120650"/>
                </a:cxn>
                <a:cxn ang="0">
                  <a:pos x="0" y="0"/>
                </a:cxn>
                <a:cxn ang="0">
                  <a:pos x="0" y="60325"/>
                </a:cxn>
              </a:cxnLst>
              <a:rect l="0" t="0" r="0" b="0"/>
              <a:pathLst>
                <a:path w="178" h="113">
                  <a:moveTo>
                    <a:pt x="0" y="38"/>
                  </a:moveTo>
                  <a:lnTo>
                    <a:pt x="178" y="113"/>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58" name="Freeform 17"/>
            <p:cNvSpPr/>
            <p:nvPr/>
          </p:nvSpPr>
          <p:spPr>
            <a:xfrm>
              <a:off x="787400" y="1095375"/>
              <a:ext cx="282575" cy="184150"/>
            </a:xfrm>
            <a:custGeom>
              <a:avLst/>
              <a:gdLst/>
              <a:ahLst/>
              <a:cxnLst>
                <a:cxn ang="0">
                  <a:pos x="0" y="60325"/>
                </a:cxn>
                <a:cxn ang="0">
                  <a:pos x="282575" y="184150"/>
                </a:cxn>
                <a:cxn ang="0">
                  <a:pos x="282575" y="123825"/>
                </a:cxn>
                <a:cxn ang="0">
                  <a:pos x="0" y="0"/>
                </a:cxn>
                <a:cxn ang="0">
                  <a:pos x="0" y="60325"/>
                </a:cxn>
              </a:cxnLst>
              <a:rect l="0" t="0" r="0" b="0"/>
              <a:pathLst>
                <a:path w="178" h="116">
                  <a:moveTo>
                    <a:pt x="0" y="38"/>
                  </a:moveTo>
                  <a:lnTo>
                    <a:pt x="178" y="116"/>
                  </a:lnTo>
                  <a:lnTo>
                    <a:pt x="178" y="78"/>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59" name="Freeform 18"/>
            <p:cNvSpPr/>
            <p:nvPr/>
          </p:nvSpPr>
          <p:spPr>
            <a:xfrm>
              <a:off x="787400" y="9826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0" name="Freeform 19"/>
            <p:cNvSpPr/>
            <p:nvPr/>
          </p:nvSpPr>
          <p:spPr>
            <a:xfrm>
              <a:off x="787400" y="869950"/>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1" name="Freeform 20"/>
            <p:cNvSpPr/>
            <p:nvPr/>
          </p:nvSpPr>
          <p:spPr>
            <a:xfrm>
              <a:off x="787400" y="752475"/>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2" name="Freeform 21"/>
            <p:cNvSpPr/>
            <p:nvPr/>
          </p:nvSpPr>
          <p:spPr>
            <a:xfrm>
              <a:off x="787400" y="6397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3" name="Freeform 22"/>
            <p:cNvSpPr/>
            <p:nvPr/>
          </p:nvSpPr>
          <p:spPr>
            <a:xfrm>
              <a:off x="787400" y="523875"/>
              <a:ext cx="282575" cy="184150"/>
            </a:xfrm>
            <a:custGeom>
              <a:avLst/>
              <a:gdLst/>
              <a:ahLst/>
              <a:cxnLst>
                <a:cxn ang="0">
                  <a:pos x="0" y="60325"/>
                </a:cxn>
                <a:cxn ang="0">
                  <a:pos x="282575" y="184150"/>
                </a:cxn>
                <a:cxn ang="0">
                  <a:pos x="282575" y="120650"/>
                </a:cxn>
                <a:cxn ang="0">
                  <a:pos x="0" y="0"/>
                </a:cxn>
                <a:cxn ang="0">
                  <a:pos x="0" y="60325"/>
                </a:cxn>
              </a:cxnLst>
              <a:rect l="0" t="0" r="0" b="0"/>
              <a:pathLst>
                <a:path w="178" h="116">
                  <a:moveTo>
                    <a:pt x="0" y="38"/>
                  </a:moveTo>
                  <a:lnTo>
                    <a:pt x="178" y="116"/>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4" name="Freeform 23"/>
            <p:cNvSpPr/>
            <p:nvPr/>
          </p:nvSpPr>
          <p:spPr>
            <a:xfrm>
              <a:off x="787400" y="411163"/>
              <a:ext cx="282575" cy="179388"/>
            </a:xfrm>
            <a:custGeom>
              <a:avLst/>
              <a:gdLst/>
              <a:ahLst/>
              <a:cxnLst>
                <a:cxn ang="0">
                  <a:pos x="0" y="58738"/>
                </a:cxn>
                <a:cxn ang="0">
                  <a:pos x="282575" y="179388"/>
                </a:cxn>
                <a:cxn ang="0">
                  <a:pos x="282575" y="119063"/>
                </a:cxn>
                <a:cxn ang="0">
                  <a:pos x="0" y="0"/>
                </a:cxn>
                <a:cxn ang="0">
                  <a:pos x="0" y="58738"/>
                </a:cxn>
              </a:cxnLst>
              <a:rect l="0" t="0" r="0" b="0"/>
              <a:pathLst>
                <a:path w="178" h="113">
                  <a:moveTo>
                    <a:pt x="0" y="37"/>
                  </a:moveTo>
                  <a:lnTo>
                    <a:pt x="178" y="113"/>
                  </a:lnTo>
                  <a:lnTo>
                    <a:pt x="178" y="75"/>
                  </a:lnTo>
                  <a:lnTo>
                    <a:pt x="0" y="0"/>
                  </a:lnTo>
                  <a:lnTo>
                    <a:pt x="0" y="37"/>
                  </a:lnTo>
                  <a:close/>
                </a:path>
              </a:pathLst>
            </a:custGeom>
            <a:solidFill>
              <a:srgbClr val="F6B86B">
                <a:alpha val="100000"/>
              </a:srgbClr>
            </a:solidFill>
            <a:ln w="9525">
              <a:noFill/>
            </a:ln>
          </p:spPr>
          <p:txBody>
            <a:bodyPr/>
            <a:lstStyle/>
            <a:p>
              <a:endParaRPr lang="zh-CN" altLang="en-US"/>
            </a:p>
          </p:txBody>
        </p:sp>
        <p:sp>
          <p:nvSpPr>
            <p:cNvPr id="14365" name="Freeform 24"/>
            <p:cNvSpPr/>
            <p:nvPr/>
          </p:nvSpPr>
          <p:spPr>
            <a:xfrm>
              <a:off x="787400" y="2968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6" name="Freeform 25"/>
            <p:cNvSpPr/>
            <p:nvPr/>
          </p:nvSpPr>
          <p:spPr>
            <a:xfrm>
              <a:off x="787400" y="180975"/>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7" name="Freeform 26"/>
            <p:cNvSpPr/>
            <p:nvPr/>
          </p:nvSpPr>
          <p:spPr>
            <a:xfrm>
              <a:off x="787400" y="682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8" name="Rectangle 27"/>
            <p:cNvSpPr/>
            <p:nvPr/>
          </p:nvSpPr>
          <p:spPr>
            <a:xfrm>
              <a:off x="1152525" y="285750"/>
              <a:ext cx="285750" cy="1370013"/>
            </a:xfrm>
            <a:prstGeom prst="rect">
              <a:avLst/>
            </a:prstGeom>
            <a:solidFill>
              <a:srgbClr val="F2E1C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69" name="Rectangle 28"/>
            <p:cNvSpPr/>
            <p:nvPr/>
          </p:nvSpPr>
          <p:spPr>
            <a:xfrm>
              <a:off x="1152525" y="285750"/>
              <a:ext cx="285750" cy="128588"/>
            </a:xfrm>
            <a:prstGeom prst="rect">
              <a:avLst/>
            </a:prstGeom>
            <a:solidFill>
              <a:srgbClr val="4A5B66"/>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0" name="Rectangle 29"/>
            <p:cNvSpPr/>
            <p:nvPr/>
          </p:nvSpPr>
          <p:spPr>
            <a:xfrm>
              <a:off x="1254125" y="469900"/>
              <a:ext cx="85725" cy="1100138"/>
            </a:xfrm>
            <a:prstGeom prst="rect">
              <a:avLst/>
            </a:prstGeom>
            <a:solidFill>
              <a:srgbClr val="4A5B66"/>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1" name="Rectangle 30"/>
            <p:cNvSpPr/>
            <p:nvPr/>
          </p:nvSpPr>
          <p:spPr>
            <a:xfrm>
              <a:off x="1438275" y="-463550"/>
              <a:ext cx="187325" cy="2119313"/>
            </a:xfrm>
            <a:prstGeom prst="rect">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2" name="Rectangle 31"/>
            <p:cNvSpPr/>
            <p:nvPr/>
          </p:nvSpPr>
          <p:spPr>
            <a:xfrm>
              <a:off x="1482725" y="-395288"/>
              <a:ext cx="98425" cy="177800"/>
            </a:xfrm>
            <a:prstGeom prst="rect">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3" name="Rectangle 32"/>
            <p:cNvSpPr/>
            <p:nvPr/>
          </p:nvSpPr>
          <p:spPr>
            <a:xfrm>
              <a:off x="1482725" y="-161925"/>
              <a:ext cx="98425" cy="177800"/>
            </a:xfrm>
            <a:prstGeom prst="rect">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4" name="Rectangle 33"/>
            <p:cNvSpPr/>
            <p:nvPr/>
          </p:nvSpPr>
          <p:spPr>
            <a:xfrm>
              <a:off x="1482725" y="71438"/>
              <a:ext cx="98425" cy="177800"/>
            </a:xfrm>
            <a:prstGeom prst="rect">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5" name="Oval 34"/>
            <p:cNvSpPr/>
            <p:nvPr/>
          </p:nvSpPr>
          <p:spPr>
            <a:xfrm>
              <a:off x="3373438" y="1524000"/>
              <a:ext cx="257175" cy="147638"/>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6" name="Oval 35"/>
            <p:cNvSpPr/>
            <p:nvPr/>
          </p:nvSpPr>
          <p:spPr>
            <a:xfrm>
              <a:off x="3656013" y="1524000"/>
              <a:ext cx="255587" cy="147638"/>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7" name="Oval 36"/>
            <p:cNvSpPr/>
            <p:nvPr/>
          </p:nvSpPr>
          <p:spPr>
            <a:xfrm>
              <a:off x="3351213" y="519113"/>
              <a:ext cx="180975" cy="177800"/>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8" name="Oval 37"/>
            <p:cNvSpPr/>
            <p:nvPr/>
          </p:nvSpPr>
          <p:spPr>
            <a:xfrm>
              <a:off x="3400425" y="573088"/>
              <a:ext cx="109537" cy="107950"/>
            </a:xfrm>
            <a:prstGeom prst="ellipse">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9" name="Oval 38"/>
            <p:cNvSpPr/>
            <p:nvPr/>
          </p:nvSpPr>
          <p:spPr>
            <a:xfrm>
              <a:off x="3757613" y="519113"/>
              <a:ext cx="176212" cy="177800"/>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0" name="Oval 39"/>
            <p:cNvSpPr/>
            <p:nvPr/>
          </p:nvSpPr>
          <p:spPr>
            <a:xfrm>
              <a:off x="3776663" y="573088"/>
              <a:ext cx="109537" cy="107950"/>
            </a:xfrm>
            <a:prstGeom prst="ellipse">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1" name="Freeform 40"/>
            <p:cNvSpPr/>
            <p:nvPr/>
          </p:nvSpPr>
          <p:spPr>
            <a:xfrm>
              <a:off x="2374900" y="919163"/>
              <a:ext cx="1176337" cy="996950"/>
            </a:xfrm>
            <a:custGeom>
              <a:avLst/>
              <a:gdLst/>
              <a:ahLst/>
              <a:cxnLst>
                <a:cxn ang="0">
                  <a:pos x="1097413" y="304728"/>
                </a:cxn>
                <a:cxn ang="0">
                  <a:pos x="108990" y="549263"/>
                </a:cxn>
                <a:cxn ang="0">
                  <a:pos x="1097413" y="304728"/>
                </a:cxn>
              </a:cxnLst>
              <a:rect l="0" t="0" r="0" b="0"/>
              <a:pathLst>
                <a:path w="313" h="265">
                  <a:moveTo>
                    <a:pt x="292" y="81"/>
                  </a:moveTo>
                  <a:cubicBezTo>
                    <a:pt x="313" y="162"/>
                    <a:pt x="58" y="265"/>
                    <a:pt x="29" y="146"/>
                  </a:cubicBezTo>
                  <a:cubicBezTo>
                    <a:pt x="0" y="27"/>
                    <a:pt x="272" y="0"/>
                    <a:pt x="292" y="81"/>
                  </a:cubicBezTo>
                  <a:close/>
                </a:path>
              </a:pathLst>
            </a:custGeom>
            <a:solidFill>
              <a:srgbClr val="392214">
                <a:alpha val="100000"/>
              </a:srgbClr>
            </a:solidFill>
            <a:ln w="9525">
              <a:noFill/>
            </a:ln>
          </p:spPr>
          <p:txBody>
            <a:bodyPr/>
            <a:lstStyle/>
            <a:p>
              <a:endParaRPr lang="zh-CN" altLang="en-US"/>
            </a:p>
          </p:txBody>
        </p:sp>
        <p:sp>
          <p:nvSpPr>
            <p:cNvPr id="14382" name="Freeform 41"/>
            <p:cNvSpPr>
              <a:spLocks noEditPoints="1"/>
            </p:cNvSpPr>
            <p:nvPr/>
          </p:nvSpPr>
          <p:spPr>
            <a:xfrm>
              <a:off x="2501900" y="1087438"/>
              <a:ext cx="947737" cy="538163"/>
            </a:xfrm>
            <a:custGeom>
              <a:avLst/>
              <a:gdLst/>
              <a:ahLst/>
              <a:cxnLst>
                <a:cxn ang="0">
                  <a:pos x="876281" y="282253"/>
                </a:cxn>
                <a:cxn ang="0">
                  <a:pos x="876281" y="90321"/>
                </a:cxn>
                <a:cxn ang="0">
                  <a:pos x="876281" y="90321"/>
                </a:cxn>
                <a:cxn ang="0">
                  <a:pos x="876281" y="282253"/>
                </a:cxn>
                <a:cxn ang="0">
                  <a:pos x="823629" y="37634"/>
                </a:cxn>
                <a:cxn ang="0">
                  <a:pos x="831150" y="342467"/>
                </a:cxn>
                <a:cxn ang="0">
                  <a:pos x="774737" y="112901"/>
                </a:cxn>
                <a:cxn ang="0">
                  <a:pos x="774737" y="112901"/>
                </a:cxn>
                <a:cxn ang="0">
                  <a:pos x="718324" y="417735"/>
                </a:cxn>
                <a:cxn ang="0">
                  <a:pos x="733368" y="11290"/>
                </a:cxn>
                <a:cxn ang="0">
                  <a:pos x="759694" y="395155"/>
                </a:cxn>
                <a:cxn ang="0">
                  <a:pos x="673194" y="131718"/>
                </a:cxn>
                <a:cxn ang="0">
                  <a:pos x="673194" y="131718"/>
                </a:cxn>
                <a:cxn ang="0">
                  <a:pos x="613020" y="466659"/>
                </a:cxn>
                <a:cxn ang="0">
                  <a:pos x="639346" y="3763"/>
                </a:cxn>
                <a:cxn ang="0">
                  <a:pos x="650629" y="451605"/>
                </a:cxn>
                <a:cxn ang="0">
                  <a:pos x="575412" y="150535"/>
                </a:cxn>
                <a:cxn ang="0">
                  <a:pos x="575412" y="150535"/>
                </a:cxn>
                <a:cxn ang="0">
                  <a:pos x="511477" y="504293"/>
                </a:cxn>
                <a:cxn ang="0">
                  <a:pos x="541564" y="3763"/>
                </a:cxn>
                <a:cxn ang="0">
                  <a:pos x="549086" y="493002"/>
                </a:cxn>
                <a:cxn ang="0">
                  <a:pos x="473869" y="165589"/>
                </a:cxn>
                <a:cxn ang="0">
                  <a:pos x="473869" y="165589"/>
                </a:cxn>
                <a:cxn ang="0">
                  <a:pos x="409934" y="526873"/>
                </a:cxn>
                <a:cxn ang="0">
                  <a:pos x="443782" y="11290"/>
                </a:cxn>
                <a:cxn ang="0">
                  <a:pos x="443782" y="519346"/>
                </a:cxn>
                <a:cxn ang="0">
                  <a:pos x="376086" y="180642"/>
                </a:cxn>
                <a:cxn ang="0">
                  <a:pos x="376086" y="180642"/>
                </a:cxn>
                <a:cxn ang="0">
                  <a:pos x="308391" y="538163"/>
                </a:cxn>
                <a:cxn ang="0">
                  <a:pos x="342238" y="33870"/>
                </a:cxn>
                <a:cxn ang="0">
                  <a:pos x="345999" y="534400"/>
                </a:cxn>
                <a:cxn ang="0">
                  <a:pos x="274543" y="195696"/>
                </a:cxn>
                <a:cxn ang="0">
                  <a:pos x="274543" y="195696"/>
                </a:cxn>
                <a:cxn ang="0">
                  <a:pos x="214369" y="530636"/>
                </a:cxn>
                <a:cxn ang="0">
                  <a:pos x="236934" y="67741"/>
                </a:cxn>
                <a:cxn ang="0">
                  <a:pos x="248217" y="534400"/>
                </a:cxn>
                <a:cxn ang="0">
                  <a:pos x="176760" y="203222"/>
                </a:cxn>
                <a:cxn ang="0">
                  <a:pos x="176760" y="203222"/>
                </a:cxn>
                <a:cxn ang="0">
                  <a:pos x="124108" y="504293"/>
                </a:cxn>
                <a:cxn ang="0">
                  <a:pos x="131630" y="124191"/>
                </a:cxn>
                <a:cxn ang="0">
                  <a:pos x="154195" y="515583"/>
                </a:cxn>
                <a:cxn ang="0">
                  <a:pos x="78978" y="214513"/>
                </a:cxn>
                <a:cxn ang="0">
                  <a:pos x="78978" y="214513"/>
                </a:cxn>
                <a:cxn ang="0">
                  <a:pos x="41369" y="425262"/>
                </a:cxn>
                <a:cxn ang="0">
                  <a:pos x="78978" y="406445"/>
                </a:cxn>
                <a:cxn ang="0">
                  <a:pos x="78978" y="406445"/>
                </a:cxn>
              </a:cxnLst>
              <a:rect l="0" t="0" r="0" b="0"/>
              <a:pathLst>
                <a:path w="252" h="143">
                  <a:moveTo>
                    <a:pt x="249" y="38"/>
                  </a:moveTo>
                  <a:cubicBezTo>
                    <a:pt x="252" y="52"/>
                    <a:pt x="246" y="66"/>
                    <a:pt x="233" y="79"/>
                  </a:cubicBezTo>
                  <a:cubicBezTo>
                    <a:pt x="233" y="75"/>
                    <a:pt x="233" y="75"/>
                    <a:pt x="233" y="75"/>
                  </a:cubicBezTo>
                  <a:cubicBezTo>
                    <a:pt x="242" y="26"/>
                    <a:pt x="242" y="26"/>
                    <a:pt x="242" y="26"/>
                  </a:cubicBezTo>
                  <a:cubicBezTo>
                    <a:pt x="245" y="29"/>
                    <a:pt x="247" y="33"/>
                    <a:pt x="249" y="38"/>
                  </a:cubicBezTo>
                  <a:close/>
                  <a:moveTo>
                    <a:pt x="233" y="24"/>
                  </a:moveTo>
                  <a:cubicBezTo>
                    <a:pt x="233" y="17"/>
                    <a:pt x="233" y="17"/>
                    <a:pt x="233" y="17"/>
                  </a:cubicBezTo>
                  <a:cubicBezTo>
                    <a:pt x="234" y="18"/>
                    <a:pt x="234" y="18"/>
                    <a:pt x="234" y="18"/>
                  </a:cubicBezTo>
                  <a:lnTo>
                    <a:pt x="233" y="24"/>
                  </a:lnTo>
                  <a:close/>
                  <a:moveTo>
                    <a:pt x="233" y="79"/>
                  </a:moveTo>
                  <a:cubicBezTo>
                    <a:pt x="233" y="80"/>
                    <a:pt x="232" y="80"/>
                    <a:pt x="232" y="81"/>
                  </a:cubicBezTo>
                  <a:cubicBezTo>
                    <a:pt x="233" y="75"/>
                    <a:pt x="233" y="75"/>
                    <a:pt x="233" y="75"/>
                  </a:cubicBezTo>
                  <a:lnTo>
                    <a:pt x="233" y="79"/>
                  </a:lnTo>
                  <a:close/>
                  <a:moveTo>
                    <a:pt x="233" y="17"/>
                  </a:moveTo>
                  <a:cubicBezTo>
                    <a:pt x="229" y="15"/>
                    <a:pt x="224" y="12"/>
                    <a:pt x="219" y="10"/>
                  </a:cubicBezTo>
                  <a:cubicBezTo>
                    <a:pt x="206" y="81"/>
                    <a:pt x="206" y="81"/>
                    <a:pt x="206" y="81"/>
                  </a:cubicBezTo>
                  <a:cubicBezTo>
                    <a:pt x="206" y="102"/>
                    <a:pt x="206" y="102"/>
                    <a:pt x="206" y="102"/>
                  </a:cubicBezTo>
                  <a:cubicBezTo>
                    <a:pt x="211" y="98"/>
                    <a:pt x="216" y="95"/>
                    <a:pt x="221" y="91"/>
                  </a:cubicBezTo>
                  <a:cubicBezTo>
                    <a:pt x="233" y="24"/>
                    <a:pt x="233" y="24"/>
                    <a:pt x="233" y="24"/>
                  </a:cubicBezTo>
                  <a:lnTo>
                    <a:pt x="233" y="17"/>
                  </a:lnTo>
                  <a:close/>
                  <a:moveTo>
                    <a:pt x="206" y="30"/>
                  </a:moveTo>
                  <a:cubicBezTo>
                    <a:pt x="206" y="6"/>
                    <a:pt x="206" y="6"/>
                    <a:pt x="206" y="6"/>
                  </a:cubicBezTo>
                  <a:cubicBezTo>
                    <a:pt x="208" y="6"/>
                    <a:pt x="209" y="7"/>
                    <a:pt x="210" y="7"/>
                  </a:cubicBezTo>
                  <a:lnTo>
                    <a:pt x="206" y="30"/>
                  </a:lnTo>
                  <a:close/>
                  <a:moveTo>
                    <a:pt x="206" y="6"/>
                  </a:moveTo>
                  <a:cubicBezTo>
                    <a:pt x="206" y="30"/>
                    <a:pt x="206" y="30"/>
                    <a:pt x="206" y="30"/>
                  </a:cubicBezTo>
                  <a:cubicBezTo>
                    <a:pt x="191" y="111"/>
                    <a:pt x="191" y="111"/>
                    <a:pt x="191" y="111"/>
                  </a:cubicBezTo>
                  <a:cubicBezTo>
                    <a:pt x="187" y="113"/>
                    <a:pt x="183" y="115"/>
                    <a:pt x="179" y="117"/>
                  </a:cubicBezTo>
                  <a:cubicBezTo>
                    <a:pt x="179" y="86"/>
                    <a:pt x="179" y="86"/>
                    <a:pt x="179" y="86"/>
                  </a:cubicBezTo>
                  <a:cubicBezTo>
                    <a:pt x="195" y="3"/>
                    <a:pt x="195" y="3"/>
                    <a:pt x="195" y="3"/>
                  </a:cubicBezTo>
                  <a:cubicBezTo>
                    <a:pt x="199" y="4"/>
                    <a:pt x="202" y="5"/>
                    <a:pt x="206" y="6"/>
                  </a:cubicBezTo>
                  <a:close/>
                  <a:moveTo>
                    <a:pt x="206" y="81"/>
                  </a:moveTo>
                  <a:cubicBezTo>
                    <a:pt x="202" y="105"/>
                    <a:pt x="202" y="105"/>
                    <a:pt x="202" y="105"/>
                  </a:cubicBezTo>
                  <a:cubicBezTo>
                    <a:pt x="203" y="104"/>
                    <a:pt x="205" y="103"/>
                    <a:pt x="206" y="102"/>
                  </a:cubicBezTo>
                  <a:lnTo>
                    <a:pt x="206" y="81"/>
                  </a:lnTo>
                  <a:close/>
                  <a:moveTo>
                    <a:pt x="179" y="35"/>
                  </a:moveTo>
                  <a:cubicBezTo>
                    <a:pt x="186" y="2"/>
                    <a:pt x="186" y="2"/>
                    <a:pt x="186" y="2"/>
                  </a:cubicBezTo>
                  <a:cubicBezTo>
                    <a:pt x="184" y="2"/>
                    <a:pt x="182" y="1"/>
                    <a:pt x="179" y="1"/>
                  </a:cubicBezTo>
                  <a:lnTo>
                    <a:pt x="179" y="35"/>
                  </a:lnTo>
                  <a:close/>
                  <a:moveTo>
                    <a:pt x="179" y="1"/>
                  </a:moveTo>
                  <a:cubicBezTo>
                    <a:pt x="179" y="35"/>
                    <a:pt x="179" y="35"/>
                    <a:pt x="179" y="35"/>
                  </a:cubicBezTo>
                  <a:cubicBezTo>
                    <a:pt x="163" y="124"/>
                    <a:pt x="163" y="124"/>
                    <a:pt x="163" y="124"/>
                  </a:cubicBezTo>
                  <a:cubicBezTo>
                    <a:pt x="160" y="126"/>
                    <a:pt x="156" y="127"/>
                    <a:pt x="153" y="128"/>
                  </a:cubicBezTo>
                  <a:cubicBezTo>
                    <a:pt x="153" y="91"/>
                    <a:pt x="153" y="91"/>
                    <a:pt x="153" y="91"/>
                  </a:cubicBezTo>
                  <a:cubicBezTo>
                    <a:pt x="170" y="1"/>
                    <a:pt x="170" y="1"/>
                    <a:pt x="170" y="1"/>
                  </a:cubicBezTo>
                  <a:cubicBezTo>
                    <a:pt x="173" y="1"/>
                    <a:pt x="176" y="1"/>
                    <a:pt x="179" y="1"/>
                  </a:cubicBezTo>
                  <a:close/>
                  <a:moveTo>
                    <a:pt x="179" y="86"/>
                  </a:moveTo>
                  <a:cubicBezTo>
                    <a:pt x="173" y="120"/>
                    <a:pt x="173" y="120"/>
                    <a:pt x="173" y="120"/>
                  </a:cubicBezTo>
                  <a:cubicBezTo>
                    <a:pt x="175" y="119"/>
                    <a:pt x="177" y="118"/>
                    <a:pt x="179" y="117"/>
                  </a:cubicBezTo>
                  <a:lnTo>
                    <a:pt x="179" y="86"/>
                  </a:lnTo>
                  <a:close/>
                  <a:moveTo>
                    <a:pt x="153" y="40"/>
                  </a:moveTo>
                  <a:cubicBezTo>
                    <a:pt x="160" y="0"/>
                    <a:pt x="160" y="0"/>
                    <a:pt x="160" y="0"/>
                  </a:cubicBezTo>
                  <a:cubicBezTo>
                    <a:pt x="158" y="0"/>
                    <a:pt x="155" y="0"/>
                    <a:pt x="153" y="0"/>
                  </a:cubicBezTo>
                  <a:lnTo>
                    <a:pt x="153" y="40"/>
                  </a:lnTo>
                  <a:close/>
                  <a:moveTo>
                    <a:pt x="153" y="0"/>
                  </a:moveTo>
                  <a:cubicBezTo>
                    <a:pt x="153" y="40"/>
                    <a:pt x="153" y="40"/>
                    <a:pt x="153" y="40"/>
                  </a:cubicBezTo>
                  <a:cubicBezTo>
                    <a:pt x="136" y="134"/>
                    <a:pt x="136" y="134"/>
                    <a:pt x="136" y="134"/>
                  </a:cubicBezTo>
                  <a:cubicBezTo>
                    <a:pt x="132" y="135"/>
                    <a:pt x="129" y="136"/>
                    <a:pt x="126" y="136"/>
                  </a:cubicBezTo>
                  <a:cubicBezTo>
                    <a:pt x="126" y="95"/>
                    <a:pt x="126" y="95"/>
                    <a:pt x="126" y="95"/>
                  </a:cubicBezTo>
                  <a:cubicBezTo>
                    <a:pt x="144" y="1"/>
                    <a:pt x="144" y="1"/>
                    <a:pt x="144" y="1"/>
                  </a:cubicBezTo>
                  <a:cubicBezTo>
                    <a:pt x="147" y="1"/>
                    <a:pt x="150" y="0"/>
                    <a:pt x="153" y="0"/>
                  </a:cubicBezTo>
                  <a:close/>
                  <a:moveTo>
                    <a:pt x="153" y="91"/>
                  </a:moveTo>
                  <a:cubicBezTo>
                    <a:pt x="146" y="131"/>
                    <a:pt x="146" y="131"/>
                    <a:pt x="146" y="131"/>
                  </a:cubicBezTo>
                  <a:cubicBezTo>
                    <a:pt x="148" y="130"/>
                    <a:pt x="150" y="129"/>
                    <a:pt x="153" y="128"/>
                  </a:cubicBezTo>
                  <a:lnTo>
                    <a:pt x="153" y="91"/>
                  </a:lnTo>
                  <a:close/>
                  <a:moveTo>
                    <a:pt x="126" y="44"/>
                  </a:moveTo>
                  <a:cubicBezTo>
                    <a:pt x="134" y="1"/>
                    <a:pt x="134" y="1"/>
                    <a:pt x="134" y="1"/>
                  </a:cubicBezTo>
                  <a:cubicBezTo>
                    <a:pt x="132" y="2"/>
                    <a:pt x="129" y="2"/>
                    <a:pt x="126" y="2"/>
                  </a:cubicBezTo>
                  <a:lnTo>
                    <a:pt x="126" y="44"/>
                  </a:lnTo>
                  <a:close/>
                  <a:moveTo>
                    <a:pt x="126" y="2"/>
                  </a:moveTo>
                  <a:cubicBezTo>
                    <a:pt x="126" y="44"/>
                    <a:pt x="126" y="44"/>
                    <a:pt x="126" y="44"/>
                  </a:cubicBezTo>
                  <a:cubicBezTo>
                    <a:pt x="109" y="140"/>
                    <a:pt x="109" y="140"/>
                    <a:pt x="109" y="140"/>
                  </a:cubicBezTo>
                  <a:cubicBezTo>
                    <a:pt x="106" y="141"/>
                    <a:pt x="103" y="141"/>
                    <a:pt x="100" y="141"/>
                  </a:cubicBezTo>
                  <a:cubicBezTo>
                    <a:pt x="100" y="99"/>
                    <a:pt x="100" y="99"/>
                    <a:pt x="100" y="99"/>
                  </a:cubicBezTo>
                  <a:cubicBezTo>
                    <a:pt x="118" y="3"/>
                    <a:pt x="118" y="3"/>
                    <a:pt x="118" y="3"/>
                  </a:cubicBezTo>
                  <a:cubicBezTo>
                    <a:pt x="120" y="3"/>
                    <a:pt x="123" y="3"/>
                    <a:pt x="126" y="2"/>
                  </a:cubicBezTo>
                  <a:close/>
                  <a:moveTo>
                    <a:pt x="126" y="95"/>
                  </a:moveTo>
                  <a:cubicBezTo>
                    <a:pt x="118" y="138"/>
                    <a:pt x="118" y="138"/>
                    <a:pt x="118" y="138"/>
                  </a:cubicBezTo>
                  <a:cubicBezTo>
                    <a:pt x="121" y="138"/>
                    <a:pt x="124" y="137"/>
                    <a:pt x="126" y="136"/>
                  </a:cubicBezTo>
                  <a:lnTo>
                    <a:pt x="126" y="95"/>
                  </a:lnTo>
                  <a:close/>
                  <a:moveTo>
                    <a:pt x="100" y="48"/>
                  </a:moveTo>
                  <a:cubicBezTo>
                    <a:pt x="108" y="5"/>
                    <a:pt x="108" y="5"/>
                    <a:pt x="108" y="5"/>
                  </a:cubicBezTo>
                  <a:cubicBezTo>
                    <a:pt x="105" y="6"/>
                    <a:pt x="102" y="6"/>
                    <a:pt x="100" y="7"/>
                  </a:cubicBezTo>
                  <a:lnTo>
                    <a:pt x="100" y="48"/>
                  </a:lnTo>
                  <a:close/>
                  <a:moveTo>
                    <a:pt x="100" y="7"/>
                  </a:moveTo>
                  <a:cubicBezTo>
                    <a:pt x="100" y="48"/>
                    <a:pt x="100" y="48"/>
                    <a:pt x="100" y="48"/>
                  </a:cubicBezTo>
                  <a:cubicBezTo>
                    <a:pt x="82" y="143"/>
                    <a:pt x="82" y="143"/>
                    <a:pt x="82" y="143"/>
                  </a:cubicBezTo>
                  <a:cubicBezTo>
                    <a:pt x="79" y="143"/>
                    <a:pt x="76" y="143"/>
                    <a:pt x="73" y="143"/>
                  </a:cubicBezTo>
                  <a:cubicBezTo>
                    <a:pt x="73" y="103"/>
                    <a:pt x="73" y="103"/>
                    <a:pt x="73" y="103"/>
                  </a:cubicBezTo>
                  <a:cubicBezTo>
                    <a:pt x="91" y="9"/>
                    <a:pt x="91" y="9"/>
                    <a:pt x="91" y="9"/>
                  </a:cubicBezTo>
                  <a:cubicBezTo>
                    <a:pt x="94" y="8"/>
                    <a:pt x="97" y="7"/>
                    <a:pt x="100" y="7"/>
                  </a:cubicBezTo>
                  <a:close/>
                  <a:moveTo>
                    <a:pt x="100" y="99"/>
                  </a:moveTo>
                  <a:cubicBezTo>
                    <a:pt x="92" y="142"/>
                    <a:pt x="92" y="142"/>
                    <a:pt x="92" y="142"/>
                  </a:cubicBezTo>
                  <a:cubicBezTo>
                    <a:pt x="95" y="142"/>
                    <a:pt x="97" y="142"/>
                    <a:pt x="100" y="141"/>
                  </a:cubicBezTo>
                  <a:lnTo>
                    <a:pt x="100" y="99"/>
                  </a:lnTo>
                  <a:close/>
                  <a:moveTo>
                    <a:pt x="73" y="52"/>
                  </a:moveTo>
                  <a:cubicBezTo>
                    <a:pt x="81" y="12"/>
                    <a:pt x="81" y="12"/>
                    <a:pt x="81" y="12"/>
                  </a:cubicBezTo>
                  <a:cubicBezTo>
                    <a:pt x="78" y="13"/>
                    <a:pt x="76" y="13"/>
                    <a:pt x="73" y="14"/>
                  </a:cubicBezTo>
                  <a:lnTo>
                    <a:pt x="73" y="52"/>
                  </a:lnTo>
                  <a:close/>
                  <a:moveTo>
                    <a:pt x="73" y="14"/>
                  </a:moveTo>
                  <a:cubicBezTo>
                    <a:pt x="73" y="52"/>
                    <a:pt x="73" y="52"/>
                    <a:pt x="73" y="52"/>
                  </a:cubicBezTo>
                  <a:cubicBezTo>
                    <a:pt x="57" y="141"/>
                    <a:pt x="57" y="141"/>
                    <a:pt x="57" y="141"/>
                  </a:cubicBezTo>
                  <a:cubicBezTo>
                    <a:pt x="54" y="141"/>
                    <a:pt x="50" y="140"/>
                    <a:pt x="47" y="139"/>
                  </a:cubicBezTo>
                  <a:cubicBezTo>
                    <a:pt x="47" y="106"/>
                    <a:pt x="47" y="106"/>
                    <a:pt x="47" y="106"/>
                  </a:cubicBezTo>
                  <a:cubicBezTo>
                    <a:pt x="63" y="18"/>
                    <a:pt x="63" y="18"/>
                    <a:pt x="63" y="18"/>
                  </a:cubicBezTo>
                  <a:cubicBezTo>
                    <a:pt x="67" y="17"/>
                    <a:pt x="70" y="15"/>
                    <a:pt x="73" y="14"/>
                  </a:cubicBezTo>
                  <a:close/>
                  <a:moveTo>
                    <a:pt x="73" y="103"/>
                  </a:moveTo>
                  <a:cubicBezTo>
                    <a:pt x="66" y="142"/>
                    <a:pt x="66" y="142"/>
                    <a:pt x="66" y="142"/>
                  </a:cubicBezTo>
                  <a:cubicBezTo>
                    <a:pt x="69" y="143"/>
                    <a:pt x="71" y="143"/>
                    <a:pt x="73" y="143"/>
                  </a:cubicBezTo>
                  <a:lnTo>
                    <a:pt x="73" y="103"/>
                  </a:lnTo>
                  <a:close/>
                  <a:moveTo>
                    <a:pt x="47" y="54"/>
                  </a:moveTo>
                  <a:cubicBezTo>
                    <a:pt x="53" y="23"/>
                    <a:pt x="53" y="23"/>
                    <a:pt x="53" y="23"/>
                  </a:cubicBezTo>
                  <a:cubicBezTo>
                    <a:pt x="51" y="24"/>
                    <a:pt x="49" y="25"/>
                    <a:pt x="47" y="26"/>
                  </a:cubicBezTo>
                  <a:lnTo>
                    <a:pt x="47" y="54"/>
                  </a:lnTo>
                  <a:close/>
                  <a:moveTo>
                    <a:pt x="47" y="26"/>
                  </a:moveTo>
                  <a:cubicBezTo>
                    <a:pt x="47" y="54"/>
                    <a:pt x="47" y="54"/>
                    <a:pt x="47" y="54"/>
                  </a:cubicBezTo>
                  <a:cubicBezTo>
                    <a:pt x="33" y="134"/>
                    <a:pt x="33" y="134"/>
                    <a:pt x="33" y="134"/>
                  </a:cubicBezTo>
                  <a:cubicBezTo>
                    <a:pt x="28" y="131"/>
                    <a:pt x="24" y="129"/>
                    <a:pt x="21" y="126"/>
                  </a:cubicBezTo>
                  <a:cubicBezTo>
                    <a:pt x="21" y="108"/>
                    <a:pt x="21" y="108"/>
                    <a:pt x="21" y="108"/>
                  </a:cubicBezTo>
                  <a:cubicBezTo>
                    <a:pt x="35" y="33"/>
                    <a:pt x="35" y="33"/>
                    <a:pt x="35" y="33"/>
                  </a:cubicBezTo>
                  <a:cubicBezTo>
                    <a:pt x="39" y="31"/>
                    <a:pt x="43" y="28"/>
                    <a:pt x="47" y="26"/>
                  </a:cubicBezTo>
                  <a:close/>
                  <a:moveTo>
                    <a:pt x="47" y="106"/>
                  </a:moveTo>
                  <a:cubicBezTo>
                    <a:pt x="41" y="137"/>
                    <a:pt x="41" y="137"/>
                    <a:pt x="41" y="137"/>
                  </a:cubicBezTo>
                  <a:cubicBezTo>
                    <a:pt x="43" y="138"/>
                    <a:pt x="45" y="139"/>
                    <a:pt x="47" y="139"/>
                  </a:cubicBezTo>
                  <a:lnTo>
                    <a:pt x="47" y="106"/>
                  </a:lnTo>
                  <a:close/>
                  <a:moveTo>
                    <a:pt x="21" y="57"/>
                  </a:moveTo>
                  <a:cubicBezTo>
                    <a:pt x="24" y="42"/>
                    <a:pt x="24" y="42"/>
                    <a:pt x="24" y="42"/>
                  </a:cubicBezTo>
                  <a:cubicBezTo>
                    <a:pt x="23" y="43"/>
                    <a:pt x="22" y="44"/>
                    <a:pt x="21" y="45"/>
                  </a:cubicBezTo>
                  <a:lnTo>
                    <a:pt x="21" y="57"/>
                  </a:lnTo>
                  <a:close/>
                  <a:moveTo>
                    <a:pt x="21" y="45"/>
                  </a:moveTo>
                  <a:cubicBezTo>
                    <a:pt x="21" y="57"/>
                    <a:pt x="21" y="57"/>
                    <a:pt x="21" y="57"/>
                  </a:cubicBezTo>
                  <a:cubicBezTo>
                    <a:pt x="11" y="113"/>
                    <a:pt x="11" y="113"/>
                    <a:pt x="11" y="113"/>
                  </a:cubicBezTo>
                  <a:cubicBezTo>
                    <a:pt x="8" y="109"/>
                    <a:pt x="6" y="104"/>
                    <a:pt x="5" y="98"/>
                  </a:cubicBezTo>
                  <a:cubicBezTo>
                    <a:pt x="0" y="77"/>
                    <a:pt x="7" y="59"/>
                    <a:pt x="21" y="45"/>
                  </a:cubicBezTo>
                  <a:close/>
                  <a:moveTo>
                    <a:pt x="21" y="108"/>
                  </a:moveTo>
                  <a:cubicBezTo>
                    <a:pt x="18" y="123"/>
                    <a:pt x="18" y="123"/>
                    <a:pt x="18" y="123"/>
                  </a:cubicBezTo>
                  <a:cubicBezTo>
                    <a:pt x="19" y="124"/>
                    <a:pt x="20" y="125"/>
                    <a:pt x="21" y="126"/>
                  </a:cubicBezTo>
                  <a:lnTo>
                    <a:pt x="21" y="108"/>
                  </a:lnTo>
                  <a:close/>
                </a:path>
              </a:pathLst>
            </a:custGeom>
            <a:solidFill>
              <a:srgbClr val="9B5C29">
                <a:alpha val="100000"/>
              </a:srgbClr>
            </a:solidFill>
            <a:ln w="9525">
              <a:noFill/>
            </a:ln>
          </p:spPr>
          <p:txBody>
            <a:bodyPr/>
            <a:lstStyle/>
            <a:p>
              <a:endParaRPr lang="zh-CN" altLang="en-US"/>
            </a:p>
          </p:txBody>
        </p:sp>
        <p:sp>
          <p:nvSpPr>
            <p:cNvPr id="14383" name="Freeform 42"/>
            <p:cNvSpPr/>
            <p:nvPr/>
          </p:nvSpPr>
          <p:spPr>
            <a:xfrm>
              <a:off x="2930525" y="606425"/>
              <a:ext cx="1425575" cy="993775"/>
            </a:xfrm>
            <a:custGeom>
              <a:avLst/>
              <a:gdLst/>
              <a:ahLst/>
              <a:cxnLst>
                <a:cxn ang="0">
                  <a:pos x="714668" y="0"/>
                </a:cxn>
                <a:cxn ang="0">
                  <a:pos x="714668" y="993775"/>
                </a:cxn>
                <a:cxn ang="0">
                  <a:pos x="714668" y="0"/>
                </a:cxn>
              </a:cxnLst>
              <a:rect l="0" t="0" r="0" b="0"/>
              <a:pathLst>
                <a:path w="379" h="264">
                  <a:moveTo>
                    <a:pt x="190" y="0"/>
                  </a:moveTo>
                  <a:cubicBezTo>
                    <a:pt x="322" y="0"/>
                    <a:pt x="379" y="264"/>
                    <a:pt x="190" y="264"/>
                  </a:cubicBezTo>
                  <a:cubicBezTo>
                    <a:pt x="0" y="264"/>
                    <a:pt x="58" y="0"/>
                    <a:pt x="190" y="0"/>
                  </a:cubicBezTo>
                  <a:close/>
                </a:path>
              </a:pathLst>
            </a:custGeom>
            <a:solidFill>
              <a:srgbClr val="392214">
                <a:alpha val="100000"/>
              </a:srgbClr>
            </a:solidFill>
            <a:ln w="9525">
              <a:noFill/>
            </a:ln>
          </p:spPr>
          <p:txBody>
            <a:bodyPr/>
            <a:lstStyle/>
            <a:p>
              <a:endParaRPr lang="zh-CN" altLang="en-US"/>
            </a:p>
          </p:txBody>
        </p:sp>
        <p:sp>
          <p:nvSpPr>
            <p:cNvPr id="14384" name="Freeform 43"/>
            <p:cNvSpPr/>
            <p:nvPr/>
          </p:nvSpPr>
          <p:spPr>
            <a:xfrm>
              <a:off x="2987675" y="644525"/>
              <a:ext cx="1311275" cy="917575"/>
            </a:xfrm>
            <a:custGeom>
              <a:avLst/>
              <a:gdLst/>
              <a:ahLst/>
              <a:cxnLst>
                <a:cxn ang="0">
                  <a:pos x="657516" y="0"/>
                </a:cxn>
                <a:cxn ang="0">
                  <a:pos x="657516" y="917575"/>
                </a:cxn>
                <a:cxn ang="0">
                  <a:pos x="657516" y="0"/>
                </a:cxn>
              </a:cxnLst>
              <a:rect l="0" t="0" r="0" b="0"/>
              <a:pathLst>
                <a:path w="349" h="244">
                  <a:moveTo>
                    <a:pt x="175" y="0"/>
                  </a:moveTo>
                  <a:cubicBezTo>
                    <a:pt x="296" y="0"/>
                    <a:pt x="349" y="244"/>
                    <a:pt x="175" y="244"/>
                  </a:cubicBezTo>
                  <a:cubicBezTo>
                    <a:pt x="0" y="244"/>
                    <a:pt x="53" y="0"/>
                    <a:pt x="175" y="0"/>
                  </a:cubicBezTo>
                  <a:close/>
                </a:path>
              </a:pathLst>
            </a:custGeom>
            <a:solidFill>
              <a:srgbClr val="9B5C29">
                <a:alpha val="100000"/>
              </a:srgbClr>
            </a:solidFill>
            <a:ln w="9525">
              <a:noFill/>
            </a:ln>
          </p:spPr>
          <p:txBody>
            <a:bodyPr/>
            <a:lstStyle/>
            <a:p>
              <a:endParaRPr lang="zh-CN" altLang="en-US"/>
            </a:p>
          </p:txBody>
        </p:sp>
        <p:sp>
          <p:nvSpPr>
            <p:cNvPr id="14385" name="Freeform 44"/>
            <p:cNvSpPr/>
            <p:nvPr/>
          </p:nvSpPr>
          <p:spPr>
            <a:xfrm>
              <a:off x="3565525" y="941388"/>
              <a:ext cx="153987" cy="139700"/>
            </a:xfrm>
            <a:custGeom>
              <a:avLst/>
              <a:gdLst/>
              <a:ahLst/>
              <a:cxnLst>
                <a:cxn ang="0">
                  <a:pos x="56337" y="0"/>
                </a:cxn>
                <a:cxn ang="0">
                  <a:pos x="101406" y="0"/>
                </a:cxn>
                <a:cxn ang="0">
                  <a:pos x="150231" y="33981"/>
                </a:cxn>
                <a:cxn ang="0">
                  <a:pos x="93895" y="139700"/>
                </a:cxn>
                <a:cxn ang="0">
                  <a:pos x="63848" y="139700"/>
                </a:cxn>
                <a:cxn ang="0">
                  <a:pos x="3756" y="33981"/>
                </a:cxn>
                <a:cxn ang="0">
                  <a:pos x="56337" y="0"/>
                </a:cxn>
              </a:cxnLst>
              <a:rect l="0" t="0" r="0" b="0"/>
              <a:pathLst>
                <a:path w="41" h="37">
                  <a:moveTo>
                    <a:pt x="15" y="0"/>
                  </a:moveTo>
                  <a:cubicBezTo>
                    <a:pt x="27" y="0"/>
                    <a:pt x="27" y="0"/>
                    <a:pt x="27" y="0"/>
                  </a:cubicBezTo>
                  <a:cubicBezTo>
                    <a:pt x="34" y="0"/>
                    <a:pt x="41" y="4"/>
                    <a:pt x="40" y="9"/>
                  </a:cubicBezTo>
                  <a:cubicBezTo>
                    <a:pt x="37" y="18"/>
                    <a:pt x="36" y="37"/>
                    <a:pt x="25" y="37"/>
                  </a:cubicBezTo>
                  <a:cubicBezTo>
                    <a:pt x="17" y="37"/>
                    <a:pt x="17" y="37"/>
                    <a:pt x="17" y="37"/>
                  </a:cubicBezTo>
                  <a:cubicBezTo>
                    <a:pt x="5" y="37"/>
                    <a:pt x="4" y="18"/>
                    <a:pt x="1" y="9"/>
                  </a:cubicBezTo>
                  <a:cubicBezTo>
                    <a:pt x="0" y="4"/>
                    <a:pt x="7" y="0"/>
                    <a:pt x="15" y="0"/>
                  </a:cubicBezTo>
                  <a:close/>
                </a:path>
              </a:pathLst>
            </a:custGeom>
            <a:solidFill>
              <a:srgbClr val="FFF7E8">
                <a:alpha val="100000"/>
              </a:srgbClr>
            </a:solidFill>
            <a:ln w="9525">
              <a:noFill/>
            </a:ln>
          </p:spPr>
          <p:txBody>
            <a:bodyPr/>
            <a:lstStyle/>
            <a:p>
              <a:endParaRPr lang="zh-CN" altLang="en-US"/>
            </a:p>
          </p:txBody>
        </p:sp>
        <p:sp>
          <p:nvSpPr>
            <p:cNvPr id="14386" name="Rectangle 45"/>
            <p:cNvSpPr/>
            <p:nvPr/>
          </p:nvSpPr>
          <p:spPr>
            <a:xfrm>
              <a:off x="3636963" y="982663"/>
              <a:ext cx="11112" cy="109538"/>
            </a:xfrm>
            <a:prstGeom prst="rect">
              <a:avLst/>
            </a:prstGeom>
            <a:solidFill>
              <a:srgbClr val="9B5C29"/>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7" name="Oval 46"/>
            <p:cNvSpPr/>
            <p:nvPr/>
          </p:nvSpPr>
          <p:spPr>
            <a:xfrm>
              <a:off x="3487738" y="836613"/>
              <a:ext cx="314325" cy="165100"/>
            </a:xfrm>
            <a:prstGeom prst="ellipse">
              <a:avLst/>
            </a:prstGeom>
            <a:solidFill>
              <a:srgbClr val="9B5C29"/>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8" name="Oval 47"/>
            <p:cNvSpPr/>
            <p:nvPr/>
          </p:nvSpPr>
          <p:spPr>
            <a:xfrm>
              <a:off x="3524250" y="862013"/>
              <a:ext cx="241300" cy="112713"/>
            </a:xfrm>
            <a:prstGeom prst="ellipse">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9" name="Oval 48"/>
            <p:cNvSpPr/>
            <p:nvPr/>
          </p:nvSpPr>
          <p:spPr>
            <a:xfrm>
              <a:off x="3573463" y="685800"/>
              <a:ext cx="49212" cy="142875"/>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0" name="Oval 49"/>
            <p:cNvSpPr/>
            <p:nvPr/>
          </p:nvSpPr>
          <p:spPr>
            <a:xfrm>
              <a:off x="3667125" y="685800"/>
              <a:ext cx="46037" cy="142875"/>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1" name="Oval 50"/>
            <p:cNvSpPr/>
            <p:nvPr/>
          </p:nvSpPr>
          <p:spPr>
            <a:xfrm>
              <a:off x="3562350" y="869950"/>
              <a:ext cx="161925" cy="68263"/>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2" name="Oval 51"/>
            <p:cNvSpPr/>
            <p:nvPr/>
          </p:nvSpPr>
          <p:spPr>
            <a:xfrm>
              <a:off x="3433763" y="1122363"/>
              <a:ext cx="417512" cy="414338"/>
            </a:xfrm>
            <a:prstGeom prst="ellipse">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3" name="Freeform 52"/>
            <p:cNvSpPr/>
            <p:nvPr/>
          </p:nvSpPr>
          <p:spPr>
            <a:xfrm>
              <a:off x="3630613" y="1177925"/>
              <a:ext cx="25400" cy="150813"/>
            </a:xfrm>
            <a:custGeom>
              <a:avLst/>
              <a:gdLst/>
              <a:ahLst/>
              <a:cxnLst>
                <a:cxn ang="0">
                  <a:pos x="14514" y="0"/>
                </a:cxn>
                <a:cxn ang="0">
                  <a:pos x="14514" y="0"/>
                </a:cxn>
                <a:cxn ang="0">
                  <a:pos x="25400" y="11311"/>
                </a:cxn>
                <a:cxn ang="0">
                  <a:pos x="25400" y="139502"/>
                </a:cxn>
                <a:cxn ang="0">
                  <a:pos x="14514" y="150813"/>
                </a:cxn>
                <a:cxn ang="0">
                  <a:pos x="14514" y="150813"/>
                </a:cxn>
                <a:cxn ang="0">
                  <a:pos x="0" y="139502"/>
                </a:cxn>
                <a:cxn ang="0">
                  <a:pos x="0" y="11311"/>
                </a:cxn>
                <a:cxn ang="0">
                  <a:pos x="14514" y="0"/>
                </a:cxn>
              </a:cxnLst>
              <a:rect l="0" t="0" r="0" b="0"/>
              <a:pathLst>
                <a:path w="7" h="40">
                  <a:moveTo>
                    <a:pt x="4" y="0"/>
                  </a:moveTo>
                  <a:cubicBezTo>
                    <a:pt x="4" y="0"/>
                    <a:pt x="4" y="0"/>
                    <a:pt x="4" y="0"/>
                  </a:cubicBezTo>
                  <a:cubicBezTo>
                    <a:pt x="5" y="0"/>
                    <a:pt x="7" y="1"/>
                    <a:pt x="7" y="3"/>
                  </a:cubicBezTo>
                  <a:cubicBezTo>
                    <a:pt x="7" y="37"/>
                    <a:pt x="7" y="37"/>
                    <a:pt x="7" y="37"/>
                  </a:cubicBezTo>
                  <a:cubicBezTo>
                    <a:pt x="7" y="39"/>
                    <a:pt x="5" y="40"/>
                    <a:pt x="4" y="40"/>
                  </a:cubicBezTo>
                  <a:cubicBezTo>
                    <a:pt x="4" y="40"/>
                    <a:pt x="4" y="40"/>
                    <a:pt x="4" y="40"/>
                  </a:cubicBezTo>
                  <a:cubicBezTo>
                    <a:pt x="2" y="40"/>
                    <a:pt x="0" y="39"/>
                    <a:pt x="0" y="37"/>
                  </a:cubicBezTo>
                  <a:cubicBezTo>
                    <a:pt x="0" y="3"/>
                    <a:pt x="0" y="3"/>
                    <a:pt x="0" y="3"/>
                  </a:cubicBezTo>
                  <a:cubicBezTo>
                    <a:pt x="0" y="1"/>
                    <a:pt x="2" y="0"/>
                    <a:pt x="4" y="0"/>
                  </a:cubicBezTo>
                  <a:close/>
                </a:path>
              </a:pathLst>
            </a:custGeom>
            <a:solidFill>
              <a:srgbClr val="392214">
                <a:alpha val="100000"/>
              </a:srgbClr>
            </a:solidFill>
            <a:ln w="9525">
              <a:noFill/>
            </a:ln>
          </p:spPr>
          <p:txBody>
            <a:bodyPr/>
            <a:lstStyle/>
            <a:p>
              <a:endParaRPr lang="zh-CN" altLang="en-US"/>
            </a:p>
          </p:txBody>
        </p:sp>
        <p:sp>
          <p:nvSpPr>
            <p:cNvPr id="14394" name="Freeform 53"/>
            <p:cNvSpPr/>
            <p:nvPr/>
          </p:nvSpPr>
          <p:spPr>
            <a:xfrm>
              <a:off x="3543300" y="1238250"/>
              <a:ext cx="104775" cy="95250"/>
            </a:xfrm>
            <a:custGeom>
              <a:avLst/>
              <a:gdLst/>
              <a:ahLst/>
              <a:cxnLst>
                <a:cxn ang="0">
                  <a:pos x="3742" y="3810"/>
                </a:cxn>
                <a:cxn ang="0">
                  <a:pos x="3742" y="3810"/>
                </a:cxn>
                <a:cxn ang="0">
                  <a:pos x="22452" y="3810"/>
                </a:cxn>
                <a:cxn ang="0">
                  <a:pos x="97291" y="72390"/>
                </a:cxn>
                <a:cxn ang="0">
                  <a:pos x="101033" y="91440"/>
                </a:cxn>
                <a:cxn ang="0">
                  <a:pos x="82323" y="91440"/>
                </a:cxn>
                <a:cxn ang="0">
                  <a:pos x="3742" y="22860"/>
                </a:cxn>
                <a:cxn ang="0">
                  <a:pos x="3742" y="3810"/>
                </a:cxn>
              </a:cxnLst>
              <a:rect l="0" t="0" r="0" b="0"/>
              <a:pathLst>
                <a:path w="28" h="25">
                  <a:moveTo>
                    <a:pt x="1" y="1"/>
                  </a:moveTo>
                  <a:cubicBezTo>
                    <a:pt x="1" y="1"/>
                    <a:pt x="1" y="1"/>
                    <a:pt x="1" y="1"/>
                  </a:cubicBezTo>
                  <a:cubicBezTo>
                    <a:pt x="2" y="0"/>
                    <a:pt x="4" y="0"/>
                    <a:pt x="6" y="1"/>
                  </a:cubicBezTo>
                  <a:cubicBezTo>
                    <a:pt x="26" y="19"/>
                    <a:pt x="26" y="19"/>
                    <a:pt x="26" y="19"/>
                  </a:cubicBezTo>
                  <a:cubicBezTo>
                    <a:pt x="28" y="21"/>
                    <a:pt x="28" y="23"/>
                    <a:pt x="27" y="24"/>
                  </a:cubicBezTo>
                  <a:cubicBezTo>
                    <a:pt x="25" y="25"/>
                    <a:pt x="23" y="25"/>
                    <a:pt x="22" y="24"/>
                  </a:cubicBezTo>
                  <a:cubicBezTo>
                    <a:pt x="1" y="6"/>
                    <a:pt x="1" y="6"/>
                    <a:pt x="1" y="6"/>
                  </a:cubicBezTo>
                  <a:cubicBezTo>
                    <a:pt x="0" y="5"/>
                    <a:pt x="0" y="3"/>
                    <a:pt x="1" y="1"/>
                  </a:cubicBezTo>
                  <a:close/>
                </a:path>
              </a:pathLst>
            </a:custGeom>
            <a:solidFill>
              <a:srgbClr val="392214">
                <a:alpha val="100000"/>
              </a:srgbClr>
            </a:solidFill>
            <a:ln w="9525">
              <a:noFill/>
            </a:ln>
          </p:spPr>
          <p:txBody>
            <a:bodyPr/>
            <a:lstStyle/>
            <a:p>
              <a:endParaRPr lang="zh-CN" altLang="en-US"/>
            </a:p>
          </p:txBody>
        </p:sp>
        <p:sp>
          <p:nvSpPr>
            <p:cNvPr id="14395" name="Oval 54"/>
            <p:cNvSpPr/>
            <p:nvPr/>
          </p:nvSpPr>
          <p:spPr>
            <a:xfrm>
              <a:off x="3630613" y="1136650"/>
              <a:ext cx="25400" cy="26988"/>
            </a:xfrm>
            <a:prstGeom prst="ellipse">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6" name="Oval 55"/>
            <p:cNvSpPr/>
            <p:nvPr/>
          </p:nvSpPr>
          <p:spPr>
            <a:xfrm>
              <a:off x="3814763" y="1320800"/>
              <a:ext cx="25400" cy="26988"/>
            </a:xfrm>
            <a:prstGeom prst="ellipse">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7" name="Oval 56"/>
            <p:cNvSpPr/>
            <p:nvPr/>
          </p:nvSpPr>
          <p:spPr>
            <a:xfrm>
              <a:off x="3633788" y="1506538"/>
              <a:ext cx="25400" cy="25400"/>
            </a:xfrm>
            <a:prstGeom prst="ellipse">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8" name="Oval 57"/>
            <p:cNvSpPr/>
            <p:nvPr/>
          </p:nvSpPr>
          <p:spPr>
            <a:xfrm>
              <a:off x="3449638" y="1320800"/>
              <a:ext cx="25400" cy="26988"/>
            </a:xfrm>
            <a:prstGeom prst="ellipse">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9" name="Oval 58"/>
            <p:cNvSpPr/>
            <p:nvPr/>
          </p:nvSpPr>
          <p:spPr>
            <a:xfrm>
              <a:off x="3611563" y="1298575"/>
              <a:ext cx="63500" cy="60325"/>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400" name="Oval 59"/>
            <p:cNvSpPr/>
            <p:nvPr/>
          </p:nvSpPr>
          <p:spPr>
            <a:xfrm>
              <a:off x="3719513" y="1069975"/>
              <a:ext cx="219075" cy="217488"/>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401" name="Oval 60"/>
            <p:cNvSpPr/>
            <p:nvPr/>
          </p:nvSpPr>
          <p:spPr>
            <a:xfrm>
              <a:off x="3754438" y="1046163"/>
              <a:ext cx="214312" cy="214313"/>
            </a:xfrm>
            <a:prstGeom prst="ellipse">
              <a:avLst/>
            </a:prstGeom>
            <a:solidFill>
              <a:srgbClr val="9B5C29"/>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402" name="Oval 61"/>
            <p:cNvSpPr/>
            <p:nvPr/>
          </p:nvSpPr>
          <p:spPr>
            <a:xfrm>
              <a:off x="3348038" y="1069975"/>
              <a:ext cx="217487" cy="217488"/>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403" name="Oval 62"/>
            <p:cNvSpPr/>
            <p:nvPr/>
          </p:nvSpPr>
          <p:spPr>
            <a:xfrm>
              <a:off x="3321050" y="1046163"/>
              <a:ext cx="214312" cy="214313"/>
            </a:xfrm>
            <a:prstGeom prst="ellipse">
              <a:avLst/>
            </a:prstGeom>
            <a:solidFill>
              <a:srgbClr val="9B5C29"/>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grpSp>
      <p:sp>
        <p:nvSpPr>
          <p:cNvPr id="14340" name="文本框 59"/>
          <p:cNvSpPr txBox="1"/>
          <p:nvPr/>
        </p:nvSpPr>
        <p:spPr>
          <a:xfrm>
            <a:off x="1836963" y="414792"/>
            <a:ext cx="5686959" cy="461665"/>
          </a:xfrm>
          <a:prstGeom prst="rect">
            <a:avLst/>
          </a:prstGeom>
          <a:noFill/>
          <a:ln w="9525">
            <a:noFill/>
          </a:ln>
        </p:spPr>
        <p:txBody>
          <a:bodyPr wrap="square">
            <a:spAutoFit/>
          </a:bodyPr>
          <a:lstStyle/>
          <a:p>
            <a:pPr lvl="0" eaLnBrk="1" hangingPunct="1"/>
            <a:r>
              <a:rPr lang="en-US" altLang="zh-CN" sz="2400" b="1" dirty="0" smtClean="0">
                <a:solidFill>
                  <a:schemeClr val="bg1"/>
                </a:solidFill>
                <a:latin typeface="微软雅黑" panose="020B0503020204020204" pitchFamily="34" charset="-122"/>
                <a:ea typeface="微软雅黑" panose="020B0503020204020204" pitchFamily="34" charset="-122"/>
              </a:rPr>
              <a:t>7.7  </a:t>
            </a:r>
            <a:r>
              <a:rPr lang="zh-CN" altLang="en-US" sz="2400" b="1" dirty="0" smtClean="0">
                <a:solidFill>
                  <a:schemeClr val="bg1"/>
                </a:solidFill>
                <a:latin typeface="微软雅黑" panose="020B0503020204020204" pitchFamily="34" charset="-122"/>
                <a:ea typeface="微软雅黑" panose="020B0503020204020204" pitchFamily="34" charset="-122"/>
              </a:rPr>
              <a:t>应用举例</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68" name="Rectangle 3"/>
          <p:cNvSpPr txBox="1">
            <a:spLocks noChangeArrowheads="1"/>
          </p:cNvSpPr>
          <p:nvPr/>
        </p:nvSpPr>
        <p:spPr>
          <a:xfrm>
            <a:off x="423865" y="1205946"/>
            <a:ext cx="8267700" cy="1229141"/>
          </a:xfrm>
          <a:prstGeom prst="rect">
            <a:avLst/>
          </a:prstGeom>
        </p:spPr>
        <p:txBody>
          <a:bodyPr vert="horz" lIns="91440" tIns="45720" rIns="91440" bIns="45720" rtlCol="0">
            <a:noAutofit/>
          </a:bodyPr>
          <a:lstStyle/>
          <a:p>
            <a:pPr marL="171450" lvl="0" indent="-171450" defTabSz="685800" rtl="0" eaLnBrk="1" fontAlgn="auto" hangingPunct="1">
              <a:lnSpc>
                <a:spcPct val="150000"/>
              </a:lnSpc>
              <a:spcBef>
                <a:spcPts val="750"/>
              </a:spcBef>
              <a:spcAft>
                <a:spcPts val="0"/>
              </a:spcAft>
              <a:defRPr/>
            </a:pPr>
            <a:r>
              <a:rPr lang="en-US" altLang="zh-CN" sz="2800" b="1" dirty="0" smtClean="0"/>
              <a:t>           </a:t>
            </a:r>
            <a:endParaRPr kumimoji="0" lang="zh-CN" altLang="en-US" sz="2400" b="1" i="0" u="none" strike="noStrike" kern="1200" cap="none" spc="0" normalizeH="0" baseline="0" noProof="0" dirty="0" smtClean="0">
              <a:ln>
                <a:noFill/>
              </a:ln>
              <a:solidFill>
                <a:schemeClr val="tx1"/>
              </a:solidFill>
              <a:effectLst/>
              <a:uLnTx/>
              <a:uFillTx/>
              <a:latin typeface="+mn-lt"/>
              <a:ea typeface="+mn-ea"/>
              <a:cs typeface="+mn-cs"/>
            </a:endParaRPr>
          </a:p>
        </p:txBody>
      </p:sp>
      <p:sp>
        <p:nvSpPr>
          <p:cNvPr id="165889" name="Rectangle 1"/>
          <p:cNvSpPr>
            <a:spLocks noChangeArrowheads="1"/>
          </p:cNvSpPr>
          <p:nvPr/>
        </p:nvSpPr>
        <p:spPr bwMode="auto">
          <a:xfrm>
            <a:off x="884584" y="1816308"/>
            <a:ext cx="3328155" cy="323165"/>
          </a:xfrm>
          <a:prstGeom prst="rect">
            <a:avLst/>
          </a:prstGeom>
          <a:noFill/>
          <a:ln w="9525">
            <a:noFill/>
            <a:miter lim="800000"/>
            <a:headEnd/>
            <a:tailEnd/>
          </a:ln>
          <a:effectLst/>
        </p:spPr>
        <p:txBody>
          <a:bodyPr vert="horz" wrap="none" lIns="91440" tIns="45720" rIns="91440" bIns="0" numCol="1" anchor="ctr" anchorCtr="0" compatLnSpc="1">
            <a:prstTxWarp prst="textNoShape">
              <a:avLst/>
            </a:prstTxWarp>
            <a:spAutoFit/>
          </a:bodyPr>
          <a:lstStyle/>
          <a:p>
            <a:r>
              <a:rPr lang="en-US" altLang="zh-CN" b="1" u="heavy" dirty="0" smtClean="0">
                <a:latin typeface="楷体" pitchFamily="49" charset="-122"/>
                <a:ea typeface="楷体" pitchFamily="49" charset="-122"/>
              </a:rPr>
              <a:t>7.7.1  </a:t>
            </a:r>
            <a:r>
              <a:rPr lang="zh-CN" altLang="zh-CN" b="1" u="heavy" dirty="0" smtClean="0">
                <a:latin typeface="楷体" pitchFamily="49" charset="-122"/>
                <a:ea typeface="楷体" pitchFamily="49" charset="-122"/>
              </a:rPr>
              <a:t>学生成绩查询结果排序</a:t>
            </a:r>
            <a:endParaRPr lang="zh-CN" altLang="zh-CN" b="1" u="heavy" dirty="0">
              <a:latin typeface="楷体" pitchFamily="49" charset="-122"/>
              <a:ea typeface="楷体" pitchFamily="49" charset="-122"/>
            </a:endParaRPr>
          </a:p>
        </p:txBody>
      </p:sp>
      <p:sp>
        <p:nvSpPr>
          <p:cNvPr id="65" name="矩形 64"/>
          <p:cNvSpPr/>
          <p:nvPr/>
        </p:nvSpPr>
        <p:spPr>
          <a:xfrm>
            <a:off x="815007" y="1059021"/>
            <a:ext cx="7315201" cy="646331"/>
          </a:xfrm>
          <a:prstGeom prst="rect">
            <a:avLst/>
          </a:prstGeom>
        </p:spPr>
        <p:txBody>
          <a:bodyPr wrap="square">
            <a:spAutoFit/>
          </a:bodyPr>
          <a:lstStyle/>
          <a:p>
            <a:r>
              <a:rPr lang="zh-CN" altLang="zh-CN" dirty="0" smtClean="0">
                <a:latin typeface="楷体" pitchFamily="49" charset="-122"/>
                <a:ea typeface="楷体" pitchFamily="49" charset="-122"/>
              </a:rPr>
              <a:t>【学习任务】在学习各种排序算法的前提下，掌握各种排序方法的算法实现和程序应用。</a:t>
            </a:r>
            <a:endParaRPr lang="zh-CN" altLang="zh-CN" dirty="0">
              <a:latin typeface="楷体" pitchFamily="49" charset="-122"/>
              <a:ea typeface="楷体" pitchFamily="49" charset="-122"/>
            </a:endParaRPr>
          </a:p>
        </p:txBody>
      </p:sp>
      <p:pic>
        <p:nvPicPr>
          <p:cNvPr id="184322" name="Picture 2"/>
          <p:cNvPicPr>
            <a:picLocks noChangeAspect="1" noChangeArrowheads="1"/>
          </p:cNvPicPr>
          <p:nvPr/>
        </p:nvPicPr>
        <p:blipFill>
          <a:blip r:embed="rId3" cstate="print"/>
          <a:srcRect l="28152" t="63813" r="27881" b="12508"/>
          <a:stretch>
            <a:fillRect/>
          </a:stretch>
        </p:blipFill>
        <p:spPr bwMode="auto">
          <a:xfrm>
            <a:off x="715617" y="2822713"/>
            <a:ext cx="8040757" cy="2345635"/>
          </a:xfrm>
          <a:prstGeom prst="rect">
            <a:avLst/>
          </a:prstGeom>
          <a:noFill/>
          <a:ln w="9525">
            <a:noFill/>
            <a:miter lim="800000"/>
            <a:headEnd/>
            <a:tailEnd/>
          </a:ln>
        </p:spPr>
      </p:pic>
    </p:spTree>
  </p:cSld>
  <p:clrMapOvr>
    <a:masterClrMapping/>
  </p:clrMapOvr>
  <mc:AlternateContent xmlns:mc="http://schemas.openxmlformats.org/markup-compatibility/2006">
    <mc:Choice xmlns=""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 name="矩形 58"/>
          <p:cNvSpPr/>
          <p:nvPr/>
        </p:nvSpPr>
        <p:spPr>
          <a:xfrm>
            <a:off x="0" y="377825"/>
            <a:ext cx="9144000" cy="493032"/>
          </a:xfrm>
          <a:prstGeom prst="rect">
            <a:avLst/>
          </a:prstGeom>
          <a:solidFill>
            <a:srgbClr val="4971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mn-lt"/>
              <a:ea typeface="+mn-ea"/>
              <a:cs typeface="+mn-cs"/>
            </a:endParaRPr>
          </a:p>
        </p:txBody>
      </p:sp>
      <p:grpSp>
        <p:nvGrpSpPr>
          <p:cNvPr id="2" name="组合 1"/>
          <p:cNvGrpSpPr/>
          <p:nvPr/>
        </p:nvGrpSpPr>
        <p:grpSpPr>
          <a:xfrm>
            <a:off x="10128" y="51708"/>
            <a:ext cx="1403123" cy="819150"/>
            <a:chOff x="449263" y="-463550"/>
            <a:chExt cx="4000500" cy="2379663"/>
          </a:xfrm>
        </p:grpSpPr>
        <p:sp>
          <p:nvSpPr>
            <p:cNvPr id="14348" name="Rectangle 7"/>
            <p:cNvSpPr/>
            <p:nvPr/>
          </p:nvSpPr>
          <p:spPr>
            <a:xfrm>
              <a:off x="449263" y="1655763"/>
              <a:ext cx="4000500" cy="252413"/>
            </a:xfrm>
            <a:prstGeom prst="rect">
              <a:avLst/>
            </a:prstGeom>
            <a:solidFill>
              <a:srgbClr val="43592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49" name="Freeform 8"/>
            <p:cNvSpPr/>
            <p:nvPr/>
          </p:nvSpPr>
          <p:spPr>
            <a:xfrm>
              <a:off x="1633538" y="7938"/>
              <a:ext cx="555625" cy="1647825"/>
            </a:xfrm>
            <a:custGeom>
              <a:avLst/>
              <a:gdLst/>
              <a:ahLst/>
              <a:cxnLst>
                <a:cxn ang="0">
                  <a:pos x="184150" y="1647825"/>
                </a:cxn>
                <a:cxn ang="0">
                  <a:pos x="555625" y="1606550"/>
                </a:cxn>
                <a:cxn ang="0">
                  <a:pos x="371475" y="0"/>
                </a:cxn>
                <a:cxn ang="0">
                  <a:pos x="0" y="41275"/>
                </a:cxn>
                <a:cxn ang="0">
                  <a:pos x="184150" y="1647825"/>
                </a:cxn>
              </a:cxnLst>
              <a:rect l="0" t="0" r="0" b="0"/>
              <a:pathLst>
                <a:path w="350" h="1038">
                  <a:moveTo>
                    <a:pt x="116" y="1038"/>
                  </a:moveTo>
                  <a:lnTo>
                    <a:pt x="350" y="1012"/>
                  </a:lnTo>
                  <a:lnTo>
                    <a:pt x="234" y="0"/>
                  </a:lnTo>
                  <a:lnTo>
                    <a:pt x="0" y="26"/>
                  </a:lnTo>
                  <a:lnTo>
                    <a:pt x="116" y="1038"/>
                  </a:lnTo>
                  <a:close/>
                </a:path>
              </a:pathLst>
            </a:custGeom>
            <a:solidFill>
              <a:srgbClr val="4A5B66">
                <a:alpha val="100000"/>
              </a:srgbClr>
            </a:solidFill>
            <a:ln w="9525">
              <a:noFill/>
            </a:ln>
          </p:spPr>
          <p:txBody>
            <a:bodyPr/>
            <a:lstStyle/>
            <a:p>
              <a:endParaRPr lang="zh-CN" altLang="en-US"/>
            </a:p>
          </p:txBody>
        </p:sp>
        <p:sp>
          <p:nvSpPr>
            <p:cNvPr id="14350" name="Freeform 9"/>
            <p:cNvSpPr/>
            <p:nvPr/>
          </p:nvSpPr>
          <p:spPr>
            <a:xfrm>
              <a:off x="1724025" y="147638"/>
              <a:ext cx="258762" cy="334963"/>
            </a:xfrm>
            <a:custGeom>
              <a:avLst/>
              <a:gdLst/>
              <a:ahLst/>
              <a:cxnLst>
                <a:cxn ang="0">
                  <a:pos x="33337" y="334963"/>
                </a:cxn>
                <a:cxn ang="0">
                  <a:pos x="258762" y="307975"/>
                </a:cxn>
                <a:cxn ang="0">
                  <a:pos x="225425" y="0"/>
                </a:cxn>
                <a:cxn ang="0">
                  <a:pos x="0" y="25400"/>
                </a:cxn>
                <a:cxn ang="0">
                  <a:pos x="33337" y="334963"/>
                </a:cxn>
              </a:cxnLst>
              <a:rect l="0" t="0" r="0" b="0"/>
              <a:pathLst>
                <a:path w="163" h="211">
                  <a:moveTo>
                    <a:pt x="21" y="211"/>
                  </a:moveTo>
                  <a:lnTo>
                    <a:pt x="163" y="194"/>
                  </a:lnTo>
                  <a:lnTo>
                    <a:pt x="142" y="0"/>
                  </a:lnTo>
                  <a:lnTo>
                    <a:pt x="0" y="16"/>
                  </a:lnTo>
                  <a:lnTo>
                    <a:pt x="21" y="211"/>
                  </a:lnTo>
                  <a:close/>
                </a:path>
              </a:pathLst>
            </a:custGeom>
            <a:solidFill>
              <a:srgbClr val="F8D271">
                <a:alpha val="100000"/>
              </a:srgbClr>
            </a:solidFill>
            <a:ln w="9525">
              <a:noFill/>
            </a:ln>
          </p:spPr>
          <p:txBody>
            <a:bodyPr/>
            <a:lstStyle/>
            <a:p>
              <a:endParaRPr lang="zh-CN" altLang="en-US"/>
            </a:p>
          </p:txBody>
        </p:sp>
        <p:sp>
          <p:nvSpPr>
            <p:cNvPr id="14351" name="Freeform 10"/>
            <p:cNvSpPr/>
            <p:nvPr/>
          </p:nvSpPr>
          <p:spPr>
            <a:xfrm>
              <a:off x="1768475" y="568325"/>
              <a:ext cx="195262" cy="979488"/>
            </a:xfrm>
            <a:custGeom>
              <a:avLst/>
              <a:gdLst/>
              <a:ahLst/>
              <a:cxnLst>
                <a:cxn ang="0">
                  <a:pos x="0" y="7938"/>
                </a:cxn>
                <a:cxn ang="0">
                  <a:pos x="87312" y="0"/>
                </a:cxn>
                <a:cxn ang="0">
                  <a:pos x="195262" y="968375"/>
                </a:cxn>
                <a:cxn ang="0">
                  <a:pos x="109537" y="979488"/>
                </a:cxn>
                <a:cxn ang="0">
                  <a:pos x="0" y="7938"/>
                </a:cxn>
              </a:cxnLst>
              <a:rect l="0" t="0" r="0" b="0"/>
              <a:pathLst>
                <a:path w="123" h="617">
                  <a:moveTo>
                    <a:pt x="0" y="5"/>
                  </a:moveTo>
                  <a:lnTo>
                    <a:pt x="55" y="0"/>
                  </a:lnTo>
                  <a:lnTo>
                    <a:pt x="123" y="610"/>
                  </a:lnTo>
                  <a:lnTo>
                    <a:pt x="69" y="617"/>
                  </a:lnTo>
                  <a:lnTo>
                    <a:pt x="0" y="5"/>
                  </a:lnTo>
                  <a:close/>
                </a:path>
              </a:pathLst>
            </a:custGeom>
            <a:solidFill>
              <a:srgbClr val="F8D271">
                <a:alpha val="100000"/>
              </a:srgbClr>
            </a:solidFill>
            <a:ln w="9525">
              <a:noFill/>
            </a:ln>
          </p:spPr>
          <p:txBody>
            <a:bodyPr/>
            <a:lstStyle/>
            <a:p>
              <a:endParaRPr lang="zh-CN" altLang="en-US"/>
            </a:p>
          </p:txBody>
        </p:sp>
        <p:sp>
          <p:nvSpPr>
            <p:cNvPr id="14352" name="Freeform 11"/>
            <p:cNvSpPr/>
            <p:nvPr/>
          </p:nvSpPr>
          <p:spPr>
            <a:xfrm>
              <a:off x="1908175" y="549275"/>
              <a:ext cx="198437" cy="979488"/>
            </a:xfrm>
            <a:custGeom>
              <a:avLst/>
              <a:gdLst/>
              <a:ahLst/>
              <a:cxnLst>
                <a:cxn ang="0">
                  <a:pos x="0" y="11113"/>
                </a:cxn>
                <a:cxn ang="0">
                  <a:pos x="85725" y="0"/>
                </a:cxn>
                <a:cxn ang="0">
                  <a:pos x="198437" y="971550"/>
                </a:cxn>
                <a:cxn ang="0">
                  <a:pos x="109537" y="979488"/>
                </a:cxn>
                <a:cxn ang="0">
                  <a:pos x="0" y="11113"/>
                </a:cxn>
              </a:cxnLst>
              <a:rect l="0" t="0" r="0" b="0"/>
              <a:pathLst>
                <a:path w="125" h="617">
                  <a:moveTo>
                    <a:pt x="0" y="7"/>
                  </a:moveTo>
                  <a:lnTo>
                    <a:pt x="54" y="0"/>
                  </a:lnTo>
                  <a:lnTo>
                    <a:pt x="125" y="612"/>
                  </a:lnTo>
                  <a:lnTo>
                    <a:pt x="69" y="617"/>
                  </a:lnTo>
                  <a:lnTo>
                    <a:pt x="0" y="7"/>
                  </a:lnTo>
                  <a:close/>
                </a:path>
              </a:pathLst>
            </a:custGeom>
            <a:solidFill>
              <a:srgbClr val="F8D271">
                <a:alpha val="100000"/>
              </a:srgbClr>
            </a:solidFill>
            <a:ln w="9525">
              <a:noFill/>
            </a:ln>
          </p:spPr>
          <p:txBody>
            <a:bodyPr/>
            <a:lstStyle/>
            <a:p>
              <a:endParaRPr lang="zh-CN" altLang="en-US"/>
            </a:p>
          </p:txBody>
        </p:sp>
        <p:sp>
          <p:nvSpPr>
            <p:cNvPr id="14353" name="Freeform 12"/>
            <p:cNvSpPr/>
            <p:nvPr/>
          </p:nvSpPr>
          <p:spPr>
            <a:xfrm>
              <a:off x="2039938" y="263525"/>
              <a:ext cx="439737" cy="1392238"/>
            </a:xfrm>
            <a:custGeom>
              <a:avLst/>
              <a:gdLst/>
              <a:ahLst/>
              <a:cxnLst>
                <a:cxn ang="0">
                  <a:pos x="153987" y="1392238"/>
                </a:cxn>
                <a:cxn ang="0">
                  <a:pos x="439737" y="1358900"/>
                </a:cxn>
                <a:cxn ang="0">
                  <a:pos x="285750" y="0"/>
                </a:cxn>
                <a:cxn ang="0">
                  <a:pos x="0" y="33338"/>
                </a:cxn>
                <a:cxn ang="0">
                  <a:pos x="153987" y="1392238"/>
                </a:cxn>
              </a:cxnLst>
              <a:rect l="0" t="0" r="0" b="0"/>
              <a:pathLst>
                <a:path w="277" h="877">
                  <a:moveTo>
                    <a:pt x="97" y="877"/>
                  </a:moveTo>
                  <a:lnTo>
                    <a:pt x="277" y="856"/>
                  </a:lnTo>
                  <a:lnTo>
                    <a:pt x="180" y="0"/>
                  </a:lnTo>
                  <a:lnTo>
                    <a:pt x="0" y="21"/>
                  </a:lnTo>
                  <a:lnTo>
                    <a:pt x="97" y="877"/>
                  </a:lnTo>
                  <a:close/>
                </a:path>
              </a:pathLst>
            </a:custGeom>
            <a:solidFill>
              <a:srgbClr val="F8D271">
                <a:alpha val="100000"/>
              </a:srgbClr>
            </a:solidFill>
            <a:ln w="9525">
              <a:noFill/>
            </a:ln>
          </p:spPr>
          <p:txBody>
            <a:bodyPr/>
            <a:lstStyle/>
            <a:p>
              <a:endParaRPr lang="zh-CN" altLang="en-US"/>
            </a:p>
          </p:txBody>
        </p:sp>
        <p:sp>
          <p:nvSpPr>
            <p:cNvPr id="14354" name="Freeform 13"/>
            <p:cNvSpPr/>
            <p:nvPr/>
          </p:nvSpPr>
          <p:spPr>
            <a:xfrm>
              <a:off x="2141538" y="422275"/>
              <a:ext cx="165100" cy="466725"/>
            </a:xfrm>
            <a:custGeom>
              <a:avLst/>
              <a:gdLst/>
              <a:ahLst/>
              <a:cxnLst>
                <a:cxn ang="0">
                  <a:pos x="52388" y="466725"/>
                </a:cxn>
                <a:cxn ang="0">
                  <a:pos x="165100" y="450850"/>
                </a:cxn>
                <a:cxn ang="0">
                  <a:pos x="115888" y="0"/>
                </a:cxn>
                <a:cxn ang="0">
                  <a:pos x="0" y="14288"/>
                </a:cxn>
                <a:cxn ang="0">
                  <a:pos x="52388" y="466725"/>
                </a:cxn>
              </a:cxnLst>
              <a:rect l="0" t="0" r="0" b="0"/>
              <a:pathLst>
                <a:path w="104" h="294">
                  <a:moveTo>
                    <a:pt x="33" y="294"/>
                  </a:moveTo>
                  <a:lnTo>
                    <a:pt x="104" y="284"/>
                  </a:lnTo>
                  <a:lnTo>
                    <a:pt x="73" y="0"/>
                  </a:lnTo>
                  <a:lnTo>
                    <a:pt x="0" y="9"/>
                  </a:lnTo>
                  <a:lnTo>
                    <a:pt x="33" y="294"/>
                  </a:lnTo>
                  <a:close/>
                </a:path>
              </a:pathLst>
            </a:custGeom>
            <a:solidFill>
              <a:srgbClr val="DF5024">
                <a:alpha val="100000"/>
              </a:srgbClr>
            </a:solidFill>
            <a:ln w="9525">
              <a:noFill/>
            </a:ln>
          </p:spPr>
          <p:txBody>
            <a:bodyPr/>
            <a:lstStyle/>
            <a:p>
              <a:endParaRPr lang="zh-CN" altLang="en-US"/>
            </a:p>
          </p:txBody>
        </p:sp>
        <p:sp>
          <p:nvSpPr>
            <p:cNvPr id="14355" name="Rectangle 14"/>
            <p:cNvSpPr/>
            <p:nvPr/>
          </p:nvSpPr>
          <p:spPr>
            <a:xfrm>
              <a:off x="704850" y="-82550"/>
              <a:ext cx="447675" cy="1738313"/>
            </a:xfrm>
            <a:prstGeom prst="rect">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56" name="Freeform 15"/>
            <p:cNvSpPr/>
            <p:nvPr/>
          </p:nvSpPr>
          <p:spPr>
            <a:xfrm>
              <a:off x="787400" y="13255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57" name="Freeform 16"/>
            <p:cNvSpPr/>
            <p:nvPr/>
          </p:nvSpPr>
          <p:spPr>
            <a:xfrm>
              <a:off x="787400" y="1212850"/>
              <a:ext cx="282575" cy="179388"/>
            </a:xfrm>
            <a:custGeom>
              <a:avLst/>
              <a:gdLst/>
              <a:ahLst/>
              <a:cxnLst>
                <a:cxn ang="0">
                  <a:pos x="0" y="60325"/>
                </a:cxn>
                <a:cxn ang="0">
                  <a:pos x="282575" y="179388"/>
                </a:cxn>
                <a:cxn ang="0">
                  <a:pos x="282575" y="120650"/>
                </a:cxn>
                <a:cxn ang="0">
                  <a:pos x="0" y="0"/>
                </a:cxn>
                <a:cxn ang="0">
                  <a:pos x="0" y="60325"/>
                </a:cxn>
              </a:cxnLst>
              <a:rect l="0" t="0" r="0" b="0"/>
              <a:pathLst>
                <a:path w="178" h="113">
                  <a:moveTo>
                    <a:pt x="0" y="38"/>
                  </a:moveTo>
                  <a:lnTo>
                    <a:pt x="178" y="113"/>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58" name="Freeform 17"/>
            <p:cNvSpPr/>
            <p:nvPr/>
          </p:nvSpPr>
          <p:spPr>
            <a:xfrm>
              <a:off x="787400" y="1095375"/>
              <a:ext cx="282575" cy="184150"/>
            </a:xfrm>
            <a:custGeom>
              <a:avLst/>
              <a:gdLst/>
              <a:ahLst/>
              <a:cxnLst>
                <a:cxn ang="0">
                  <a:pos x="0" y="60325"/>
                </a:cxn>
                <a:cxn ang="0">
                  <a:pos x="282575" y="184150"/>
                </a:cxn>
                <a:cxn ang="0">
                  <a:pos x="282575" y="123825"/>
                </a:cxn>
                <a:cxn ang="0">
                  <a:pos x="0" y="0"/>
                </a:cxn>
                <a:cxn ang="0">
                  <a:pos x="0" y="60325"/>
                </a:cxn>
              </a:cxnLst>
              <a:rect l="0" t="0" r="0" b="0"/>
              <a:pathLst>
                <a:path w="178" h="116">
                  <a:moveTo>
                    <a:pt x="0" y="38"/>
                  </a:moveTo>
                  <a:lnTo>
                    <a:pt x="178" y="116"/>
                  </a:lnTo>
                  <a:lnTo>
                    <a:pt x="178" y="78"/>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59" name="Freeform 18"/>
            <p:cNvSpPr/>
            <p:nvPr/>
          </p:nvSpPr>
          <p:spPr>
            <a:xfrm>
              <a:off x="787400" y="9826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0" name="Freeform 19"/>
            <p:cNvSpPr/>
            <p:nvPr/>
          </p:nvSpPr>
          <p:spPr>
            <a:xfrm>
              <a:off x="787400" y="869950"/>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1" name="Freeform 20"/>
            <p:cNvSpPr/>
            <p:nvPr/>
          </p:nvSpPr>
          <p:spPr>
            <a:xfrm>
              <a:off x="787400" y="752475"/>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2" name="Freeform 21"/>
            <p:cNvSpPr/>
            <p:nvPr/>
          </p:nvSpPr>
          <p:spPr>
            <a:xfrm>
              <a:off x="787400" y="6397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3" name="Freeform 22"/>
            <p:cNvSpPr/>
            <p:nvPr/>
          </p:nvSpPr>
          <p:spPr>
            <a:xfrm>
              <a:off x="787400" y="523875"/>
              <a:ext cx="282575" cy="184150"/>
            </a:xfrm>
            <a:custGeom>
              <a:avLst/>
              <a:gdLst/>
              <a:ahLst/>
              <a:cxnLst>
                <a:cxn ang="0">
                  <a:pos x="0" y="60325"/>
                </a:cxn>
                <a:cxn ang="0">
                  <a:pos x="282575" y="184150"/>
                </a:cxn>
                <a:cxn ang="0">
                  <a:pos x="282575" y="120650"/>
                </a:cxn>
                <a:cxn ang="0">
                  <a:pos x="0" y="0"/>
                </a:cxn>
                <a:cxn ang="0">
                  <a:pos x="0" y="60325"/>
                </a:cxn>
              </a:cxnLst>
              <a:rect l="0" t="0" r="0" b="0"/>
              <a:pathLst>
                <a:path w="178" h="116">
                  <a:moveTo>
                    <a:pt x="0" y="38"/>
                  </a:moveTo>
                  <a:lnTo>
                    <a:pt x="178" y="116"/>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4" name="Freeform 23"/>
            <p:cNvSpPr/>
            <p:nvPr/>
          </p:nvSpPr>
          <p:spPr>
            <a:xfrm>
              <a:off x="787400" y="411163"/>
              <a:ext cx="282575" cy="179388"/>
            </a:xfrm>
            <a:custGeom>
              <a:avLst/>
              <a:gdLst/>
              <a:ahLst/>
              <a:cxnLst>
                <a:cxn ang="0">
                  <a:pos x="0" y="58738"/>
                </a:cxn>
                <a:cxn ang="0">
                  <a:pos x="282575" y="179388"/>
                </a:cxn>
                <a:cxn ang="0">
                  <a:pos x="282575" y="119063"/>
                </a:cxn>
                <a:cxn ang="0">
                  <a:pos x="0" y="0"/>
                </a:cxn>
                <a:cxn ang="0">
                  <a:pos x="0" y="58738"/>
                </a:cxn>
              </a:cxnLst>
              <a:rect l="0" t="0" r="0" b="0"/>
              <a:pathLst>
                <a:path w="178" h="113">
                  <a:moveTo>
                    <a:pt x="0" y="37"/>
                  </a:moveTo>
                  <a:lnTo>
                    <a:pt x="178" y="113"/>
                  </a:lnTo>
                  <a:lnTo>
                    <a:pt x="178" y="75"/>
                  </a:lnTo>
                  <a:lnTo>
                    <a:pt x="0" y="0"/>
                  </a:lnTo>
                  <a:lnTo>
                    <a:pt x="0" y="37"/>
                  </a:lnTo>
                  <a:close/>
                </a:path>
              </a:pathLst>
            </a:custGeom>
            <a:solidFill>
              <a:srgbClr val="F6B86B">
                <a:alpha val="100000"/>
              </a:srgbClr>
            </a:solidFill>
            <a:ln w="9525">
              <a:noFill/>
            </a:ln>
          </p:spPr>
          <p:txBody>
            <a:bodyPr/>
            <a:lstStyle/>
            <a:p>
              <a:endParaRPr lang="zh-CN" altLang="en-US"/>
            </a:p>
          </p:txBody>
        </p:sp>
        <p:sp>
          <p:nvSpPr>
            <p:cNvPr id="14365" name="Freeform 24"/>
            <p:cNvSpPr/>
            <p:nvPr/>
          </p:nvSpPr>
          <p:spPr>
            <a:xfrm>
              <a:off x="787400" y="2968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6" name="Freeform 25"/>
            <p:cNvSpPr/>
            <p:nvPr/>
          </p:nvSpPr>
          <p:spPr>
            <a:xfrm>
              <a:off x="787400" y="180975"/>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7" name="Freeform 26"/>
            <p:cNvSpPr/>
            <p:nvPr/>
          </p:nvSpPr>
          <p:spPr>
            <a:xfrm>
              <a:off x="787400" y="682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8" name="Rectangle 27"/>
            <p:cNvSpPr/>
            <p:nvPr/>
          </p:nvSpPr>
          <p:spPr>
            <a:xfrm>
              <a:off x="1152525" y="285750"/>
              <a:ext cx="285750" cy="1370013"/>
            </a:xfrm>
            <a:prstGeom prst="rect">
              <a:avLst/>
            </a:prstGeom>
            <a:solidFill>
              <a:srgbClr val="F2E1C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69" name="Rectangle 28"/>
            <p:cNvSpPr/>
            <p:nvPr/>
          </p:nvSpPr>
          <p:spPr>
            <a:xfrm>
              <a:off x="1152525" y="285750"/>
              <a:ext cx="285750" cy="128588"/>
            </a:xfrm>
            <a:prstGeom prst="rect">
              <a:avLst/>
            </a:prstGeom>
            <a:solidFill>
              <a:srgbClr val="4A5B66"/>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0" name="Rectangle 29"/>
            <p:cNvSpPr/>
            <p:nvPr/>
          </p:nvSpPr>
          <p:spPr>
            <a:xfrm>
              <a:off x="1254125" y="469900"/>
              <a:ext cx="85725" cy="1100138"/>
            </a:xfrm>
            <a:prstGeom prst="rect">
              <a:avLst/>
            </a:prstGeom>
            <a:solidFill>
              <a:srgbClr val="4A5B66"/>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1" name="Rectangle 30"/>
            <p:cNvSpPr/>
            <p:nvPr/>
          </p:nvSpPr>
          <p:spPr>
            <a:xfrm>
              <a:off x="1438275" y="-463550"/>
              <a:ext cx="187325" cy="2119313"/>
            </a:xfrm>
            <a:prstGeom prst="rect">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2" name="Rectangle 31"/>
            <p:cNvSpPr/>
            <p:nvPr/>
          </p:nvSpPr>
          <p:spPr>
            <a:xfrm>
              <a:off x="1482725" y="-395288"/>
              <a:ext cx="98425" cy="177800"/>
            </a:xfrm>
            <a:prstGeom prst="rect">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3" name="Rectangle 32"/>
            <p:cNvSpPr/>
            <p:nvPr/>
          </p:nvSpPr>
          <p:spPr>
            <a:xfrm>
              <a:off x="1482725" y="-161925"/>
              <a:ext cx="98425" cy="177800"/>
            </a:xfrm>
            <a:prstGeom prst="rect">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4" name="Rectangle 33"/>
            <p:cNvSpPr/>
            <p:nvPr/>
          </p:nvSpPr>
          <p:spPr>
            <a:xfrm>
              <a:off x="1482725" y="71438"/>
              <a:ext cx="98425" cy="177800"/>
            </a:xfrm>
            <a:prstGeom prst="rect">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5" name="Oval 34"/>
            <p:cNvSpPr/>
            <p:nvPr/>
          </p:nvSpPr>
          <p:spPr>
            <a:xfrm>
              <a:off x="3373438" y="1524000"/>
              <a:ext cx="257175" cy="147638"/>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6" name="Oval 35"/>
            <p:cNvSpPr/>
            <p:nvPr/>
          </p:nvSpPr>
          <p:spPr>
            <a:xfrm>
              <a:off x="3656013" y="1524000"/>
              <a:ext cx="255587" cy="147638"/>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7" name="Oval 36"/>
            <p:cNvSpPr/>
            <p:nvPr/>
          </p:nvSpPr>
          <p:spPr>
            <a:xfrm>
              <a:off x="3351213" y="519113"/>
              <a:ext cx="180975" cy="177800"/>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8" name="Oval 37"/>
            <p:cNvSpPr/>
            <p:nvPr/>
          </p:nvSpPr>
          <p:spPr>
            <a:xfrm>
              <a:off x="3400425" y="573088"/>
              <a:ext cx="109537" cy="107950"/>
            </a:xfrm>
            <a:prstGeom prst="ellipse">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9" name="Oval 38"/>
            <p:cNvSpPr/>
            <p:nvPr/>
          </p:nvSpPr>
          <p:spPr>
            <a:xfrm>
              <a:off x="3757613" y="519113"/>
              <a:ext cx="176212" cy="177800"/>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0" name="Oval 39"/>
            <p:cNvSpPr/>
            <p:nvPr/>
          </p:nvSpPr>
          <p:spPr>
            <a:xfrm>
              <a:off x="3776663" y="573088"/>
              <a:ext cx="109537" cy="107950"/>
            </a:xfrm>
            <a:prstGeom prst="ellipse">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1" name="Freeform 40"/>
            <p:cNvSpPr/>
            <p:nvPr/>
          </p:nvSpPr>
          <p:spPr>
            <a:xfrm>
              <a:off x="2374900" y="919163"/>
              <a:ext cx="1176337" cy="996950"/>
            </a:xfrm>
            <a:custGeom>
              <a:avLst/>
              <a:gdLst/>
              <a:ahLst/>
              <a:cxnLst>
                <a:cxn ang="0">
                  <a:pos x="1097413" y="304728"/>
                </a:cxn>
                <a:cxn ang="0">
                  <a:pos x="108990" y="549263"/>
                </a:cxn>
                <a:cxn ang="0">
                  <a:pos x="1097413" y="304728"/>
                </a:cxn>
              </a:cxnLst>
              <a:rect l="0" t="0" r="0" b="0"/>
              <a:pathLst>
                <a:path w="313" h="265">
                  <a:moveTo>
                    <a:pt x="292" y="81"/>
                  </a:moveTo>
                  <a:cubicBezTo>
                    <a:pt x="313" y="162"/>
                    <a:pt x="58" y="265"/>
                    <a:pt x="29" y="146"/>
                  </a:cubicBezTo>
                  <a:cubicBezTo>
                    <a:pt x="0" y="27"/>
                    <a:pt x="272" y="0"/>
                    <a:pt x="292" y="81"/>
                  </a:cubicBezTo>
                  <a:close/>
                </a:path>
              </a:pathLst>
            </a:custGeom>
            <a:solidFill>
              <a:srgbClr val="392214">
                <a:alpha val="100000"/>
              </a:srgbClr>
            </a:solidFill>
            <a:ln w="9525">
              <a:noFill/>
            </a:ln>
          </p:spPr>
          <p:txBody>
            <a:bodyPr/>
            <a:lstStyle/>
            <a:p>
              <a:endParaRPr lang="zh-CN" altLang="en-US"/>
            </a:p>
          </p:txBody>
        </p:sp>
        <p:sp>
          <p:nvSpPr>
            <p:cNvPr id="14382" name="Freeform 41"/>
            <p:cNvSpPr>
              <a:spLocks noEditPoints="1"/>
            </p:cNvSpPr>
            <p:nvPr/>
          </p:nvSpPr>
          <p:spPr>
            <a:xfrm>
              <a:off x="2501900" y="1087438"/>
              <a:ext cx="947737" cy="538163"/>
            </a:xfrm>
            <a:custGeom>
              <a:avLst/>
              <a:gdLst/>
              <a:ahLst/>
              <a:cxnLst>
                <a:cxn ang="0">
                  <a:pos x="876281" y="282253"/>
                </a:cxn>
                <a:cxn ang="0">
                  <a:pos x="876281" y="90321"/>
                </a:cxn>
                <a:cxn ang="0">
                  <a:pos x="876281" y="90321"/>
                </a:cxn>
                <a:cxn ang="0">
                  <a:pos x="876281" y="282253"/>
                </a:cxn>
                <a:cxn ang="0">
                  <a:pos x="823629" y="37634"/>
                </a:cxn>
                <a:cxn ang="0">
                  <a:pos x="831150" y="342467"/>
                </a:cxn>
                <a:cxn ang="0">
                  <a:pos x="774737" y="112901"/>
                </a:cxn>
                <a:cxn ang="0">
                  <a:pos x="774737" y="112901"/>
                </a:cxn>
                <a:cxn ang="0">
                  <a:pos x="718324" y="417735"/>
                </a:cxn>
                <a:cxn ang="0">
                  <a:pos x="733368" y="11290"/>
                </a:cxn>
                <a:cxn ang="0">
                  <a:pos x="759694" y="395155"/>
                </a:cxn>
                <a:cxn ang="0">
                  <a:pos x="673194" y="131718"/>
                </a:cxn>
                <a:cxn ang="0">
                  <a:pos x="673194" y="131718"/>
                </a:cxn>
                <a:cxn ang="0">
                  <a:pos x="613020" y="466659"/>
                </a:cxn>
                <a:cxn ang="0">
                  <a:pos x="639346" y="3763"/>
                </a:cxn>
                <a:cxn ang="0">
                  <a:pos x="650629" y="451605"/>
                </a:cxn>
                <a:cxn ang="0">
                  <a:pos x="575412" y="150535"/>
                </a:cxn>
                <a:cxn ang="0">
                  <a:pos x="575412" y="150535"/>
                </a:cxn>
                <a:cxn ang="0">
                  <a:pos x="511477" y="504293"/>
                </a:cxn>
                <a:cxn ang="0">
                  <a:pos x="541564" y="3763"/>
                </a:cxn>
                <a:cxn ang="0">
                  <a:pos x="549086" y="493002"/>
                </a:cxn>
                <a:cxn ang="0">
                  <a:pos x="473869" y="165589"/>
                </a:cxn>
                <a:cxn ang="0">
                  <a:pos x="473869" y="165589"/>
                </a:cxn>
                <a:cxn ang="0">
                  <a:pos x="409934" y="526873"/>
                </a:cxn>
                <a:cxn ang="0">
                  <a:pos x="443782" y="11290"/>
                </a:cxn>
                <a:cxn ang="0">
                  <a:pos x="443782" y="519346"/>
                </a:cxn>
                <a:cxn ang="0">
                  <a:pos x="376086" y="180642"/>
                </a:cxn>
                <a:cxn ang="0">
                  <a:pos x="376086" y="180642"/>
                </a:cxn>
                <a:cxn ang="0">
                  <a:pos x="308391" y="538163"/>
                </a:cxn>
                <a:cxn ang="0">
                  <a:pos x="342238" y="33870"/>
                </a:cxn>
                <a:cxn ang="0">
                  <a:pos x="345999" y="534400"/>
                </a:cxn>
                <a:cxn ang="0">
                  <a:pos x="274543" y="195696"/>
                </a:cxn>
                <a:cxn ang="0">
                  <a:pos x="274543" y="195696"/>
                </a:cxn>
                <a:cxn ang="0">
                  <a:pos x="214369" y="530636"/>
                </a:cxn>
                <a:cxn ang="0">
                  <a:pos x="236934" y="67741"/>
                </a:cxn>
                <a:cxn ang="0">
                  <a:pos x="248217" y="534400"/>
                </a:cxn>
                <a:cxn ang="0">
                  <a:pos x="176760" y="203222"/>
                </a:cxn>
                <a:cxn ang="0">
                  <a:pos x="176760" y="203222"/>
                </a:cxn>
                <a:cxn ang="0">
                  <a:pos x="124108" y="504293"/>
                </a:cxn>
                <a:cxn ang="0">
                  <a:pos x="131630" y="124191"/>
                </a:cxn>
                <a:cxn ang="0">
                  <a:pos x="154195" y="515583"/>
                </a:cxn>
                <a:cxn ang="0">
                  <a:pos x="78978" y="214513"/>
                </a:cxn>
                <a:cxn ang="0">
                  <a:pos x="78978" y="214513"/>
                </a:cxn>
                <a:cxn ang="0">
                  <a:pos x="41369" y="425262"/>
                </a:cxn>
                <a:cxn ang="0">
                  <a:pos x="78978" y="406445"/>
                </a:cxn>
                <a:cxn ang="0">
                  <a:pos x="78978" y="406445"/>
                </a:cxn>
              </a:cxnLst>
              <a:rect l="0" t="0" r="0" b="0"/>
              <a:pathLst>
                <a:path w="252" h="143">
                  <a:moveTo>
                    <a:pt x="249" y="38"/>
                  </a:moveTo>
                  <a:cubicBezTo>
                    <a:pt x="252" y="52"/>
                    <a:pt x="246" y="66"/>
                    <a:pt x="233" y="79"/>
                  </a:cubicBezTo>
                  <a:cubicBezTo>
                    <a:pt x="233" y="75"/>
                    <a:pt x="233" y="75"/>
                    <a:pt x="233" y="75"/>
                  </a:cubicBezTo>
                  <a:cubicBezTo>
                    <a:pt x="242" y="26"/>
                    <a:pt x="242" y="26"/>
                    <a:pt x="242" y="26"/>
                  </a:cubicBezTo>
                  <a:cubicBezTo>
                    <a:pt x="245" y="29"/>
                    <a:pt x="247" y="33"/>
                    <a:pt x="249" y="38"/>
                  </a:cubicBezTo>
                  <a:close/>
                  <a:moveTo>
                    <a:pt x="233" y="24"/>
                  </a:moveTo>
                  <a:cubicBezTo>
                    <a:pt x="233" y="17"/>
                    <a:pt x="233" y="17"/>
                    <a:pt x="233" y="17"/>
                  </a:cubicBezTo>
                  <a:cubicBezTo>
                    <a:pt x="234" y="18"/>
                    <a:pt x="234" y="18"/>
                    <a:pt x="234" y="18"/>
                  </a:cubicBezTo>
                  <a:lnTo>
                    <a:pt x="233" y="24"/>
                  </a:lnTo>
                  <a:close/>
                  <a:moveTo>
                    <a:pt x="233" y="79"/>
                  </a:moveTo>
                  <a:cubicBezTo>
                    <a:pt x="233" y="80"/>
                    <a:pt x="232" y="80"/>
                    <a:pt x="232" y="81"/>
                  </a:cubicBezTo>
                  <a:cubicBezTo>
                    <a:pt x="233" y="75"/>
                    <a:pt x="233" y="75"/>
                    <a:pt x="233" y="75"/>
                  </a:cubicBezTo>
                  <a:lnTo>
                    <a:pt x="233" y="79"/>
                  </a:lnTo>
                  <a:close/>
                  <a:moveTo>
                    <a:pt x="233" y="17"/>
                  </a:moveTo>
                  <a:cubicBezTo>
                    <a:pt x="229" y="15"/>
                    <a:pt x="224" y="12"/>
                    <a:pt x="219" y="10"/>
                  </a:cubicBezTo>
                  <a:cubicBezTo>
                    <a:pt x="206" y="81"/>
                    <a:pt x="206" y="81"/>
                    <a:pt x="206" y="81"/>
                  </a:cubicBezTo>
                  <a:cubicBezTo>
                    <a:pt x="206" y="102"/>
                    <a:pt x="206" y="102"/>
                    <a:pt x="206" y="102"/>
                  </a:cubicBezTo>
                  <a:cubicBezTo>
                    <a:pt x="211" y="98"/>
                    <a:pt x="216" y="95"/>
                    <a:pt x="221" y="91"/>
                  </a:cubicBezTo>
                  <a:cubicBezTo>
                    <a:pt x="233" y="24"/>
                    <a:pt x="233" y="24"/>
                    <a:pt x="233" y="24"/>
                  </a:cubicBezTo>
                  <a:lnTo>
                    <a:pt x="233" y="17"/>
                  </a:lnTo>
                  <a:close/>
                  <a:moveTo>
                    <a:pt x="206" y="30"/>
                  </a:moveTo>
                  <a:cubicBezTo>
                    <a:pt x="206" y="6"/>
                    <a:pt x="206" y="6"/>
                    <a:pt x="206" y="6"/>
                  </a:cubicBezTo>
                  <a:cubicBezTo>
                    <a:pt x="208" y="6"/>
                    <a:pt x="209" y="7"/>
                    <a:pt x="210" y="7"/>
                  </a:cubicBezTo>
                  <a:lnTo>
                    <a:pt x="206" y="30"/>
                  </a:lnTo>
                  <a:close/>
                  <a:moveTo>
                    <a:pt x="206" y="6"/>
                  </a:moveTo>
                  <a:cubicBezTo>
                    <a:pt x="206" y="30"/>
                    <a:pt x="206" y="30"/>
                    <a:pt x="206" y="30"/>
                  </a:cubicBezTo>
                  <a:cubicBezTo>
                    <a:pt x="191" y="111"/>
                    <a:pt x="191" y="111"/>
                    <a:pt x="191" y="111"/>
                  </a:cubicBezTo>
                  <a:cubicBezTo>
                    <a:pt x="187" y="113"/>
                    <a:pt x="183" y="115"/>
                    <a:pt x="179" y="117"/>
                  </a:cubicBezTo>
                  <a:cubicBezTo>
                    <a:pt x="179" y="86"/>
                    <a:pt x="179" y="86"/>
                    <a:pt x="179" y="86"/>
                  </a:cubicBezTo>
                  <a:cubicBezTo>
                    <a:pt x="195" y="3"/>
                    <a:pt x="195" y="3"/>
                    <a:pt x="195" y="3"/>
                  </a:cubicBezTo>
                  <a:cubicBezTo>
                    <a:pt x="199" y="4"/>
                    <a:pt x="202" y="5"/>
                    <a:pt x="206" y="6"/>
                  </a:cubicBezTo>
                  <a:close/>
                  <a:moveTo>
                    <a:pt x="206" y="81"/>
                  </a:moveTo>
                  <a:cubicBezTo>
                    <a:pt x="202" y="105"/>
                    <a:pt x="202" y="105"/>
                    <a:pt x="202" y="105"/>
                  </a:cubicBezTo>
                  <a:cubicBezTo>
                    <a:pt x="203" y="104"/>
                    <a:pt x="205" y="103"/>
                    <a:pt x="206" y="102"/>
                  </a:cubicBezTo>
                  <a:lnTo>
                    <a:pt x="206" y="81"/>
                  </a:lnTo>
                  <a:close/>
                  <a:moveTo>
                    <a:pt x="179" y="35"/>
                  </a:moveTo>
                  <a:cubicBezTo>
                    <a:pt x="186" y="2"/>
                    <a:pt x="186" y="2"/>
                    <a:pt x="186" y="2"/>
                  </a:cubicBezTo>
                  <a:cubicBezTo>
                    <a:pt x="184" y="2"/>
                    <a:pt x="182" y="1"/>
                    <a:pt x="179" y="1"/>
                  </a:cubicBezTo>
                  <a:lnTo>
                    <a:pt x="179" y="35"/>
                  </a:lnTo>
                  <a:close/>
                  <a:moveTo>
                    <a:pt x="179" y="1"/>
                  </a:moveTo>
                  <a:cubicBezTo>
                    <a:pt x="179" y="35"/>
                    <a:pt x="179" y="35"/>
                    <a:pt x="179" y="35"/>
                  </a:cubicBezTo>
                  <a:cubicBezTo>
                    <a:pt x="163" y="124"/>
                    <a:pt x="163" y="124"/>
                    <a:pt x="163" y="124"/>
                  </a:cubicBezTo>
                  <a:cubicBezTo>
                    <a:pt x="160" y="126"/>
                    <a:pt x="156" y="127"/>
                    <a:pt x="153" y="128"/>
                  </a:cubicBezTo>
                  <a:cubicBezTo>
                    <a:pt x="153" y="91"/>
                    <a:pt x="153" y="91"/>
                    <a:pt x="153" y="91"/>
                  </a:cubicBezTo>
                  <a:cubicBezTo>
                    <a:pt x="170" y="1"/>
                    <a:pt x="170" y="1"/>
                    <a:pt x="170" y="1"/>
                  </a:cubicBezTo>
                  <a:cubicBezTo>
                    <a:pt x="173" y="1"/>
                    <a:pt x="176" y="1"/>
                    <a:pt x="179" y="1"/>
                  </a:cubicBezTo>
                  <a:close/>
                  <a:moveTo>
                    <a:pt x="179" y="86"/>
                  </a:moveTo>
                  <a:cubicBezTo>
                    <a:pt x="173" y="120"/>
                    <a:pt x="173" y="120"/>
                    <a:pt x="173" y="120"/>
                  </a:cubicBezTo>
                  <a:cubicBezTo>
                    <a:pt x="175" y="119"/>
                    <a:pt x="177" y="118"/>
                    <a:pt x="179" y="117"/>
                  </a:cubicBezTo>
                  <a:lnTo>
                    <a:pt x="179" y="86"/>
                  </a:lnTo>
                  <a:close/>
                  <a:moveTo>
                    <a:pt x="153" y="40"/>
                  </a:moveTo>
                  <a:cubicBezTo>
                    <a:pt x="160" y="0"/>
                    <a:pt x="160" y="0"/>
                    <a:pt x="160" y="0"/>
                  </a:cubicBezTo>
                  <a:cubicBezTo>
                    <a:pt x="158" y="0"/>
                    <a:pt x="155" y="0"/>
                    <a:pt x="153" y="0"/>
                  </a:cubicBezTo>
                  <a:lnTo>
                    <a:pt x="153" y="40"/>
                  </a:lnTo>
                  <a:close/>
                  <a:moveTo>
                    <a:pt x="153" y="0"/>
                  </a:moveTo>
                  <a:cubicBezTo>
                    <a:pt x="153" y="40"/>
                    <a:pt x="153" y="40"/>
                    <a:pt x="153" y="40"/>
                  </a:cubicBezTo>
                  <a:cubicBezTo>
                    <a:pt x="136" y="134"/>
                    <a:pt x="136" y="134"/>
                    <a:pt x="136" y="134"/>
                  </a:cubicBezTo>
                  <a:cubicBezTo>
                    <a:pt x="132" y="135"/>
                    <a:pt x="129" y="136"/>
                    <a:pt x="126" y="136"/>
                  </a:cubicBezTo>
                  <a:cubicBezTo>
                    <a:pt x="126" y="95"/>
                    <a:pt x="126" y="95"/>
                    <a:pt x="126" y="95"/>
                  </a:cubicBezTo>
                  <a:cubicBezTo>
                    <a:pt x="144" y="1"/>
                    <a:pt x="144" y="1"/>
                    <a:pt x="144" y="1"/>
                  </a:cubicBezTo>
                  <a:cubicBezTo>
                    <a:pt x="147" y="1"/>
                    <a:pt x="150" y="0"/>
                    <a:pt x="153" y="0"/>
                  </a:cubicBezTo>
                  <a:close/>
                  <a:moveTo>
                    <a:pt x="153" y="91"/>
                  </a:moveTo>
                  <a:cubicBezTo>
                    <a:pt x="146" y="131"/>
                    <a:pt x="146" y="131"/>
                    <a:pt x="146" y="131"/>
                  </a:cubicBezTo>
                  <a:cubicBezTo>
                    <a:pt x="148" y="130"/>
                    <a:pt x="150" y="129"/>
                    <a:pt x="153" y="128"/>
                  </a:cubicBezTo>
                  <a:lnTo>
                    <a:pt x="153" y="91"/>
                  </a:lnTo>
                  <a:close/>
                  <a:moveTo>
                    <a:pt x="126" y="44"/>
                  </a:moveTo>
                  <a:cubicBezTo>
                    <a:pt x="134" y="1"/>
                    <a:pt x="134" y="1"/>
                    <a:pt x="134" y="1"/>
                  </a:cubicBezTo>
                  <a:cubicBezTo>
                    <a:pt x="132" y="2"/>
                    <a:pt x="129" y="2"/>
                    <a:pt x="126" y="2"/>
                  </a:cubicBezTo>
                  <a:lnTo>
                    <a:pt x="126" y="44"/>
                  </a:lnTo>
                  <a:close/>
                  <a:moveTo>
                    <a:pt x="126" y="2"/>
                  </a:moveTo>
                  <a:cubicBezTo>
                    <a:pt x="126" y="44"/>
                    <a:pt x="126" y="44"/>
                    <a:pt x="126" y="44"/>
                  </a:cubicBezTo>
                  <a:cubicBezTo>
                    <a:pt x="109" y="140"/>
                    <a:pt x="109" y="140"/>
                    <a:pt x="109" y="140"/>
                  </a:cubicBezTo>
                  <a:cubicBezTo>
                    <a:pt x="106" y="141"/>
                    <a:pt x="103" y="141"/>
                    <a:pt x="100" y="141"/>
                  </a:cubicBezTo>
                  <a:cubicBezTo>
                    <a:pt x="100" y="99"/>
                    <a:pt x="100" y="99"/>
                    <a:pt x="100" y="99"/>
                  </a:cubicBezTo>
                  <a:cubicBezTo>
                    <a:pt x="118" y="3"/>
                    <a:pt x="118" y="3"/>
                    <a:pt x="118" y="3"/>
                  </a:cubicBezTo>
                  <a:cubicBezTo>
                    <a:pt x="120" y="3"/>
                    <a:pt x="123" y="3"/>
                    <a:pt x="126" y="2"/>
                  </a:cubicBezTo>
                  <a:close/>
                  <a:moveTo>
                    <a:pt x="126" y="95"/>
                  </a:moveTo>
                  <a:cubicBezTo>
                    <a:pt x="118" y="138"/>
                    <a:pt x="118" y="138"/>
                    <a:pt x="118" y="138"/>
                  </a:cubicBezTo>
                  <a:cubicBezTo>
                    <a:pt x="121" y="138"/>
                    <a:pt x="124" y="137"/>
                    <a:pt x="126" y="136"/>
                  </a:cubicBezTo>
                  <a:lnTo>
                    <a:pt x="126" y="95"/>
                  </a:lnTo>
                  <a:close/>
                  <a:moveTo>
                    <a:pt x="100" y="48"/>
                  </a:moveTo>
                  <a:cubicBezTo>
                    <a:pt x="108" y="5"/>
                    <a:pt x="108" y="5"/>
                    <a:pt x="108" y="5"/>
                  </a:cubicBezTo>
                  <a:cubicBezTo>
                    <a:pt x="105" y="6"/>
                    <a:pt x="102" y="6"/>
                    <a:pt x="100" y="7"/>
                  </a:cubicBezTo>
                  <a:lnTo>
                    <a:pt x="100" y="48"/>
                  </a:lnTo>
                  <a:close/>
                  <a:moveTo>
                    <a:pt x="100" y="7"/>
                  </a:moveTo>
                  <a:cubicBezTo>
                    <a:pt x="100" y="48"/>
                    <a:pt x="100" y="48"/>
                    <a:pt x="100" y="48"/>
                  </a:cubicBezTo>
                  <a:cubicBezTo>
                    <a:pt x="82" y="143"/>
                    <a:pt x="82" y="143"/>
                    <a:pt x="82" y="143"/>
                  </a:cubicBezTo>
                  <a:cubicBezTo>
                    <a:pt x="79" y="143"/>
                    <a:pt x="76" y="143"/>
                    <a:pt x="73" y="143"/>
                  </a:cubicBezTo>
                  <a:cubicBezTo>
                    <a:pt x="73" y="103"/>
                    <a:pt x="73" y="103"/>
                    <a:pt x="73" y="103"/>
                  </a:cubicBezTo>
                  <a:cubicBezTo>
                    <a:pt x="91" y="9"/>
                    <a:pt x="91" y="9"/>
                    <a:pt x="91" y="9"/>
                  </a:cubicBezTo>
                  <a:cubicBezTo>
                    <a:pt x="94" y="8"/>
                    <a:pt x="97" y="7"/>
                    <a:pt x="100" y="7"/>
                  </a:cubicBezTo>
                  <a:close/>
                  <a:moveTo>
                    <a:pt x="100" y="99"/>
                  </a:moveTo>
                  <a:cubicBezTo>
                    <a:pt x="92" y="142"/>
                    <a:pt x="92" y="142"/>
                    <a:pt x="92" y="142"/>
                  </a:cubicBezTo>
                  <a:cubicBezTo>
                    <a:pt x="95" y="142"/>
                    <a:pt x="97" y="142"/>
                    <a:pt x="100" y="141"/>
                  </a:cubicBezTo>
                  <a:lnTo>
                    <a:pt x="100" y="99"/>
                  </a:lnTo>
                  <a:close/>
                  <a:moveTo>
                    <a:pt x="73" y="52"/>
                  </a:moveTo>
                  <a:cubicBezTo>
                    <a:pt x="81" y="12"/>
                    <a:pt x="81" y="12"/>
                    <a:pt x="81" y="12"/>
                  </a:cubicBezTo>
                  <a:cubicBezTo>
                    <a:pt x="78" y="13"/>
                    <a:pt x="76" y="13"/>
                    <a:pt x="73" y="14"/>
                  </a:cubicBezTo>
                  <a:lnTo>
                    <a:pt x="73" y="52"/>
                  </a:lnTo>
                  <a:close/>
                  <a:moveTo>
                    <a:pt x="73" y="14"/>
                  </a:moveTo>
                  <a:cubicBezTo>
                    <a:pt x="73" y="52"/>
                    <a:pt x="73" y="52"/>
                    <a:pt x="73" y="52"/>
                  </a:cubicBezTo>
                  <a:cubicBezTo>
                    <a:pt x="57" y="141"/>
                    <a:pt x="57" y="141"/>
                    <a:pt x="57" y="141"/>
                  </a:cubicBezTo>
                  <a:cubicBezTo>
                    <a:pt x="54" y="141"/>
                    <a:pt x="50" y="140"/>
                    <a:pt x="47" y="139"/>
                  </a:cubicBezTo>
                  <a:cubicBezTo>
                    <a:pt x="47" y="106"/>
                    <a:pt x="47" y="106"/>
                    <a:pt x="47" y="106"/>
                  </a:cubicBezTo>
                  <a:cubicBezTo>
                    <a:pt x="63" y="18"/>
                    <a:pt x="63" y="18"/>
                    <a:pt x="63" y="18"/>
                  </a:cubicBezTo>
                  <a:cubicBezTo>
                    <a:pt x="67" y="17"/>
                    <a:pt x="70" y="15"/>
                    <a:pt x="73" y="14"/>
                  </a:cubicBezTo>
                  <a:close/>
                  <a:moveTo>
                    <a:pt x="73" y="103"/>
                  </a:moveTo>
                  <a:cubicBezTo>
                    <a:pt x="66" y="142"/>
                    <a:pt x="66" y="142"/>
                    <a:pt x="66" y="142"/>
                  </a:cubicBezTo>
                  <a:cubicBezTo>
                    <a:pt x="69" y="143"/>
                    <a:pt x="71" y="143"/>
                    <a:pt x="73" y="143"/>
                  </a:cubicBezTo>
                  <a:lnTo>
                    <a:pt x="73" y="103"/>
                  </a:lnTo>
                  <a:close/>
                  <a:moveTo>
                    <a:pt x="47" y="54"/>
                  </a:moveTo>
                  <a:cubicBezTo>
                    <a:pt x="53" y="23"/>
                    <a:pt x="53" y="23"/>
                    <a:pt x="53" y="23"/>
                  </a:cubicBezTo>
                  <a:cubicBezTo>
                    <a:pt x="51" y="24"/>
                    <a:pt x="49" y="25"/>
                    <a:pt x="47" y="26"/>
                  </a:cubicBezTo>
                  <a:lnTo>
                    <a:pt x="47" y="54"/>
                  </a:lnTo>
                  <a:close/>
                  <a:moveTo>
                    <a:pt x="47" y="26"/>
                  </a:moveTo>
                  <a:cubicBezTo>
                    <a:pt x="47" y="54"/>
                    <a:pt x="47" y="54"/>
                    <a:pt x="47" y="54"/>
                  </a:cubicBezTo>
                  <a:cubicBezTo>
                    <a:pt x="33" y="134"/>
                    <a:pt x="33" y="134"/>
                    <a:pt x="33" y="134"/>
                  </a:cubicBezTo>
                  <a:cubicBezTo>
                    <a:pt x="28" y="131"/>
                    <a:pt x="24" y="129"/>
                    <a:pt x="21" y="126"/>
                  </a:cubicBezTo>
                  <a:cubicBezTo>
                    <a:pt x="21" y="108"/>
                    <a:pt x="21" y="108"/>
                    <a:pt x="21" y="108"/>
                  </a:cubicBezTo>
                  <a:cubicBezTo>
                    <a:pt x="35" y="33"/>
                    <a:pt x="35" y="33"/>
                    <a:pt x="35" y="33"/>
                  </a:cubicBezTo>
                  <a:cubicBezTo>
                    <a:pt x="39" y="31"/>
                    <a:pt x="43" y="28"/>
                    <a:pt x="47" y="26"/>
                  </a:cubicBezTo>
                  <a:close/>
                  <a:moveTo>
                    <a:pt x="47" y="106"/>
                  </a:moveTo>
                  <a:cubicBezTo>
                    <a:pt x="41" y="137"/>
                    <a:pt x="41" y="137"/>
                    <a:pt x="41" y="137"/>
                  </a:cubicBezTo>
                  <a:cubicBezTo>
                    <a:pt x="43" y="138"/>
                    <a:pt x="45" y="139"/>
                    <a:pt x="47" y="139"/>
                  </a:cubicBezTo>
                  <a:lnTo>
                    <a:pt x="47" y="106"/>
                  </a:lnTo>
                  <a:close/>
                  <a:moveTo>
                    <a:pt x="21" y="57"/>
                  </a:moveTo>
                  <a:cubicBezTo>
                    <a:pt x="24" y="42"/>
                    <a:pt x="24" y="42"/>
                    <a:pt x="24" y="42"/>
                  </a:cubicBezTo>
                  <a:cubicBezTo>
                    <a:pt x="23" y="43"/>
                    <a:pt x="22" y="44"/>
                    <a:pt x="21" y="45"/>
                  </a:cubicBezTo>
                  <a:lnTo>
                    <a:pt x="21" y="57"/>
                  </a:lnTo>
                  <a:close/>
                  <a:moveTo>
                    <a:pt x="21" y="45"/>
                  </a:moveTo>
                  <a:cubicBezTo>
                    <a:pt x="21" y="57"/>
                    <a:pt x="21" y="57"/>
                    <a:pt x="21" y="57"/>
                  </a:cubicBezTo>
                  <a:cubicBezTo>
                    <a:pt x="11" y="113"/>
                    <a:pt x="11" y="113"/>
                    <a:pt x="11" y="113"/>
                  </a:cubicBezTo>
                  <a:cubicBezTo>
                    <a:pt x="8" y="109"/>
                    <a:pt x="6" y="104"/>
                    <a:pt x="5" y="98"/>
                  </a:cubicBezTo>
                  <a:cubicBezTo>
                    <a:pt x="0" y="77"/>
                    <a:pt x="7" y="59"/>
                    <a:pt x="21" y="45"/>
                  </a:cubicBezTo>
                  <a:close/>
                  <a:moveTo>
                    <a:pt x="21" y="108"/>
                  </a:moveTo>
                  <a:cubicBezTo>
                    <a:pt x="18" y="123"/>
                    <a:pt x="18" y="123"/>
                    <a:pt x="18" y="123"/>
                  </a:cubicBezTo>
                  <a:cubicBezTo>
                    <a:pt x="19" y="124"/>
                    <a:pt x="20" y="125"/>
                    <a:pt x="21" y="126"/>
                  </a:cubicBezTo>
                  <a:lnTo>
                    <a:pt x="21" y="108"/>
                  </a:lnTo>
                  <a:close/>
                </a:path>
              </a:pathLst>
            </a:custGeom>
            <a:solidFill>
              <a:srgbClr val="9B5C29">
                <a:alpha val="100000"/>
              </a:srgbClr>
            </a:solidFill>
            <a:ln w="9525">
              <a:noFill/>
            </a:ln>
          </p:spPr>
          <p:txBody>
            <a:bodyPr/>
            <a:lstStyle/>
            <a:p>
              <a:endParaRPr lang="zh-CN" altLang="en-US"/>
            </a:p>
          </p:txBody>
        </p:sp>
        <p:sp>
          <p:nvSpPr>
            <p:cNvPr id="14383" name="Freeform 42"/>
            <p:cNvSpPr/>
            <p:nvPr/>
          </p:nvSpPr>
          <p:spPr>
            <a:xfrm>
              <a:off x="2930525" y="606425"/>
              <a:ext cx="1425575" cy="993775"/>
            </a:xfrm>
            <a:custGeom>
              <a:avLst/>
              <a:gdLst/>
              <a:ahLst/>
              <a:cxnLst>
                <a:cxn ang="0">
                  <a:pos x="714668" y="0"/>
                </a:cxn>
                <a:cxn ang="0">
                  <a:pos x="714668" y="993775"/>
                </a:cxn>
                <a:cxn ang="0">
                  <a:pos x="714668" y="0"/>
                </a:cxn>
              </a:cxnLst>
              <a:rect l="0" t="0" r="0" b="0"/>
              <a:pathLst>
                <a:path w="379" h="264">
                  <a:moveTo>
                    <a:pt x="190" y="0"/>
                  </a:moveTo>
                  <a:cubicBezTo>
                    <a:pt x="322" y="0"/>
                    <a:pt x="379" y="264"/>
                    <a:pt x="190" y="264"/>
                  </a:cubicBezTo>
                  <a:cubicBezTo>
                    <a:pt x="0" y="264"/>
                    <a:pt x="58" y="0"/>
                    <a:pt x="190" y="0"/>
                  </a:cubicBezTo>
                  <a:close/>
                </a:path>
              </a:pathLst>
            </a:custGeom>
            <a:solidFill>
              <a:srgbClr val="392214">
                <a:alpha val="100000"/>
              </a:srgbClr>
            </a:solidFill>
            <a:ln w="9525">
              <a:noFill/>
            </a:ln>
          </p:spPr>
          <p:txBody>
            <a:bodyPr/>
            <a:lstStyle/>
            <a:p>
              <a:endParaRPr lang="zh-CN" altLang="en-US"/>
            </a:p>
          </p:txBody>
        </p:sp>
        <p:sp>
          <p:nvSpPr>
            <p:cNvPr id="14384" name="Freeform 43"/>
            <p:cNvSpPr/>
            <p:nvPr/>
          </p:nvSpPr>
          <p:spPr>
            <a:xfrm>
              <a:off x="2987675" y="644525"/>
              <a:ext cx="1311275" cy="917575"/>
            </a:xfrm>
            <a:custGeom>
              <a:avLst/>
              <a:gdLst/>
              <a:ahLst/>
              <a:cxnLst>
                <a:cxn ang="0">
                  <a:pos x="657516" y="0"/>
                </a:cxn>
                <a:cxn ang="0">
                  <a:pos x="657516" y="917575"/>
                </a:cxn>
                <a:cxn ang="0">
                  <a:pos x="657516" y="0"/>
                </a:cxn>
              </a:cxnLst>
              <a:rect l="0" t="0" r="0" b="0"/>
              <a:pathLst>
                <a:path w="349" h="244">
                  <a:moveTo>
                    <a:pt x="175" y="0"/>
                  </a:moveTo>
                  <a:cubicBezTo>
                    <a:pt x="296" y="0"/>
                    <a:pt x="349" y="244"/>
                    <a:pt x="175" y="244"/>
                  </a:cubicBezTo>
                  <a:cubicBezTo>
                    <a:pt x="0" y="244"/>
                    <a:pt x="53" y="0"/>
                    <a:pt x="175" y="0"/>
                  </a:cubicBezTo>
                  <a:close/>
                </a:path>
              </a:pathLst>
            </a:custGeom>
            <a:solidFill>
              <a:srgbClr val="9B5C29">
                <a:alpha val="100000"/>
              </a:srgbClr>
            </a:solidFill>
            <a:ln w="9525">
              <a:noFill/>
            </a:ln>
          </p:spPr>
          <p:txBody>
            <a:bodyPr/>
            <a:lstStyle/>
            <a:p>
              <a:endParaRPr lang="zh-CN" altLang="en-US"/>
            </a:p>
          </p:txBody>
        </p:sp>
        <p:sp>
          <p:nvSpPr>
            <p:cNvPr id="14385" name="Freeform 44"/>
            <p:cNvSpPr/>
            <p:nvPr/>
          </p:nvSpPr>
          <p:spPr>
            <a:xfrm>
              <a:off x="3565525" y="941388"/>
              <a:ext cx="153987" cy="139700"/>
            </a:xfrm>
            <a:custGeom>
              <a:avLst/>
              <a:gdLst/>
              <a:ahLst/>
              <a:cxnLst>
                <a:cxn ang="0">
                  <a:pos x="56337" y="0"/>
                </a:cxn>
                <a:cxn ang="0">
                  <a:pos x="101406" y="0"/>
                </a:cxn>
                <a:cxn ang="0">
                  <a:pos x="150231" y="33981"/>
                </a:cxn>
                <a:cxn ang="0">
                  <a:pos x="93895" y="139700"/>
                </a:cxn>
                <a:cxn ang="0">
                  <a:pos x="63848" y="139700"/>
                </a:cxn>
                <a:cxn ang="0">
                  <a:pos x="3756" y="33981"/>
                </a:cxn>
                <a:cxn ang="0">
                  <a:pos x="56337" y="0"/>
                </a:cxn>
              </a:cxnLst>
              <a:rect l="0" t="0" r="0" b="0"/>
              <a:pathLst>
                <a:path w="41" h="37">
                  <a:moveTo>
                    <a:pt x="15" y="0"/>
                  </a:moveTo>
                  <a:cubicBezTo>
                    <a:pt x="27" y="0"/>
                    <a:pt x="27" y="0"/>
                    <a:pt x="27" y="0"/>
                  </a:cubicBezTo>
                  <a:cubicBezTo>
                    <a:pt x="34" y="0"/>
                    <a:pt x="41" y="4"/>
                    <a:pt x="40" y="9"/>
                  </a:cubicBezTo>
                  <a:cubicBezTo>
                    <a:pt x="37" y="18"/>
                    <a:pt x="36" y="37"/>
                    <a:pt x="25" y="37"/>
                  </a:cubicBezTo>
                  <a:cubicBezTo>
                    <a:pt x="17" y="37"/>
                    <a:pt x="17" y="37"/>
                    <a:pt x="17" y="37"/>
                  </a:cubicBezTo>
                  <a:cubicBezTo>
                    <a:pt x="5" y="37"/>
                    <a:pt x="4" y="18"/>
                    <a:pt x="1" y="9"/>
                  </a:cubicBezTo>
                  <a:cubicBezTo>
                    <a:pt x="0" y="4"/>
                    <a:pt x="7" y="0"/>
                    <a:pt x="15" y="0"/>
                  </a:cubicBezTo>
                  <a:close/>
                </a:path>
              </a:pathLst>
            </a:custGeom>
            <a:solidFill>
              <a:srgbClr val="FFF7E8">
                <a:alpha val="100000"/>
              </a:srgbClr>
            </a:solidFill>
            <a:ln w="9525">
              <a:noFill/>
            </a:ln>
          </p:spPr>
          <p:txBody>
            <a:bodyPr/>
            <a:lstStyle/>
            <a:p>
              <a:endParaRPr lang="zh-CN" altLang="en-US"/>
            </a:p>
          </p:txBody>
        </p:sp>
        <p:sp>
          <p:nvSpPr>
            <p:cNvPr id="14386" name="Rectangle 45"/>
            <p:cNvSpPr/>
            <p:nvPr/>
          </p:nvSpPr>
          <p:spPr>
            <a:xfrm>
              <a:off x="3636963" y="982663"/>
              <a:ext cx="11112" cy="109538"/>
            </a:xfrm>
            <a:prstGeom prst="rect">
              <a:avLst/>
            </a:prstGeom>
            <a:solidFill>
              <a:srgbClr val="9B5C29"/>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7" name="Oval 46"/>
            <p:cNvSpPr/>
            <p:nvPr/>
          </p:nvSpPr>
          <p:spPr>
            <a:xfrm>
              <a:off x="3487738" y="836613"/>
              <a:ext cx="314325" cy="165100"/>
            </a:xfrm>
            <a:prstGeom prst="ellipse">
              <a:avLst/>
            </a:prstGeom>
            <a:solidFill>
              <a:srgbClr val="9B5C29"/>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8" name="Oval 47"/>
            <p:cNvSpPr/>
            <p:nvPr/>
          </p:nvSpPr>
          <p:spPr>
            <a:xfrm>
              <a:off x="3524250" y="862013"/>
              <a:ext cx="241300" cy="112713"/>
            </a:xfrm>
            <a:prstGeom prst="ellipse">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9" name="Oval 48"/>
            <p:cNvSpPr/>
            <p:nvPr/>
          </p:nvSpPr>
          <p:spPr>
            <a:xfrm>
              <a:off x="3573463" y="685800"/>
              <a:ext cx="49212" cy="142875"/>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0" name="Oval 49"/>
            <p:cNvSpPr/>
            <p:nvPr/>
          </p:nvSpPr>
          <p:spPr>
            <a:xfrm>
              <a:off x="3667125" y="685800"/>
              <a:ext cx="46037" cy="142875"/>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1" name="Oval 50"/>
            <p:cNvSpPr/>
            <p:nvPr/>
          </p:nvSpPr>
          <p:spPr>
            <a:xfrm>
              <a:off x="3562350" y="869950"/>
              <a:ext cx="161925" cy="68263"/>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2" name="Oval 51"/>
            <p:cNvSpPr/>
            <p:nvPr/>
          </p:nvSpPr>
          <p:spPr>
            <a:xfrm>
              <a:off x="3433763" y="1122363"/>
              <a:ext cx="417512" cy="414338"/>
            </a:xfrm>
            <a:prstGeom prst="ellipse">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3" name="Freeform 52"/>
            <p:cNvSpPr/>
            <p:nvPr/>
          </p:nvSpPr>
          <p:spPr>
            <a:xfrm>
              <a:off x="3630613" y="1177925"/>
              <a:ext cx="25400" cy="150813"/>
            </a:xfrm>
            <a:custGeom>
              <a:avLst/>
              <a:gdLst/>
              <a:ahLst/>
              <a:cxnLst>
                <a:cxn ang="0">
                  <a:pos x="14514" y="0"/>
                </a:cxn>
                <a:cxn ang="0">
                  <a:pos x="14514" y="0"/>
                </a:cxn>
                <a:cxn ang="0">
                  <a:pos x="25400" y="11311"/>
                </a:cxn>
                <a:cxn ang="0">
                  <a:pos x="25400" y="139502"/>
                </a:cxn>
                <a:cxn ang="0">
                  <a:pos x="14514" y="150813"/>
                </a:cxn>
                <a:cxn ang="0">
                  <a:pos x="14514" y="150813"/>
                </a:cxn>
                <a:cxn ang="0">
                  <a:pos x="0" y="139502"/>
                </a:cxn>
                <a:cxn ang="0">
                  <a:pos x="0" y="11311"/>
                </a:cxn>
                <a:cxn ang="0">
                  <a:pos x="14514" y="0"/>
                </a:cxn>
              </a:cxnLst>
              <a:rect l="0" t="0" r="0" b="0"/>
              <a:pathLst>
                <a:path w="7" h="40">
                  <a:moveTo>
                    <a:pt x="4" y="0"/>
                  </a:moveTo>
                  <a:cubicBezTo>
                    <a:pt x="4" y="0"/>
                    <a:pt x="4" y="0"/>
                    <a:pt x="4" y="0"/>
                  </a:cubicBezTo>
                  <a:cubicBezTo>
                    <a:pt x="5" y="0"/>
                    <a:pt x="7" y="1"/>
                    <a:pt x="7" y="3"/>
                  </a:cubicBezTo>
                  <a:cubicBezTo>
                    <a:pt x="7" y="37"/>
                    <a:pt x="7" y="37"/>
                    <a:pt x="7" y="37"/>
                  </a:cubicBezTo>
                  <a:cubicBezTo>
                    <a:pt x="7" y="39"/>
                    <a:pt x="5" y="40"/>
                    <a:pt x="4" y="40"/>
                  </a:cubicBezTo>
                  <a:cubicBezTo>
                    <a:pt x="4" y="40"/>
                    <a:pt x="4" y="40"/>
                    <a:pt x="4" y="40"/>
                  </a:cubicBezTo>
                  <a:cubicBezTo>
                    <a:pt x="2" y="40"/>
                    <a:pt x="0" y="39"/>
                    <a:pt x="0" y="37"/>
                  </a:cubicBezTo>
                  <a:cubicBezTo>
                    <a:pt x="0" y="3"/>
                    <a:pt x="0" y="3"/>
                    <a:pt x="0" y="3"/>
                  </a:cubicBezTo>
                  <a:cubicBezTo>
                    <a:pt x="0" y="1"/>
                    <a:pt x="2" y="0"/>
                    <a:pt x="4" y="0"/>
                  </a:cubicBezTo>
                  <a:close/>
                </a:path>
              </a:pathLst>
            </a:custGeom>
            <a:solidFill>
              <a:srgbClr val="392214">
                <a:alpha val="100000"/>
              </a:srgbClr>
            </a:solidFill>
            <a:ln w="9525">
              <a:noFill/>
            </a:ln>
          </p:spPr>
          <p:txBody>
            <a:bodyPr/>
            <a:lstStyle/>
            <a:p>
              <a:endParaRPr lang="zh-CN" altLang="en-US"/>
            </a:p>
          </p:txBody>
        </p:sp>
        <p:sp>
          <p:nvSpPr>
            <p:cNvPr id="14394" name="Freeform 53"/>
            <p:cNvSpPr/>
            <p:nvPr/>
          </p:nvSpPr>
          <p:spPr>
            <a:xfrm>
              <a:off x="3543300" y="1238250"/>
              <a:ext cx="104775" cy="95250"/>
            </a:xfrm>
            <a:custGeom>
              <a:avLst/>
              <a:gdLst/>
              <a:ahLst/>
              <a:cxnLst>
                <a:cxn ang="0">
                  <a:pos x="3742" y="3810"/>
                </a:cxn>
                <a:cxn ang="0">
                  <a:pos x="3742" y="3810"/>
                </a:cxn>
                <a:cxn ang="0">
                  <a:pos x="22452" y="3810"/>
                </a:cxn>
                <a:cxn ang="0">
                  <a:pos x="97291" y="72390"/>
                </a:cxn>
                <a:cxn ang="0">
                  <a:pos x="101033" y="91440"/>
                </a:cxn>
                <a:cxn ang="0">
                  <a:pos x="82323" y="91440"/>
                </a:cxn>
                <a:cxn ang="0">
                  <a:pos x="3742" y="22860"/>
                </a:cxn>
                <a:cxn ang="0">
                  <a:pos x="3742" y="3810"/>
                </a:cxn>
              </a:cxnLst>
              <a:rect l="0" t="0" r="0" b="0"/>
              <a:pathLst>
                <a:path w="28" h="25">
                  <a:moveTo>
                    <a:pt x="1" y="1"/>
                  </a:moveTo>
                  <a:cubicBezTo>
                    <a:pt x="1" y="1"/>
                    <a:pt x="1" y="1"/>
                    <a:pt x="1" y="1"/>
                  </a:cubicBezTo>
                  <a:cubicBezTo>
                    <a:pt x="2" y="0"/>
                    <a:pt x="4" y="0"/>
                    <a:pt x="6" y="1"/>
                  </a:cubicBezTo>
                  <a:cubicBezTo>
                    <a:pt x="26" y="19"/>
                    <a:pt x="26" y="19"/>
                    <a:pt x="26" y="19"/>
                  </a:cubicBezTo>
                  <a:cubicBezTo>
                    <a:pt x="28" y="21"/>
                    <a:pt x="28" y="23"/>
                    <a:pt x="27" y="24"/>
                  </a:cubicBezTo>
                  <a:cubicBezTo>
                    <a:pt x="25" y="25"/>
                    <a:pt x="23" y="25"/>
                    <a:pt x="22" y="24"/>
                  </a:cubicBezTo>
                  <a:cubicBezTo>
                    <a:pt x="1" y="6"/>
                    <a:pt x="1" y="6"/>
                    <a:pt x="1" y="6"/>
                  </a:cubicBezTo>
                  <a:cubicBezTo>
                    <a:pt x="0" y="5"/>
                    <a:pt x="0" y="3"/>
                    <a:pt x="1" y="1"/>
                  </a:cubicBezTo>
                  <a:close/>
                </a:path>
              </a:pathLst>
            </a:custGeom>
            <a:solidFill>
              <a:srgbClr val="392214">
                <a:alpha val="100000"/>
              </a:srgbClr>
            </a:solidFill>
            <a:ln w="9525">
              <a:noFill/>
            </a:ln>
          </p:spPr>
          <p:txBody>
            <a:bodyPr/>
            <a:lstStyle/>
            <a:p>
              <a:endParaRPr lang="zh-CN" altLang="en-US"/>
            </a:p>
          </p:txBody>
        </p:sp>
        <p:sp>
          <p:nvSpPr>
            <p:cNvPr id="14395" name="Oval 54"/>
            <p:cNvSpPr/>
            <p:nvPr/>
          </p:nvSpPr>
          <p:spPr>
            <a:xfrm>
              <a:off x="3630613" y="1136650"/>
              <a:ext cx="25400" cy="26988"/>
            </a:xfrm>
            <a:prstGeom prst="ellipse">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6" name="Oval 55"/>
            <p:cNvSpPr/>
            <p:nvPr/>
          </p:nvSpPr>
          <p:spPr>
            <a:xfrm>
              <a:off x="3814763" y="1320800"/>
              <a:ext cx="25400" cy="26988"/>
            </a:xfrm>
            <a:prstGeom prst="ellipse">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7" name="Oval 56"/>
            <p:cNvSpPr/>
            <p:nvPr/>
          </p:nvSpPr>
          <p:spPr>
            <a:xfrm>
              <a:off x="3633788" y="1506538"/>
              <a:ext cx="25400" cy="25400"/>
            </a:xfrm>
            <a:prstGeom prst="ellipse">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8" name="Oval 57"/>
            <p:cNvSpPr/>
            <p:nvPr/>
          </p:nvSpPr>
          <p:spPr>
            <a:xfrm>
              <a:off x="3449638" y="1320800"/>
              <a:ext cx="25400" cy="26988"/>
            </a:xfrm>
            <a:prstGeom prst="ellipse">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9" name="Oval 58"/>
            <p:cNvSpPr/>
            <p:nvPr/>
          </p:nvSpPr>
          <p:spPr>
            <a:xfrm>
              <a:off x="3611563" y="1298575"/>
              <a:ext cx="63500" cy="60325"/>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400" name="Oval 59"/>
            <p:cNvSpPr/>
            <p:nvPr/>
          </p:nvSpPr>
          <p:spPr>
            <a:xfrm>
              <a:off x="3719513" y="1069975"/>
              <a:ext cx="219075" cy="217488"/>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401" name="Oval 60"/>
            <p:cNvSpPr/>
            <p:nvPr/>
          </p:nvSpPr>
          <p:spPr>
            <a:xfrm>
              <a:off x="3754438" y="1046163"/>
              <a:ext cx="214312" cy="214313"/>
            </a:xfrm>
            <a:prstGeom prst="ellipse">
              <a:avLst/>
            </a:prstGeom>
            <a:solidFill>
              <a:srgbClr val="9B5C29"/>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402" name="Oval 61"/>
            <p:cNvSpPr/>
            <p:nvPr/>
          </p:nvSpPr>
          <p:spPr>
            <a:xfrm>
              <a:off x="3348038" y="1069975"/>
              <a:ext cx="217487" cy="217488"/>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403" name="Oval 62"/>
            <p:cNvSpPr/>
            <p:nvPr/>
          </p:nvSpPr>
          <p:spPr>
            <a:xfrm>
              <a:off x="3321050" y="1046163"/>
              <a:ext cx="214312" cy="214313"/>
            </a:xfrm>
            <a:prstGeom prst="ellipse">
              <a:avLst/>
            </a:prstGeom>
            <a:solidFill>
              <a:srgbClr val="9B5C29"/>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grpSp>
      <p:sp>
        <p:nvSpPr>
          <p:cNvPr id="14340" name="文本框 59"/>
          <p:cNvSpPr txBox="1"/>
          <p:nvPr/>
        </p:nvSpPr>
        <p:spPr>
          <a:xfrm>
            <a:off x="1836963" y="414792"/>
            <a:ext cx="5686959" cy="461665"/>
          </a:xfrm>
          <a:prstGeom prst="rect">
            <a:avLst/>
          </a:prstGeom>
          <a:noFill/>
          <a:ln w="9525">
            <a:noFill/>
          </a:ln>
        </p:spPr>
        <p:txBody>
          <a:bodyPr wrap="square">
            <a:spAutoFit/>
          </a:bodyPr>
          <a:lstStyle/>
          <a:p>
            <a:pPr lvl="0" eaLnBrk="1" hangingPunct="1"/>
            <a:r>
              <a:rPr lang="en-US" altLang="zh-CN" sz="2400" b="1" dirty="0" smtClean="0">
                <a:solidFill>
                  <a:schemeClr val="bg1"/>
                </a:solidFill>
                <a:latin typeface="微软雅黑" panose="020B0503020204020204" pitchFamily="34" charset="-122"/>
                <a:ea typeface="微软雅黑" panose="020B0503020204020204" pitchFamily="34" charset="-122"/>
              </a:rPr>
              <a:t>7.7  </a:t>
            </a:r>
            <a:r>
              <a:rPr lang="zh-CN" altLang="en-US" sz="2400" b="1" dirty="0" smtClean="0">
                <a:solidFill>
                  <a:schemeClr val="bg1"/>
                </a:solidFill>
                <a:latin typeface="微软雅黑" panose="020B0503020204020204" pitchFamily="34" charset="-122"/>
                <a:ea typeface="微软雅黑" panose="020B0503020204020204" pitchFamily="34" charset="-122"/>
              </a:rPr>
              <a:t>应用举例</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68" name="Rectangle 3"/>
          <p:cNvSpPr txBox="1">
            <a:spLocks noChangeArrowheads="1"/>
          </p:cNvSpPr>
          <p:nvPr/>
        </p:nvSpPr>
        <p:spPr>
          <a:xfrm>
            <a:off x="423865" y="1205946"/>
            <a:ext cx="8267700" cy="1229141"/>
          </a:xfrm>
          <a:prstGeom prst="rect">
            <a:avLst/>
          </a:prstGeom>
        </p:spPr>
        <p:txBody>
          <a:bodyPr vert="horz" lIns="91440" tIns="45720" rIns="91440" bIns="45720" rtlCol="0">
            <a:noAutofit/>
          </a:bodyPr>
          <a:lstStyle/>
          <a:p>
            <a:pPr marL="171450" lvl="0" indent="-171450" defTabSz="685800" rtl="0" eaLnBrk="1" fontAlgn="auto" hangingPunct="1">
              <a:lnSpc>
                <a:spcPct val="150000"/>
              </a:lnSpc>
              <a:spcBef>
                <a:spcPts val="750"/>
              </a:spcBef>
              <a:spcAft>
                <a:spcPts val="0"/>
              </a:spcAft>
              <a:defRPr/>
            </a:pPr>
            <a:r>
              <a:rPr lang="en-US" altLang="zh-CN" sz="2800" b="1" dirty="0" smtClean="0"/>
              <a:t>           </a:t>
            </a:r>
            <a:endParaRPr kumimoji="0" lang="zh-CN" altLang="en-US" sz="2400" b="1" i="0" u="none" strike="noStrike" kern="1200" cap="none" spc="0" normalizeH="0" baseline="0" noProof="0" dirty="0" smtClean="0">
              <a:ln>
                <a:noFill/>
              </a:ln>
              <a:solidFill>
                <a:schemeClr val="tx1"/>
              </a:solidFill>
              <a:effectLst/>
              <a:uLnTx/>
              <a:uFillTx/>
              <a:latin typeface="+mn-lt"/>
              <a:ea typeface="+mn-ea"/>
              <a:cs typeface="+mn-cs"/>
            </a:endParaRPr>
          </a:p>
        </p:txBody>
      </p:sp>
      <p:sp>
        <p:nvSpPr>
          <p:cNvPr id="165889" name="Rectangle 1"/>
          <p:cNvSpPr>
            <a:spLocks noChangeArrowheads="1"/>
          </p:cNvSpPr>
          <p:nvPr/>
        </p:nvSpPr>
        <p:spPr bwMode="auto">
          <a:xfrm>
            <a:off x="884584" y="1697038"/>
            <a:ext cx="5187639" cy="323165"/>
          </a:xfrm>
          <a:prstGeom prst="rect">
            <a:avLst/>
          </a:prstGeom>
          <a:noFill/>
          <a:ln w="9525">
            <a:noFill/>
            <a:miter lim="800000"/>
            <a:headEnd/>
            <a:tailEnd/>
          </a:ln>
          <a:effectLst/>
        </p:spPr>
        <p:txBody>
          <a:bodyPr vert="horz" wrap="none" lIns="91440" tIns="45720" rIns="91440" bIns="0" numCol="1" anchor="ctr" anchorCtr="0" compatLnSpc="1">
            <a:prstTxWarp prst="textNoShape">
              <a:avLst/>
            </a:prstTxWarp>
            <a:spAutoFit/>
          </a:bodyPr>
          <a:lstStyle/>
          <a:p>
            <a:r>
              <a:rPr lang="en-US" altLang="zh-CN" b="1" u="heavy" dirty="0" smtClean="0">
                <a:latin typeface="楷体" pitchFamily="49" charset="-122"/>
                <a:ea typeface="楷体" pitchFamily="49" charset="-122"/>
              </a:rPr>
              <a:t>7.7.2  </a:t>
            </a:r>
            <a:r>
              <a:rPr lang="zh-CN" altLang="zh-CN" b="1" u="heavy" dirty="0" smtClean="0">
                <a:latin typeface="楷体" pitchFamily="49" charset="-122"/>
                <a:ea typeface="楷体" pitchFamily="49" charset="-122"/>
              </a:rPr>
              <a:t>设置高端监视哨，改写直接插入排序算法</a:t>
            </a:r>
            <a:endParaRPr lang="zh-CN" altLang="zh-CN" b="1" u="heavy" dirty="0">
              <a:latin typeface="楷体" pitchFamily="49" charset="-122"/>
              <a:ea typeface="楷体" pitchFamily="49" charset="-122"/>
            </a:endParaRPr>
          </a:p>
        </p:txBody>
      </p:sp>
      <p:sp>
        <p:nvSpPr>
          <p:cNvPr id="65" name="矩形 64"/>
          <p:cNvSpPr/>
          <p:nvPr/>
        </p:nvSpPr>
        <p:spPr>
          <a:xfrm>
            <a:off x="815007" y="1059021"/>
            <a:ext cx="7315201" cy="646331"/>
          </a:xfrm>
          <a:prstGeom prst="rect">
            <a:avLst/>
          </a:prstGeom>
        </p:spPr>
        <p:txBody>
          <a:bodyPr wrap="square">
            <a:spAutoFit/>
          </a:bodyPr>
          <a:lstStyle/>
          <a:p>
            <a:r>
              <a:rPr lang="en-US" altLang="zh-CN" dirty="0" smtClean="0">
                <a:latin typeface="楷体" pitchFamily="49" charset="-122"/>
                <a:ea typeface="楷体" pitchFamily="49" charset="-122"/>
              </a:rPr>
              <a:t>   </a:t>
            </a:r>
            <a:r>
              <a:rPr lang="zh-CN" altLang="zh-CN" dirty="0" smtClean="0">
                <a:latin typeface="楷体" pitchFamily="49" charset="-122"/>
                <a:ea typeface="楷体" pitchFamily="49" charset="-122"/>
              </a:rPr>
              <a:t>【学习任务】在学习各种排序算法的前提下，掌握各种排序方法的算法实现和程序应用。</a:t>
            </a:r>
            <a:endParaRPr lang="zh-CN" altLang="zh-CN" dirty="0">
              <a:latin typeface="楷体" pitchFamily="49" charset="-122"/>
              <a:ea typeface="楷体" pitchFamily="49" charset="-122"/>
            </a:endParaRPr>
          </a:p>
        </p:txBody>
      </p:sp>
      <p:sp>
        <p:nvSpPr>
          <p:cNvPr id="186369" name="Rectangle 1"/>
          <p:cNvSpPr>
            <a:spLocks noChangeArrowheads="1"/>
          </p:cNvSpPr>
          <p:nvPr/>
        </p:nvSpPr>
        <p:spPr bwMode="auto">
          <a:xfrm>
            <a:off x="556592" y="2356575"/>
            <a:ext cx="8606843" cy="1369606"/>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269875" algn="l" defTabSz="914400" rtl="0" eaLnBrk="1" fontAlgn="base" latinLnBrk="0" hangingPunct="1">
              <a:lnSpc>
                <a:spcPct val="100000"/>
              </a:lnSpc>
              <a:spcBef>
                <a:spcPct val="0"/>
              </a:spcBef>
              <a:spcAft>
                <a:spcPct val="0"/>
              </a:spcAft>
              <a:buClrTx/>
              <a:buSzTx/>
              <a:buFontTx/>
              <a:buNone/>
              <a:tabLst/>
            </a:pPr>
            <a:r>
              <a:rPr kumimoji="0" lang="en-US" altLang="zh-CN" b="0" i="0" u="none" strike="noStrike" cap="none" normalizeH="0" baseline="0" dirty="0" smtClean="0">
                <a:ln>
                  <a:noFill/>
                </a:ln>
                <a:solidFill>
                  <a:schemeClr val="tx1"/>
                </a:solidFill>
                <a:effectLst/>
                <a:latin typeface="楷体" pitchFamily="49" charset="-122"/>
                <a:ea typeface="楷体" pitchFamily="49" charset="-122"/>
                <a:cs typeface="宋体" pitchFamily="2" charset="-122"/>
              </a:rPr>
              <a:t>   </a:t>
            </a:r>
            <a:r>
              <a:rPr kumimoji="0" lang="zh-CN" altLang="zh-CN" b="0" i="0" u="none" strike="noStrike" cap="none" normalizeH="0" baseline="0" dirty="0" smtClean="0">
                <a:ln>
                  <a:noFill/>
                </a:ln>
                <a:solidFill>
                  <a:schemeClr val="tx1"/>
                </a:solidFill>
                <a:effectLst/>
                <a:latin typeface="楷体" pitchFamily="49" charset="-122"/>
                <a:ea typeface="楷体" pitchFamily="49" charset="-122"/>
                <a:cs typeface="宋体" pitchFamily="2" charset="-122"/>
              </a:rPr>
              <a:t>【</a:t>
            </a:r>
            <a:r>
              <a:rPr kumimoji="0" lang="zh-CN" b="0" i="0" u="none" strike="noStrike" cap="none" normalizeH="0" baseline="0" dirty="0" smtClean="0">
                <a:ln>
                  <a:noFill/>
                </a:ln>
                <a:solidFill>
                  <a:schemeClr val="tx1"/>
                </a:solidFill>
                <a:effectLst/>
                <a:latin typeface="楷体" pitchFamily="49" charset="-122"/>
                <a:ea typeface="楷体" pitchFamily="49" charset="-122"/>
                <a:cs typeface="宋体" pitchFamily="2" charset="-122"/>
              </a:rPr>
              <a:t>问题描述</a:t>
            </a:r>
            <a:r>
              <a:rPr kumimoji="0" lang="zh-CN" altLang="zh-CN" b="0" i="0" u="none" strike="noStrike" cap="none" normalizeH="0" baseline="0" dirty="0" smtClean="0">
                <a:ln>
                  <a:noFill/>
                </a:ln>
                <a:solidFill>
                  <a:schemeClr val="tx1"/>
                </a:solidFill>
                <a:effectLst/>
                <a:latin typeface="楷体" pitchFamily="49" charset="-122"/>
                <a:ea typeface="楷体" pitchFamily="49" charset="-122"/>
                <a:cs typeface="宋体" pitchFamily="2" charset="-122"/>
              </a:rPr>
              <a:t>】</a:t>
            </a:r>
            <a:r>
              <a:rPr kumimoji="0" lang="zh-CN" b="0" i="0" u="none" strike="noStrike" cap="none" normalizeH="0" baseline="0" dirty="0" smtClean="0">
                <a:ln>
                  <a:noFill/>
                </a:ln>
                <a:solidFill>
                  <a:schemeClr val="tx1"/>
                </a:solidFill>
                <a:effectLst/>
                <a:latin typeface="楷体" pitchFamily="49" charset="-122"/>
                <a:ea typeface="楷体" pitchFamily="49" charset="-122"/>
                <a:cs typeface="Times New Roman" pitchFamily="18" charset="0"/>
              </a:rPr>
              <a:t>已知一组记录的初始排列为</a:t>
            </a:r>
            <a:r>
              <a:rPr kumimoji="0" lang="en-US" altLang="zh-CN" b="0" i="0" u="none" strike="noStrike" cap="none" normalizeH="0" baseline="0" dirty="0" smtClean="0">
                <a:ln>
                  <a:noFill/>
                </a:ln>
                <a:solidFill>
                  <a:schemeClr val="tx1"/>
                </a:solidFill>
                <a:effectLst/>
                <a:latin typeface="楷体" pitchFamily="49" charset="-122"/>
                <a:ea typeface="楷体" pitchFamily="49" charset="-122"/>
                <a:cs typeface="Times New Roman" pitchFamily="18" charset="0"/>
              </a:rPr>
              <a:t>{42,20,17,13,28,14}</a:t>
            </a:r>
            <a:r>
              <a:rPr kumimoji="0" lang="zh-CN" altLang="en-US" b="0" i="0" u="none" strike="noStrike" cap="none" normalizeH="0" baseline="0" dirty="0" smtClean="0">
                <a:ln>
                  <a:noFill/>
                </a:ln>
                <a:solidFill>
                  <a:schemeClr val="tx1"/>
                </a:solidFill>
                <a:effectLst/>
                <a:latin typeface="楷体" pitchFamily="49" charset="-122"/>
                <a:ea typeface="楷体" pitchFamily="49" charset="-122"/>
                <a:cs typeface="Times New Roman" pitchFamily="18" charset="0"/>
              </a:rPr>
              <a:t>，请设置高</a:t>
            </a:r>
            <a:endParaRPr kumimoji="0" lang="en-US" altLang="zh-CN" b="0" i="0" u="none" strike="noStrike" cap="none" normalizeH="0" baseline="0" dirty="0" smtClean="0">
              <a:ln>
                <a:noFill/>
              </a:ln>
              <a:solidFill>
                <a:schemeClr val="tx1"/>
              </a:solidFill>
              <a:effectLst/>
              <a:latin typeface="楷体" pitchFamily="49" charset="-122"/>
              <a:ea typeface="楷体" pitchFamily="49" charset="-122"/>
              <a:cs typeface="Times New Roman" pitchFamily="18" charset="0"/>
            </a:endParaRPr>
          </a:p>
          <a:p>
            <a:pPr marL="0" marR="0" lvl="0" indent="269875" algn="l" defTabSz="914400" rtl="0" eaLnBrk="1" fontAlgn="base" latinLnBrk="0" hangingPunct="1">
              <a:lnSpc>
                <a:spcPct val="100000"/>
              </a:lnSpc>
              <a:spcBef>
                <a:spcPct val="0"/>
              </a:spcBef>
              <a:spcAft>
                <a:spcPct val="0"/>
              </a:spcAft>
              <a:buClrTx/>
              <a:buSzTx/>
              <a:buFontTx/>
              <a:buNone/>
              <a:tabLst/>
            </a:pPr>
            <a:r>
              <a:rPr kumimoji="0" lang="zh-CN" altLang="en-US" b="0" i="0" u="none" strike="noStrike" cap="none" normalizeH="0" baseline="0" dirty="0" smtClean="0">
                <a:ln>
                  <a:noFill/>
                </a:ln>
                <a:solidFill>
                  <a:schemeClr val="tx1"/>
                </a:solidFill>
                <a:effectLst/>
                <a:latin typeface="楷体" pitchFamily="49" charset="-122"/>
                <a:ea typeface="楷体" pitchFamily="49" charset="-122"/>
                <a:cs typeface="Times New Roman" pitchFamily="18" charset="0"/>
              </a:rPr>
              <a:t>端监视哨改写直接排序算法，将初始序列按升序排列。</a:t>
            </a:r>
            <a:endParaRPr kumimoji="0" lang="en-US" altLang="zh-CN" b="0" i="0" u="none" strike="noStrike" cap="none" normalizeH="0" baseline="0" dirty="0" smtClean="0">
              <a:ln>
                <a:noFill/>
              </a:ln>
              <a:solidFill>
                <a:schemeClr val="tx1"/>
              </a:solidFill>
              <a:effectLst/>
              <a:latin typeface="楷体" pitchFamily="49" charset="-122"/>
              <a:ea typeface="楷体" pitchFamily="49" charset="-122"/>
              <a:cs typeface="Times New Roman" pitchFamily="18" charset="0"/>
            </a:endParaRPr>
          </a:p>
          <a:p>
            <a:pPr marL="0" marR="0" lvl="0" indent="269875" algn="l" defTabSz="914400" rtl="0" eaLnBrk="1" fontAlgn="base" latinLnBrk="0" hangingPunct="1">
              <a:lnSpc>
                <a:spcPct val="100000"/>
              </a:lnSpc>
              <a:spcBef>
                <a:spcPct val="0"/>
              </a:spcBef>
              <a:spcAft>
                <a:spcPct val="0"/>
              </a:spcAft>
              <a:buClrTx/>
              <a:buSzTx/>
              <a:buFontTx/>
              <a:buNone/>
              <a:tabLst/>
            </a:pPr>
            <a:endParaRPr kumimoji="0" lang="zh-CN" altLang="en-US" sz="1100" b="0" i="0" u="none" strike="noStrike" cap="none" normalizeH="0" baseline="0" dirty="0" smtClean="0">
              <a:ln>
                <a:noFill/>
              </a:ln>
              <a:solidFill>
                <a:schemeClr val="tx1"/>
              </a:solidFill>
              <a:effectLst/>
              <a:latin typeface="楷体" pitchFamily="49" charset="-122"/>
              <a:ea typeface="楷体" pitchFamily="49" charset="-122"/>
              <a:cs typeface="宋体" pitchFamily="2" charset="-122"/>
            </a:endParaRPr>
          </a:p>
          <a:p>
            <a:pPr marL="0" marR="0" lvl="0" indent="269875" algn="l" defTabSz="914400" rtl="0" eaLnBrk="0" fontAlgn="base" latinLnBrk="0" hangingPunct="0">
              <a:lnSpc>
                <a:spcPct val="100000"/>
              </a:lnSpc>
              <a:spcBef>
                <a:spcPct val="0"/>
              </a:spcBef>
              <a:spcAft>
                <a:spcPct val="0"/>
              </a:spcAft>
              <a:buClrTx/>
              <a:buSzTx/>
              <a:buFontTx/>
              <a:buNone/>
              <a:tabLst/>
            </a:pPr>
            <a:r>
              <a:rPr kumimoji="0" lang="en-US" altLang="zh-CN" b="0" i="0" u="none" strike="noStrike" cap="none" normalizeH="0" baseline="0" dirty="0" smtClean="0">
                <a:ln>
                  <a:noFill/>
                </a:ln>
                <a:solidFill>
                  <a:schemeClr val="tx1"/>
                </a:solidFill>
                <a:effectLst/>
                <a:latin typeface="楷体" pitchFamily="49" charset="-122"/>
                <a:ea typeface="楷体" pitchFamily="49" charset="-122"/>
                <a:cs typeface="Times New Roman" pitchFamily="18" charset="0"/>
              </a:rPr>
              <a:t>   【</a:t>
            </a:r>
            <a:r>
              <a:rPr kumimoji="0" lang="zh-CN" altLang="en-US" b="0" i="0" u="none" strike="noStrike" cap="none" normalizeH="0" baseline="0" dirty="0" smtClean="0">
                <a:ln>
                  <a:noFill/>
                </a:ln>
                <a:solidFill>
                  <a:schemeClr val="tx1"/>
                </a:solidFill>
                <a:effectLst/>
                <a:latin typeface="楷体" pitchFamily="49" charset="-122"/>
                <a:ea typeface="楷体" pitchFamily="49" charset="-122"/>
                <a:cs typeface="Times New Roman" pitchFamily="18" charset="0"/>
              </a:rPr>
              <a:t>算法思想</a:t>
            </a:r>
            <a:r>
              <a:rPr kumimoji="0" lang="en-US" altLang="zh-CN" b="0" i="0" u="none" strike="noStrike" cap="none" normalizeH="0" baseline="0" dirty="0" smtClean="0">
                <a:ln>
                  <a:noFill/>
                </a:ln>
                <a:solidFill>
                  <a:schemeClr val="tx1"/>
                </a:solidFill>
                <a:effectLst/>
                <a:latin typeface="楷体" pitchFamily="49" charset="-122"/>
                <a:ea typeface="楷体" pitchFamily="49" charset="-122"/>
                <a:cs typeface="Times New Roman" pitchFamily="18" charset="0"/>
              </a:rPr>
              <a:t>】</a:t>
            </a:r>
            <a:r>
              <a:rPr kumimoji="0" lang="zh-CN" altLang="en-US" b="0" i="0" u="none" strike="noStrike" cap="none" normalizeH="0" baseline="0" dirty="0" smtClean="0">
                <a:ln>
                  <a:noFill/>
                </a:ln>
                <a:solidFill>
                  <a:schemeClr val="tx1"/>
                </a:solidFill>
                <a:effectLst/>
                <a:latin typeface="楷体" pitchFamily="49" charset="-122"/>
                <a:ea typeface="楷体" pitchFamily="49" charset="-122"/>
                <a:cs typeface="Times New Roman" pitchFamily="18" charset="0"/>
              </a:rPr>
              <a:t>该算法中，待排序的记录是从</a:t>
            </a:r>
            <a:r>
              <a:rPr kumimoji="0" lang="en-US" altLang="zh-CN" b="0" i="0" u="none" strike="noStrike" cap="none" normalizeH="0" baseline="0" dirty="0" smtClean="0">
                <a:ln>
                  <a:noFill/>
                </a:ln>
                <a:solidFill>
                  <a:schemeClr val="tx1"/>
                </a:solidFill>
                <a:effectLst/>
                <a:latin typeface="楷体" pitchFamily="49" charset="-122"/>
                <a:ea typeface="楷体" pitchFamily="49" charset="-122"/>
                <a:cs typeface="Times New Roman" pitchFamily="18" charset="0"/>
              </a:rPr>
              <a:t>data[1] </a:t>
            </a:r>
            <a:r>
              <a:rPr kumimoji="0" lang="zh-CN" altLang="en-US" b="0" i="0" u="none" strike="noStrike" cap="none" normalizeH="0" baseline="0" dirty="0" smtClean="0">
                <a:ln>
                  <a:noFill/>
                </a:ln>
                <a:solidFill>
                  <a:schemeClr val="tx1"/>
                </a:solidFill>
                <a:effectLst/>
                <a:latin typeface="楷体" pitchFamily="49" charset="-122"/>
                <a:ea typeface="楷体" pitchFamily="49" charset="-122"/>
                <a:cs typeface="Times New Roman" pitchFamily="18" charset="0"/>
              </a:rPr>
              <a:t>开始存放的，而</a:t>
            </a:r>
            <a:r>
              <a:rPr kumimoji="0" lang="en-US" altLang="zh-CN" b="0" i="0" u="none" strike="noStrike" cap="none" normalizeH="0" baseline="0" dirty="0" smtClean="0">
                <a:ln>
                  <a:noFill/>
                </a:ln>
                <a:solidFill>
                  <a:schemeClr val="tx1"/>
                </a:solidFill>
                <a:effectLst/>
                <a:latin typeface="楷体" pitchFamily="49" charset="-122"/>
                <a:ea typeface="楷体" pitchFamily="49" charset="-122"/>
                <a:cs typeface="Times New Roman" pitchFamily="18" charset="0"/>
              </a:rPr>
              <a:t>data[0]</a:t>
            </a:r>
          </a:p>
          <a:p>
            <a:pPr marL="0" marR="0" lvl="0" indent="269875" algn="l" defTabSz="914400" rtl="0" eaLnBrk="0" fontAlgn="base" latinLnBrk="0" hangingPunct="0">
              <a:lnSpc>
                <a:spcPct val="100000"/>
              </a:lnSpc>
              <a:spcBef>
                <a:spcPct val="0"/>
              </a:spcBef>
              <a:spcAft>
                <a:spcPct val="0"/>
              </a:spcAft>
              <a:buClrTx/>
              <a:buSzTx/>
              <a:buFontTx/>
              <a:buNone/>
              <a:tabLst/>
            </a:pPr>
            <a:r>
              <a:rPr kumimoji="0" lang="zh-CN" altLang="en-US" b="0" i="0" u="none" strike="noStrike" cap="none" normalizeH="0" baseline="0" dirty="0" smtClean="0">
                <a:ln>
                  <a:noFill/>
                </a:ln>
                <a:solidFill>
                  <a:schemeClr val="tx1"/>
                </a:solidFill>
                <a:effectLst/>
                <a:latin typeface="楷体" pitchFamily="49" charset="-122"/>
                <a:ea typeface="楷体" pitchFamily="49" charset="-122"/>
                <a:cs typeface="Times New Roman" pitchFamily="18" charset="0"/>
              </a:rPr>
              <a:t>起监视哨的作用，在每一趟插入排序前，将待插记录</a:t>
            </a:r>
            <a:r>
              <a:rPr kumimoji="0" lang="en-US" altLang="zh-CN" b="0" i="0" u="none" strike="noStrike" cap="none" normalizeH="0" baseline="0" dirty="0" smtClean="0">
                <a:ln>
                  <a:noFill/>
                </a:ln>
                <a:solidFill>
                  <a:schemeClr val="tx1"/>
                </a:solidFill>
                <a:effectLst/>
                <a:latin typeface="楷体" pitchFamily="49" charset="-122"/>
                <a:ea typeface="楷体" pitchFamily="49" charset="-122"/>
                <a:cs typeface="Times New Roman" pitchFamily="18" charset="0"/>
              </a:rPr>
              <a:t>data[</a:t>
            </a:r>
            <a:r>
              <a:rPr kumimoji="0" lang="en-US" altLang="zh-CN" b="0" i="0" u="none" strike="noStrike" cap="none" normalizeH="0" baseline="0" dirty="0" err="1" smtClean="0">
                <a:ln>
                  <a:noFill/>
                </a:ln>
                <a:solidFill>
                  <a:schemeClr val="tx1"/>
                </a:solidFill>
                <a:effectLst/>
                <a:latin typeface="楷体" pitchFamily="49" charset="-122"/>
                <a:ea typeface="楷体" pitchFamily="49" charset="-122"/>
                <a:cs typeface="Times New Roman" pitchFamily="18" charset="0"/>
              </a:rPr>
              <a:t>i</a:t>
            </a:r>
            <a:r>
              <a:rPr kumimoji="0" lang="en-US" altLang="zh-CN" b="0" i="0" u="none" strike="noStrike" cap="none" normalizeH="0" baseline="0" dirty="0" smtClean="0">
                <a:ln>
                  <a:noFill/>
                </a:ln>
                <a:solidFill>
                  <a:schemeClr val="tx1"/>
                </a:solidFill>
                <a:effectLst/>
                <a:latin typeface="楷体" pitchFamily="49" charset="-122"/>
                <a:ea typeface="楷体" pitchFamily="49" charset="-122"/>
                <a:cs typeface="Times New Roman" pitchFamily="18" charset="0"/>
              </a:rPr>
              <a:t>]</a:t>
            </a:r>
            <a:r>
              <a:rPr kumimoji="0" lang="zh-CN" altLang="en-US" b="0" i="0" u="none" strike="noStrike" cap="none" normalizeH="0" baseline="0" dirty="0" smtClean="0">
                <a:ln>
                  <a:noFill/>
                </a:ln>
                <a:solidFill>
                  <a:schemeClr val="tx1"/>
                </a:solidFill>
                <a:effectLst/>
                <a:latin typeface="楷体" pitchFamily="49" charset="-122"/>
                <a:ea typeface="楷体" pitchFamily="49" charset="-122"/>
                <a:cs typeface="Times New Roman" pitchFamily="18" charset="0"/>
              </a:rPr>
              <a:t>复制到</a:t>
            </a:r>
            <a:r>
              <a:rPr kumimoji="0" lang="en-US" altLang="zh-CN" b="0" i="0" u="none" strike="noStrike" cap="none" normalizeH="0" baseline="0" dirty="0" smtClean="0">
                <a:ln>
                  <a:noFill/>
                </a:ln>
                <a:solidFill>
                  <a:schemeClr val="tx1"/>
                </a:solidFill>
                <a:effectLst/>
                <a:latin typeface="楷体" pitchFamily="49" charset="-122"/>
                <a:ea typeface="楷体" pitchFamily="49" charset="-122"/>
                <a:cs typeface="Times New Roman" pitchFamily="18" charset="0"/>
              </a:rPr>
              <a:t>data[0]</a:t>
            </a:r>
            <a:r>
              <a:rPr kumimoji="0" lang="zh-CN" altLang="en-US" b="0" i="0" u="none" strike="noStrike" cap="none" normalizeH="0" baseline="0" dirty="0" smtClean="0">
                <a:ln>
                  <a:noFill/>
                </a:ln>
                <a:solidFill>
                  <a:schemeClr val="tx1"/>
                </a:solidFill>
                <a:effectLst/>
                <a:latin typeface="楷体" pitchFamily="49" charset="-122"/>
                <a:ea typeface="楷体" pitchFamily="49" charset="-122"/>
                <a:cs typeface="Times New Roman" pitchFamily="18" charset="0"/>
              </a:rPr>
              <a:t>中。</a:t>
            </a:r>
            <a:r>
              <a:rPr kumimoji="0" lang="zh-CN" altLang="en-US" sz="1100" b="0" i="0" u="none" strike="noStrike" cap="none" normalizeH="0" baseline="0" dirty="0" smtClean="0">
                <a:ln>
                  <a:noFill/>
                </a:ln>
                <a:solidFill>
                  <a:schemeClr val="tx1"/>
                </a:solidFill>
                <a:effectLst/>
                <a:latin typeface="楷体" pitchFamily="49" charset="-122"/>
                <a:ea typeface="楷体" pitchFamily="49" charset="-122"/>
                <a:cs typeface="宋体" pitchFamily="2" charset="-122"/>
              </a:rPr>
              <a:t> </a:t>
            </a:r>
            <a:endParaRPr kumimoji="0" lang="zh-CN" altLang="en-US" sz="4000" b="0" i="0" u="none" strike="noStrike" cap="none" normalizeH="0" baseline="0" dirty="0" smtClean="0">
              <a:ln>
                <a:noFill/>
              </a:ln>
              <a:solidFill>
                <a:schemeClr val="tx1"/>
              </a:solidFill>
              <a:effectLst/>
              <a:latin typeface="楷体" pitchFamily="49" charset="-122"/>
              <a:ea typeface="楷体" pitchFamily="49" charset="-122"/>
              <a:cs typeface="宋体" pitchFamily="2" charset="-122"/>
            </a:endParaRPr>
          </a:p>
        </p:txBody>
      </p:sp>
    </p:spTree>
  </p:cSld>
  <p:clrMapOvr>
    <a:masterClrMapping/>
  </p:clrMapOvr>
  <mc:AlternateContent xmlns:mc="http://schemas.openxmlformats.org/markup-compatibility/2006">
    <mc:Choice xmlns=""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 name="矩形 58"/>
          <p:cNvSpPr/>
          <p:nvPr/>
        </p:nvSpPr>
        <p:spPr>
          <a:xfrm>
            <a:off x="0" y="377825"/>
            <a:ext cx="9144000" cy="493032"/>
          </a:xfrm>
          <a:prstGeom prst="rect">
            <a:avLst/>
          </a:prstGeom>
          <a:solidFill>
            <a:srgbClr val="4971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mn-lt"/>
              <a:ea typeface="+mn-ea"/>
              <a:cs typeface="+mn-cs"/>
            </a:endParaRPr>
          </a:p>
        </p:txBody>
      </p:sp>
      <p:grpSp>
        <p:nvGrpSpPr>
          <p:cNvPr id="2" name="组合 1"/>
          <p:cNvGrpSpPr/>
          <p:nvPr/>
        </p:nvGrpSpPr>
        <p:grpSpPr>
          <a:xfrm>
            <a:off x="10128" y="51708"/>
            <a:ext cx="1403123" cy="819150"/>
            <a:chOff x="449263" y="-463550"/>
            <a:chExt cx="4000500" cy="2379663"/>
          </a:xfrm>
        </p:grpSpPr>
        <p:sp>
          <p:nvSpPr>
            <p:cNvPr id="14348" name="Rectangle 7"/>
            <p:cNvSpPr/>
            <p:nvPr/>
          </p:nvSpPr>
          <p:spPr>
            <a:xfrm>
              <a:off x="449263" y="1655763"/>
              <a:ext cx="4000500" cy="252413"/>
            </a:xfrm>
            <a:prstGeom prst="rect">
              <a:avLst/>
            </a:prstGeom>
            <a:solidFill>
              <a:srgbClr val="43592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49" name="Freeform 8"/>
            <p:cNvSpPr/>
            <p:nvPr/>
          </p:nvSpPr>
          <p:spPr>
            <a:xfrm>
              <a:off x="1633538" y="7938"/>
              <a:ext cx="555625" cy="1647825"/>
            </a:xfrm>
            <a:custGeom>
              <a:avLst/>
              <a:gdLst/>
              <a:ahLst/>
              <a:cxnLst>
                <a:cxn ang="0">
                  <a:pos x="184150" y="1647825"/>
                </a:cxn>
                <a:cxn ang="0">
                  <a:pos x="555625" y="1606550"/>
                </a:cxn>
                <a:cxn ang="0">
                  <a:pos x="371475" y="0"/>
                </a:cxn>
                <a:cxn ang="0">
                  <a:pos x="0" y="41275"/>
                </a:cxn>
                <a:cxn ang="0">
                  <a:pos x="184150" y="1647825"/>
                </a:cxn>
              </a:cxnLst>
              <a:rect l="0" t="0" r="0" b="0"/>
              <a:pathLst>
                <a:path w="350" h="1038">
                  <a:moveTo>
                    <a:pt x="116" y="1038"/>
                  </a:moveTo>
                  <a:lnTo>
                    <a:pt x="350" y="1012"/>
                  </a:lnTo>
                  <a:lnTo>
                    <a:pt x="234" y="0"/>
                  </a:lnTo>
                  <a:lnTo>
                    <a:pt x="0" y="26"/>
                  </a:lnTo>
                  <a:lnTo>
                    <a:pt x="116" y="1038"/>
                  </a:lnTo>
                  <a:close/>
                </a:path>
              </a:pathLst>
            </a:custGeom>
            <a:solidFill>
              <a:srgbClr val="4A5B66">
                <a:alpha val="100000"/>
              </a:srgbClr>
            </a:solidFill>
            <a:ln w="9525">
              <a:noFill/>
            </a:ln>
          </p:spPr>
          <p:txBody>
            <a:bodyPr/>
            <a:lstStyle/>
            <a:p>
              <a:endParaRPr lang="zh-CN" altLang="en-US"/>
            </a:p>
          </p:txBody>
        </p:sp>
        <p:sp>
          <p:nvSpPr>
            <p:cNvPr id="14350" name="Freeform 9"/>
            <p:cNvSpPr/>
            <p:nvPr/>
          </p:nvSpPr>
          <p:spPr>
            <a:xfrm>
              <a:off x="1724025" y="147638"/>
              <a:ext cx="258762" cy="334963"/>
            </a:xfrm>
            <a:custGeom>
              <a:avLst/>
              <a:gdLst/>
              <a:ahLst/>
              <a:cxnLst>
                <a:cxn ang="0">
                  <a:pos x="33337" y="334963"/>
                </a:cxn>
                <a:cxn ang="0">
                  <a:pos x="258762" y="307975"/>
                </a:cxn>
                <a:cxn ang="0">
                  <a:pos x="225425" y="0"/>
                </a:cxn>
                <a:cxn ang="0">
                  <a:pos x="0" y="25400"/>
                </a:cxn>
                <a:cxn ang="0">
                  <a:pos x="33337" y="334963"/>
                </a:cxn>
              </a:cxnLst>
              <a:rect l="0" t="0" r="0" b="0"/>
              <a:pathLst>
                <a:path w="163" h="211">
                  <a:moveTo>
                    <a:pt x="21" y="211"/>
                  </a:moveTo>
                  <a:lnTo>
                    <a:pt x="163" y="194"/>
                  </a:lnTo>
                  <a:lnTo>
                    <a:pt x="142" y="0"/>
                  </a:lnTo>
                  <a:lnTo>
                    <a:pt x="0" y="16"/>
                  </a:lnTo>
                  <a:lnTo>
                    <a:pt x="21" y="211"/>
                  </a:lnTo>
                  <a:close/>
                </a:path>
              </a:pathLst>
            </a:custGeom>
            <a:solidFill>
              <a:srgbClr val="F8D271">
                <a:alpha val="100000"/>
              </a:srgbClr>
            </a:solidFill>
            <a:ln w="9525">
              <a:noFill/>
            </a:ln>
          </p:spPr>
          <p:txBody>
            <a:bodyPr/>
            <a:lstStyle/>
            <a:p>
              <a:endParaRPr lang="zh-CN" altLang="en-US"/>
            </a:p>
          </p:txBody>
        </p:sp>
        <p:sp>
          <p:nvSpPr>
            <p:cNvPr id="14351" name="Freeform 10"/>
            <p:cNvSpPr/>
            <p:nvPr/>
          </p:nvSpPr>
          <p:spPr>
            <a:xfrm>
              <a:off x="1768475" y="568325"/>
              <a:ext cx="195262" cy="979488"/>
            </a:xfrm>
            <a:custGeom>
              <a:avLst/>
              <a:gdLst/>
              <a:ahLst/>
              <a:cxnLst>
                <a:cxn ang="0">
                  <a:pos x="0" y="7938"/>
                </a:cxn>
                <a:cxn ang="0">
                  <a:pos x="87312" y="0"/>
                </a:cxn>
                <a:cxn ang="0">
                  <a:pos x="195262" y="968375"/>
                </a:cxn>
                <a:cxn ang="0">
                  <a:pos x="109537" y="979488"/>
                </a:cxn>
                <a:cxn ang="0">
                  <a:pos x="0" y="7938"/>
                </a:cxn>
              </a:cxnLst>
              <a:rect l="0" t="0" r="0" b="0"/>
              <a:pathLst>
                <a:path w="123" h="617">
                  <a:moveTo>
                    <a:pt x="0" y="5"/>
                  </a:moveTo>
                  <a:lnTo>
                    <a:pt x="55" y="0"/>
                  </a:lnTo>
                  <a:lnTo>
                    <a:pt x="123" y="610"/>
                  </a:lnTo>
                  <a:lnTo>
                    <a:pt x="69" y="617"/>
                  </a:lnTo>
                  <a:lnTo>
                    <a:pt x="0" y="5"/>
                  </a:lnTo>
                  <a:close/>
                </a:path>
              </a:pathLst>
            </a:custGeom>
            <a:solidFill>
              <a:srgbClr val="F8D271">
                <a:alpha val="100000"/>
              </a:srgbClr>
            </a:solidFill>
            <a:ln w="9525">
              <a:noFill/>
            </a:ln>
          </p:spPr>
          <p:txBody>
            <a:bodyPr/>
            <a:lstStyle/>
            <a:p>
              <a:endParaRPr lang="zh-CN" altLang="en-US"/>
            </a:p>
          </p:txBody>
        </p:sp>
        <p:sp>
          <p:nvSpPr>
            <p:cNvPr id="14352" name="Freeform 11"/>
            <p:cNvSpPr/>
            <p:nvPr/>
          </p:nvSpPr>
          <p:spPr>
            <a:xfrm>
              <a:off x="1908175" y="549275"/>
              <a:ext cx="198437" cy="979488"/>
            </a:xfrm>
            <a:custGeom>
              <a:avLst/>
              <a:gdLst/>
              <a:ahLst/>
              <a:cxnLst>
                <a:cxn ang="0">
                  <a:pos x="0" y="11113"/>
                </a:cxn>
                <a:cxn ang="0">
                  <a:pos x="85725" y="0"/>
                </a:cxn>
                <a:cxn ang="0">
                  <a:pos x="198437" y="971550"/>
                </a:cxn>
                <a:cxn ang="0">
                  <a:pos x="109537" y="979488"/>
                </a:cxn>
                <a:cxn ang="0">
                  <a:pos x="0" y="11113"/>
                </a:cxn>
              </a:cxnLst>
              <a:rect l="0" t="0" r="0" b="0"/>
              <a:pathLst>
                <a:path w="125" h="617">
                  <a:moveTo>
                    <a:pt x="0" y="7"/>
                  </a:moveTo>
                  <a:lnTo>
                    <a:pt x="54" y="0"/>
                  </a:lnTo>
                  <a:lnTo>
                    <a:pt x="125" y="612"/>
                  </a:lnTo>
                  <a:lnTo>
                    <a:pt x="69" y="617"/>
                  </a:lnTo>
                  <a:lnTo>
                    <a:pt x="0" y="7"/>
                  </a:lnTo>
                  <a:close/>
                </a:path>
              </a:pathLst>
            </a:custGeom>
            <a:solidFill>
              <a:srgbClr val="F8D271">
                <a:alpha val="100000"/>
              </a:srgbClr>
            </a:solidFill>
            <a:ln w="9525">
              <a:noFill/>
            </a:ln>
          </p:spPr>
          <p:txBody>
            <a:bodyPr/>
            <a:lstStyle/>
            <a:p>
              <a:endParaRPr lang="zh-CN" altLang="en-US"/>
            </a:p>
          </p:txBody>
        </p:sp>
        <p:sp>
          <p:nvSpPr>
            <p:cNvPr id="14353" name="Freeform 12"/>
            <p:cNvSpPr/>
            <p:nvPr/>
          </p:nvSpPr>
          <p:spPr>
            <a:xfrm>
              <a:off x="2039938" y="263525"/>
              <a:ext cx="439737" cy="1392238"/>
            </a:xfrm>
            <a:custGeom>
              <a:avLst/>
              <a:gdLst/>
              <a:ahLst/>
              <a:cxnLst>
                <a:cxn ang="0">
                  <a:pos x="153987" y="1392238"/>
                </a:cxn>
                <a:cxn ang="0">
                  <a:pos x="439737" y="1358900"/>
                </a:cxn>
                <a:cxn ang="0">
                  <a:pos x="285750" y="0"/>
                </a:cxn>
                <a:cxn ang="0">
                  <a:pos x="0" y="33338"/>
                </a:cxn>
                <a:cxn ang="0">
                  <a:pos x="153987" y="1392238"/>
                </a:cxn>
              </a:cxnLst>
              <a:rect l="0" t="0" r="0" b="0"/>
              <a:pathLst>
                <a:path w="277" h="877">
                  <a:moveTo>
                    <a:pt x="97" y="877"/>
                  </a:moveTo>
                  <a:lnTo>
                    <a:pt x="277" y="856"/>
                  </a:lnTo>
                  <a:lnTo>
                    <a:pt x="180" y="0"/>
                  </a:lnTo>
                  <a:lnTo>
                    <a:pt x="0" y="21"/>
                  </a:lnTo>
                  <a:lnTo>
                    <a:pt x="97" y="877"/>
                  </a:lnTo>
                  <a:close/>
                </a:path>
              </a:pathLst>
            </a:custGeom>
            <a:solidFill>
              <a:srgbClr val="F8D271">
                <a:alpha val="100000"/>
              </a:srgbClr>
            </a:solidFill>
            <a:ln w="9525">
              <a:noFill/>
            </a:ln>
          </p:spPr>
          <p:txBody>
            <a:bodyPr/>
            <a:lstStyle/>
            <a:p>
              <a:endParaRPr lang="zh-CN" altLang="en-US"/>
            </a:p>
          </p:txBody>
        </p:sp>
        <p:sp>
          <p:nvSpPr>
            <p:cNvPr id="14354" name="Freeform 13"/>
            <p:cNvSpPr/>
            <p:nvPr/>
          </p:nvSpPr>
          <p:spPr>
            <a:xfrm>
              <a:off x="2141538" y="422275"/>
              <a:ext cx="165100" cy="466725"/>
            </a:xfrm>
            <a:custGeom>
              <a:avLst/>
              <a:gdLst/>
              <a:ahLst/>
              <a:cxnLst>
                <a:cxn ang="0">
                  <a:pos x="52388" y="466725"/>
                </a:cxn>
                <a:cxn ang="0">
                  <a:pos x="165100" y="450850"/>
                </a:cxn>
                <a:cxn ang="0">
                  <a:pos x="115888" y="0"/>
                </a:cxn>
                <a:cxn ang="0">
                  <a:pos x="0" y="14288"/>
                </a:cxn>
                <a:cxn ang="0">
                  <a:pos x="52388" y="466725"/>
                </a:cxn>
              </a:cxnLst>
              <a:rect l="0" t="0" r="0" b="0"/>
              <a:pathLst>
                <a:path w="104" h="294">
                  <a:moveTo>
                    <a:pt x="33" y="294"/>
                  </a:moveTo>
                  <a:lnTo>
                    <a:pt x="104" y="284"/>
                  </a:lnTo>
                  <a:lnTo>
                    <a:pt x="73" y="0"/>
                  </a:lnTo>
                  <a:lnTo>
                    <a:pt x="0" y="9"/>
                  </a:lnTo>
                  <a:lnTo>
                    <a:pt x="33" y="294"/>
                  </a:lnTo>
                  <a:close/>
                </a:path>
              </a:pathLst>
            </a:custGeom>
            <a:solidFill>
              <a:srgbClr val="DF5024">
                <a:alpha val="100000"/>
              </a:srgbClr>
            </a:solidFill>
            <a:ln w="9525">
              <a:noFill/>
            </a:ln>
          </p:spPr>
          <p:txBody>
            <a:bodyPr/>
            <a:lstStyle/>
            <a:p>
              <a:endParaRPr lang="zh-CN" altLang="en-US"/>
            </a:p>
          </p:txBody>
        </p:sp>
        <p:sp>
          <p:nvSpPr>
            <p:cNvPr id="14355" name="Rectangle 14"/>
            <p:cNvSpPr/>
            <p:nvPr/>
          </p:nvSpPr>
          <p:spPr>
            <a:xfrm>
              <a:off x="704850" y="-82550"/>
              <a:ext cx="447675" cy="1738313"/>
            </a:xfrm>
            <a:prstGeom prst="rect">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56" name="Freeform 15"/>
            <p:cNvSpPr/>
            <p:nvPr/>
          </p:nvSpPr>
          <p:spPr>
            <a:xfrm>
              <a:off x="787400" y="13255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57" name="Freeform 16"/>
            <p:cNvSpPr/>
            <p:nvPr/>
          </p:nvSpPr>
          <p:spPr>
            <a:xfrm>
              <a:off x="787400" y="1212850"/>
              <a:ext cx="282575" cy="179388"/>
            </a:xfrm>
            <a:custGeom>
              <a:avLst/>
              <a:gdLst/>
              <a:ahLst/>
              <a:cxnLst>
                <a:cxn ang="0">
                  <a:pos x="0" y="60325"/>
                </a:cxn>
                <a:cxn ang="0">
                  <a:pos x="282575" y="179388"/>
                </a:cxn>
                <a:cxn ang="0">
                  <a:pos x="282575" y="120650"/>
                </a:cxn>
                <a:cxn ang="0">
                  <a:pos x="0" y="0"/>
                </a:cxn>
                <a:cxn ang="0">
                  <a:pos x="0" y="60325"/>
                </a:cxn>
              </a:cxnLst>
              <a:rect l="0" t="0" r="0" b="0"/>
              <a:pathLst>
                <a:path w="178" h="113">
                  <a:moveTo>
                    <a:pt x="0" y="38"/>
                  </a:moveTo>
                  <a:lnTo>
                    <a:pt x="178" y="113"/>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58" name="Freeform 17"/>
            <p:cNvSpPr/>
            <p:nvPr/>
          </p:nvSpPr>
          <p:spPr>
            <a:xfrm>
              <a:off x="787400" y="1095375"/>
              <a:ext cx="282575" cy="184150"/>
            </a:xfrm>
            <a:custGeom>
              <a:avLst/>
              <a:gdLst/>
              <a:ahLst/>
              <a:cxnLst>
                <a:cxn ang="0">
                  <a:pos x="0" y="60325"/>
                </a:cxn>
                <a:cxn ang="0">
                  <a:pos x="282575" y="184150"/>
                </a:cxn>
                <a:cxn ang="0">
                  <a:pos x="282575" y="123825"/>
                </a:cxn>
                <a:cxn ang="0">
                  <a:pos x="0" y="0"/>
                </a:cxn>
                <a:cxn ang="0">
                  <a:pos x="0" y="60325"/>
                </a:cxn>
              </a:cxnLst>
              <a:rect l="0" t="0" r="0" b="0"/>
              <a:pathLst>
                <a:path w="178" h="116">
                  <a:moveTo>
                    <a:pt x="0" y="38"/>
                  </a:moveTo>
                  <a:lnTo>
                    <a:pt x="178" y="116"/>
                  </a:lnTo>
                  <a:lnTo>
                    <a:pt x="178" y="78"/>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59" name="Freeform 18"/>
            <p:cNvSpPr/>
            <p:nvPr/>
          </p:nvSpPr>
          <p:spPr>
            <a:xfrm>
              <a:off x="787400" y="9826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0" name="Freeform 19"/>
            <p:cNvSpPr/>
            <p:nvPr/>
          </p:nvSpPr>
          <p:spPr>
            <a:xfrm>
              <a:off x="787400" y="869950"/>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1" name="Freeform 20"/>
            <p:cNvSpPr/>
            <p:nvPr/>
          </p:nvSpPr>
          <p:spPr>
            <a:xfrm>
              <a:off x="787400" y="752475"/>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2" name="Freeform 21"/>
            <p:cNvSpPr/>
            <p:nvPr/>
          </p:nvSpPr>
          <p:spPr>
            <a:xfrm>
              <a:off x="787400" y="6397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3" name="Freeform 22"/>
            <p:cNvSpPr/>
            <p:nvPr/>
          </p:nvSpPr>
          <p:spPr>
            <a:xfrm>
              <a:off x="787400" y="523875"/>
              <a:ext cx="282575" cy="184150"/>
            </a:xfrm>
            <a:custGeom>
              <a:avLst/>
              <a:gdLst/>
              <a:ahLst/>
              <a:cxnLst>
                <a:cxn ang="0">
                  <a:pos x="0" y="60325"/>
                </a:cxn>
                <a:cxn ang="0">
                  <a:pos x="282575" y="184150"/>
                </a:cxn>
                <a:cxn ang="0">
                  <a:pos x="282575" y="120650"/>
                </a:cxn>
                <a:cxn ang="0">
                  <a:pos x="0" y="0"/>
                </a:cxn>
                <a:cxn ang="0">
                  <a:pos x="0" y="60325"/>
                </a:cxn>
              </a:cxnLst>
              <a:rect l="0" t="0" r="0" b="0"/>
              <a:pathLst>
                <a:path w="178" h="116">
                  <a:moveTo>
                    <a:pt x="0" y="38"/>
                  </a:moveTo>
                  <a:lnTo>
                    <a:pt x="178" y="116"/>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4" name="Freeform 23"/>
            <p:cNvSpPr/>
            <p:nvPr/>
          </p:nvSpPr>
          <p:spPr>
            <a:xfrm>
              <a:off x="787400" y="411163"/>
              <a:ext cx="282575" cy="179388"/>
            </a:xfrm>
            <a:custGeom>
              <a:avLst/>
              <a:gdLst/>
              <a:ahLst/>
              <a:cxnLst>
                <a:cxn ang="0">
                  <a:pos x="0" y="58738"/>
                </a:cxn>
                <a:cxn ang="0">
                  <a:pos x="282575" y="179388"/>
                </a:cxn>
                <a:cxn ang="0">
                  <a:pos x="282575" y="119063"/>
                </a:cxn>
                <a:cxn ang="0">
                  <a:pos x="0" y="0"/>
                </a:cxn>
                <a:cxn ang="0">
                  <a:pos x="0" y="58738"/>
                </a:cxn>
              </a:cxnLst>
              <a:rect l="0" t="0" r="0" b="0"/>
              <a:pathLst>
                <a:path w="178" h="113">
                  <a:moveTo>
                    <a:pt x="0" y="37"/>
                  </a:moveTo>
                  <a:lnTo>
                    <a:pt x="178" y="113"/>
                  </a:lnTo>
                  <a:lnTo>
                    <a:pt x="178" y="75"/>
                  </a:lnTo>
                  <a:lnTo>
                    <a:pt x="0" y="0"/>
                  </a:lnTo>
                  <a:lnTo>
                    <a:pt x="0" y="37"/>
                  </a:lnTo>
                  <a:close/>
                </a:path>
              </a:pathLst>
            </a:custGeom>
            <a:solidFill>
              <a:srgbClr val="F6B86B">
                <a:alpha val="100000"/>
              </a:srgbClr>
            </a:solidFill>
            <a:ln w="9525">
              <a:noFill/>
            </a:ln>
          </p:spPr>
          <p:txBody>
            <a:bodyPr/>
            <a:lstStyle/>
            <a:p>
              <a:endParaRPr lang="zh-CN" altLang="en-US"/>
            </a:p>
          </p:txBody>
        </p:sp>
        <p:sp>
          <p:nvSpPr>
            <p:cNvPr id="14365" name="Freeform 24"/>
            <p:cNvSpPr/>
            <p:nvPr/>
          </p:nvSpPr>
          <p:spPr>
            <a:xfrm>
              <a:off x="787400" y="2968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6" name="Freeform 25"/>
            <p:cNvSpPr/>
            <p:nvPr/>
          </p:nvSpPr>
          <p:spPr>
            <a:xfrm>
              <a:off x="787400" y="180975"/>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7" name="Freeform 26"/>
            <p:cNvSpPr/>
            <p:nvPr/>
          </p:nvSpPr>
          <p:spPr>
            <a:xfrm>
              <a:off x="787400" y="682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8" name="Rectangle 27"/>
            <p:cNvSpPr/>
            <p:nvPr/>
          </p:nvSpPr>
          <p:spPr>
            <a:xfrm>
              <a:off x="1152525" y="285750"/>
              <a:ext cx="285750" cy="1370013"/>
            </a:xfrm>
            <a:prstGeom prst="rect">
              <a:avLst/>
            </a:prstGeom>
            <a:solidFill>
              <a:srgbClr val="F2E1C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69" name="Rectangle 28"/>
            <p:cNvSpPr/>
            <p:nvPr/>
          </p:nvSpPr>
          <p:spPr>
            <a:xfrm>
              <a:off x="1152525" y="285750"/>
              <a:ext cx="285750" cy="128588"/>
            </a:xfrm>
            <a:prstGeom prst="rect">
              <a:avLst/>
            </a:prstGeom>
            <a:solidFill>
              <a:srgbClr val="4A5B66"/>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0" name="Rectangle 29"/>
            <p:cNvSpPr/>
            <p:nvPr/>
          </p:nvSpPr>
          <p:spPr>
            <a:xfrm>
              <a:off x="1254125" y="469900"/>
              <a:ext cx="85725" cy="1100138"/>
            </a:xfrm>
            <a:prstGeom prst="rect">
              <a:avLst/>
            </a:prstGeom>
            <a:solidFill>
              <a:srgbClr val="4A5B66"/>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1" name="Rectangle 30"/>
            <p:cNvSpPr/>
            <p:nvPr/>
          </p:nvSpPr>
          <p:spPr>
            <a:xfrm>
              <a:off x="1438275" y="-463550"/>
              <a:ext cx="187325" cy="2119313"/>
            </a:xfrm>
            <a:prstGeom prst="rect">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2" name="Rectangle 31"/>
            <p:cNvSpPr/>
            <p:nvPr/>
          </p:nvSpPr>
          <p:spPr>
            <a:xfrm>
              <a:off x="1482725" y="-395288"/>
              <a:ext cx="98425" cy="177800"/>
            </a:xfrm>
            <a:prstGeom prst="rect">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3" name="Rectangle 32"/>
            <p:cNvSpPr/>
            <p:nvPr/>
          </p:nvSpPr>
          <p:spPr>
            <a:xfrm>
              <a:off x="1482725" y="-161925"/>
              <a:ext cx="98425" cy="177800"/>
            </a:xfrm>
            <a:prstGeom prst="rect">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4" name="Rectangle 33"/>
            <p:cNvSpPr/>
            <p:nvPr/>
          </p:nvSpPr>
          <p:spPr>
            <a:xfrm>
              <a:off x="1482725" y="71438"/>
              <a:ext cx="98425" cy="177800"/>
            </a:xfrm>
            <a:prstGeom prst="rect">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5" name="Oval 34"/>
            <p:cNvSpPr/>
            <p:nvPr/>
          </p:nvSpPr>
          <p:spPr>
            <a:xfrm>
              <a:off x="3373438" y="1524000"/>
              <a:ext cx="257175" cy="147638"/>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6" name="Oval 35"/>
            <p:cNvSpPr/>
            <p:nvPr/>
          </p:nvSpPr>
          <p:spPr>
            <a:xfrm>
              <a:off x="3656013" y="1524000"/>
              <a:ext cx="255587" cy="147638"/>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7" name="Oval 36"/>
            <p:cNvSpPr/>
            <p:nvPr/>
          </p:nvSpPr>
          <p:spPr>
            <a:xfrm>
              <a:off x="3351213" y="519113"/>
              <a:ext cx="180975" cy="177800"/>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8" name="Oval 37"/>
            <p:cNvSpPr/>
            <p:nvPr/>
          </p:nvSpPr>
          <p:spPr>
            <a:xfrm>
              <a:off x="3400425" y="573088"/>
              <a:ext cx="109537" cy="107950"/>
            </a:xfrm>
            <a:prstGeom prst="ellipse">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9" name="Oval 38"/>
            <p:cNvSpPr/>
            <p:nvPr/>
          </p:nvSpPr>
          <p:spPr>
            <a:xfrm>
              <a:off x="3757613" y="519113"/>
              <a:ext cx="176212" cy="177800"/>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0" name="Oval 39"/>
            <p:cNvSpPr/>
            <p:nvPr/>
          </p:nvSpPr>
          <p:spPr>
            <a:xfrm>
              <a:off x="3776663" y="573088"/>
              <a:ext cx="109537" cy="107950"/>
            </a:xfrm>
            <a:prstGeom prst="ellipse">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1" name="Freeform 40"/>
            <p:cNvSpPr/>
            <p:nvPr/>
          </p:nvSpPr>
          <p:spPr>
            <a:xfrm>
              <a:off x="2374900" y="919163"/>
              <a:ext cx="1176337" cy="996950"/>
            </a:xfrm>
            <a:custGeom>
              <a:avLst/>
              <a:gdLst/>
              <a:ahLst/>
              <a:cxnLst>
                <a:cxn ang="0">
                  <a:pos x="1097413" y="304728"/>
                </a:cxn>
                <a:cxn ang="0">
                  <a:pos x="108990" y="549263"/>
                </a:cxn>
                <a:cxn ang="0">
                  <a:pos x="1097413" y="304728"/>
                </a:cxn>
              </a:cxnLst>
              <a:rect l="0" t="0" r="0" b="0"/>
              <a:pathLst>
                <a:path w="313" h="265">
                  <a:moveTo>
                    <a:pt x="292" y="81"/>
                  </a:moveTo>
                  <a:cubicBezTo>
                    <a:pt x="313" y="162"/>
                    <a:pt x="58" y="265"/>
                    <a:pt x="29" y="146"/>
                  </a:cubicBezTo>
                  <a:cubicBezTo>
                    <a:pt x="0" y="27"/>
                    <a:pt x="272" y="0"/>
                    <a:pt x="292" y="81"/>
                  </a:cubicBezTo>
                  <a:close/>
                </a:path>
              </a:pathLst>
            </a:custGeom>
            <a:solidFill>
              <a:srgbClr val="392214">
                <a:alpha val="100000"/>
              </a:srgbClr>
            </a:solidFill>
            <a:ln w="9525">
              <a:noFill/>
            </a:ln>
          </p:spPr>
          <p:txBody>
            <a:bodyPr/>
            <a:lstStyle/>
            <a:p>
              <a:endParaRPr lang="zh-CN" altLang="en-US"/>
            </a:p>
          </p:txBody>
        </p:sp>
        <p:sp>
          <p:nvSpPr>
            <p:cNvPr id="14382" name="Freeform 41"/>
            <p:cNvSpPr>
              <a:spLocks noEditPoints="1"/>
            </p:cNvSpPr>
            <p:nvPr/>
          </p:nvSpPr>
          <p:spPr>
            <a:xfrm>
              <a:off x="2501900" y="1087438"/>
              <a:ext cx="947737" cy="538163"/>
            </a:xfrm>
            <a:custGeom>
              <a:avLst/>
              <a:gdLst/>
              <a:ahLst/>
              <a:cxnLst>
                <a:cxn ang="0">
                  <a:pos x="876281" y="282253"/>
                </a:cxn>
                <a:cxn ang="0">
                  <a:pos x="876281" y="90321"/>
                </a:cxn>
                <a:cxn ang="0">
                  <a:pos x="876281" y="90321"/>
                </a:cxn>
                <a:cxn ang="0">
                  <a:pos x="876281" y="282253"/>
                </a:cxn>
                <a:cxn ang="0">
                  <a:pos x="823629" y="37634"/>
                </a:cxn>
                <a:cxn ang="0">
                  <a:pos x="831150" y="342467"/>
                </a:cxn>
                <a:cxn ang="0">
                  <a:pos x="774737" y="112901"/>
                </a:cxn>
                <a:cxn ang="0">
                  <a:pos x="774737" y="112901"/>
                </a:cxn>
                <a:cxn ang="0">
                  <a:pos x="718324" y="417735"/>
                </a:cxn>
                <a:cxn ang="0">
                  <a:pos x="733368" y="11290"/>
                </a:cxn>
                <a:cxn ang="0">
                  <a:pos x="759694" y="395155"/>
                </a:cxn>
                <a:cxn ang="0">
                  <a:pos x="673194" y="131718"/>
                </a:cxn>
                <a:cxn ang="0">
                  <a:pos x="673194" y="131718"/>
                </a:cxn>
                <a:cxn ang="0">
                  <a:pos x="613020" y="466659"/>
                </a:cxn>
                <a:cxn ang="0">
                  <a:pos x="639346" y="3763"/>
                </a:cxn>
                <a:cxn ang="0">
                  <a:pos x="650629" y="451605"/>
                </a:cxn>
                <a:cxn ang="0">
                  <a:pos x="575412" y="150535"/>
                </a:cxn>
                <a:cxn ang="0">
                  <a:pos x="575412" y="150535"/>
                </a:cxn>
                <a:cxn ang="0">
                  <a:pos x="511477" y="504293"/>
                </a:cxn>
                <a:cxn ang="0">
                  <a:pos x="541564" y="3763"/>
                </a:cxn>
                <a:cxn ang="0">
                  <a:pos x="549086" y="493002"/>
                </a:cxn>
                <a:cxn ang="0">
                  <a:pos x="473869" y="165589"/>
                </a:cxn>
                <a:cxn ang="0">
                  <a:pos x="473869" y="165589"/>
                </a:cxn>
                <a:cxn ang="0">
                  <a:pos x="409934" y="526873"/>
                </a:cxn>
                <a:cxn ang="0">
                  <a:pos x="443782" y="11290"/>
                </a:cxn>
                <a:cxn ang="0">
                  <a:pos x="443782" y="519346"/>
                </a:cxn>
                <a:cxn ang="0">
                  <a:pos x="376086" y="180642"/>
                </a:cxn>
                <a:cxn ang="0">
                  <a:pos x="376086" y="180642"/>
                </a:cxn>
                <a:cxn ang="0">
                  <a:pos x="308391" y="538163"/>
                </a:cxn>
                <a:cxn ang="0">
                  <a:pos x="342238" y="33870"/>
                </a:cxn>
                <a:cxn ang="0">
                  <a:pos x="345999" y="534400"/>
                </a:cxn>
                <a:cxn ang="0">
                  <a:pos x="274543" y="195696"/>
                </a:cxn>
                <a:cxn ang="0">
                  <a:pos x="274543" y="195696"/>
                </a:cxn>
                <a:cxn ang="0">
                  <a:pos x="214369" y="530636"/>
                </a:cxn>
                <a:cxn ang="0">
                  <a:pos x="236934" y="67741"/>
                </a:cxn>
                <a:cxn ang="0">
                  <a:pos x="248217" y="534400"/>
                </a:cxn>
                <a:cxn ang="0">
                  <a:pos x="176760" y="203222"/>
                </a:cxn>
                <a:cxn ang="0">
                  <a:pos x="176760" y="203222"/>
                </a:cxn>
                <a:cxn ang="0">
                  <a:pos x="124108" y="504293"/>
                </a:cxn>
                <a:cxn ang="0">
                  <a:pos x="131630" y="124191"/>
                </a:cxn>
                <a:cxn ang="0">
                  <a:pos x="154195" y="515583"/>
                </a:cxn>
                <a:cxn ang="0">
                  <a:pos x="78978" y="214513"/>
                </a:cxn>
                <a:cxn ang="0">
                  <a:pos x="78978" y="214513"/>
                </a:cxn>
                <a:cxn ang="0">
                  <a:pos x="41369" y="425262"/>
                </a:cxn>
                <a:cxn ang="0">
                  <a:pos x="78978" y="406445"/>
                </a:cxn>
                <a:cxn ang="0">
                  <a:pos x="78978" y="406445"/>
                </a:cxn>
              </a:cxnLst>
              <a:rect l="0" t="0" r="0" b="0"/>
              <a:pathLst>
                <a:path w="252" h="143">
                  <a:moveTo>
                    <a:pt x="249" y="38"/>
                  </a:moveTo>
                  <a:cubicBezTo>
                    <a:pt x="252" y="52"/>
                    <a:pt x="246" y="66"/>
                    <a:pt x="233" y="79"/>
                  </a:cubicBezTo>
                  <a:cubicBezTo>
                    <a:pt x="233" y="75"/>
                    <a:pt x="233" y="75"/>
                    <a:pt x="233" y="75"/>
                  </a:cubicBezTo>
                  <a:cubicBezTo>
                    <a:pt x="242" y="26"/>
                    <a:pt x="242" y="26"/>
                    <a:pt x="242" y="26"/>
                  </a:cubicBezTo>
                  <a:cubicBezTo>
                    <a:pt x="245" y="29"/>
                    <a:pt x="247" y="33"/>
                    <a:pt x="249" y="38"/>
                  </a:cubicBezTo>
                  <a:close/>
                  <a:moveTo>
                    <a:pt x="233" y="24"/>
                  </a:moveTo>
                  <a:cubicBezTo>
                    <a:pt x="233" y="17"/>
                    <a:pt x="233" y="17"/>
                    <a:pt x="233" y="17"/>
                  </a:cubicBezTo>
                  <a:cubicBezTo>
                    <a:pt x="234" y="18"/>
                    <a:pt x="234" y="18"/>
                    <a:pt x="234" y="18"/>
                  </a:cubicBezTo>
                  <a:lnTo>
                    <a:pt x="233" y="24"/>
                  </a:lnTo>
                  <a:close/>
                  <a:moveTo>
                    <a:pt x="233" y="79"/>
                  </a:moveTo>
                  <a:cubicBezTo>
                    <a:pt x="233" y="80"/>
                    <a:pt x="232" y="80"/>
                    <a:pt x="232" y="81"/>
                  </a:cubicBezTo>
                  <a:cubicBezTo>
                    <a:pt x="233" y="75"/>
                    <a:pt x="233" y="75"/>
                    <a:pt x="233" y="75"/>
                  </a:cubicBezTo>
                  <a:lnTo>
                    <a:pt x="233" y="79"/>
                  </a:lnTo>
                  <a:close/>
                  <a:moveTo>
                    <a:pt x="233" y="17"/>
                  </a:moveTo>
                  <a:cubicBezTo>
                    <a:pt x="229" y="15"/>
                    <a:pt x="224" y="12"/>
                    <a:pt x="219" y="10"/>
                  </a:cubicBezTo>
                  <a:cubicBezTo>
                    <a:pt x="206" y="81"/>
                    <a:pt x="206" y="81"/>
                    <a:pt x="206" y="81"/>
                  </a:cubicBezTo>
                  <a:cubicBezTo>
                    <a:pt x="206" y="102"/>
                    <a:pt x="206" y="102"/>
                    <a:pt x="206" y="102"/>
                  </a:cubicBezTo>
                  <a:cubicBezTo>
                    <a:pt x="211" y="98"/>
                    <a:pt x="216" y="95"/>
                    <a:pt x="221" y="91"/>
                  </a:cubicBezTo>
                  <a:cubicBezTo>
                    <a:pt x="233" y="24"/>
                    <a:pt x="233" y="24"/>
                    <a:pt x="233" y="24"/>
                  </a:cubicBezTo>
                  <a:lnTo>
                    <a:pt x="233" y="17"/>
                  </a:lnTo>
                  <a:close/>
                  <a:moveTo>
                    <a:pt x="206" y="30"/>
                  </a:moveTo>
                  <a:cubicBezTo>
                    <a:pt x="206" y="6"/>
                    <a:pt x="206" y="6"/>
                    <a:pt x="206" y="6"/>
                  </a:cubicBezTo>
                  <a:cubicBezTo>
                    <a:pt x="208" y="6"/>
                    <a:pt x="209" y="7"/>
                    <a:pt x="210" y="7"/>
                  </a:cubicBezTo>
                  <a:lnTo>
                    <a:pt x="206" y="30"/>
                  </a:lnTo>
                  <a:close/>
                  <a:moveTo>
                    <a:pt x="206" y="6"/>
                  </a:moveTo>
                  <a:cubicBezTo>
                    <a:pt x="206" y="30"/>
                    <a:pt x="206" y="30"/>
                    <a:pt x="206" y="30"/>
                  </a:cubicBezTo>
                  <a:cubicBezTo>
                    <a:pt x="191" y="111"/>
                    <a:pt x="191" y="111"/>
                    <a:pt x="191" y="111"/>
                  </a:cubicBezTo>
                  <a:cubicBezTo>
                    <a:pt x="187" y="113"/>
                    <a:pt x="183" y="115"/>
                    <a:pt x="179" y="117"/>
                  </a:cubicBezTo>
                  <a:cubicBezTo>
                    <a:pt x="179" y="86"/>
                    <a:pt x="179" y="86"/>
                    <a:pt x="179" y="86"/>
                  </a:cubicBezTo>
                  <a:cubicBezTo>
                    <a:pt x="195" y="3"/>
                    <a:pt x="195" y="3"/>
                    <a:pt x="195" y="3"/>
                  </a:cubicBezTo>
                  <a:cubicBezTo>
                    <a:pt x="199" y="4"/>
                    <a:pt x="202" y="5"/>
                    <a:pt x="206" y="6"/>
                  </a:cubicBezTo>
                  <a:close/>
                  <a:moveTo>
                    <a:pt x="206" y="81"/>
                  </a:moveTo>
                  <a:cubicBezTo>
                    <a:pt x="202" y="105"/>
                    <a:pt x="202" y="105"/>
                    <a:pt x="202" y="105"/>
                  </a:cubicBezTo>
                  <a:cubicBezTo>
                    <a:pt x="203" y="104"/>
                    <a:pt x="205" y="103"/>
                    <a:pt x="206" y="102"/>
                  </a:cubicBezTo>
                  <a:lnTo>
                    <a:pt x="206" y="81"/>
                  </a:lnTo>
                  <a:close/>
                  <a:moveTo>
                    <a:pt x="179" y="35"/>
                  </a:moveTo>
                  <a:cubicBezTo>
                    <a:pt x="186" y="2"/>
                    <a:pt x="186" y="2"/>
                    <a:pt x="186" y="2"/>
                  </a:cubicBezTo>
                  <a:cubicBezTo>
                    <a:pt x="184" y="2"/>
                    <a:pt x="182" y="1"/>
                    <a:pt x="179" y="1"/>
                  </a:cubicBezTo>
                  <a:lnTo>
                    <a:pt x="179" y="35"/>
                  </a:lnTo>
                  <a:close/>
                  <a:moveTo>
                    <a:pt x="179" y="1"/>
                  </a:moveTo>
                  <a:cubicBezTo>
                    <a:pt x="179" y="35"/>
                    <a:pt x="179" y="35"/>
                    <a:pt x="179" y="35"/>
                  </a:cubicBezTo>
                  <a:cubicBezTo>
                    <a:pt x="163" y="124"/>
                    <a:pt x="163" y="124"/>
                    <a:pt x="163" y="124"/>
                  </a:cubicBezTo>
                  <a:cubicBezTo>
                    <a:pt x="160" y="126"/>
                    <a:pt x="156" y="127"/>
                    <a:pt x="153" y="128"/>
                  </a:cubicBezTo>
                  <a:cubicBezTo>
                    <a:pt x="153" y="91"/>
                    <a:pt x="153" y="91"/>
                    <a:pt x="153" y="91"/>
                  </a:cubicBezTo>
                  <a:cubicBezTo>
                    <a:pt x="170" y="1"/>
                    <a:pt x="170" y="1"/>
                    <a:pt x="170" y="1"/>
                  </a:cubicBezTo>
                  <a:cubicBezTo>
                    <a:pt x="173" y="1"/>
                    <a:pt x="176" y="1"/>
                    <a:pt x="179" y="1"/>
                  </a:cubicBezTo>
                  <a:close/>
                  <a:moveTo>
                    <a:pt x="179" y="86"/>
                  </a:moveTo>
                  <a:cubicBezTo>
                    <a:pt x="173" y="120"/>
                    <a:pt x="173" y="120"/>
                    <a:pt x="173" y="120"/>
                  </a:cubicBezTo>
                  <a:cubicBezTo>
                    <a:pt x="175" y="119"/>
                    <a:pt x="177" y="118"/>
                    <a:pt x="179" y="117"/>
                  </a:cubicBezTo>
                  <a:lnTo>
                    <a:pt x="179" y="86"/>
                  </a:lnTo>
                  <a:close/>
                  <a:moveTo>
                    <a:pt x="153" y="40"/>
                  </a:moveTo>
                  <a:cubicBezTo>
                    <a:pt x="160" y="0"/>
                    <a:pt x="160" y="0"/>
                    <a:pt x="160" y="0"/>
                  </a:cubicBezTo>
                  <a:cubicBezTo>
                    <a:pt x="158" y="0"/>
                    <a:pt x="155" y="0"/>
                    <a:pt x="153" y="0"/>
                  </a:cubicBezTo>
                  <a:lnTo>
                    <a:pt x="153" y="40"/>
                  </a:lnTo>
                  <a:close/>
                  <a:moveTo>
                    <a:pt x="153" y="0"/>
                  </a:moveTo>
                  <a:cubicBezTo>
                    <a:pt x="153" y="40"/>
                    <a:pt x="153" y="40"/>
                    <a:pt x="153" y="40"/>
                  </a:cubicBezTo>
                  <a:cubicBezTo>
                    <a:pt x="136" y="134"/>
                    <a:pt x="136" y="134"/>
                    <a:pt x="136" y="134"/>
                  </a:cubicBezTo>
                  <a:cubicBezTo>
                    <a:pt x="132" y="135"/>
                    <a:pt x="129" y="136"/>
                    <a:pt x="126" y="136"/>
                  </a:cubicBezTo>
                  <a:cubicBezTo>
                    <a:pt x="126" y="95"/>
                    <a:pt x="126" y="95"/>
                    <a:pt x="126" y="95"/>
                  </a:cubicBezTo>
                  <a:cubicBezTo>
                    <a:pt x="144" y="1"/>
                    <a:pt x="144" y="1"/>
                    <a:pt x="144" y="1"/>
                  </a:cubicBezTo>
                  <a:cubicBezTo>
                    <a:pt x="147" y="1"/>
                    <a:pt x="150" y="0"/>
                    <a:pt x="153" y="0"/>
                  </a:cubicBezTo>
                  <a:close/>
                  <a:moveTo>
                    <a:pt x="153" y="91"/>
                  </a:moveTo>
                  <a:cubicBezTo>
                    <a:pt x="146" y="131"/>
                    <a:pt x="146" y="131"/>
                    <a:pt x="146" y="131"/>
                  </a:cubicBezTo>
                  <a:cubicBezTo>
                    <a:pt x="148" y="130"/>
                    <a:pt x="150" y="129"/>
                    <a:pt x="153" y="128"/>
                  </a:cubicBezTo>
                  <a:lnTo>
                    <a:pt x="153" y="91"/>
                  </a:lnTo>
                  <a:close/>
                  <a:moveTo>
                    <a:pt x="126" y="44"/>
                  </a:moveTo>
                  <a:cubicBezTo>
                    <a:pt x="134" y="1"/>
                    <a:pt x="134" y="1"/>
                    <a:pt x="134" y="1"/>
                  </a:cubicBezTo>
                  <a:cubicBezTo>
                    <a:pt x="132" y="2"/>
                    <a:pt x="129" y="2"/>
                    <a:pt x="126" y="2"/>
                  </a:cubicBezTo>
                  <a:lnTo>
                    <a:pt x="126" y="44"/>
                  </a:lnTo>
                  <a:close/>
                  <a:moveTo>
                    <a:pt x="126" y="2"/>
                  </a:moveTo>
                  <a:cubicBezTo>
                    <a:pt x="126" y="44"/>
                    <a:pt x="126" y="44"/>
                    <a:pt x="126" y="44"/>
                  </a:cubicBezTo>
                  <a:cubicBezTo>
                    <a:pt x="109" y="140"/>
                    <a:pt x="109" y="140"/>
                    <a:pt x="109" y="140"/>
                  </a:cubicBezTo>
                  <a:cubicBezTo>
                    <a:pt x="106" y="141"/>
                    <a:pt x="103" y="141"/>
                    <a:pt x="100" y="141"/>
                  </a:cubicBezTo>
                  <a:cubicBezTo>
                    <a:pt x="100" y="99"/>
                    <a:pt x="100" y="99"/>
                    <a:pt x="100" y="99"/>
                  </a:cubicBezTo>
                  <a:cubicBezTo>
                    <a:pt x="118" y="3"/>
                    <a:pt x="118" y="3"/>
                    <a:pt x="118" y="3"/>
                  </a:cubicBezTo>
                  <a:cubicBezTo>
                    <a:pt x="120" y="3"/>
                    <a:pt x="123" y="3"/>
                    <a:pt x="126" y="2"/>
                  </a:cubicBezTo>
                  <a:close/>
                  <a:moveTo>
                    <a:pt x="126" y="95"/>
                  </a:moveTo>
                  <a:cubicBezTo>
                    <a:pt x="118" y="138"/>
                    <a:pt x="118" y="138"/>
                    <a:pt x="118" y="138"/>
                  </a:cubicBezTo>
                  <a:cubicBezTo>
                    <a:pt x="121" y="138"/>
                    <a:pt x="124" y="137"/>
                    <a:pt x="126" y="136"/>
                  </a:cubicBezTo>
                  <a:lnTo>
                    <a:pt x="126" y="95"/>
                  </a:lnTo>
                  <a:close/>
                  <a:moveTo>
                    <a:pt x="100" y="48"/>
                  </a:moveTo>
                  <a:cubicBezTo>
                    <a:pt x="108" y="5"/>
                    <a:pt x="108" y="5"/>
                    <a:pt x="108" y="5"/>
                  </a:cubicBezTo>
                  <a:cubicBezTo>
                    <a:pt x="105" y="6"/>
                    <a:pt x="102" y="6"/>
                    <a:pt x="100" y="7"/>
                  </a:cubicBezTo>
                  <a:lnTo>
                    <a:pt x="100" y="48"/>
                  </a:lnTo>
                  <a:close/>
                  <a:moveTo>
                    <a:pt x="100" y="7"/>
                  </a:moveTo>
                  <a:cubicBezTo>
                    <a:pt x="100" y="48"/>
                    <a:pt x="100" y="48"/>
                    <a:pt x="100" y="48"/>
                  </a:cubicBezTo>
                  <a:cubicBezTo>
                    <a:pt x="82" y="143"/>
                    <a:pt x="82" y="143"/>
                    <a:pt x="82" y="143"/>
                  </a:cubicBezTo>
                  <a:cubicBezTo>
                    <a:pt x="79" y="143"/>
                    <a:pt x="76" y="143"/>
                    <a:pt x="73" y="143"/>
                  </a:cubicBezTo>
                  <a:cubicBezTo>
                    <a:pt x="73" y="103"/>
                    <a:pt x="73" y="103"/>
                    <a:pt x="73" y="103"/>
                  </a:cubicBezTo>
                  <a:cubicBezTo>
                    <a:pt x="91" y="9"/>
                    <a:pt x="91" y="9"/>
                    <a:pt x="91" y="9"/>
                  </a:cubicBezTo>
                  <a:cubicBezTo>
                    <a:pt x="94" y="8"/>
                    <a:pt x="97" y="7"/>
                    <a:pt x="100" y="7"/>
                  </a:cubicBezTo>
                  <a:close/>
                  <a:moveTo>
                    <a:pt x="100" y="99"/>
                  </a:moveTo>
                  <a:cubicBezTo>
                    <a:pt x="92" y="142"/>
                    <a:pt x="92" y="142"/>
                    <a:pt x="92" y="142"/>
                  </a:cubicBezTo>
                  <a:cubicBezTo>
                    <a:pt x="95" y="142"/>
                    <a:pt x="97" y="142"/>
                    <a:pt x="100" y="141"/>
                  </a:cubicBezTo>
                  <a:lnTo>
                    <a:pt x="100" y="99"/>
                  </a:lnTo>
                  <a:close/>
                  <a:moveTo>
                    <a:pt x="73" y="52"/>
                  </a:moveTo>
                  <a:cubicBezTo>
                    <a:pt x="81" y="12"/>
                    <a:pt x="81" y="12"/>
                    <a:pt x="81" y="12"/>
                  </a:cubicBezTo>
                  <a:cubicBezTo>
                    <a:pt x="78" y="13"/>
                    <a:pt x="76" y="13"/>
                    <a:pt x="73" y="14"/>
                  </a:cubicBezTo>
                  <a:lnTo>
                    <a:pt x="73" y="52"/>
                  </a:lnTo>
                  <a:close/>
                  <a:moveTo>
                    <a:pt x="73" y="14"/>
                  </a:moveTo>
                  <a:cubicBezTo>
                    <a:pt x="73" y="52"/>
                    <a:pt x="73" y="52"/>
                    <a:pt x="73" y="52"/>
                  </a:cubicBezTo>
                  <a:cubicBezTo>
                    <a:pt x="57" y="141"/>
                    <a:pt x="57" y="141"/>
                    <a:pt x="57" y="141"/>
                  </a:cubicBezTo>
                  <a:cubicBezTo>
                    <a:pt x="54" y="141"/>
                    <a:pt x="50" y="140"/>
                    <a:pt x="47" y="139"/>
                  </a:cubicBezTo>
                  <a:cubicBezTo>
                    <a:pt x="47" y="106"/>
                    <a:pt x="47" y="106"/>
                    <a:pt x="47" y="106"/>
                  </a:cubicBezTo>
                  <a:cubicBezTo>
                    <a:pt x="63" y="18"/>
                    <a:pt x="63" y="18"/>
                    <a:pt x="63" y="18"/>
                  </a:cubicBezTo>
                  <a:cubicBezTo>
                    <a:pt x="67" y="17"/>
                    <a:pt x="70" y="15"/>
                    <a:pt x="73" y="14"/>
                  </a:cubicBezTo>
                  <a:close/>
                  <a:moveTo>
                    <a:pt x="73" y="103"/>
                  </a:moveTo>
                  <a:cubicBezTo>
                    <a:pt x="66" y="142"/>
                    <a:pt x="66" y="142"/>
                    <a:pt x="66" y="142"/>
                  </a:cubicBezTo>
                  <a:cubicBezTo>
                    <a:pt x="69" y="143"/>
                    <a:pt x="71" y="143"/>
                    <a:pt x="73" y="143"/>
                  </a:cubicBezTo>
                  <a:lnTo>
                    <a:pt x="73" y="103"/>
                  </a:lnTo>
                  <a:close/>
                  <a:moveTo>
                    <a:pt x="47" y="54"/>
                  </a:moveTo>
                  <a:cubicBezTo>
                    <a:pt x="53" y="23"/>
                    <a:pt x="53" y="23"/>
                    <a:pt x="53" y="23"/>
                  </a:cubicBezTo>
                  <a:cubicBezTo>
                    <a:pt x="51" y="24"/>
                    <a:pt x="49" y="25"/>
                    <a:pt x="47" y="26"/>
                  </a:cubicBezTo>
                  <a:lnTo>
                    <a:pt x="47" y="54"/>
                  </a:lnTo>
                  <a:close/>
                  <a:moveTo>
                    <a:pt x="47" y="26"/>
                  </a:moveTo>
                  <a:cubicBezTo>
                    <a:pt x="47" y="54"/>
                    <a:pt x="47" y="54"/>
                    <a:pt x="47" y="54"/>
                  </a:cubicBezTo>
                  <a:cubicBezTo>
                    <a:pt x="33" y="134"/>
                    <a:pt x="33" y="134"/>
                    <a:pt x="33" y="134"/>
                  </a:cubicBezTo>
                  <a:cubicBezTo>
                    <a:pt x="28" y="131"/>
                    <a:pt x="24" y="129"/>
                    <a:pt x="21" y="126"/>
                  </a:cubicBezTo>
                  <a:cubicBezTo>
                    <a:pt x="21" y="108"/>
                    <a:pt x="21" y="108"/>
                    <a:pt x="21" y="108"/>
                  </a:cubicBezTo>
                  <a:cubicBezTo>
                    <a:pt x="35" y="33"/>
                    <a:pt x="35" y="33"/>
                    <a:pt x="35" y="33"/>
                  </a:cubicBezTo>
                  <a:cubicBezTo>
                    <a:pt x="39" y="31"/>
                    <a:pt x="43" y="28"/>
                    <a:pt x="47" y="26"/>
                  </a:cubicBezTo>
                  <a:close/>
                  <a:moveTo>
                    <a:pt x="47" y="106"/>
                  </a:moveTo>
                  <a:cubicBezTo>
                    <a:pt x="41" y="137"/>
                    <a:pt x="41" y="137"/>
                    <a:pt x="41" y="137"/>
                  </a:cubicBezTo>
                  <a:cubicBezTo>
                    <a:pt x="43" y="138"/>
                    <a:pt x="45" y="139"/>
                    <a:pt x="47" y="139"/>
                  </a:cubicBezTo>
                  <a:lnTo>
                    <a:pt x="47" y="106"/>
                  </a:lnTo>
                  <a:close/>
                  <a:moveTo>
                    <a:pt x="21" y="57"/>
                  </a:moveTo>
                  <a:cubicBezTo>
                    <a:pt x="24" y="42"/>
                    <a:pt x="24" y="42"/>
                    <a:pt x="24" y="42"/>
                  </a:cubicBezTo>
                  <a:cubicBezTo>
                    <a:pt x="23" y="43"/>
                    <a:pt x="22" y="44"/>
                    <a:pt x="21" y="45"/>
                  </a:cubicBezTo>
                  <a:lnTo>
                    <a:pt x="21" y="57"/>
                  </a:lnTo>
                  <a:close/>
                  <a:moveTo>
                    <a:pt x="21" y="45"/>
                  </a:moveTo>
                  <a:cubicBezTo>
                    <a:pt x="21" y="57"/>
                    <a:pt x="21" y="57"/>
                    <a:pt x="21" y="57"/>
                  </a:cubicBezTo>
                  <a:cubicBezTo>
                    <a:pt x="11" y="113"/>
                    <a:pt x="11" y="113"/>
                    <a:pt x="11" y="113"/>
                  </a:cubicBezTo>
                  <a:cubicBezTo>
                    <a:pt x="8" y="109"/>
                    <a:pt x="6" y="104"/>
                    <a:pt x="5" y="98"/>
                  </a:cubicBezTo>
                  <a:cubicBezTo>
                    <a:pt x="0" y="77"/>
                    <a:pt x="7" y="59"/>
                    <a:pt x="21" y="45"/>
                  </a:cubicBezTo>
                  <a:close/>
                  <a:moveTo>
                    <a:pt x="21" y="108"/>
                  </a:moveTo>
                  <a:cubicBezTo>
                    <a:pt x="18" y="123"/>
                    <a:pt x="18" y="123"/>
                    <a:pt x="18" y="123"/>
                  </a:cubicBezTo>
                  <a:cubicBezTo>
                    <a:pt x="19" y="124"/>
                    <a:pt x="20" y="125"/>
                    <a:pt x="21" y="126"/>
                  </a:cubicBezTo>
                  <a:lnTo>
                    <a:pt x="21" y="108"/>
                  </a:lnTo>
                  <a:close/>
                </a:path>
              </a:pathLst>
            </a:custGeom>
            <a:solidFill>
              <a:srgbClr val="9B5C29">
                <a:alpha val="100000"/>
              </a:srgbClr>
            </a:solidFill>
            <a:ln w="9525">
              <a:noFill/>
            </a:ln>
          </p:spPr>
          <p:txBody>
            <a:bodyPr/>
            <a:lstStyle/>
            <a:p>
              <a:endParaRPr lang="zh-CN" altLang="en-US"/>
            </a:p>
          </p:txBody>
        </p:sp>
        <p:sp>
          <p:nvSpPr>
            <p:cNvPr id="14383" name="Freeform 42"/>
            <p:cNvSpPr/>
            <p:nvPr/>
          </p:nvSpPr>
          <p:spPr>
            <a:xfrm>
              <a:off x="2930525" y="606425"/>
              <a:ext cx="1425575" cy="993775"/>
            </a:xfrm>
            <a:custGeom>
              <a:avLst/>
              <a:gdLst/>
              <a:ahLst/>
              <a:cxnLst>
                <a:cxn ang="0">
                  <a:pos x="714668" y="0"/>
                </a:cxn>
                <a:cxn ang="0">
                  <a:pos x="714668" y="993775"/>
                </a:cxn>
                <a:cxn ang="0">
                  <a:pos x="714668" y="0"/>
                </a:cxn>
              </a:cxnLst>
              <a:rect l="0" t="0" r="0" b="0"/>
              <a:pathLst>
                <a:path w="379" h="264">
                  <a:moveTo>
                    <a:pt x="190" y="0"/>
                  </a:moveTo>
                  <a:cubicBezTo>
                    <a:pt x="322" y="0"/>
                    <a:pt x="379" y="264"/>
                    <a:pt x="190" y="264"/>
                  </a:cubicBezTo>
                  <a:cubicBezTo>
                    <a:pt x="0" y="264"/>
                    <a:pt x="58" y="0"/>
                    <a:pt x="190" y="0"/>
                  </a:cubicBezTo>
                  <a:close/>
                </a:path>
              </a:pathLst>
            </a:custGeom>
            <a:solidFill>
              <a:srgbClr val="392214">
                <a:alpha val="100000"/>
              </a:srgbClr>
            </a:solidFill>
            <a:ln w="9525">
              <a:noFill/>
            </a:ln>
          </p:spPr>
          <p:txBody>
            <a:bodyPr/>
            <a:lstStyle/>
            <a:p>
              <a:endParaRPr lang="zh-CN" altLang="en-US"/>
            </a:p>
          </p:txBody>
        </p:sp>
        <p:sp>
          <p:nvSpPr>
            <p:cNvPr id="14384" name="Freeform 43"/>
            <p:cNvSpPr/>
            <p:nvPr/>
          </p:nvSpPr>
          <p:spPr>
            <a:xfrm>
              <a:off x="2987675" y="644525"/>
              <a:ext cx="1311275" cy="917575"/>
            </a:xfrm>
            <a:custGeom>
              <a:avLst/>
              <a:gdLst/>
              <a:ahLst/>
              <a:cxnLst>
                <a:cxn ang="0">
                  <a:pos x="657516" y="0"/>
                </a:cxn>
                <a:cxn ang="0">
                  <a:pos x="657516" y="917575"/>
                </a:cxn>
                <a:cxn ang="0">
                  <a:pos x="657516" y="0"/>
                </a:cxn>
              </a:cxnLst>
              <a:rect l="0" t="0" r="0" b="0"/>
              <a:pathLst>
                <a:path w="349" h="244">
                  <a:moveTo>
                    <a:pt x="175" y="0"/>
                  </a:moveTo>
                  <a:cubicBezTo>
                    <a:pt x="296" y="0"/>
                    <a:pt x="349" y="244"/>
                    <a:pt x="175" y="244"/>
                  </a:cubicBezTo>
                  <a:cubicBezTo>
                    <a:pt x="0" y="244"/>
                    <a:pt x="53" y="0"/>
                    <a:pt x="175" y="0"/>
                  </a:cubicBezTo>
                  <a:close/>
                </a:path>
              </a:pathLst>
            </a:custGeom>
            <a:solidFill>
              <a:srgbClr val="9B5C29">
                <a:alpha val="100000"/>
              </a:srgbClr>
            </a:solidFill>
            <a:ln w="9525">
              <a:noFill/>
            </a:ln>
          </p:spPr>
          <p:txBody>
            <a:bodyPr/>
            <a:lstStyle/>
            <a:p>
              <a:endParaRPr lang="zh-CN" altLang="en-US"/>
            </a:p>
          </p:txBody>
        </p:sp>
        <p:sp>
          <p:nvSpPr>
            <p:cNvPr id="14385" name="Freeform 44"/>
            <p:cNvSpPr/>
            <p:nvPr/>
          </p:nvSpPr>
          <p:spPr>
            <a:xfrm>
              <a:off x="3565525" y="941388"/>
              <a:ext cx="153987" cy="139700"/>
            </a:xfrm>
            <a:custGeom>
              <a:avLst/>
              <a:gdLst/>
              <a:ahLst/>
              <a:cxnLst>
                <a:cxn ang="0">
                  <a:pos x="56337" y="0"/>
                </a:cxn>
                <a:cxn ang="0">
                  <a:pos x="101406" y="0"/>
                </a:cxn>
                <a:cxn ang="0">
                  <a:pos x="150231" y="33981"/>
                </a:cxn>
                <a:cxn ang="0">
                  <a:pos x="93895" y="139700"/>
                </a:cxn>
                <a:cxn ang="0">
                  <a:pos x="63848" y="139700"/>
                </a:cxn>
                <a:cxn ang="0">
                  <a:pos x="3756" y="33981"/>
                </a:cxn>
                <a:cxn ang="0">
                  <a:pos x="56337" y="0"/>
                </a:cxn>
              </a:cxnLst>
              <a:rect l="0" t="0" r="0" b="0"/>
              <a:pathLst>
                <a:path w="41" h="37">
                  <a:moveTo>
                    <a:pt x="15" y="0"/>
                  </a:moveTo>
                  <a:cubicBezTo>
                    <a:pt x="27" y="0"/>
                    <a:pt x="27" y="0"/>
                    <a:pt x="27" y="0"/>
                  </a:cubicBezTo>
                  <a:cubicBezTo>
                    <a:pt x="34" y="0"/>
                    <a:pt x="41" y="4"/>
                    <a:pt x="40" y="9"/>
                  </a:cubicBezTo>
                  <a:cubicBezTo>
                    <a:pt x="37" y="18"/>
                    <a:pt x="36" y="37"/>
                    <a:pt x="25" y="37"/>
                  </a:cubicBezTo>
                  <a:cubicBezTo>
                    <a:pt x="17" y="37"/>
                    <a:pt x="17" y="37"/>
                    <a:pt x="17" y="37"/>
                  </a:cubicBezTo>
                  <a:cubicBezTo>
                    <a:pt x="5" y="37"/>
                    <a:pt x="4" y="18"/>
                    <a:pt x="1" y="9"/>
                  </a:cubicBezTo>
                  <a:cubicBezTo>
                    <a:pt x="0" y="4"/>
                    <a:pt x="7" y="0"/>
                    <a:pt x="15" y="0"/>
                  </a:cubicBezTo>
                  <a:close/>
                </a:path>
              </a:pathLst>
            </a:custGeom>
            <a:solidFill>
              <a:srgbClr val="FFF7E8">
                <a:alpha val="100000"/>
              </a:srgbClr>
            </a:solidFill>
            <a:ln w="9525">
              <a:noFill/>
            </a:ln>
          </p:spPr>
          <p:txBody>
            <a:bodyPr/>
            <a:lstStyle/>
            <a:p>
              <a:endParaRPr lang="zh-CN" altLang="en-US"/>
            </a:p>
          </p:txBody>
        </p:sp>
        <p:sp>
          <p:nvSpPr>
            <p:cNvPr id="14386" name="Rectangle 45"/>
            <p:cNvSpPr/>
            <p:nvPr/>
          </p:nvSpPr>
          <p:spPr>
            <a:xfrm>
              <a:off x="3636963" y="982663"/>
              <a:ext cx="11112" cy="109538"/>
            </a:xfrm>
            <a:prstGeom prst="rect">
              <a:avLst/>
            </a:prstGeom>
            <a:solidFill>
              <a:srgbClr val="9B5C29"/>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7" name="Oval 46"/>
            <p:cNvSpPr/>
            <p:nvPr/>
          </p:nvSpPr>
          <p:spPr>
            <a:xfrm>
              <a:off x="3487738" y="836613"/>
              <a:ext cx="314325" cy="165100"/>
            </a:xfrm>
            <a:prstGeom prst="ellipse">
              <a:avLst/>
            </a:prstGeom>
            <a:solidFill>
              <a:srgbClr val="9B5C29"/>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8" name="Oval 47"/>
            <p:cNvSpPr/>
            <p:nvPr/>
          </p:nvSpPr>
          <p:spPr>
            <a:xfrm>
              <a:off x="3524250" y="862013"/>
              <a:ext cx="241300" cy="112713"/>
            </a:xfrm>
            <a:prstGeom prst="ellipse">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9" name="Oval 48"/>
            <p:cNvSpPr/>
            <p:nvPr/>
          </p:nvSpPr>
          <p:spPr>
            <a:xfrm>
              <a:off x="3573463" y="685800"/>
              <a:ext cx="49212" cy="142875"/>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0" name="Oval 49"/>
            <p:cNvSpPr/>
            <p:nvPr/>
          </p:nvSpPr>
          <p:spPr>
            <a:xfrm>
              <a:off x="3667125" y="685800"/>
              <a:ext cx="46037" cy="142875"/>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1" name="Oval 50"/>
            <p:cNvSpPr/>
            <p:nvPr/>
          </p:nvSpPr>
          <p:spPr>
            <a:xfrm>
              <a:off x="3562350" y="869950"/>
              <a:ext cx="161925" cy="68263"/>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2" name="Oval 51"/>
            <p:cNvSpPr/>
            <p:nvPr/>
          </p:nvSpPr>
          <p:spPr>
            <a:xfrm>
              <a:off x="3433763" y="1122363"/>
              <a:ext cx="417512" cy="414338"/>
            </a:xfrm>
            <a:prstGeom prst="ellipse">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3" name="Freeform 52"/>
            <p:cNvSpPr/>
            <p:nvPr/>
          </p:nvSpPr>
          <p:spPr>
            <a:xfrm>
              <a:off x="3630613" y="1177925"/>
              <a:ext cx="25400" cy="150813"/>
            </a:xfrm>
            <a:custGeom>
              <a:avLst/>
              <a:gdLst/>
              <a:ahLst/>
              <a:cxnLst>
                <a:cxn ang="0">
                  <a:pos x="14514" y="0"/>
                </a:cxn>
                <a:cxn ang="0">
                  <a:pos x="14514" y="0"/>
                </a:cxn>
                <a:cxn ang="0">
                  <a:pos x="25400" y="11311"/>
                </a:cxn>
                <a:cxn ang="0">
                  <a:pos x="25400" y="139502"/>
                </a:cxn>
                <a:cxn ang="0">
                  <a:pos x="14514" y="150813"/>
                </a:cxn>
                <a:cxn ang="0">
                  <a:pos x="14514" y="150813"/>
                </a:cxn>
                <a:cxn ang="0">
                  <a:pos x="0" y="139502"/>
                </a:cxn>
                <a:cxn ang="0">
                  <a:pos x="0" y="11311"/>
                </a:cxn>
                <a:cxn ang="0">
                  <a:pos x="14514" y="0"/>
                </a:cxn>
              </a:cxnLst>
              <a:rect l="0" t="0" r="0" b="0"/>
              <a:pathLst>
                <a:path w="7" h="40">
                  <a:moveTo>
                    <a:pt x="4" y="0"/>
                  </a:moveTo>
                  <a:cubicBezTo>
                    <a:pt x="4" y="0"/>
                    <a:pt x="4" y="0"/>
                    <a:pt x="4" y="0"/>
                  </a:cubicBezTo>
                  <a:cubicBezTo>
                    <a:pt x="5" y="0"/>
                    <a:pt x="7" y="1"/>
                    <a:pt x="7" y="3"/>
                  </a:cubicBezTo>
                  <a:cubicBezTo>
                    <a:pt x="7" y="37"/>
                    <a:pt x="7" y="37"/>
                    <a:pt x="7" y="37"/>
                  </a:cubicBezTo>
                  <a:cubicBezTo>
                    <a:pt x="7" y="39"/>
                    <a:pt x="5" y="40"/>
                    <a:pt x="4" y="40"/>
                  </a:cubicBezTo>
                  <a:cubicBezTo>
                    <a:pt x="4" y="40"/>
                    <a:pt x="4" y="40"/>
                    <a:pt x="4" y="40"/>
                  </a:cubicBezTo>
                  <a:cubicBezTo>
                    <a:pt x="2" y="40"/>
                    <a:pt x="0" y="39"/>
                    <a:pt x="0" y="37"/>
                  </a:cubicBezTo>
                  <a:cubicBezTo>
                    <a:pt x="0" y="3"/>
                    <a:pt x="0" y="3"/>
                    <a:pt x="0" y="3"/>
                  </a:cubicBezTo>
                  <a:cubicBezTo>
                    <a:pt x="0" y="1"/>
                    <a:pt x="2" y="0"/>
                    <a:pt x="4" y="0"/>
                  </a:cubicBezTo>
                  <a:close/>
                </a:path>
              </a:pathLst>
            </a:custGeom>
            <a:solidFill>
              <a:srgbClr val="392214">
                <a:alpha val="100000"/>
              </a:srgbClr>
            </a:solidFill>
            <a:ln w="9525">
              <a:noFill/>
            </a:ln>
          </p:spPr>
          <p:txBody>
            <a:bodyPr/>
            <a:lstStyle/>
            <a:p>
              <a:endParaRPr lang="zh-CN" altLang="en-US"/>
            </a:p>
          </p:txBody>
        </p:sp>
        <p:sp>
          <p:nvSpPr>
            <p:cNvPr id="14394" name="Freeform 53"/>
            <p:cNvSpPr/>
            <p:nvPr/>
          </p:nvSpPr>
          <p:spPr>
            <a:xfrm>
              <a:off x="3543300" y="1238250"/>
              <a:ext cx="104775" cy="95250"/>
            </a:xfrm>
            <a:custGeom>
              <a:avLst/>
              <a:gdLst/>
              <a:ahLst/>
              <a:cxnLst>
                <a:cxn ang="0">
                  <a:pos x="3742" y="3810"/>
                </a:cxn>
                <a:cxn ang="0">
                  <a:pos x="3742" y="3810"/>
                </a:cxn>
                <a:cxn ang="0">
                  <a:pos x="22452" y="3810"/>
                </a:cxn>
                <a:cxn ang="0">
                  <a:pos x="97291" y="72390"/>
                </a:cxn>
                <a:cxn ang="0">
                  <a:pos x="101033" y="91440"/>
                </a:cxn>
                <a:cxn ang="0">
                  <a:pos x="82323" y="91440"/>
                </a:cxn>
                <a:cxn ang="0">
                  <a:pos x="3742" y="22860"/>
                </a:cxn>
                <a:cxn ang="0">
                  <a:pos x="3742" y="3810"/>
                </a:cxn>
              </a:cxnLst>
              <a:rect l="0" t="0" r="0" b="0"/>
              <a:pathLst>
                <a:path w="28" h="25">
                  <a:moveTo>
                    <a:pt x="1" y="1"/>
                  </a:moveTo>
                  <a:cubicBezTo>
                    <a:pt x="1" y="1"/>
                    <a:pt x="1" y="1"/>
                    <a:pt x="1" y="1"/>
                  </a:cubicBezTo>
                  <a:cubicBezTo>
                    <a:pt x="2" y="0"/>
                    <a:pt x="4" y="0"/>
                    <a:pt x="6" y="1"/>
                  </a:cubicBezTo>
                  <a:cubicBezTo>
                    <a:pt x="26" y="19"/>
                    <a:pt x="26" y="19"/>
                    <a:pt x="26" y="19"/>
                  </a:cubicBezTo>
                  <a:cubicBezTo>
                    <a:pt x="28" y="21"/>
                    <a:pt x="28" y="23"/>
                    <a:pt x="27" y="24"/>
                  </a:cubicBezTo>
                  <a:cubicBezTo>
                    <a:pt x="25" y="25"/>
                    <a:pt x="23" y="25"/>
                    <a:pt x="22" y="24"/>
                  </a:cubicBezTo>
                  <a:cubicBezTo>
                    <a:pt x="1" y="6"/>
                    <a:pt x="1" y="6"/>
                    <a:pt x="1" y="6"/>
                  </a:cubicBezTo>
                  <a:cubicBezTo>
                    <a:pt x="0" y="5"/>
                    <a:pt x="0" y="3"/>
                    <a:pt x="1" y="1"/>
                  </a:cubicBezTo>
                  <a:close/>
                </a:path>
              </a:pathLst>
            </a:custGeom>
            <a:solidFill>
              <a:srgbClr val="392214">
                <a:alpha val="100000"/>
              </a:srgbClr>
            </a:solidFill>
            <a:ln w="9525">
              <a:noFill/>
            </a:ln>
          </p:spPr>
          <p:txBody>
            <a:bodyPr/>
            <a:lstStyle/>
            <a:p>
              <a:endParaRPr lang="zh-CN" altLang="en-US"/>
            </a:p>
          </p:txBody>
        </p:sp>
        <p:sp>
          <p:nvSpPr>
            <p:cNvPr id="14395" name="Oval 54"/>
            <p:cNvSpPr/>
            <p:nvPr/>
          </p:nvSpPr>
          <p:spPr>
            <a:xfrm>
              <a:off x="3630613" y="1136650"/>
              <a:ext cx="25400" cy="26988"/>
            </a:xfrm>
            <a:prstGeom prst="ellipse">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6" name="Oval 55"/>
            <p:cNvSpPr/>
            <p:nvPr/>
          </p:nvSpPr>
          <p:spPr>
            <a:xfrm>
              <a:off x="3814763" y="1320800"/>
              <a:ext cx="25400" cy="26988"/>
            </a:xfrm>
            <a:prstGeom prst="ellipse">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7" name="Oval 56"/>
            <p:cNvSpPr/>
            <p:nvPr/>
          </p:nvSpPr>
          <p:spPr>
            <a:xfrm>
              <a:off x="3633788" y="1506538"/>
              <a:ext cx="25400" cy="25400"/>
            </a:xfrm>
            <a:prstGeom prst="ellipse">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8" name="Oval 57"/>
            <p:cNvSpPr/>
            <p:nvPr/>
          </p:nvSpPr>
          <p:spPr>
            <a:xfrm>
              <a:off x="3449638" y="1320800"/>
              <a:ext cx="25400" cy="26988"/>
            </a:xfrm>
            <a:prstGeom prst="ellipse">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9" name="Oval 58"/>
            <p:cNvSpPr/>
            <p:nvPr/>
          </p:nvSpPr>
          <p:spPr>
            <a:xfrm>
              <a:off x="3611563" y="1298575"/>
              <a:ext cx="63500" cy="60325"/>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400" name="Oval 59"/>
            <p:cNvSpPr/>
            <p:nvPr/>
          </p:nvSpPr>
          <p:spPr>
            <a:xfrm>
              <a:off x="3719513" y="1069975"/>
              <a:ext cx="219075" cy="217488"/>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401" name="Oval 60"/>
            <p:cNvSpPr/>
            <p:nvPr/>
          </p:nvSpPr>
          <p:spPr>
            <a:xfrm>
              <a:off x="3754438" y="1046163"/>
              <a:ext cx="214312" cy="214313"/>
            </a:xfrm>
            <a:prstGeom prst="ellipse">
              <a:avLst/>
            </a:prstGeom>
            <a:solidFill>
              <a:srgbClr val="9B5C29"/>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402" name="Oval 61"/>
            <p:cNvSpPr/>
            <p:nvPr/>
          </p:nvSpPr>
          <p:spPr>
            <a:xfrm>
              <a:off x="3348038" y="1069975"/>
              <a:ext cx="217487" cy="217488"/>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403" name="Oval 62"/>
            <p:cNvSpPr/>
            <p:nvPr/>
          </p:nvSpPr>
          <p:spPr>
            <a:xfrm>
              <a:off x="3321050" y="1046163"/>
              <a:ext cx="214312" cy="214313"/>
            </a:xfrm>
            <a:prstGeom prst="ellipse">
              <a:avLst/>
            </a:prstGeom>
            <a:solidFill>
              <a:srgbClr val="9B5C29"/>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grpSp>
      <p:sp>
        <p:nvSpPr>
          <p:cNvPr id="14340" name="文本框 59"/>
          <p:cNvSpPr txBox="1"/>
          <p:nvPr/>
        </p:nvSpPr>
        <p:spPr>
          <a:xfrm>
            <a:off x="1836963" y="414792"/>
            <a:ext cx="5686959" cy="461665"/>
          </a:xfrm>
          <a:prstGeom prst="rect">
            <a:avLst/>
          </a:prstGeom>
          <a:noFill/>
          <a:ln w="9525">
            <a:noFill/>
          </a:ln>
        </p:spPr>
        <p:txBody>
          <a:bodyPr wrap="square">
            <a:spAutoFit/>
          </a:bodyPr>
          <a:lstStyle/>
          <a:p>
            <a:pPr lvl="0" eaLnBrk="1" hangingPunct="1"/>
            <a:r>
              <a:rPr lang="en-US" altLang="zh-CN" sz="2400" b="1" dirty="0" smtClean="0">
                <a:solidFill>
                  <a:schemeClr val="bg1"/>
                </a:solidFill>
                <a:latin typeface="微软雅黑" panose="020B0503020204020204" pitchFamily="34" charset="-122"/>
                <a:ea typeface="微软雅黑" panose="020B0503020204020204" pitchFamily="34" charset="-122"/>
              </a:rPr>
              <a:t>7.8 </a:t>
            </a:r>
            <a:r>
              <a:rPr lang="zh-CN" altLang="en-US" sz="2400" b="1" dirty="0" smtClean="0">
                <a:solidFill>
                  <a:schemeClr val="bg1"/>
                </a:solidFill>
                <a:latin typeface="微软雅黑" panose="020B0503020204020204" pitchFamily="34" charset="-122"/>
                <a:ea typeface="微软雅黑" panose="020B0503020204020204" pitchFamily="34" charset="-122"/>
              </a:rPr>
              <a:t>小结</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68" name="Rectangle 3"/>
          <p:cNvSpPr txBox="1">
            <a:spLocks noChangeArrowheads="1"/>
          </p:cNvSpPr>
          <p:nvPr/>
        </p:nvSpPr>
        <p:spPr>
          <a:xfrm>
            <a:off x="423865" y="1205946"/>
            <a:ext cx="8267700" cy="1229141"/>
          </a:xfrm>
          <a:prstGeom prst="rect">
            <a:avLst/>
          </a:prstGeom>
        </p:spPr>
        <p:txBody>
          <a:bodyPr vert="horz" lIns="91440" tIns="45720" rIns="91440" bIns="45720" rtlCol="0">
            <a:noAutofit/>
          </a:bodyPr>
          <a:lstStyle/>
          <a:p>
            <a:pPr marL="171450" lvl="0" indent="-171450" defTabSz="685800" rtl="0" eaLnBrk="1" fontAlgn="auto" hangingPunct="1">
              <a:lnSpc>
                <a:spcPct val="150000"/>
              </a:lnSpc>
              <a:spcBef>
                <a:spcPts val="750"/>
              </a:spcBef>
              <a:spcAft>
                <a:spcPts val="0"/>
              </a:spcAft>
              <a:defRPr/>
            </a:pPr>
            <a:r>
              <a:rPr lang="en-US" altLang="zh-CN" sz="2800" b="1" dirty="0" smtClean="0"/>
              <a:t>           </a:t>
            </a:r>
            <a:endParaRPr kumimoji="0" lang="zh-CN" altLang="en-US" sz="2400" b="1" i="0" u="none" strike="noStrike" kern="1200" cap="none" spc="0" normalizeH="0" baseline="0" noProof="0" dirty="0" smtClean="0">
              <a:ln>
                <a:noFill/>
              </a:ln>
              <a:solidFill>
                <a:schemeClr val="tx1"/>
              </a:solidFill>
              <a:effectLst/>
              <a:uLnTx/>
              <a:uFillTx/>
              <a:latin typeface="+mn-lt"/>
              <a:ea typeface="+mn-ea"/>
              <a:cs typeface="+mn-cs"/>
            </a:endParaRPr>
          </a:p>
        </p:txBody>
      </p:sp>
      <p:sp>
        <p:nvSpPr>
          <p:cNvPr id="69" name="矩形 68"/>
          <p:cNvSpPr/>
          <p:nvPr/>
        </p:nvSpPr>
        <p:spPr>
          <a:xfrm>
            <a:off x="1053547" y="1078252"/>
            <a:ext cx="7275443" cy="369332"/>
          </a:xfrm>
          <a:prstGeom prst="rect">
            <a:avLst/>
          </a:prstGeom>
        </p:spPr>
        <p:txBody>
          <a:bodyPr wrap="square">
            <a:spAutoFit/>
          </a:bodyPr>
          <a:lstStyle/>
          <a:p>
            <a:r>
              <a:rPr lang="zh-CN" altLang="zh-CN" dirty="0" smtClean="0">
                <a:latin typeface="楷体" pitchFamily="49" charset="-122"/>
                <a:ea typeface="楷体" pitchFamily="49" charset="-122"/>
              </a:rPr>
              <a:t>本模块共介绍了</a:t>
            </a:r>
            <a:r>
              <a:rPr lang="en-US" altLang="zh-CN" dirty="0" smtClean="0">
                <a:latin typeface="楷体" pitchFamily="49" charset="-122"/>
                <a:ea typeface="楷体" pitchFamily="49" charset="-122"/>
              </a:rPr>
              <a:t>9</a:t>
            </a:r>
            <a:r>
              <a:rPr lang="zh-CN" altLang="zh-CN" dirty="0" smtClean="0">
                <a:latin typeface="楷体" pitchFamily="49" charset="-122"/>
                <a:ea typeface="楷体" pitchFamily="49" charset="-122"/>
              </a:rPr>
              <a:t>种内部排序方法，比较各种排序算法</a:t>
            </a:r>
            <a:endParaRPr lang="zh-CN" altLang="en-US" dirty="0">
              <a:latin typeface="楷体" pitchFamily="49" charset="-122"/>
              <a:ea typeface="楷体" pitchFamily="49" charset="-122"/>
            </a:endParaRPr>
          </a:p>
        </p:txBody>
      </p:sp>
      <p:pic>
        <p:nvPicPr>
          <p:cNvPr id="115726" name="Picture 14"/>
          <p:cNvPicPr>
            <a:picLocks noChangeAspect="1" noChangeArrowheads="1"/>
          </p:cNvPicPr>
          <p:nvPr/>
        </p:nvPicPr>
        <p:blipFill>
          <a:blip r:embed="rId3" cstate="print"/>
          <a:srcRect l="27935" t="44950" r="28043" b="16622"/>
          <a:stretch>
            <a:fillRect/>
          </a:stretch>
        </p:blipFill>
        <p:spPr bwMode="auto">
          <a:xfrm>
            <a:off x="457199" y="1739349"/>
            <a:ext cx="8050696" cy="3806687"/>
          </a:xfrm>
          <a:prstGeom prst="rect">
            <a:avLst/>
          </a:prstGeom>
          <a:noFill/>
          <a:ln w="9525">
            <a:noFill/>
            <a:miter lim="800000"/>
            <a:headEnd/>
            <a:tailEnd/>
          </a:ln>
        </p:spPr>
      </p:pic>
    </p:spTree>
  </p:cSld>
  <p:clrMapOvr>
    <a:masterClrMapping/>
  </p:clrMapOvr>
  <mc:AlternateContent xmlns:mc="http://schemas.openxmlformats.org/markup-compatibility/2006">
    <mc:Choice xmlns=""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6562" name="图片 3"/>
          <p:cNvPicPr>
            <a:picLocks noChangeAspect="1"/>
          </p:cNvPicPr>
          <p:nvPr/>
        </p:nvPicPr>
        <p:blipFill>
          <a:blip r:embed="rId3" cstate="print"/>
          <a:stretch>
            <a:fillRect/>
          </a:stretch>
        </p:blipFill>
        <p:spPr>
          <a:xfrm>
            <a:off x="1614488" y="147638"/>
            <a:ext cx="6611937" cy="6858000"/>
          </a:xfrm>
          <a:prstGeom prst="rect">
            <a:avLst/>
          </a:prstGeom>
          <a:noFill/>
          <a:ln w="9525">
            <a:noFill/>
          </a:ln>
        </p:spPr>
      </p:pic>
      <p:sp>
        <p:nvSpPr>
          <p:cNvPr id="6" name="文本框 5"/>
          <p:cNvSpPr txBox="1"/>
          <p:nvPr/>
        </p:nvSpPr>
        <p:spPr>
          <a:xfrm rot="21591943">
            <a:off x="2990850" y="2555875"/>
            <a:ext cx="3860800" cy="101600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6000" b="1" i="0" u="none" strike="noStrike" kern="1200" cap="none" spc="0" normalizeH="0" baseline="0" noProof="0" dirty="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cs typeface="+mn-cs"/>
              </a:rPr>
              <a:t>THANKS</a:t>
            </a:r>
            <a:endParaRPr kumimoji="0" lang="zh-CN" altLang="en-US" sz="6000" b="1" i="0" u="none" strike="noStrike" kern="1200" cap="none" spc="0" normalizeH="0" baseline="0" noProof="0" dirty="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cs typeface="+mn-cs"/>
            </a:endParaRPr>
          </a:p>
        </p:txBody>
      </p:sp>
      <p:grpSp>
        <p:nvGrpSpPr>
          <p:cNvPr id="66564" name="组合 6"/>
          <p:cNvGrpSpPr/>
          <p:nvPr/>
        </p:nvGrpSpPr>
        <p:grpSpPr>
          <a:xfrm rot="-7752">
            <a:off x="3225800" y="3463925"/>
            <a:ext cx="2824163" cy="495300"/>
            <a:chOff x="1285588" y="3219444"/>
            <a:chExt cx="2823281" cy="495597"/>
          </a:xfrm>
        </p:grpSpPr>
        <p:sp>
          <p:nvSpPr>
            <p:cNvPr id="8" name="文本框 7"/>
            <p:cNvSpPr txBox="1"/>
            <p:nvPr/>
          </p:nvSpPr>
          <p:spPr>
            <a:xfrm>
              <a:off x="1311983" y="3438042"/>
              <a:ext cx="2796886" cy="276999"/>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dirty="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cs typeface="Arial" panose="020B0604020202020204" pitchFamily="34" charset="0"/>
              </a:endParaRPr>
            </a:p>
          </p:txBody>
        </p:sp>
        <p:sp>
          <p:nvSpPr>
            <p:cNvPr id="9" name="文本框 8"/>
            <p:cNvSpPr txBox="1"/>
            <p:nvPr/>
          </p:nvSpPr>
          <p:spPr>
            <a:xfrm>
              <a:off x="1285588" y="3219444"/>
              <a:ext cx="2810162" cy="276999"/>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dirty="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cs typeface="Arial" panose="020B0604020202020204" pitchFamily="34" charset="0"/>
              </a:endParaRPr>
            </a:p>
          </p:txBody>
        </p:sp>
      </p:grpSp>
    </p:spTree>
  </p:cSld>
  <p:clrMapOvr>
    <a:masterClrMapping/>
  </p:clrMapOvr>
  <mc:AlternateContent xmlns:mc="http://schemas.openxmlformats.org/markup-compatibility/2006">
    <mc:Choice xmlns=""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 name="矩形 58"/>
          <p:cNvSpPr/>
          <p:nvPr/>
        </p:nvSpPr>
        <p:spPr>
          <a:xfrm>
            <a:off x="0" y="377825"/>
            <a:ext cx="9144000" cy="493032"/>
          </a:xfrm>
          <a:prstGeom prst="rect">
            <a:avLst/>
          </a:prstGeom>
          <a:solidFill>
            <a:srgbClr val="4971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mn-lt"/>
              <a:ea typeface="+mn-ea"/>
              <a:cs typeface="+mn-cs"/>
            </a:endParaRPr>
          </a:p>
        </p:txBody>
      </p:sp>
      <p:grpSp>
        <p:nvGrpSpPr>
          <p:cNvPr id="2" name="组合 1"/>
          <p:cNvGrpSpPr/>
          <p:nvPr/>
        </p:nvGrpSpPr>
        <p:grpSpPr>
          <a:xfrm>
            <a:off x="10128" y="51708"/>
            <a:ext cx="1403123" cy="819150"/>
            <a:chOff x="449263" y="-463550"/>
            <a:chExt cx="4000500" cy="2379663"/>
          </a:xfrm>
        </p:grpSpPr>
        <p:sp>
          <p:nvSpPr>
            <p:cNvPr id="14348" name="Rectangle 7"/>
            <p:cNvSpPr/>
            <p:nvPr/>
          </p:nvSpPr>
          <p:spPr>
            <a:xfrm>
              <a:off x="449263" y="1655763"/>
              <a:ext cx="4000500" cy="252413"/>
            </a:xfrm>
            <a:prstGeom prst="rect">
              <a:avLst/>
            </a:prstGeom>
            <a:solidFill>
              <a:srgbClr val="43592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49" name="Freeform 8"/>
            <p:cNvSpPr/>
            <p:nvPr/>
          </p:nvSpPr>
          <p:spPr>
            <a:xfrm>
              <a:off x="1633538" y="7938"/>
              <a:ext cx="555625" cy="1647825"/>
            </a:xfrm>
            <a:custGeom>
              <a:avLst/>
              <a:gdLst/>
              <a:ahLst/>
              <a:cxnLst>
                <a:cxn ang="0">
                  <a:pos x="184150" y="1647825"/>
                </a:cxn>
                <a:cxn ang="0">
                  <a:pos x="555625" y="1606550"/>
                </a:cxn>
                <a:cxn ang="0">
                  <a:pos x="371475" y="0"/>
                </a:cxn>
                <a:cxn ang="0">
                  <a:pos x="0" y="41275"/>
                </a:cxn>
                <a:cxn ang="0">
                  <a:pos x="184150" y="1647825"/>
                </a:cxn>
              </a:cxnLst>
              <a:rect l="0" t="0" r="0" b="0"/>
              <a:pathLst>
                <a:path w="350" h="1038">
                  <a:moveTo>
                    <a:pt x="116" y="1038"/>
                  </a:moveTo>
                  <a:lnTo>
                    <a:pt x="350" y="1012"/>
                  </a:lnTo>
                  <a:lnTo>
                    <a:pt x="234" y="0"/>
                  </a:lnTo>
                  <a:lnTo>
                    <a:pt x="0" y="26"/>
                  </a:lnTo>
                  <a:lnTo>
                    <a:pt x="116" y="1038"/>
                  </a:lnTo>
                  <a:close/>
                </a:path>
              </a:pathLst>
            </a:custGeom>
            <a:solidFill>
              <a:srgbClr val="4A5B66">
                <a:alpha val="100000"/>
              </a:srgbClr>
            </a:solidFill>
            <a:ln w="9525">
              <a:noFill/>
            </a:ln>
          </p:spPr>
          <p:txBody>
            <a:bodyPr/>
            <a:lstStyle/>
            <a:p>
              <a:endParaRPr lang="zh-CN" altLang="en-US"/>
            </a:p>
          </p:txBody>
        </p:sp>
        <p:sp>
          <p:nvSpPr>
            <p:cNvPr id="14350" name="Freeform 9"/>
            <p:cNvSpPr/>
            <p:nvPr/>
          </p:nvSpPr>
          <p:spPr>
            <a:xfrm>
              <a:off x="1724025" y="147638"/>
              <a:ext cx="258762" cy="334963"/>
            </a:xfrm>
            <a:custGeom>
              <a:avLst/>
              <a:gdLst/>
              <a:ahLst/>
              <a:cxnLst>
                <a:cxn ang="0">
                  <a:pos x="33337" y="334963"/>
                </a:cxn>
                <a:cxn ang="0">
                  <a:pos x="258762" y="307975"/>
                </a:cxn>
                <a:cxn ang="0">
                  <a:pos x="225425" y="0"/>
                </a:cxn>
                <a:cxn ang="0">
                  <a:pos x="0" y="25400"/>
                </a:cxn>
                <a:cxn ang="0">
                  <a:pos x="33337" y="334963"/>
                </a:cxn>
              </a:cxnLst>
              <a:rect l="0" t="0" r="0" b="0"/>
              <a:pathLst>
                <a:path w="163" h="211">
                  <a:moveTo>
                    <a:pt x="21" y="211"/>
                  </a:moveTo>
                  <a:lnTo>
                    <a:pt x="163" y="194"/>
                  </a:lnTo>
                  <a:lnTo>
                    <a:pt x="142" y="0"/>
                  </a:lnTo>
                  <a:lnTo>
                    <a:pt x="0" y="16"/>
                  </a:lnTo>
                  <a:lnTo>
                    <a:pt x="21" y="211"/>
                  </a:lnTo>
                  <a:close/>
                </a:path>
              </a:pathLst>
            </a:custGeom>
            <a:solidFill>
              <a:srgbClr val="F8D271">
                <a:alpha val="100000"/>
              </a:srgbClr>
            </a:solidFill>
            <a:ln w="9525">
              <a:noFill/>
            </a:ln>
          </p:spPr>
          <p:txBody>
            <a:bodyPr/>
            <a:lstStyle/>
            <a:p>
              <a:endParaRPr lang="zh-CN" altLang="en-US"/>
            </a:p>
          </p:txBody>
        </p:sp>
        <p:sp>
          <p:nvSpPr>
            <p:cNvPr id="14351" name="Freeform 10"/>
            <p:cNvSpPr/>
            <p:nvPr/>
          </p:nvSpPr>
          <p:spPr>
            <a:xfrm>
              <a:off x="1768475" y="568325"/>
              <a:ext cx="195262" cy="979488"/>
            </a:xfrm>
            <a:custGeom>
              <a:avLst/>
              <a:gdLst/>
              <a:ahLst/>
              <a:cxnLst>
                <a:cxn ang="0">
                  <a:pos x="0" y="7938"/>
                </a:cxn>
                <a:cxn ang="0">
                  <a:pos x="87312" y="0"/>
                </a:cxn>
                <a:cxn ang="0">
                  <a:pos x="195262" y="968375"/>
                </a:cxn>
                <a:cxn ang="0">
                  <a:pos x="109537" y="979488"/>
                </a:cxn>
                <a:cxn ang="0">
                  <a:pos x="0" y="7938"/>
                </a:cxn>
              </a:cxnLst>
              <a:rect l="0" t="0" r="0" b="0"/>
              <a:pathLst>
                <a:path w="123" h="617">
                  <a:moveTo>
                    <a:pt x="0" y="5"/>
                  </a:moveTo>
                  <a:lnTo>
                    <a:pt x="55" y="0"/>
                  </a:lnTo>
                  <a:lnTo>
                    <a:pt x="123" y="610"/>
                  </a:lnTo>
                  <a:lnTo>
                    <a:pt x="69" y="617"/>
                  </a:lnTo>
                  <a:lnTo>
                    <a:pt x="0" y="5"/>
                  </a:lnTo>
                  <a:close/>
                </a:path>
              </a:pathLst>
            </a:custGeom>
            <a:solidFill>
              <a:srgbClr val="F8D271">
                <a:alpha val="100000"/>
              </a:srgbClr>
            </a:solidFill>
            <a:ln w="9525">
              <a:noFill/>
            </a:ln>
          </p:spPr>
          <p:txBody>
            <a:bodyPr/>
            <a:lstStyle/>
            <a:p>
              <a:endParaRPr lang="zh-CN" altLang="en-US"/>
            </a:p>
          </p:txBody>
        </p:sp>
        <p:sp>
          <p:nvSpPr>
            <p:cNvPr id="14352" name="Freeform 11"/>
            <p:cNvSpPr/>
            <p:nvPr/>
          </p:nvSpPr>
          <p:spPr>
            <a:xfrm>
              <a:off x="1908175" y="549275"/>
              <a:ext cx="198437" cy="979488"/>
            </a:xfrm>
            <a:custGeom>
              <a:avLst/>
              <a:gdLst/>
              <a:ahLst/>
              <a:cxnLst>
                <a:cxn ang="0">
                  <a:pos x="0" y="11113"/>
                </a:cxn>
                <a:cxn ang="0">
                  <a:pos x="85725" y="0"/>
                </a:cxn>
                <a:cxn ang="0">
                  <a:pos x="198437" y="971550"/>
                </a:cxn>
                <a:cxn ang="0">
                  <a:pos x="109537" y="979488"/>
                </a:cxn>
                <a:cxn ang="0">
                  <a:pos x="0" y="11113"/>
                </a:cxn>
              </a:cxnLst>
              <a:rect l="0" t="0" r="0" b="0"/>
              <a:pathLst>
                <a:path w="125" h="617">
                  <a:moveTo>
                    <a:pt x="0" y="7"/>
                  </a:moveTo>
                  <a:lnTo>
                    <a:pt x="54" y="0"/>
                  </a:lnTo>
                  <a:lnTo>
                    <a:pt x="125" y="612"/>
                  </a:lnTo>
                  <a:lnTo>
                    <a:pt x="69" y="617"/>
                  </a:lnTo>
                  <a:lnTo>
                    <a:pt x="0" y="7"/>
                  </a:lnTo>
                  <a:close/>
                </a:path>
              </a:pathLst>
            </a:custGeom>
            <a:solidFill>
              <a:srgbClr val="F8D271">
                <a:alpha val="100000"/>
              </a:srgbClr>
            </a:solidFill>
            <a:ln w="9525">
              <a:noFill/>
            </a:ln>
          </p:spPr>
          <p:txBody>
            <a:bodyPr/>
            <a:lstStyle/>
            <a:p>
              <a:endParaRPr lang="zh-CN" altLang="en-US"/>
            </a:p>
          </p:txBody>
        </p:sp>
        <p:sp>
          <p:nvSpPr>
            <p:cNvPr id="14353" name="Freeform 12"/>
            <p:cNvSpPr/>
            <p:nvPr/>
          </p:nvSpPr>
          <p:spPr>
            <a:xfrm>
              <a:off x="2039938" y="263525"/>
              <a:ext cx="439737" cy="1392238"/>
            </a:xfrm>
            <a:custGeom>
              <a:avLst/>
              <a:gdLst/>
              <a:ahLst/>
              <a:cxnLst>
                <a:cxn ang="0">
                  <a:pos x="153987" y="1392238"/>
                </a:cxn>
                <a:cxn ang="0">
                  <a:pos x="439737" y="1358900"/>
                </a:cxn>
                <a:cxn ang="0">
                  <a:pos x="285750" y="0"/>
                </a:cxn>
                <a:cxn ang="0">
                  <a:pos x="0" y="33338"/>
                </a:cxn>
                <a:cxn ang="0">
                  <a:pos x="153987" y="1392238"/>
                </a:cxn>
              </a:cxnLst>
              <a:rect l="0" t="0" r="0" b="0"/>
              <a:pathLst>
                <a:path w="277" h="877">
                  <a:moveTo>
                    <a:pt x="97" y="877"/>
                  </a:moveTo>
                  <a:lnTo>
                    <a:pt x="277" y="856"/>
                  </a:lnTo>
                  <a:lnTo>
                    <a:pt x="180" y="0"/>
                  </a:lnTo>
                  <a:lnTo>
                    <a:pt x="0" y="21"/>
                  </a:lnTo>
                  <a:lnTo>
                    <a:pt x="97" y="877"/>
                  </a:lnTo>
                  <a:close/>
                </a:path>
              </a:pathLst>
            </a:custGeom>
            <a:solidFill>
              <a:srgbClr val="F8D271">
                <a:alpha val="100000"/>
              </a:srgbClr>
            </a:solidFill>
            <a:ln w="9525">
              <a:noFill/>
            </a:ln>
          </p:spPr>
          <p:txBody>
            <a:bodyPr/>
            <a:lstStyle/>
            <a:p>
              <a:endParaRPr lang="zh-CN" altLang="en-US"/>
            </a:p>
          </p:txBody>
        </p:sp>
        <p:sp>
          <p:nvSpPr>
            <p:cNvPr id="14354" name="Freeform 13"/>
            <p:cNvSpPr/>
            <p:nvPr/>
          </p:nvSpPr>
          <p:spPr>
            <a:xfrm>
              <a:off x="2141538" y="422275"/>
              <a:ext cx="165100" cy="466725"/>
            </a:xfrm>
            <a:custGeom>
              <a:avLst/>
              <a:gdLst/>
              <a:ahLst/>
              <a:cxnLst>
                <a:cxn ang="0">
                  <a:pos x="52388" y="466725"/>
                </a:cxn>
                <a:cxn ang="0">
                  <a:pos x="165100" y="450850"/>
                </a:cxn>
                <a:cxn ang="0">
                  <a:pos x="115888" y="0"/>
                </a:cxn>
                <a:cxn ang="0">
                  <a:pos x="0" y="14288"/>
                </a:cxn>
                <a:cxn ang="0">
                  <a:pos x="52388" y="466725"/>
                </a:cxn>
              </a:cxnLst>
              <a:rect l="0" t="0" r="0" b="0"/>
              <a:pathLst>
                <a:path w="104" h="294">
                  <a:moveTo>
                    <a:pt x="33" y="294"/>
                  </a:moveTo>
                  <a:lnTo>
                    <a:pt x="104" y="284"/>
                  </a:lnTo>
                  <a:lnTo>
                    <a:pt x="73" y="0"/>
                  </a:lnTo>
                  <a:lnTo>
                    <a:pt x="0" y="9"/>
                  </a:lnTo>
                  <a:lnTo>
                    <a:pt x="33" y="294"/>
                  </a:lnTo>
                  <a:close/>
                </a:path>
              </a:pathLst>
            </a:custGeom>
            <a:solidFill>
              <a:srgbClr val="DF5024">
                <a:alpha val="100000"/>
              </a:srgbClr>
            </a:solidFill>
            <a:ln w="9525">
              <a:noFill/>
            </a:ln>
          </p:spPr>
          <p:txBody>
            <a:bodyPr/>
            <a:lstStyle/>
            <a:p>
              <a:endParaRPr lang="zh-CN" altLang="en-US"/>
            </a:p>
          </p:txBody>
        </p:sp>
        <p:sp>
          <p:nvSpPr>
            <p:cNvPr id="14355" name="Rectangle 14"/>
            <p:cNvSpPr/>
            <p:nvPr/>
          </p:nvSpPr>
          <p:spPr>
            <a:xfrm>
              <a:off x="704850" y="-82550"/>
              <a:ext cx="447675" cy="1738313"/>
            </a:xfrm>
            <a:prstGeom prst="rect">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56" name="Freeform 15"/>
            <p:cNvSpPr/>
            <p:nvPr/>
          </p:nvSpPr>
          <p:spPr>
            <a:xfrm>
              <a:off x="787400" y="13255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57" name="Freeform 16"/>
            <p:cNvSpPr/>
            <p:nvPr/>
          </p:nvSpPr>
          <p:spPr>
            <a:xfrm>
              <a:off x="787400" y="1212850"/>
              <a:ext cx="282575" cy="179388"/>
            </a:xfrm>
            <a:custGeom>
              <a:avLst/>
              <a:gdLst/>
              <a:ahLst/>
              <a:cxnLst>
                <a:cxn ang="0">
                  <a:pos x="0" y="60325"/>
                </a:cxn>
                <a:cxn ang="0">
                  <a:pos x="282575" y="179388"/>
                </a:cxn>
                <a:cxn ang="0">
                  <a:pos x="282575" y="120650"/>
                </a:cxn>
                <a:cxn ang="0">
                  <a:pos x="0" y="0"/>
                </a:cxn>
                <a:cxn ang="0">
                  <a:pos x="0" y="60325"/>
                </a:cxn>
              </a:cxnLst>
              <a:rect l="0" t="0" r="0" b="0"/>
              <a:pathLst>
                <a:path w="178" h="113">
                  <a:moveTo>
                    <a:pt x="0" y="38"/>
                  </a:moveTo>
                  <a:lnTo>
                    <a:pt x="178" y="113"/>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58" name="Freeform 17"/>
            <p:cNvSpPr/>
            <p:nvPr/>
          </p:nvSpPr>
          <p:spPr>
            <a:xfrm>
              <a:off x="787400" y="1095375"/>
              <a:ext cx="282575" cy="184150"/>
            </a:xfrm>
            <a:custGeom>
              <a:avLst/>
              <a:gdLst/>
              <a:ahLst/>
              <a:cxnLst>
                <a:cxn ang="0">
                  <a:pos x="0" y="60325"/>
                </a:cxn>
                <a:cxn ang="0">
                  <a:pos x="282575" y="184150"/>
                </a:cxn>
                <a:cxn ang="0">
                  <a:pos x="282575" y="123825"/>
                </a:cxn>
                <a:cxn ang="0">
                  <a:pos x="0" y="0"/>
                </a:cxn>
                <a:cxn ang="0">
                  <a:pos x="0" y="60325"/>
                </a:cxn>
              </a:cxnLst>
              <a:rect l="0" t="0" r="0" b="0"/>
              <a:pathLst>
                <a:path w="178" h="116">
                  <a:moveTo>
                    <a:pt x="0" y="38"/>
                  </a:moveTo>
                  <a:lnTo>
                    <a:pt x="178" y="116"/>
                  </a:lnTo>
                  <a:lnTo>
                    <a:pt x="178" y="78"/>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59" name="Freeform 18"/>
            <p:cNvSpPr/>
            <p:nvPr/>
          </p:nvSpPr>
          <p:spPr>
            <a:xfrm>
              <a:off x="787400" y="9826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0" name="Freeform 19"/>
            <p:cNvSpPr/>
            <p:nvPr/>
          </p:nvSpPr>
          <p:spPr>
            <a:xfrm>
              <a:off x="787400" y="869950"/>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1" name="Freeform 20"/>
            <p:cNvSpPr/>
            <p:nvPr/>
          </p:nvSpPr>
          <p:spPr>
            <a:xfrm>
              <a:off x="787400" y="752475"/>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2" name="Freeform 21"/>
            <p:cNvSpPr/>
            <p:nvPr/>
          </p:nvSpPr>
          <p:spPr>
            <a:xfrm>
              <a:off x="787400" y="6397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3" name="Freeform 22"/>
            <p:cNvSpPr/>
            <p:nvPr/>
          </p:nvSpPr>
          <p:spPr>
            <a:xfrm>
              <a:off x="787400" y="523875"/>
              <a:ext cx="282575" cy="184150"/>
            </a:xfrm>
            <a:custGeom>
              <a:avLst/>
              <a:gdLst/>
              <a:ahLst/>
              <a:cxnLst>
                <a:cxn ang="0">
                  <a:pos x="0" y="60325"/>
                </a:cxn>
                <a:cxn ang="0">
                  <a:pos x="282575" y="184150"/>
                </a:cxn>
                <a:cxn ang="0">
                  <a:pos x="282575" y="120650"/>
                </a:cxn>
                <a:cxn ang="0">
                  <a:pos x="0" y="0"/>
                </a:cxn>
                <a:cxn ang="0">
                  <a:pos x="0" y="60325"/>
                </a:cxn>
              </a:cxnLst>
              <a:rect l="0" t="0" r="0" b="0"/>
              <a:pathLst>
                <a:path w="178" h="116">
                  <a:moveTo>
                    <a:pt x="0" y="38"/>
                  </a:moveTo>
                  <a:lnTo>
                    <a:pt x="178" y="116"/>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4" name="Freeform 23"/>
            <p:cNvSpPr/>
            <p:nvPr/>
          </p:nvSpPr>
          <p:spPr>
            <a:xfrm>
              <a:off x="787400" y="411163"/>
              <a:ext cx="282575" cy="179388"/>
            </a:xfrm>
            <a:custGeom>
              <a:avLst/>
              <a:gdLst/>
              <a:ahLst/>
              <a:cxnLst>
                <a:cxn ang="0">
                  <a:pos x="0" y="58738"/>
                </a:cxn>
                <a:cxn ang="0">
                  <a:pos x="282575" y="179388"/>
                </a:cxn>
                <a:cxn ang="0">
                  <a:pos x="282575" y="119063"/>
                </a:cxn>
                <a:cxn ang="0">
                  <a:pos x="0" y="0"/>
                </a:cxn>
                <a:cxn ang="0">
                  <a:pos x="0" y="58738"/>
                </a:cxn>
              </a:cxnLst>
              <a:rect l="0" t="0" r="0" b="0"/>
              <a:pathLst>
                <a:path w="178" h="113">
                  <a:moveTo>
                    <a:pt x="0" y="37"/>
                  </a:moveTo>
                  <a:lnTo>
                    <a:pt x="178" y="113"/>
                  </a:lnTo>
                  <a:lnTo>
                    <a:pt x="178" y="75"/>
                  </a:lnTo>
                  <a:lnTo>
                    <a:pt x="0" y="0"/>
                  </a:lnTo>
                  <a:lnTo>
                    <a:pt x="0" y="37"/>
                  </a:lnTo>
                  <a:close/>
                </a:path>
              </a:pathLst>
            </a:custGeom>
            <a:solidFill>
              <a:srgbClr val="F6B86B">
                <a:alpha val="100000"/>
              </a:srgbClr>
            </a:solidFill>
            <a:ln w="9525">
              <a:noFill/>
            </a:ln>
          </p:spPr>
          <p:txBody>
            <a:bodyPr/>
            <a:lstStyle/>
            <a:p>
              <a:endParaRPr lang="zh-CN" altLang="en-US"/>
            </a:p>
          </p:txBody>
        </p:sp>
        <p:sp>
          <p:nvSpPr>
            <p:cNvPr id="14365" name="Freeform 24"/>
            <p:cNvSpPr/>
            <p:nvPr/>
          </p:nvSpPr>
          <p:spPr>
            <a:xfrm>
              <a:off x="787400" y="2968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6" name="Freeform 25"/>
            <p:cNvSpPr/>
            <p:nvPr/>
          </p:nvSpPr>
          <p:spPr>
            <a:xfrm>
              <a:off x="787400" y="180975"/>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7" name="Freeform 26"/>
            <p:cNvSpPr/>
            <p:nvPr/>
          </p:nvSpPr>
          <p:spPr>
            <a:xfrm>
              <a:off x="787400" y="682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8" name="Rectangle 27"/>
            <p:cNvSpPr/>
            <p:nvPr/>
          </p:nvSpPr>
          <p:spPr>
            <a:xfrm>
              <a:off x="1152525" y="285750"/>
              <a:ext cx="285750" cy="1370013"/>
            </a:xfrm>
            <a:prstGeom prst="rect">
              <a:avLst/>
            </a:prstGeom>
            <a:solidFill>
              <a:srgbClr val="F2E1C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69" name="Rectangle 28"/>
            <p:cNvSpPr/>
            <p:nvPr/>
          </p:nvSpPr>
          <p:spPr>
            <a:xfrm>
              <a:off x="1152525" y="285750"/>
              <a:ext cx="285750" cy="128588"/>
            </a:xfrm>
            <a:prstGeom prst="rect">
              <a:avLst/>
            </a:prstGeom>
            <a:solidFill>
              <a:srgbClr val="4A5B66"/>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0" name="Rectangle 29"/>
            <p:cNvSpPr/>
            <p:nvPr/>
          </p:nvSpPr>
          <p:spPr>
            <a:xfrm>
              <a:off x="1254125" y="469900"/>
              <a:ext cx="85725" cy="1100138"/>
            </a:xfrm>
            <a:prstGeom prst="rect">
              <a:avLst/>
            </a:prstGeom>
            <a:solidFill>
              <a:srgbClr val="4A5B66"/>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1" name="Rectangle 30"/>
            <p:cNvSpPr/>
            <p:nvPr/>
          </p:nvSpPr>
          <p:spPr>
            <a:xfrm>
              <a:off x="1438275" y="-463550"/>
              <a:ext cx="187325" cy="2119313"/>
            </a:xfrm>
            <a:prstGeom prst="rect">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2" name="Rectangle 31"/>
            <p:cNvSpPr/>
            <p:nvPr/>
          </p:nvSpPr>
          <p:spPr>
            <a:xfrm>
              <a:off x="1482725" y="-395288"/>
              <a:ext cx="98425" cy="177800"/>
            </a:xfrm>
            <a:prstGeom prst="rect">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3" name="Rectangle 32"/>
            <p:cNvSpPr/>
            <p:nvPr/>
          </p:nvSpPr>
          <p:spPr>
            <a:xfrm>
              <a:off x="1482725" y="-161925"/>
              <a:ext cx="98425" cy="177800"/>
            </a:xfrm>
            <a:prstGeom prst="rect">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4" name="Rectangle 33"/>
            <p:cNvSpPr/>
            <p:nvPr/>
          </p:nvSpPr>
          <p:spPr>
            <a:xfrm>
              <a:off x="1482725" y="71438"/>
              <a:ext cx="98425" cy="177800"/>
            </a:xfrm>
            <a:prstGeom prst="rect">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5" name="Oval 34"/>
            <p:cNvSpPr/>
            <p:nvPr/>
          </p:nvSpPr>
          <p:spPr>
            <a:xfrm>
              <a:off x="3373438" y="1524000"/>
              <a:ext cx="257175" cy="147638"/>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6" name="Oval 35"/>
            <p:cNvSpPr/>
            <p:nvPr/>
          </p:nvSpPr>
          <p:spPr>
            <a:xfrm>
              <a:off x="3656013" y="1524000"/>
              <a:ext cx="255587" cy="147638"/>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7" name="Oval 36"/>
            <p:cNvSpPr/>
            <p:nvPr/>
          </p:nvSpPr>
          <p:spPr>
            <a:xfrm>
              <a:off x="3351213" y="519113"/>
              <a:ext cx="180975" cy="177800"/>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8" name="Oval 37"/>
            <p:cNvSpPr/>
            <p:nvPr/>
          </p:nvSpPr>
          <p:spPr>
            <a:xfrm>
              <a:off x="3400425" y="573088"/>
              <a:ext cx="109537" cy="107950"/>
            </a:xfrm>
            <a:prstGeom prst="ellipse">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9" name="Oval 38"/>
            <p:cNvSpPr/>
            <p:nvPr/>
          </p:nvSpPr>
          <p:spPr>
            <a:xfrm>
              <a:off x="3757613" y="519113"/>
              <a:ext cx="176212" cy="177800"/>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0" name="Oval 39"/>
            <p:cNvSpPr/>
            <p:nvPr/>
          </p:nvSpPr>
          <p:spPr>
            <a:xfrm>
              <a:off x="3776663" y="573088"/>
              <a:ext cx="109537" cy="107950"/>
            </a:xfrm>
            <a:prstGeom prst="ellipse">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1" name="Freeform 40"/>
            <p:cNvSpPr/>
            <p:nvPr/>
          </p:nvSpPr>
          <p:spPr>
            <a:xfrm>
              <a:off x="2374900" y="919163"/>
              <a:ext cx="1176337" cy="996950"/>
            </a:xfrm>
            <a:custGeom>
              <a:avLst/>
              <a:gdLst/>
              <a:ahLst/>
              <a:cxnLst>
                <a:cxn ang="0">
                  <a:pos x="1097413" y="304728"/>
                </a:cxn>
                <a:cxn ang="0">
                  <a:pos x="108990" y="549263"/>
                </a:cxn>
                <a:cxn ang="0">
                  <a:pos x="1097413" y="304728"/>
                </a:cxn>
              </a:cxnLst>
              <a:rect l="0" t="0" r="0" b="0"/>
              <a:pathLst>
                <a:path w="313" h="265">
                  <a:moveTo>
                    <a:pt x="292" y="81"/>
                  </a:moveTo>
                  <a:cubicBezTo>
                    <a:pt x="313" y="162"/>
                    <a:pt x="58" y="265"/>
                    <a:pt x="29" y="146"/>
                  </a:cubicBezTo>
                  <a:cubicBezTo>
                    <a:pt x="0" y="27"/>
                    <a:pt x="272" y="0"/>
                    <a:pt x="292" y="81"/>
                  </a:cubicBezTo>
                  <a:close/>
                </a:path>
              </a:pathLst>
            </a:custGeom>
            <a:solidFill>
              <a:srgbClr val="392214">
                <a:alpha val="100000"/>
              </a:srgbClr>
            </a:solidFill>
            <a:ln w="9525">
              <a:noFill/>
            </a:ln>
          </p:spPr>
          <p:txBody>
            <a:bodyPr/>
            <a:lstStyle/>
            <a:p>
              <a:endParaRPr lang="zh-CN" altLang="en-US"/>
            </a:p>
          </p:txBody>
        </p:sp>
        <p:sp>
          <p:nvSpPr>
            <p:cNvPr id="14382" name="Freeform 41"/>
            <p:cNvSpPr>
              <a:spLocks noEditPoints="1"/>
            </p:cNvSpPr>
            <p:nvPr/>
          </p:nvSpPr>
          <p:spPr>
            <a:xfrm>
              <a:off x="2501900" y="1087438"/>
              <a:ext cx="947737" cy="538163"/>
            </a:xfrm>
            <a:custGeom>
              <a:avLst/>
              <a:gdLst/>
              <a:ahLst/>
              <a:cxnLst>
                <a:cxn ang="0">
                  <a:pos x="876281" y="282253"/>
                </a:cxn>
                <a:cxn ang="0">
                  <a:pos x="876281" y="90321"/>
                </a:cxn>
                <a:cxn ang="0">
                  <a:pos x="876281" y="90321"/>
                </a:cxn>
                <a:cxn ang="0">
                  <a:pos x="876281" y="282253"/>
                </a:cxn>
                <a:cxn ang="0">
                  <a:pos x="823629" y="37634"/>
                </a:cxn>
                <a:cxn ang="0">
                  <a:pos x="831150" y="342467"/>
                </a:cxn>
                <a:cxn ang="0">
                  <a:pos x="774737" y="112901"/>
                </a:cxn>
                <a:cxn ang="0">
                  <a:pos x="774737" y="112901"/>
                </a:cxn>
                <a:cxn ang="0">
                  <a:pos x="718324" y="417735"/>
                </a:cxn>
                <a:cxn ang="0">
                  <a:pos x="733368" y="11290"/>
                </a:cxn>
                <a:cxn ang="0">
                  <a:pos x="759694" y="395155"/>
                </a:cxn>
                <a:cxn ang="0">
                  <a:pos x="673194" y="131718"/>
                </a:cxn>
                <a:cxn ang="0">
                  <a:pos x="673194" y="131718"/>
                </a:cxn>
                <a:cxn ang="0">
                  <a:pos x="613020" y="466659"/>
                </a:cxn>
                <a:cxn ang="0">
                  <a:pos x="639346" y="3763"/>
                </a:cxn>
                <a:cxn ang="0">
                  <a:pos x="650629" y="451605"/>
                </a:cxn>
                <a:cxn ang="0">
                  <a:pos x="575412" y="150535"/>
                </a:cxn>
                <a:cxn ang="0">
                  <a:pos x="575412" y="150535"/>
                </a:cxn>
                <a:cxn ang="0">
                  <a:pos x="511477" y="504293"/>
                </a:cxn>
                <a:cxn ang="0">
                  <a:pos x="541564" y="3763"/>
                </a:cxn>
                <a:cxn ang="0">
                  <a:pos x="549086" y="493002"/>
                </a:cxn>
                <a:cxn ang="0">
                  <a:pos x="473869" y="165589"/>
                </a:cxn>
                <a:cxn ang="0">
                  <a:pos x="473869" y="165589"/>
                </a:cxn>
                <a:cxn ang="0">
                  <a:pos x="409934" y="526873"/>
                </a:cxn>
                <a:cxn ang="0">
                  <a:pos x="443782" y="11290"/>
                </a:cxn>
                <a:cxn ang="0">
                  <a:pos x="443782" y="519346"/>
                </a:cxn>
                <a:cxn ang="0">
                  <a:pos x="376086" y="180642"/>
                </a:cxn>
                <a:cxn ang="0">
                  <a:pos x="376086" y="180642"/>
                </a:cxn>
                <a:cxn ang="0">
                  <a:pos x="308391" y="538163"/>
                </a:cxn>
                <a:cxn ang="0">
                  <a:pos x="342238" y="33870"/>
                </a:cxn>
                <a:cxn ang="0">
                  <a:pos x="345999" y="534400"/>
                </a:cxn>
                <a:cxn ang="0">
                  <a:pos x="274543" y="195696"/>
                </a:cxn>
                <a:cxn ang="0">
                  <a:pos x="274543" y="195696"/>
                </a:cxn>
                <a:cxn ang="0">
                  <a:pos x="214369" y="530636"/>
                </a:cxn>
                <a:cxn ang="0">
                  <a:pos x="236934" y="67741"/>
                </a:cxn>
                <a:cxn ang="0">
                  <a:pos x="248217" y="534400"/>
                </a:cxn>
                <a:cxn ang="0">
                  <a:pos x="176760" y="203222"/>
                </a:cxn>
                <a:cxn ang="0">
                  <a:pos x="176760" y="203222"/>
                </a:cxn>
                <a:cxn ang="0">
                  <a:pos x="124108" y="504293"/>
                </a:cxn>
                <a:cxn ang="0">
                  <a:pos x="131630" y="124191"/>
                </a:cxn>
                <a:cxn ang="0">
                  <a:pos x="154195" y="515583"/>
                </a:cxn>
                <a:cxn ang="0">
                  <a:pos x="78978" y="214513"/>
                </a:cxn>
                <a:cxn ang="0">
                  <a:pos x="78978" y="214513"/>
                </a:cxn>
                <a:cxn ang="0">
                  <a:pos x="41369" y="425262"/>
                </a:cxn>
                <a:cxn ang="0">
                  <a:pos x="78978" y="406445"/>
                </a:cxn>
                <a:cxn ang="0">
                  <a:pos x="78978" y="406445"/>
                </a:cxn>
              </a:cxnLst>
              <a:rect l="0" t="0" r="0" b="0"/>
              <a:pathLst>
                <a:path w="252" h="143">
                  <a:moveTo>
                    <a:pt x="249" y="38"/>
                  </a:moveTo>
                  <a:cubicBezTo>
                    <a:pt x="252" y="52"/>
                    <a:pt x="246" y="66"/>
                    <a:pt x="233" y="79"/>
                  </a:cubicBezTo>
                  <a:cubicBezTo>
                    <a:pt x="233" y="75"/>
                    <a:pt x="233" y="75"/>
                    <a:pt x="233" y="75"/>
                  </a:cubicBezTo>
                  <a:cubicBezTo>
                    <a:pt x="242" y="26"/>
                    <a:pt x="242" y="26"/>
                    <a:pt x="242" y="26"/>
                  </a:cubicBezTo>
                  <a:cubicBezTo>
                    <a:pt x="245" y="29"/>
                    <a:pt x="247" y="33"/>
                    <a:pt x="249" y="38"/>
                  </a:cubicBezTo>
                  <a:close/>
                  <a:moveTo>
                    <a:pt x="233" y="24"/>
                  </a:moveTo>
                  <a:cubicBezTo>
                    <a:pt x="233" y="17"/>
                    <a:pt x="233" y="17"/>
                    <a:pt x="233" y="17"/>
                  </a:cubicBezTo>
                  <a:cubicBezTo>
                    <a:pt x="234" y="18"/>
                    <a:pt x="234" y="18"/>
                    <a:pt x="234" y="18"/>
                  </a:cubicBezTo>
                  <a:lnTo>
                    <a:pt x="233" y="24"/>
                  </a:lnTo>
                  <a:close/>
                  <a:moveTo>
                    <a:pt x="233" y="79"/>
                  </a:moveTo>
                  <a:cubicBezTo>
                    <a:pt x="233" y="80"/>
                    <a:pt x="232" y="80"/>
                    <a:pt x="232" y="81"/>
                  </a:cubicBezTo>
                  <a:cubicBezTo>
                    <a:pt x="233" y="75"/>
                    <a:pt x="233" y="75"/>
                    <a:pt x="233" y="75"/>
                  </a:cubicBezTo>
                  <a:lnTo>
                    <a:pt x="233" y="79"/>
                  </a:lnTo>
                  <a:close/>
                  <a:moveTo>
                    <a:pt x="233" y="17"/>
                  </a:moveTo>
                  <a:cubicBezTo>
                    <a:pt x="229" y="15"/>
                    <a:pt x="224" y="12"/>
                    <a:pt x="219" y="10"/>
                  </a:cubicBezTo>
                  <a:cubicBezTo>
                    <a:pt x="206" y="81"/>
                    <a:pt x="206" y="81"/>
                    <a:pt x="206" y="81"/>
                  </a:cubicBezTo>
                  <a:cubicBezTo>
                    <a:pt x="206" y="102"/>
                    <a:pt x="206" y="102"/>
                    <a:pt x="206" y="102"/>
                  </a:cubicBezTo>
                  <a:cubicBezTo>
                    <a:pt x="211" y="98"/>
                    <a:pt x="216" y="95"/>
                    <a:pt x="221" y="91"/>
                  </a:cubicBezTo>
                  <a:cubicBezTo>
                    <a:pt x="233" y="24"/>
                    <a:pt x="233" y="24"/>
                    <a:pt x="233" y="24"/>
                  </a:cubicBezTo>
                  <a:lnTo>
                    <a:pt x="233" y="17"/>
                  </a:lnTo>
                  <a:close/>
                  <a:moveTo>
                    <a:pt x="206" y="30"/>
                  </a:moveTo>
                  <a:cubicBezTo>
                    <a:pt x="206" y="6"/>
                    <a:pt x="206" y="6"/>
                    <a:pt x="206" y="6"/>
                  </a:cubicBezTo>
                  <a:cubicBezTo>
                    <a:pt x="208" y="6"/>
                    <a:pt x="209" y="7"/>
                    <a:pt x="210" y="7"/>
                  </a:cubicBezTo>
                  <a:lnTo>
                    <a:pt x="206" y="30"/>
                  </a:lnTo>
                  <a:close/>
                  <a:moveTo>
                    <a:pt x="206" y="6"/>
                  </a:moveTo>
                  <a:cubicBezTo>
                    <a:pt x="206" y="30"/>
                    <a:pt x="206" y="30"/>
                    <a:pt x="206" y="30"/>
                  </a:cubicBezTo>
                  <a:cubicBezTo>
                    <a:pt x="191" y="111"/>
                    <a:pt x="191" y="111"/>
                    <a:pt x="191" y="111"/>
                  </a:cubicBezTo>
                  <a:cubicBezTo>
                    <a:pt x="187" y="113"/>
                    <a:pt x="183" y="115"/>
                    <a:pt x="179" y="117"/>
                  </a:cubicBezTo>
                  <a:cubicBezTo>
                    <a:pt x="179" y="86"/>
                    <a:pt x="179" y="86"/>
                    <a:pt x="179" y="86"/>
                  </a:cubicBezTo>
                  <a:cubicBezTo>
                    <a:pt x="195" y="3"/>
                    <a:pt x="195" y="3"/>
                    <a:pt x="195" y="3"/>
                  </a:cubicBezTo>
                  <a:cubicBezTo>
                    <a:pt x="199" y="4"/>
                    <a:pt x="202" y="5"/>
                    <a:pt x="206" y="6"/>
                  </a:cubicBezTo>
                  <a:close/>
                  <a:moveTo>
                    <a:pt x="206" y="81"/>
                  </a:moveTo>
                  <a:cubicBezTo>
                    <a:pt x="202" y="105"/>
                    <a:pt x="202" y="105"/>
                    <a:pt x="202" y="105"/>
                  </a:cubicBezTo>
                  <a:cubicBezTo>
                    <a:pt x="203" y="104"/>
                    <a:pt x="205" y="103"/>
                    <a:pt x="206" y="102"/>
                  </a:cubicBezTo>
                  <a:lnTo>
                    <a:pt x="206" y="81"/>
                  </a:lnTo>
                  <a:close/>
                  <a:moveTo>
                    <a:pt x="179" y="35"/>
                  </a:moveTo>
                  <a:cubicBezTo>
                    <a:pt x="186" y="2"/>
                    <a:pt x="186" y="2"/>
                    <a:pt x="186" y="2"/>
                  </a:cubicBezTo>
                  <a:cubicBezTo>
                    <a:pt x="184" y="2"/>
                    <a:pt x="182" y="1"/>
                    <a:pt x="179" y="1"/>
                  </a:cubicBezTo>
                  <a:lnTo>
                    <a:pt x="179" y="35"/>
                  </a:lnTo>
                  <a:close/>
                  <a:moveTo>
                    <a:pt x="179" y="1"/>
                  </a:moveTo>
                  <a:cubicBezTo>
                    <a:pt x="179" y="35"/>
                    <a:pt x="179" y="35"/>
                    <a:pt x="179" y="35"/>
                  </a:cubicBezTo>
                  <a:cubicBezTo>
                    <a:pt x="163" y="124"/>
                    <a:pt x="163" y="124"/>
                    <a:pt x="163" y="124"/>
                  </a:cubicBezTo>
                  <a:cubicBezTo>
                    <a:pt x="160" y="126"/>
                    <a:pt x="156" y="127"/>
                    <a:pt x="153" y="128"/>
                  </a:cubicBezTo>
                  <a:cubicBezTo>
                    <a:pt x="153" y="91"/>
                    <a:pt x="153" y="91"/>
                    <a:pt x="153" y="91"/>
                  </a:cubicBezTo>
                  <a:cubicBezTo>
                    <a:pt x="170" y="1"/>
                    <a:pt x="170" y="1"/>
                    <a:pt x="170" y="1"/>
                  </a:cubicBezTo>
                  <a:cubicBezTo>
                    <a:pt x="173" y="1"/>
                    <a:pt x="176" y="1"/>
                    <a:pt x="179" y="1"/>
                  </a:cubicBezTo>
                  <a:close/>
                  <a:moveTo>
                    <a:pt x="179" y="86"/>
                  </a:moveTo>
                  <a:cubicBezTo>
                    <a:pt x="173" y="120"/>
                    <a:pt x="173" y="120"/>
                    <a:pt x="173" y="120"/>
                  </a:cubicBezTo>
                  <a:cubicBezTo>
                    <a:pt x="175" y="119"/>
                    <a:pt x="177" y="118"/>
                    <a:pt x="179" y="117"/>
                  </a:cubicBezTo>
                  <a:lnTo>
                    <a:pt x="179" y="86"/>
                  </a:lnTo>
                  <a:close/>
                  <a:moveTo>
                    <a:pt x="153" y="40"/>
                  </a:moveTo>
                  <a:cubicBezTo>
                    <a:pt x="160" y="0"/>
                    <a:pt x="160" y="0"/>
                    <a:pt x="160" y="0"/>
                  </a:cubicBezTo>
                  <a:cubicBezTo>
                    <a:pt x="158" y="0"/>
                    <a:pt x="155" y="0"/>
                    <a:pt x="153" y="0"/>
                  </a:cubicBezTo>
                  <a:lnTo>
                    <a:pt x="153" y="40"/>
                  </a:lnTo>
                  <a:close/>
                  <a:moveTo>
                    <a:pt x="153" y="0"/>
                  </a:moveTo>
                  <a:cubicBezTo>
                    <a:pt x="153" y="40"/>
                    <a:pt x="153" y="40"/>
                    <a:pt x="153" y="40"/>
                  </a:cubicBezTo>
                  <a:cubicBezTo>
                    <a:pt x="136" y="134"/>
                    <a:pt x="136" y="134"/>
                    <a:pt x="136" y="134"/>
                  </a:cubicBezTo>
                  <a:cubicBezTo>
                    <a:pt x="132" y="135"/>
                    <a:pt x="129" y="136"/>
                    <a:pt x="126" y="136"/>
                  </a:cubicBezTo>
                  <a:cubicBezTo>
                    <a:pt x="126" y="95"/>
                    <a:pt x="126" y="95"/>
                    <a:pt x="126" y="95"/>
                  </a:cubicBezTo>
                  <a:cubicBezTo>
                    <a:pt x="144" y="1"/>
                    <a:pt x="144" y="1"/>
                    <a:pt x="144" y="1"/>
                  </a:cubicBezTo>
                  <a:cubicBezTo>
                    <a:pt x="147" y="1"/>
                    <a:pt x="150" y="0"/>
                    <a:pt x="153" y="0"/>
                  </a:cubicBezTo>
                  <a:close/>
                  <a:moveTo>
                    <a:pt x="153" y="91"/>
                  </a:moveTo>
                  <a:cubicBezTo>
                    <a:pt x="146" y="131"/>
                    <a:pt x="146" y="131"/>
                    <a:pt x="146" y="131"/>
                  </a:cubicBezTo>
                  <a:cubicBezTo>
                    <a:pt x="148" y="130"/>
                    <a:pt x="150" y="129"/>
                    <a:pt x="153" y="128"/>
                  </a:cubicBezTo>
                  <a:lnTo>
                    <a:pt x="153" y="91"/>
                  </a:lnTo>
                  <a:close/>
                  <a:moveTo>
                    <a:pt x="126" y="44"/>
                  </a:moveTo>
                  <a:cubicBezTo>
                    <a:pt x="134" y="1"/>
                    <a:pt x="134" y="1"/>
                    <a:pt x="134" y="1"/>
                  </a:cubicBezTo>
                  <a:cubicBezTo>
                    <a:pt x="132" y="2"/>
                    <a:pt x="129" y="2"/>
                    <a:pt x="126" y="2"/>
                  </a:cubicBezTo>
                  <a:lnTo>
                    <a:pt x="126" y="44"/>
                  </a:lnTo>
                  <a:close/>
                  <a:moveTo>
                    <a:pt x="126" y="2"/>
                  </a:moveTo>
                  <a:cubicBezTo>
                    <a:pt x="126" y="44"/>
                    <a:pt x="126" y="44"/>
                    <a:pt x="126" y="44"/>
                  </a:cubicBezTo>
                  <a:cubicBezTo>
                    <a:pt x="109" y="140"/>
                    <a:pt x="109" y="140"/>
                    <a:pt x="109" y="140"/>
                  </a:cubicBezTo>
                  <a:cubicBezTo>
                    <a:pt x="106" y="141"/>
                    <a:pt x="103" y="141"/>
                    <a:pt x="100" y="141"/>
                  </a:cubicBezTo>
                  <a:cubicBezTo>
                    <a:pt x="100" y="99"/>
                    <a:pt x="100" y="99"/>
                    <a:pt x="100" y="99"/>
                  </a:cubicBezTo>
                  <a:cubicBezTo>
                    <a:pt x="118" y="3"/>
                    <a:pt x="118" y="3"/>
                    <a:pt x="118" y="3"/>
                  </a:cubicBezTo>
                  <a:cubicBezTo>
                    <a:pt x="120" y="3"/>
                    <a:pt x="123" y="3"/>
                    <a:pt x="126" y="2"/>
                  </a:cubicBezTo>
                  <a:close/>
                  <a:moveTo>
                    <a:pt x="126" y="95"/>
                  </a:moveTo>
                  <a:cubicBezTo>
                    <a:pt x="118" y="138"/>
                    <a:pt x="118" y="138"/>
                    <a:pt x="118" y="138"/>
                  </a:cubicBezTo>
                  <a:cubicBezTo>
                    <a:pt x="121" y="138"/>
                    <a:pt x="124" y="137"/>
                    <a:pt x="126" y="136"/>
                  </a:cubicBezTo>
                  <a:lnTo>
                    <a:pt x="126" y="95"/>
                  </a:lnTo>
                  <a:close/>
                  <a:moveTo>
                    <a:pt x="100" y="48"/>
                  </a:moveTo>
                  <a:cubicBezTo>
                    <a:pt x="108" y="5"/>
                    <a:pt x="108" y="5"/>
                    <a:pt x="108" y="5"/>
                  </a:cubicBezTo>
                  <a:cubicBezTo>
                    <a:pt x="105" y="6"/>
                    <a:pt x="102" y="6"/>
                    <a:pt x="100" y="7"/>
                  </a:cubicBezTo>
                  <a:lnTo>
                    <a:pt x="100" y="48"/>
                  </a:lnTo>
                  <a:close/>
                  <a:moveTo>
                    <a:pt x="100" y="7"/>
                  </a:moveTo>
                  <a:cubicBezTo>
                    <a:pt x="100" y="48"/>
                    <a:pt x="100" y="48"/>
                    <a:pt x="100" y="48"/>
                  </a:cubicBezTo>
                  <a:cubicBezTo>
                    <a:pt x="82" y="143"/>
                    <a:pt x="82" y="143"/>
                    <a:pt x="82" y="143"/>
                  </a:cubicBezTo>
                  <a:cubicBezTo>
                    <a:pt x="79" y="143"/>
                    <a:pt x="76" y="143"/>
                    <a:pt x="73" y="143"/>
                  </a:cubicBezTo>
                  <a:cubicBezTo>
                    <a:pt x="73" y="103"/>
                    <a:pt x="73" y="103"/>
                    <a:pt x="73" y="103"/>
                  </a:cubicBezTo>
                  <a:cubicBezTo>
                    <a:pt x="91" y="9"/>
                    <a:pt x="91" y="9"/>
                    <a:pt x="91" y="9"/>
                  </a:cubicBezTo>
                  <a:cubicBezTo>
                    <a:pt x="94" y="8"/>
                    <a:pt x="97" y="7"/>
                    <a:pt x="100" y="7"/>
                  </a:cubicBezTo>
                  <a:close/>
                  <a:moveTo>
                    <a:pt x="100" y="99"/>
                  </a:moveTo>
                  <a:cubicBezTo>
                    <a:pt x="92" y="142"/>
                    <a:pt x="92" y="142"/>
                    <a:pt x="92" y="142"/>
                  </a:cubicBezTo>
                  <a:cubicBezTo>
                    <a:pt x="95" y="142"/>
                    <a:pt x="97" y="142"/>
                    <a:pt x="100" y="141"/>
                  </a:cubicBezTo>
                  <a:lnTo>
                    <a:pt x="100" y="99"/>
                  </a:lnTo>
                  <a:close/>
                  <a:moveTo>
                    <a:pt x="73" y="52"/>
                  </a:moveTo>
                  <a:cubicBezTo>
                    <a:pt x="81" y="12"/>
                    <a:pt x="81" y="12"/>
                    <a:pt x="81" y="12"/>
                  </a:cubicBezTo>
                  <a:cubicBezTo>
                    <a:pt x="78" y="13"/>
                    <a:pt x="76" y="13"/>
                    <a:pt x="73" y="14"/>
                  </a:cubicBezTo>
                  <a:lnTo>
                    <a:pt x="73" y="52"/>
                  </a:lnTo>
                  <a:close/>
                  <a:moveTo>
                    <a:pt x="73" y="14"/>
                  </a:moveTo>
                  <a:cubicBezTo>
                    <a:pt x="73" y="52"/>
                    <a:pt x="73" y="52"/>
                    <a:pt x="73" y="52"/>
                  </a:cubicBezTo>
                  <a:cubicBezTo>
                    <a:pt x="57" y="141"/>
                    <a:pt x="57" y="141"/>
                    <a:pt x="57" y="141"/>
                  </a:cubicBezTo>
                  <a:cubicBezTo>
                    <a:pt x="54" y="141"/>
                    <a:pt x="50" y="140"/>
                    <a:pt x="47" y="139"/>
                  </a:cubicBezTo>
                  <a:cubicBezTo>
                    <a:pt x="47" y="106"/>
                    <a:pt x="47" y="106"/>
                    <a:pt x="47" y="106"/>
                  </a:cubicBezTo>
                  <a:cubicBezTo>
                    <a:pt x="63" y="18"/>
                    <a:pt x="63" y="18"/>
                    <a:pt x="63" y="18"/>
                  </a:cubicBezTo>
                  <a:cubicBezTo>
                    <a:pt x="67" y="17"/>
                    <a:pt x="70" y="15"/>
                    <a:pt x="73" y="14"/>
                  </a:cubicBezTo>
                  <a:close/>
                  <a:moveTo>
                    <a:pt x="73" y="103"/>
                  </a:moveTo>
                  <a:cubicBezTo>
                    <a:pt x="66" y="142"/>
                    <a:pt x="66" y="142"/>
                    <a:pt x="66" y="142"/>
                  </a:cubicBezTo>
                  <a:cubicBezTo>
                    <a:pt x="69" y="143"/>
                    <a:pt x="71" y="143"/>
                    <a:pt x="73" y="143"/>
                  </a:cubicBezTo>
                  <a:lnTo>
                    <a:pt x="73" y="103"/>
                  </a:lnTo>
                  <a:close/>
                  <a:moveTo>
                    <a:pt x="47" y="54"/>
                  </a:moveTo>
                  <a:cubicBezTo>
                    <a:pt x="53" y="23"/>
                    <a:pt x="53" y="23"/>
                    <a:pt x="53" y="23"/>
                  </a:cubicBezTo>
                  <a:cubicBezTo>
                    <a:pt x="51" y="24"/>
                    <a:pt x="49" y="25"/>
                    <a:pt x="47" y="26"/>
                  </a:cubicBezTo>
                  <a:lnTo>
                    <a:pt x="47" y="54"/>
                  </a:lnTo>
                  <a:close/>
                  <a:moveTo>
                    <a:pt x="47" y="26"/>
                  </a:moveTo>
                  <a:cubicBezTo>
                    <a:pt x="47" y="54"/>
                    <a:pt x="47" y="54"/>
                    <a:pt x="47" y="54"/>
                  </a:cubicBezTo>
                  <a:cubicBezTo>
                    <a:pt x="33" y="134"/>
                    <a:pt x="33" y="134"/>
                    <a:pt x="33" y="134"/>
                  </a:cubicBezTo>
                  <a:cubicBezTo>
                    <a:pt x="28" y="131"/>
                    <a:pt x="24" y="129"/>
                    <a:pt x="21" y="126"/>
                  </a:cubicBezTo>
                  <a:cubicBezTo>
                    <a:pt x="21" y="108"/>
                    <a:pt x="21" y="108"/>
                    <a:pt x="21" y="108"/>
                  </a:cubicBezTo>
                  <a:cubicBezTo>
                    <a:pt x="35" y="33"/>
                    <a:pt x="35" y="33"/>
                    <a:pt x="35" y="33"/>
                  </a:cubicBezTo>
                  <a:cubicBezTo>
                    <a:pt x="39" y="31"/>
                    <a:pt x="43" y="28"/>
                    <a:pt x="47" y="26"/>
                  </a:cubicBezTo>
                  <a:close/>
                  <a:moveTo>
                    <a:pt x="47" y="106"/>
                  </a:moveTo>
                  <a:cubicBezTo>
                    <a:pt x="41" y="137"/>
                    <a:pt x="41" y="137"/>
                    <a:pt x="41" y="137"/>
                  </a:cubicBezTo>
                  <a:cubicBezTo>
                    <a:pt x="43" y="138"/>
                    <a:pt x="45" y="139"/>
                    <a:pt x="47" y="139"/>
                  </a:cubicBezTo>
                  <a:lnTo>
                    <a:pt x="47" y="106"/>
                  </a:lnTo>
                  <a:close/>
                  <a:moveTo>
                    <a:pt x="21" y="57"/>
                  </a:moveTo>
                  <a:cubicBezTo>
                    <a:pt x="24" y="42"/>
                    <a:pt x="24" y="42"/>
                    <a:pt x="24" y="42"/>
                  </a:cubicBezTo>
                  <a:cubicBezTo>
                    <a:pt x="23" y="43"/>
                    <a:pt x="22" y="44"/>
                    <a:pt x="21" y="45"/>
                  </a:cubicBezTo>
                  <a:lnTo>
                    <a:pt x="21" y="57"/>
                  </a:lnTo>
                  <a:close/>
                  <a:moveTo>
                    <a:pt x="21" y="45"/>
                  </a:moveTo>
                  <a:cubicBezTo>
                    <a:pt x="21" y="57"/>
                    <a:pt x="21" y="57"/>
                    <a:pt x="21" y="57"/>
                  </a:cubicBezTo>
                  <a:cubicBezTo>
                    <a:pt x="11" y="113"/>
                    <a:pt x="11" y="113"/>
                    <a:pt x="11" y="113"/>
                  </a:cubicBezTo>
                  <a:cubicBezTo>
                    <a:pt x="8" y="109"/>
                    <a:pt x="6" y="104"/>
                    <a:pt x="5" y="98"/>
                  </a:cubicBezTo>
                  <a:cubicBezTo>
                    <a:pt x="0" y="77"/>
                    <a:pt x="7" y="59"/>
                    <a:pt x="21" y="45"/>
                  </a:cubicBezTo>
                  <a:close/>
                  <a:moveTo>
                    <a:pt x="21" y="108"/>
                  </a:moveTo>
                  <a:cubicBezTo>
                    <a:pt x="18" y="123"/>
                    <a:pt x="18" y="123"/>
                    <a:pt x="18" y="123"/>
                  </a:cubicBezTo>
                  <a:cubicBezTo>
                    <a:pt x="19" y="124"/>
                    <a:pt x="20" y="125"/>
                    <a:pt x="21" y="126"/>
                  </a:cubicBezTo>
                  <a:lnTo>
                    <a:pt x="21" y="108"/>
                  </a:lnTo>
                  <a:close/>
                </a:path>
              </a:pathLst>
            </a:custGeom>
            <a:solidFill>
              <a:srgbClr val="9B5C29">
                <a:alpha val="100000"/>
              </a:srgbClr>
            </a:solidFill>
            <a:ln w="9525">
              <a:noFill/>
            </a:ln>
          </p:spPr>
          <p:txBody>
            <a:bodyPr/>
            <a:lstStyle/>
            <a:p>
              <a:endParaRPr lang="zh-CN" altLang="en-US"/>
            </a:p>
          </p:txBody>
        </p:sp>
        <p:sp>
          <p:nvSpPr>
            <p:cNvPr id="14383" name="Freeform 42"/>
            <p:cNvSpPr/>
            <p:nvPr/>
          </p:nvSpPr>
          <p:spPr>
            <a:xfrm>
              <a:off x="2930525" y="606425"/>
              <a:ext cx="1425575" cy="993775"/>
            </a:xfrm>
            <a:custGeom>
              <a:avLst/>
              <a:gdLst/>
              <a:ahLst/>
              <a:cxnLst>
                <a:cxn ang="0">
                  <a:pos x="714668" y="0"/>
                </a:cxn>
                <a:cxn ang="0">
                  <a:pos x="714668" y="993775"/>
                </a:cxn>
                <a:cxn ang="0">
                  <a:pos x="714668" y="0"/>
                </a:cxn>
              </a:cxnLst>
              <a:rect l="0" t="0" r="0" b="0"/>
              <a:pathLst>
                <a:path w="379" h="264">
                  <a:moveTo>
                    <a:pt x="190" y="0"/>
                  </a:moveTo>
                  <a:cubicBezTo>
                    <a:pt x="322" y="0"/>
                    <a:pt x="379" y="264"/>
                    <a:pt x="190" y="264"/>
                  </a:cubicBezTo>
                  <a:cubicBezTo>
                    <a:pt x="0" y="264"/>
                    <a:pt x="58" y="0"/>
                    <a:pt x="190" y="0"/>
                  </a:cubicBezTo>
                  <a:close/>
                </a:path>
              </a:pathLst>
            </a:custGeom>
            <a:solidFill>
              <a:srgbClr val="392214">
                <a:alpha val="100000"/>
              </a:srgbClr>
            </a:solidFill>
            <a:ln w="9525">
              <a:noFill/>
            </a:ln>
          </p:spPr>
          <p:txBody>
            <a:bodyPr/>
            <a:lstStyle/>
            <a:p>
              <a:endParaRPr lang="zh-CN" altLang="en-US"/>
            </a:p>
          </p:txBody>
        </p:sp>
        <p:sp>
          <p:nvSpPr>
            <p:cNvPr id="14384" name="Freeform 43"/>
            <p:cNvSpPr/>
            <p:nvPr/>
          </p:nvSpPr>
          <p:spPr>
            <a:xfrm>
              <a:off x="2987675" y="644525"/>
              <a:ext cx="1311275" cy="917575"/>
            </a:xfrm>
            <a:custGeom>
              <a:avLst/>
              <a:gdLst/>
              <a:ahLst/>
              <a:cxnLst>
                <a:cxn ang="0">
                  <a:pos x="657516" y="0"/>
                </a:cxn>
                <a:cxn ang="0">
                  <a:pos x="657516" y="917575"/>
                </a:cxn>
                <a:cxn ang="0">
                  <a:pos x="657516" y="0"/>
                </a:cxn>
              </a:cxnLst>
              <a:rect l="0" t="0" r="0" b="0"/>
              <a:pathLst>
                <a:path w="349" h="244">
                  <a:moveTo>
                    <a:pt x="175" y="0"/>
                  </a:moveTo>
                  <a:cubicBezTo>
                    <a:pt x="296" y="0"/>
                    <a:pt x="349" y="244"/>
                    <a:pt x="175" y="244"/>
                  </a:cubicBezTo>
                  <a:cubicBezTo>
                    <a:pt x="0" y="244"/>
                    <a:pt x="53" y="0"/>
                    <a:pt x="175" y="0"/>
                  </a:cubicBezTo>
                  <a:close/>
                </a:path>
              </a:pathLst>
            </a:custGeom>
            <a:solidFill>
              <a:srgbClr val="9B5C29">
                <a:alpha val="100000"/>
              </a:srgbClr>
            </a:solidFill>
            <a:ln w="9525">
              <a:noFill/>
            </a:ln>
          </p:spPr>
          <p:txBody>
            <a:bodyPr/>
            <a:lstStyle/>
            <a:p>
              <a:endParaRPr lang="zh-CN" altLang="en-US"/>
            </a:p>
          </p:txBody>
        </p:sp>
        <p:sp>
          <p:nvSpPr>
            <p:cNvPr id="14385" name="Freeform 44"/>
            <p:cNvSpPr/>
            <p:nvPr/>
          </p:nvSpPr>
          <p:spPr>
            <a:xfrm>
              <a:off x="3565525" y="941388"/>
              <a:ext cx="153987" cy="139700"/>
            </a:xfrm>
            <a:custGeom>
              <a:avLst/>
              <a:gdLst/>
              <a:ahLst/>
              <a:cxnLst>
                <a:cxn ang="0">
                  <a:pos x="56337" y="0"/>
                </a:cxn>
                <a:cxn ang="0">
                  <a:pos x="101406" y="0"/>
                </a:cxn>
                <a:cxn ang="0">
                  <a:pos x="150231" y="33981"/>
                </a:cxn>
                <a:cxn ang="0">
                  <a:pos x="93895" y="139700"/>
                </a:cxn>
                <a:cxn ang="0">
                  <a:pos x="63848" y="139700"/>
                </a:cxn>
                <a:cxn ang="0">
                  <a:pos x="3756" y="33981"/>
                </a:cxn>
                <a:cxn ang="0">
                  <a:pos x="56337" y="0"/>
                </a:cxn>
              </a:cxnLst>
              <a:rect l="0" t="0" r="0" b="0"/>
              <a:pathLst>
                <a:path w="41" h="37">
                  <a:moveTo>
                    <a:pt x="15" y="0"/>
                  </a:moveTo>
                  <a:cubicBezTo>
                    <a:pt x="27" y="0"/>
                    <a:pt x="27" y="0"/>
                    <a:pt x="27" y="0"/>
                  </a:cubicBezTo>
                  <a:cubicBezTo>
                    <a:pt x="34" y="0"/>
                    <a:pt x="41" y="4"/>
                    <a:pt x="40" y="9"/>
                  </a:cubicBezTo>
                  <a:cubicBezTo>
                    <a:pt x="37" y="18"/>
                    <a:pt x="36" y="37"/>
                    <a:pt x="25" y="37"/>
                  </a:cubicBezTo>
                  <a:cubicBezTo>
                    <a:pt x="17" y="37"/>
                    <a:pt x="17" y="37"/>
                    <a:pt x="17" y="37"/>
                  </a:cubicBezTo>
                  <a:cubicBezTo>
                    <a:pt x="5" y="37"/>
                    <a:pt x="4" y="18"/>
                    <a:pt x="1" y="9"/>
                  </a:cubicBezTo>
                  <a:cubicBezTo>
                    <a:pt x="0" y="4"/>
                    <a:pt x="7" y="0"/>
                    <a:pt x="15" y="0"/>
                  </a:cubicBezTo>
                  <a:close/>
                </a:path>
              </a:pathLst>
            </a:custGeom>
            <a:solidFill>
              <a:srgbClr val="FFF7E8">
                <a:alpha val="100000"/>
              </a:srgbClr>
            </a:solidFill>
            <a:ln w="9525">
              <a:noFill/>
            </a:ln>
          </p:spPr>
          <p:txBody>
            <a:bodyPr/>
            <a:lstStyle/>
            <a:p>
              <a:endParaRPr lang="zh-CN" altLang="en-US"/>
            </a:p>
          </p:txBody>
        </p:sp>
        <p:sp>
          <p:nvSpPr>
            <p:cNvPr id="14386" name="Rectangle 45"/>
            <p:cNvSpPr/>
            <p:nvPr/>
          </p:nvSpPr>
          <p:spPr>
            <a:xfrm>
              <a:off x="3636963" y="982663"/>
              <a:ext cx="11112" cy="109538"/>
            </a:xfrm>
            <a:prstGeom prst="rect">
              <a:avLst/>
            </a:prstGeom>
            <a:solidFill>
              <a:srgbClr val="9B5C29"/>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7" name="Oval 46"/>
            <p:cNvSpPr/>
            <p:nvPr/>
          </p:nvSpPr>
          <p:spPr>
            <a:xfrm>
              <a:off x="3487738" y="836613"/>
              <a:ext cx="314325" cy="165100"/>
            </a:xfrm>
            <a:prstGeom prst="ellipse">
              <a:avLst/>
            </a:prstGeom>
            <a:solidFill>
              <a:srgbClr val="9B5C29"/>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8" name="Oval 47"/>
            <p:cNvSpPr/>
            <p:nvPr/>
          </p:nvSpPr>
          <p:spPr>
            <a:xfrm>
              <a:off x="3524250" y="862013"/>
              <a:ext cx="241300" cy="112713"/>
            </a:xfrm>
            <a:prstGeom prst="ellipse">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9" name="Oval 48"/>
            <p:cNvSpPr/>
            <p:nvPr/>
          </p:nvSpPr>
          <p:spPr>
            <a:xfrm>
              <a:off x="3573463" y="685800"/>
              <a:ext cx="49212" cy="142875"/>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0" name="Oval 49"/>
            <p:cNvSpPr/>
            <p:nvPr/>
          </p:nvSpPr>
          <p:spPr>
            <a:xfrm>
              <a:off x="3667125" y="685800"/>
              <a:ext cx="46037" cy="142875"/>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1" name="Oval 50"/>
            <p:cNvSpPr/>
            <p:nvPr/>
          </p:nvSpPr>
          <p:spPr>
            <a:xfrm>
              <a:off x="3562350" y="869950"/>
              <a:ext cx="161925" cy="68263"/>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2" name="Oval 51"/>
            <p:cNvSpPr/>
            <p:nvPr/>
          </p:nvSpPr>
          <p:spPr>
            <a:xfrm>
              <a:off x="3433763" y="1122363"/>
              <a:ext cx="417512" cy="414338"/>
            </a:xfrm>
            <a:prstGeom prst="ellipse">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3" name="Freeform 52"/>
            <p:cNvSpPr/>
            <p:nvPr/>
          </p:nvSpPr>
          <p:spPr>
            <a:xfrm>
              <a:off x="3630613" y="1177925"/>
              <a:ext cx="25400" cy="150813"/>
            </a:xfrm>
            <a:custGeom>
              <a:avLst/>
              <a:gdLst/>
              <a:ahLst/>
              <a:cxnLst>
                <a:cxn ang="0">
                  <a:pos x="14514" y="0"/>
                </a:cxn>
                <a:cxn ang="0">
                  <a:pos x="14514" y="0"/>
                </a:cxn>
                <a:cxn ang="0">
                  <a:pos x="25400" y="11311"/>
                </a:cxn>
                <a:cxn ang="0">
                  <a:pos x="25400" y="139502"/>
                </a:cxn>
                <a:cxn ang="0">
                  <a:pos x="14514" y="150813"/>
                </a:cxn>
                <a:cxn ang="0">
                  <a:pos x="14514" y="150813"/>
                </a:cxn>
                <a:cxn ang="0">
                  <a:pos x="0" y="139502"/>
                </a:cxn>
                <a:cxn ang="0">
                  <a:pos x="0" y="11311"/>
                </a:cxn>
                <a:cxn ang="0">
                  <a:pos x="14514" y="0"/>
                </a:cxn>
              </a:cxnLst>
              <a:rect l="0" t="0" r="0" b="0"/>
              <a:pathLst>
                <a:path w="7" h="40">
                  <a:moveTo>
                    <a:pt x="4" y="0"/>
                  </a:moveTo>
                  <a:cubicBezTo>
                    <a:pt x="4" y="0"/>
                    <a:pt x="4" y="0"/>
                    <a:pt x="4" y="0"/>
                  </a:cubicBezTo>
                  <a:cubicBezTo>
                    <a:pt x="5" y="0"/>
                    <a:pt x="7" y="1"/>
                    <a:pt x="7" y="3"/>
                  </a:cubicBezTo>
                  <a:cubicBezTo>
                    <a:pt x="7" y="37"/>
                    <a:pt x="7" y="37"/>
                    <a:pt x="7" y="37"/>
                  </a:cubicBezTo>
                  <a:cubicBezTo>
                    <a:pt x="7" y="39"/>
                    <a:pt x="5" y="40"/>
                    <a:pt x="4" y="40"/>
                  </a:cubicBezTo>
                  <a:cubicBezTo>
                    <a:pt x="4" y="40"/>
                    <a:pt x="4" y="40"/>
                    <a:pt x="4" y="40"/>
                  </a:cubicBezTo>
                  <a:cubicBezTo>
                    <a:pt x="2" y="40"/>
                    <a:pt x="0" y="39"/>
                    <a:pt x="0" y="37"/>
                  </a:cubicBezTo>
                  <a:cubicBezTo>
                    <a:pt x="0" y="3"/>
                    <a:pt x="0" y="3"/>
                    <a:pt x="0" y="3"/>
                  </a:cubicBezTo>
                  <a:cubicBezTo>
                    <a:pt x="0" y="1"/>
                    <a:pt x="2" y="0"/>
                    <a:pt x="4" y="0"/>
                  </a:cubicBezTo>
                  <a:close/>
                </a:path>
              </a:pathLst>
            </a:custGeom>
            <a:solidFill>
              <a:srgbClr val="392214">
                <a:alpha val="100000"/>
              </a:srgbClr>
            </a:solidFill>
            <a:ln w="9525">
              <a:noFill/>
            </a:ln>
          </p:spPr>
          <p:txBody>
            <a:bodyPr/>
            <a:lstStyle/>
            <a:p>
              <a:endParaRPr lang="zh-CN" altLang="en-US"/>
            </a:p>
          </p:txBody>
        </p:sp>
        <p:sp>
          <p:nvSpPr>
            <p:cNvPr id="14394" name="Freeform 53"/>
            <p:cNvSpPr/>
            <p:nvPr/>
          </p:nvSpPr>
          <p:spPr>
            <a:xfrm>
              <a:off x="3543300" y="1238250"/>
              <a:ext cx="104775" cy="95250"/>
            </a:xfrm>
            <a:custGeom>
              <a:avLst/>
              <a:gdLst/>
              <a:ahLst/>
              <a:cxnLst>
                <a:cxn ang="0">
                  <a:pos x="3742" y="3810"/>
                </a:cxn>
                <a:cxn ang="0">
                  <a:pos x="3742" y="3810"/>
                </a:cxn>
                <a:cxn ang="0">
                  <a:pos x="22452" y="3810"/>
                </a:cxn>
                <a:cxn ang="0">
                  <a:pos x="97291" y="72390"/>
                </a:cxn>
                <a:cxn ang="0">
                  <a:pos x="101033" y="91440"/>
                </a:cxn>
                <a:cxn ang="0">
                  <a:pos x="82323" y="91440"/>
                </a:cxn>
                <a:cxn ang="0">
                  <a:pos x="3742" y="22860"/>
                </a:cxn>
                <a:cxn ang="0">
                  <a:pos x="3742" y="3810"/>
                </a:cxn>
              </a:cxnLst>
              <a:rect l="0" t="0" r="0" b="0"/>
              <a:pathLst>
                <a:path w="28" h="25">
                  <a:moveTo>
                    <a:pt x="1" y="1"/>
                  </a:moveTo>
                  <a:cubicBezTo>
                    <a:pt x="1" y="1"/>
                    <a:pt x="1" y="1"/>
                    <a:pt x="1" y="1"/>
                  </a:cubicBezTo>
                  <a:cubicBezTo>
                    <a:pt x="2" y="0"/>
                    <a:pt x="4" y="0"/>
                    <a:pt x="6" y="1"/>
                  </a:cubicBezTo>
                  <a:cubicBezTo>
                    <a:pt x="26" y="19"/>
                    <a:pt x="26" y="19"/>
                    <a:pt x="26" y="19"/>
                  </a:cubicBezTo>
                  <a:cubicBezTo>
                    <a:pt x="28" y="21"/>
                    <a:pt x="28" y="23"/>
                    <a:pt x="27" y="24"/>
                  </a:cubicBezTo>
                  <a:cubicBezTo>
                    <a:pt x="25" y="25"/>
                    <a:pt x="23" y="25"/>
                    <a:pt x="22" y="24"/>
                  </a:cubicBezTo>
                  <a:cubicBezTo>
                    <a:pt x="1" y="6"/>
                    <a:pt x="1" y="6"/>
                    <a:pt x="1" y="6"/>
                  </a:cubicBezTo>
                  <a:cubicBezTo>
                    <a:pt x="0" y="5"/>
                    <a:pt x="0" y="3"/>
                    <a:pt x="1" y="1"/>
                  </a:cubicBezTo>
                  <a:close/>
                </a:path>
              </a:pathLst>
            </a:custGeom>
            <a:solidFill>
              <a:srgbClr val="392214">
                <a:alpha val="100000"/>
              </a:srgbClr>
            </a:solidFill>
            <a:ln w="9525">
              <a:noFill/>
            </a:ln>
          </p:spPr>
          <p:txBody>
            <a:bodyPr/>
            <a:lstStyle/>
            <a:p>
              <a:endParaRPr lang="zh-CN" altLang="en-US"/>
            </a:p>
          </p:txBody>
        </p:sp>
        <p:sp>
          <p:nvSpPr>
            <p:cNvPr id="14395" name="Oval 54"/>
            <p:cNvSpPr/>
            <p:nvPr/>
          </p:nvSpPr>
          <p:spPr>
            <a:xfrm>
              <a:off x="3630613" y="1136650"/>
              <a:ext cx="25400" cy="26988"/>
            </a:xfrm>
            <a:prstGeom prst="ellipse">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6" name="Oval 55"/>
            <p:cNvSpPr/>
            <p:nvPr/>
          </p:nvSpPr>
          <p:spPr>
            <a:xfrm>
              <a:off x="3814763" y="1320800"/>
              <a:ext cx="25400" cy="26988"/>
            </a:xfrm>
            <a:prstGeom prst="ellipse">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7" name="Oval 56"/>
            <p:cNvSpPr/>
            <p:nvPr/>
          </p:nvSpPr>
          <p:spPr>
            <a:xfrm>
              <a:off x="3633788" y="1506538"/>
              <a:ext cx="25400" cy="25400"/>
            </a:xfrm>
            <a:prstGeom prst="ellipse">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8" name="Oval 57"/>
            <p:cNvSpPr/>
            <p:nvPr/>
          </p:nvSpPr>
          <p:spPr>
            <a:xfrm>
              <a:off x="3449638" y="1320800"/>
              <a:ext cx="25400" cy="26988"/>
            </a:xfrm>
            <a:prstGeom prst="ellipse">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9" name="Oval 58"/>
            <p:cNvSpPr/>
            <p:nvPr/>
          </p:nvSpPr>
          <p:spPr>
            <a:xfrm>
              <a:off x="3611563" y="1298575"/>
              <a:ext cx="63500" cy="60325"/>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400" name="Oval 59"/>
            <p:cNvSpPr/>
            <p:nvPr/>
          </p:nvSpPr>
          <p:spPr>
            <a:xfrm>
              <a:off x="3719513" y="1069975"/>
              <a:ext cx="219075" cy="217488"/>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401" name="Oval 60"/>
            <p:cNvSpPr/>
            <p:nvPr/>
          </p:nvSpPr>
          <p:spPr>
            <a:xfrm>
              <a:off x="3754438" y="1046163"/>
              <a:ext cx="214312" cy="214313"/>
            </a:xfrm>
            <a:prstGeom prst="ellipse">
              <a:avLst/>
            </a:prstGeom>
            <a:solidFill>
              <a:srgbClr val="9B5C29"/>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402" name="Oval 61"/>
            <p:cNvSpPr/>
            <p:nvPr/>
          </p:nvSpPr>
          <p:spPr>
            <a:xfrm>
              <a:off x="3348038" y="1069975"/>
              <a:ext cx="217487" cy="217488"/>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403" name="Oval 62"/>
            <p:cNvSpPr/>
            <p:nvPr/>
          </p:nvSpPr>
          <p:spPr>
            <a:xfrm>
              <a:off x="3321050" y="1046163"/>
              <a:ext cx="214312" cy="214313"/>
            </a:xfrm>
            <a:prstGeom prst="ellipse">
              <a:avLst/>
            </a:prstGeom>
            <a:solidFill>
              <a:srgbClr val="9B5C29"/>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grpSp>
      <p:sp>
        <p:nvSpPr>
          <p:cNvPr id="14340" name="文本框 59"/>
          <p:cNvSpPr txBox="1"/>
          <p:nvPr/>
        </p:nvSpPr>
        <p:spPr>
          <a:xfrm>
            <a:off x="1836963" y="414792"/>
            <a:ext cx="3222053" cy="461665"/>
          </a:xfrm>
          <a:prstGeom prst="rect">
            <a:avLst/>
          </a:prstGeom>
          <a:noFill/>
          <a:ln w="9525">
            <a:noFill/>
          </a:ln>
        </p:spPr>
        <p:txBody>
          <a:bodyPr wrap="square">
            <a:spAutoFit/>
          </a:bodyPr>
          <a:lstStyle/>
          <a:p>
            <a:r>
              <a:rPr lang="zh-CN" altLang="zh-CN" sz="2400" b="1" dirty="0" smtClean="0">
                <a:solidFill>
                  <a:schemeClr val="bg1"/>
                </a:solidFill>
                <a:latin typeface="微软雅黑" panose="020B0503020204020204" pitchFamily="34" charset="-122"/>
                <a:ea typeface="微软雅黑" panose="020B0503020204020204" pitchFamily="34" charset="-122"/>
              </a:rPr>
              <a:t>学习目的与要求</a:t>
            </a:r>
          </a:p>
        </p:txBody>
      </p:sp>
      <p:sp>
        <p:nvSpPr>
          <p:cNvPr id="139265" name="Rectangle 1"/>
          <p:cNvSpPr>
            <a:spLocks noChangeArrowheads="1"/>
          </p:cNvSpPr>
          <p:nvPr/>
        </p:nvSpPr>
        <p:spPr bwMode="auto">
          <a:xfrm>
            <a:off x="487015" y="2041790"/>
            <a:ext cx="7822097" cy="221599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269875" algn="l" defTabSz="914400" rtl="0" eaLnBrk="1" fontAlgn="base" latinLnBrk="0" hangingPunct="1">
              <a:lnSpc>
                <a:spcPct val="150000"/>
              </a:lnSpc>
              <a:spcBef>
                <a:spcPct val="0"/>
              </a:spcBef>
              <a:spcAft>
                <a:spcPct val="0"/>
              </a:spcAft>
              <a:buClrTx/>
              <a:buSzTx/>
              <a:buFontTx/>
              <a:buNone/>
              <a:tabLst/>
            </a:pPr>
            <a:r>
              <a:rPr kumimoji="0" lang="zh-CN" sz="2800" b="0" i="0" u="none" strike="noStrike" cap="none" normalizeH="0" baseline="0" dirty="0" smtClean="0">
                <a:ln>
                  <a:noFill/>
                </a:ln>
                <a:solidFill>
                  <a:srgbClr val="C00000"/>
                </a:solidFill>
                <a:effectLst/>
                <a:latin typeface="Arial" pitchFamily="34" charset="0"/>
                <a:ea typeface="黑体" pitchFamily="49" charset="-122"/>
                <a:cs typeface="Times New Roman" pitchFamily="18" charset="0"/>
              </a:rPr>
              <a:t>重点：</a:t>
            </a:r>
            <a:endParaRPr kumimoji="0" lang="zh-CN" sz="2800" b="0" i="0" u="none" strike="noStrike" cap="none" normalizeH="0" baseline="0" dirty="0" smtClean="0">
              <a:ln>
                <a:noFill/>
              </a:ln>
              <a:solidFill>
                <a:srgbClr val="C00000"/>
              </a:solidFill>
              <a:effectLst/>
              <a:latin typeface="Arial" pitchFamily="34" charset="0"/>
              <a:ea typeface="宋体" pitchFamily="2" charset="-122"/>
              <a:cs typeface="宋体" pitchFamily="2" charset="-122"/>
            </a:endParaRPr>
          </a:p>
          <a:p>
            <a:pPr lvl="0" rtl="0">
              <a:lnSpc>
                <a:spcPct val="150000"/>
              </a:lnSpc>
              <a:buFontTx/>
              <a:buChar char="•"/>
            </a:pPr>
            <a:r>
              <a:rPr lang="zh-CN" altLang="zh-CN" dirty="0" smtClean="0">
                <a:latin typeface="Times New Roman" pitchFamily="18" charset="0"/>
                <a:ea typeface="楷体_GB2312"/>
                <a:cs typeface="Times New Roman" pitchFamily="18" charset="0"/>
              </a:rPr>
              <a:t>掌握排序的基本概念及排序过程。</a:t>
            </a:r>
          </a:p>
          <a:p>
            <a:pPr marL="0" marR="0" lvl="0" indent="269875" algn="l" defTabSz="914400" rtl="0" eaLnBrk="0" fontAlgn="base" latinLnBrk="0" hangingPunct="0">
              <a:lnSpc>
                <a:spcPct val="150000"/>
              </a:lnSpc>
              <a:spcBef>
                <a:spcPct val="0"/>
              </a:spcBef>
              <a:spcAft>
                <a:spcPct val="0"/>
              </a:spcAft>
              <a:buClrTx/>
              <a:buSzTx/>
              <a:buFontTx/>
              <a:buNone/>
              <a:tabLst/>
            </a:pPr>
            <a:r>
              <a:rPr kumimoji="0" lang="zh-CN" sz="2800" b="0" i="0" u="none" strike="noStrike" cap="none" normalizeH="0" baseline="0" dirty="0" smtClean="0">
                <a:ln>
                  <a:noFill/>
                </a:ln>
                <a:solidFill>
                  <a:srgbClr val="C00000"/>
                </a:solidFill>
                <a:effectLst/>
                <a:latin typeface="Arial" pitchFamily="34" charset="0"/>
                <a:ea typeface="黑体" pitchFamily="49" charset="-122"/>
                <a:cs typeface="Times New Roman" pitchFamily="18" charset="0"/>
              </a:rPr>
              <a:t>难点：</a:t>
            </a:r>
            <a:endParaRPr kumimoji="0" lang="zh-CN" sz="2800" b="0" i="0" u="none" strike="noStrike" cap="none" normalizeH="0" baseline="0" dirty="0" smtClean="0">
              <a:ln>
                <a:noFill/>
              </a:ln>
              <a:solidFill>
                <a:srgbClr val="C00000"/>
              </a:solidFill>
              <a:effectLst/>
              <a:latin typeface="Arial" pitchFamily="34" charset="0"/>
              <a:ea typeface="宋体" pitchFamily="2" charset="-122"/>
              <a:cs typeface="宋体" pitchFamily="2" charset="-122"/>
            </a:endParaRPr>
          </a:p>
          <a:p>
            <a:pPr lvl="0" rtl="0">
              <a:lnSpc>
                <a:spcPct val="150000"/>
              </a:lnSpc>
              <a:buFontTx/>
              <a:buChar char="•"/>
            </a:pPr>
            <a:r>
              <a:rPr lang="zh-CN" altLang="zh-CN" dirty="0" smtClean="0">
                <a:latin typeface="Times New Roman" pitchFamily="18" charset="0"/>
                <a:ea typeface="楷体_GB2312"/>
                <a:cs typeface="Times New Roman" pitchFamily="18" charset="0"/>
              </a:rPr>
              <a:t>掌握各种排序算法的基本思想与排序过程的实现及应用。</a:t>
            </a:r>
          </a:p>
        </p:txBody>
      </p:sp>
    </p:spTree>
  </p:cSld>
  <p:clrMapOvr>
    <a:masterClrMapping/>
  </p:clrMapOvr>
  <mc:AlternateContent xmlns:mc="http://schemas.openxmlformats.org/markup-compatibility/2006">
    <mc:Choice xmlns=""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 name="矩形 58"/>
          <p:cNvSpPr/>
          <p:nvPr/>
        </p:nvSpPr>
        <p:spPr>
          <a:xfrm>
            <a:off x="0" y="377825"/>
            <a:ext cx="9144000" cy="493032"/>
          </a:xfrm>
          <a:prstGeom prst="rect">
            <a:avLst/>
          </a:prstGeom>
          <a:solidFill>
            <a:srgbClr val="4971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mn-lt"/>
              <a:ea typeface="+mn-ea"/>
              <a:cs typeface="+mn-cs"/>
            </a:endParaRPr>
          </a:p>
        </p:txBody>
      </p:sp>
      <p:grpSp>
        <p:nvGrpSpPr>
          <p:cNvPr id="2" name="组合 1"/>
          <p:cNvGrpSpPr/>
          <p:nvPr/>
        </p:nvGrpSpPr>
        <p:grpSpPr>
          <a:xfrm>
            <a:off x="10128" y="51708"/>
            <a:ext cx="1403123" cy="819150"/>
            <a:chOff x="449263" y="-463550"/>
            <a:chExt cx="4000500" cy="2379663"/>
          </a:xfrm>
        </p:grpSpPr>
        <p:sp>
          <p:nvSpPr>
            <p:cNvPr id="14348" name="Rectangle 7"/>
            <p:cNvSpPr/>
            <p:nvPr/>
          </p:nvSpPr>
          <p:spPr>
            <a:xfrm>
              <a:off x="449263" y="1655763"/>
              <a:ext cx="4000500" cy="252413"/>
            </a:xfrm>
            <a:prstGeom prst="rect">
              <a:avLst/>
            </a:prstGeom>
            <a:solidFill>
              <a:srgbClr val="43592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49" name="Freeform 8"/>
            <p:cNvSpPr/>
            <p:nvPr/>
          </p:nvSpPr>
          <p:spPr>
            <a:xfrm>
              <a:off x="1633538" y="7938"/>
              <a:ext cx="555625" cy="1647825"/>
            </a:xfrm>
            <a:custGeom>
              <a:avLst/>
              <a:gdLst/>
              <a:ahLst/>
              <a:cxnLst>
                <a:cxn ang="0">
                  <a:pos x="184150" y="1647825"/>
                </a:cxn>
                <a:cxn ang="0">
                  <a:pos x="555625" y="1606550"/>
                </a:cxn>
                <a:cxn ang="0">
                  <a:pos x="371475" y="0"/>
                </a:cxn>
                <a:cxn ang="0">
                  <a:pos x="0" y="41275"/>
                </a:cxn>
                <a:cxn ang="0">
                  <a:pos x="184150" y="1647825"/>
                </a:cxn>
              </a:cxnLst>
              <a:rect l="0" t="0" r="0" b="0"/>
              <a:pathLst>
                <a:path w="350" h="1038">
                  <a:moveTo>
                    <a:pt x="116" y="1038"/>
                  </a:moveTo>
                  <a:lnTo>
                    <a:pt x="350" y="1012"/>
                  </a:lnTo>
                  <a:lnTo>
                    <a:pt x="234" y="0"/>
                  </a:lnTo>
                  <a:lnTo>
                    <a:pt x="0" y="26"/>
                  </a:lnTo>
                  <a:lnTo>
                    <a:pt x="116" y="1038"/>
                  </a:lnTo>
                  <a:close/>
                </a:path>
              </a:pathLst>
            </a:custGeom>
            <a:solidFill>
              <a:srgbClr val="4A5B66">
                <a:alpha val="100000"/>
              </a:srgbClr>
            </a:solidFill>
            <a:ln w="9525">
              <a:noFill/>
            </a:ln>
          </p:spPr>
          <p:txBody>
            <a:bodyPr/>
            <a:lstStyle/>
            <a:p>
              <a:endParaRPr lang="zh-CN" altLang="en-US"/>
            </a:p>
          </p:txBody>
        </p:sp>
        <p:sp>
          <p:nvSpPr>
            <p:cNvPr id="14350" name="Freeform 9"/>
            <p:cNvSpPr/>
            <p:nvPr/>
          </p:nvSpPr>
          <p:spPr>
            <a:xfrm>
              <a:off x="1724025" y="147638"/>
              <a:ext cx="258762" cy="334963"/>
            </a:xfrm>
            <a:custGeom>
              <a:avLst/>
              <a:gdLst/>
              <a:ahLst/>
              <a:cxnLst>
                <a:cxn ang="0">
                  <a:pos x="33337" y="334963"/>
                </a:cxn>
                <a:cxn ang="0">
                  <a:pos x="258762" y="307975"/>
                </a:cxn>
                <a:cxn ang="0">
                  <a:pos x="225425" y="0"/>
                </a:cxn>
                <a:cxn ang="0">
                  <a:pos x="0" y="25400"/>
                </a:cxn>
                <a:cxn ang="0">
                  <a:pos x="33337" y="334963"/>
                </a:cxn>
              </a:cxnLst>
              <a:rect l="0" t="0" r="0" b="0"/>
              <a:pathLst>
                <a:path w="163" h="211">
                  <a:moveTo>
                    <a:pt x="21" y="211"/>
                  </a:moveTo>
                  <a:lnTo>
                    <a:pt x="163" y="194"/>
                  </a:lnTo>
                  <a:lnTo>
                    <a:pt x="142" y="0"/>
                  </a:lnTo>
                  <a:lnTo>
                    <a:pt x="0" y="16"/>
                  </a:lnTo>
                  <a:lnTo>
                    <a:pt x="21" y="211"/>
                  </a:lnTo>
                  <a:close/>
                </a:path>
              </a:pathLst>
            </a:custGeom>
            <a:solidFill>
              <a:srgbClr val="F8D271">
                <a:alpha val="100000"/>
              </a:srgbClr>
            </a:solidFill>
            <a:ln w="9525">
              <a:noFill/>
            </a:ln>
          </p:spPr>
          <p:txBody>
            <a:bodyPr/>
            <a:lstStyle/>
            <a:p>
              <a:endParaRPr lang="zh-CN" altLang="en-US"/>
            </a:p>
          </p:txBody>
        </p:sp>
        <p:sp>
          <p:nvSpPr>
            <p:cNvPr id="14351" name="Freeform 10"/>
            <p:cNvSpPr/>
            <p:nvPr/>
          </p:nvSpPr>
          <p:spPr>
            <a:xfrm>
              <a:off x="1768475" y="568325"/>
              <a:ext cx="195262" cy="979488"/>
            </a:xfrm>
            <a:custGeom>
              <a:avLst/>
              <a:gdLst/>
              <a:ahLst/>
              <a:cxnLst>
                <a:cxn ang="0">
                  <a:pos x="0" y="7938"/>
                </a:cxn>
                <a:cxn ang="0">
                  <a:pos x="87312" y="0"/>
                </a:cxn>
                <a:cxn ang="0">
                  <a:pos x="195262" y="968375"/>
                </a:cxn>
                <a:cxn ang="0">
                  <a:pos x="109537" y="979488"/>
                </a:cxn>
                <a:cxn ang="0">
                  <a:pos x="0" y="7938"/>
                </a:cxn>
              </a:cxnLst>
              <a:rect l="0" t="0" r="0" b="0"/>
              <a:pathLst>
                <a:path w="123" h="617">
                  <a:moveTo>
                    <a:pt x="0" y="5"/>
                  </a:moveTo>
                  <a:lnTo>
                    <a:pt x="55" y="0"/>
                  </a:lnTo>
                  <a:lnTo>
                    <a:pt x="123" y="610"/>
                  </a:lnTo>
                  <a:lnTo>
                    <a:pt x="69" y="617"/>
                  </a:lnTo>
                  <a:lnTo>
                    <a:pt x="0" y="5"/>
                  </a:lnTo>
                  <a:close/>
                </a:path>
              </a:pathLst>
            </a:custGeom>
            <a:solidFill>
              <a:srgbClr val="F8D271">
                <a:alpha val="100000"/>
              </a:srgbClr>
            </a:solidFill>
            <a:ln w="9525">
              <a:noFill/>
            </a:ln>
          </p:spPr>
          <p:txBody>
            <a:bodyPr/>
            <a:lstStyle/>
            <a:p>
              <a:endParaRPr lang="zh-CN" altLang="en-US"/>
            </a:p>
          </p:txBody>
        </p:sp>
        <p:sp>
          <p:nvSpPr>
            <p:cNvPr id="14352" name="Freeform 11"/>
            <p:cNvSpPr/>
            <p:nvPr/>
          </p:nvSpPr>
          <p:spPr>
            <a:xfrm>
              <a:off x="1908175" y="549275"/>
              <a:ext cx="198437" cy="979488"/>
            </a:xfrm>
            <a:custGeom>
              <a:avLst/>
              <a:gdLst/>
              <a:ahLst/>
              <a:cxnLst>
                <a:cxn ang="0">
                  <a:pos x="0" y="11113"/>
                </a:cxn>
                <a:cxn ang="0">
                  <a:pos x="85725" y="0"/>
                </a:cxn>
                <a:cxn ang="0">
                  <a:pos x="198437" y="971550"/>
                </a:cxn>
                <a:cxn ang="0">
                  <a:pos x="109537" y="979488"/>
                </a:cxn>
                <a:cxn ang="0">
                  <a:pos x="0" y="11113"/>
                </a:cxn>
              </a:cxnLst>
              <a:rect l="0" t="0" r="0" b="0"/>
              <a:pathLst>
                <a:path w="125" h="617">
                  <a:moveTo>
                    <a:pt x="0" y="7"/>
                  </a:moveTo>
                  <a:lnTo>
                    <a:pt x="54" y="0"/>
                  </a:lnTo>
                  <a:lnTo>
                    <a:pt x="125" y="612"/>
                  </a:lnTo>
                  <a:lnTo>
                    <a:pt x="69" y="617"/>
                  </a:lnTo>
                  <a:lnTo>
                    <a:pt x="0" y="7"/>
                  </a:lnTo>
                  <a:close/>
                </a:path>
              </a:pathLst>
            </a:custGeom>
            <a:solidFill>
              <a:srgbClr val="F8D271">
                <a:alpha val="100000"/>
              </a:srgbClr>
            </a:solidFill>
            <a:ln w="9525">
              <a:noFill/>
            </a:ln>
          </p:spPr>
          <p:txBody>
            <a:bodyPr/>
            <a:lstStyle/>
            <a:p>
              <a:endParaRPr lang="zh-CN" altLang="en-US"/>
            </a:p>
          </p:txBody>
        </p:sp>
        <p:sp>
          <p:nvSpPr>
            <p:cNvPr id="14353" name="Freeform 12"/>
            <p:cNvSpPr/>
            <p:nvPr/>
          </p:nvSpPr>
          <p:spPr>
            <a:xfrm>
              <a:off x="2039938" y="263525"/>
              <a:ext cx="439737" cy="1392238"/>
            </a:xfrm>
            <a:custGeom>
              <a:avLst/>
              <a:gdLst/>
              <a:ahLst/>
              <a:cxnLst>
                <a:cxn ang="0">
                  <a:pos x="153987" y="1392238"/>
                </a:cxn>
                <a:cxn ang="0">
                  <a:pos x="439737" y="1358900"/>
                </a:cxn>
                <a:cxn ang="0">
                  <a:pos x="285750" y="0"/>
                </a:cxn>
                <a:cxn ang="0">
                  <a:pos x="0" y="33338"/>
                </a:cxn>
                <a:cxn ang="0">
                  <a:pos x="153987" y="1392238"/>
                </a:cxn>
              </a:cxnLst>
              <a:rect l="0" t="0" r="0" b="0"/>
              <a:pathLst>
                <a:path w="277" h="877">
                  <a:moveTo>
                    <a:pt x="97" y="877"/>
                  </a:moveTo>
                  <a:lnTo>
                    <a:pt x="277" y="856"/>
                  </a:lnTo>
                  <a:lnTo>
                    <a:pt x="180" y="0"/>
                  </a:lnTo>
                  <a:lnTo>
                    <a:pt x="0" y="21"/>
                  </a:lnTo>
                  <a:lnTo>
                    <a:pt x="97" y="877"/>
                  </a:lnTo>
                  <a:close/>
                </a:path>
              </a:pathLst>
            </a:custGeom>
            <a:solidFill>
              <a:srgbClr val="F8D271">
                <a:alpha val="100000"/>
              </a:srgbClr>
            </a:solidFill>
            <a:ln w="9525">
              <a:noFill/>
            </a:ln>
          </p:spPr>
          <p:txBody>
            <a:bodyPr/>
            <a:lstStyle/>
            <a:p>
              <a:endParaRPr lang="zh-CN" altLang="en-US"/>
            </a:p>
          </p:txBody>
        </p:sp>
        <p:sp>
          <p:nvSpPr>
            <p:cNvPr id="14354" name="Freeform 13"/>
            <p:cNvSpPr/>
            <p:nvPr/>
          </p:nvSpPr>
          <p:spPr>
            <a:xfrm>
              <a:off x="2141538" y="422275"/>
              <a:ext cx="165100" cy="466725"/>
            </a:xfrm>
            <a:custGeom>
              <a:avLst/>
              <a:gdLst/>
              <a:ahLst/>
              <a:cxnLst>
                <a:cxn ang="0">
                  <a:pos x="52388" y="466725"/>
                </a:cxn>
                <a:cxn ang="0">
                  <a:pos x="165100" y="450850"/>
                </a:cxn>
                <a:cxn ang="0">
                  <a:pos x="115888" y="0"/>
                </a:cxn>
                <a:cxn ang="0">
                  <a:pos x="0" y="14288"/>
                </a:cxn>
                <a:cxn ang="0">
                  <a:pos x="52388" y="466725"/>
                </a:cxn>
              </a:cxnLst>
              <a:rect l="0" t="0" r="0" b="0"/>
              <a:pathLst>
                <a:path w="104" h="294">
                  <a:moveTo>
                    <a:pt x="33" y="294"/>
                  </a:moveTo>
                  <a:lnTo>
                    <a:pt x="104" y="284"/>
                  </a:lnTo>
                  <a:lnTo>
                    <a:pt x="73" y="0"/>
                  </a:lnTo>
                  <a:lnTo>
                    <a:pt x="0" y="9"/>
                  </a:lnTo>
                  <a:lnTo>
                    <a:pt x="33" y="294"/>
                  </a:lnTo>
                  <a:close/>
                </a:path>
              </a:pathLst>
            </a:custGeom>
            <a:solidFill>
              <a:srgbClr val="DF5024">
                <a:alpha val="100000"/>
              </a:srgbClr>
            </a:solidFill>
            <a:ln w="9525">
              <a:noFill/>
            </a:ln>
          </p:spPr>
          <p:txBody>
            <a:bodyPr/>
            <a:lstStyle/>
            <a:p>
              <a:endParaRPr lang="zh-CN" altLang="en-US"/>
            </a:p>
          </p:txBody>
        </p:sp>
        <p:sp>
          <p:nvSpPr>
            <p:cNvPr id="14355" name="Rectangle 14"/>
            <p:cNvSpPr/>
            <p:nvPr/>
          </p:nvSpPr>
          <p:spPr>
            <a:xfrm>
              <a:off x="704850" y="-82550"/>
              <a:ext cx="447675" cy="1738313"/>
            </a:xfrm>
            <a:prstGeom prst="rect">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56" name="Freeform 15"/>
            <p:cNvSpPr/>
            <p:nvPr/>
          </p:nvSpPr>
          <p:spPr>
            <a:xfrm>
              <a:off x="787400" y="13255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57" name="Freeform 16"/>
            <p:cNvSpPr/>
            <p:nvPr/>
          </p:nvSpPr>
          <p:spPr>
            <a:xfrm>
              <a:off x="787400" y="1212850"/>
              <a:ext cx="282575" cy="179388"/>
            </a:xfrm>
            <a:custGeom>
              <a:avLst/>
              <a:gdLst/>
              <a:ahLst/>
              <a:cxnLst>
                <a:cxn ang="0">
                  <a:pos x="0" y="60325"/>
                </a:cxn>
                <a:cxn ang="0">
                  <a:pos x="282575" y="179388"/>
                </a:cxn>
                <a:cxn ang="0">
                  <a:pos x="282575" y="120650"/>
                </a:cxn>
                <a:cxn ang="0">
                  <a:pos x="0" y="0"/>
                </a:cxn>
                <a:cxn ang="0">
                  <a:pos x="0" y="60325"/>
                </a:cxn>
              </a:cxnLst>
              <a:rect l="0" t="0" r="0" b="0"/>
              <a:pathLst>
                <a:path w="178" h="113">
                  <a:moveTo>
                    <a:pt x="0" y="38"/>
                  </a:moveTo>
                  <a:lnTo>
                    <a:pt x="178" y="113"/>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58" name="Freeform 17"/>
            <p:cNvSpPr/>
            <p:nvPr/>
          </p:nvSpPr>
          <p:spPr>
            <a:xfrm>
              <a:off x="787400" y="1095375"/>
              <a:ext cx="282575" cy="184150"/>
            </a:xfrm>
            <a:custGeom>
              <a:avLst/>
              <a:gdLst/>
              <a:ahLst/>
              <a:cxnLst>
                <a:cxn ang="0">
                  <a:pos x="0" y="60325"/>
                </a:cxn>
                <a:cxn ang="0">
                  <a:pos x="282575" y="184150"/>
                </a:cxn>
                <a:cxn ang="0">
                  <a:pos x="282575" y="123825"/>
                </a:cxn>
                <a:cxn ang="0">
                  <a:pos x="0" y="0"/>
                </a:cxn>
                <a:cxn ang="0">
                  <a:pos x="0" y="60325"/>
                </a:cxn>
              </a:cxnLst>
              <a:rect l="0" t="0" r="0" b="0"/>
              <a:pathLst>
                <a:path w="178" h="116">
                  <a:moveTo>
                    <a:pt x="0" y="38"/>
                  </a:moveTo>
                  <a:lnTo>
                    <a:pt x="178" y="116"/>
                  </a:lnTo>
                  <a:lnTo>
                    <a:pt x="178" y="78"/>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59" name="Freeform 18"/>
            <p:cNvSpPr/>
            <p:nvPr/>
          </p:nvSpPr>
          <p:spPr>
            <a:xfrm>
              <a:off x="787400" y="9826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0" name="Freeform 19"/>
            <p:cNvSpPr/>
            <p:nvPr/>
          </p:nvSpPr>
          <p:spPr>
            <a:xfrm>
              <a:off x="787400" y="869950"/>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1" name="Freeform 20"/>
            <p:cNvSpPr/>
            <p:nvPr/>
          </p:nvSpPr>
          <p:spPr>
            <a:xfrm>
              <a:off x="787400" y="752475"/>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2" name="Freeform 21"/>
            <p:cNvSpPr/>
            <p:nvPr/>
          </p:nvSpPr>
          <p:spPr>
            <a:xfrm>
              <a:off x="787400" y="6397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3" name="Freeform 22"/>
            <p:cNvSpPr/>
            <p:nvPr/>
          </p:nvSpPr>
          <p:spPr>
            <a:xfrm>
              <a:off x="787400" y="523875"/>
              <a:ext cx="282575" cy="184150"/>
            </a:xfrm>
            <a:custGeom>
              <a:avLst/>
              <a:gdLst/>
              <a:ahLst/>
              <a:cxnLst>
                <a:cxn ang="0">
                  <a:pos x="0" y="60325"/>
                </a:cxn>
                <a:cxn ang="0">
                  <a:pos x="282575" y="184150"/>
                </a:cxn>
                <a:cxn ang="0">
                  <a:pos x="282575" y="120650"/>
                </a:cxn>
                <a:cxn ang="0">
                  <a:pos x="0" y="0"/>
                </a:cxn>
                <a:cxn ang="0">
                  <a:pos x="0" y="60325"/>
                </a:cxn>
              </a:cxnLst>
              <a:rect l="0" t="0" r="0" b="0"/>
              <a:pathLst>
                <a:path w="178" h="116">
                  <a:moveTo>
                    <a:pt x="0" y="38"/>
                  </a:moveTo>
                  <a:lnTo>
                    <a:pt x="178" y="116"/>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4" name="Freeform 23"/>
            <p:cNvSpPr/>
            <p:nvPr/>
          </p:nvSpPr>
          <p:spPr>
            <a:xfrm>
              <a:off x="787400" y="411163"/>
              <a:ext cx="282575" cy="179388"/>
            </a:xfrm>
            <a:custGeom>
              <a:avLst/>
              <a:gdLst/>
              <a:ahLst/>
              <a:cxnLst>
                <a:cxn ang="0">
                  <a:pos x="0" y="58738"/>
                </a:cxn>
                <a:cxn ang="0">
                  <a:pos x="282575" y="179388"/>
                </a:cxn>
                <a:cxn ang="0">
                  <a:pos x="282575" y="119063"/>
                </a:cxn>
                <a:cxn ang="0">
                  <a:pos x="0" y="0"/>
                </a:cxn>
                <a:cxn ang="0">
                  <a:pos x="0" y="58738"/>
                </a:cxn>
              </a:cxnLst>
              <a:rect l="0" t="0" r="0" b="0"/>
              <a:pathLst>
                <a:path w="178" h="113">
                  <a:moveTo>
                    <a:pt x="0" y="37"/>
                  </a:moveTo>
                  <a:lnTo>
                    <a:pt x="178" y="113"/>
                  </a:lnTo>
                  <a:lnTo>
                    <a:pt x="178" y="75"/>
                  </a:lnTo>
                  <a:lnTo>
                    <a:pt x="0" y="0"/>
                  </a:lnTo>
                  <a:lnTo>
                    <a:pt x="0" y="37"/>
                  </a:lnTo>
                  <a:close/>
                </a:path>
              </a:pathLst>
            </a:custGeom>
            <a:solidFill>
              <a:srgbClr val="F6B86B">
                <a:alpha val="100000"/>
              </a:srgbClr>
            </a:solidFill>
            <a:ln w="9525">
              <a:noFill/>
            </a:ln>
          </p:spPr>
          <p:txBody>
            <a:bodyPr/>
            <a:lstStyle/>
            <a:p>
              <a:endParaRPr lang="zh-CN" altLang="en-US"/>
            </a:p>
          </p:txBody>
        </p:sp>
        <p:sp>
          <p:nvSpPr>
            <p:cNvPr id="14365" name="Freeform 24"/>
            <p:cNvSpPr/>
            <p:nvPr/>
          </p:nvSpPr>
          <p:spPr>
            <a:xfrm>
              <a:off x="787400" y="2968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6" name="Freeform 25"/>
            <p:cNvSpPr/>
            <p:nvPr/>
          </p:nvSpPr>
          <p:spPr>
            <a:xfrm>
              <a:off x="787400" y="180975"/>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7" name="Freeform 26"/>
            <p:cNvSpPr/>
            <p:nvPr/>
          </p:nvSpPr>
          <p:spPr>
            <a:xfrm>
              <a:off x="787400" y="682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8" name="Rectangle 27"/>
            <p:cNvSpPr/>
            <p:nvPr/>
          </p:nvSpPr>
          <p:spPr>
            <a:xfrm>
              <a:off x="1152525" y="285750"/>
              <a:ext cx="285750" cy="1370013"/>
            </a:xfrm>
            <a:prstGeom prst="rect">
              <a:avLst/>
            </a:prstGeom>
            <a:solidFill>
              <a:srgbClr val="F2E1C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69" name="Rectangle 28"/>
            <p:cNvSpPr/>
            <p:nvPr/>
          </p:nvSpPr>
          <p:spPr>
            <a:xfrm>
              <a:off x="1152525" y="285750"/>
              <a:ext cx="285750" cy="128588"/>
            </a:xfrm>
            <a:prstGeom prst="rect">
              <a:avLst/>
            </a:prstGeom>
            <a:solidFill>
              <a:srgbClr val="4A5B66"/>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0" name="Rectangle 29"/>
            <p:cNvSpPr/>
            <p:nvPr/>
          </p:nvSpPr>
          <p:spPr>
            <a:xfrm>
              <a:off x="1254125" y="469900"/>
              <a:ext cx="85725" cy="1100138"/>
            </a:xfrm>
            <a:prstGeom prst="rect">
              <a:avLst/>
            </a:prstGeom>
            <a:solidFill>
              <a:srgbClr val="4A5B66"/>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1" name="Rectangle 30"/>
            <p:cNvSpPr/>
            <p:nvPr/>
          </p:nvSpPr>
          <p:spPr>
            <a:xfrm>
              <a:off x="1438275" y="-463550"/>
              <a:ext cx="187325" cy="2119313"/>
            </a:xfrm>
            <a:prstGeom prst="rect">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2" name="Rectangle 31"/>
            <p:cNvSpPr/>
            <p:nvPr/>
          </p:nvSpPr>
          <p:spPr>
            <a:xfrm>
              <a:off x="1482725" y="-395288"/>
              <a:ext cx="98425" cy="177800"/>
            </a:xfrm>
            <a:prstGeom prst="rect">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3" name="Rectangle 32"/>
            <p:cNvSpPr/>
            <p:nvPr/>
          </p:nvSpPr>
          <p:spPr>
            <a:xfrm>
              <a:off x="1482725" y="-161925"/>
              <a:ext cx="98425" cy="177800"/>
            </a:xfrm>
            <a:prstGeom prst="rect">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4" name="Rectangle 33"/>
            <p:cNvSpPr/>
            <p:nvPr/>
          </p:nvSpPr>
          <p:spPr>
            <a:xfrm>
              <a:off x="1482725" y="71438"/>
              <a:ext cx="98425" cy="177800"/>
            </a:xfrm>
            <a:prstGeom prst="rect">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5" name="Oval 34"/>
            <p:cNvSpPr/>
            <p:nvPr/>
          </p:nvSpPr>
          <p:spPr>
            <a:xfrm>
              <a:off x="3373438" y="1524000"/>
              <a:ext cx="257175" cy="147638"/>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6" name="Oval 35"/>
            <p:cNvSpPr/>
            <p:nvPr/>
          </p:nvSpPr>
          <p:spPr>
            <a:xfrm>
              <a:off x="3656013" y="1524000"/>
              <a:ext cx="255587" cy="147638"/>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7" name="Oval 36"/>
            <p:cNvSpPr/>
            <p:nvPr/>
          </p:nvSpPr>
          <p:spPr>
            <a:xfrm>
              <a:off x="3351213" y="519113"/>
              <a:ext cx="180975" cy="177800"/>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8" name="Oval 37"/>
            <p:cNvSpPr/>
            <p:nvPr/>
          </p:nvSpPr>
          <p:spPr>
            <a:xfrm>
              <a:off x="3400425" y="573088"/>
              <a:ext cx="109537" cy="107950"/>
            </a:xfrm>
            <a:prstGeom prst="ellipse">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9" name="Oval 38"/>
            <p:cNvSpPr/>
            <p:nvPr/>
          </p:nvSpPr>
          <p:spPr>
            <a:xfrm>
              <a:off x="3757613" y="519113"/>
              <a:ext cx="176212" cy="177800"/>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0" name="Oval 39"/>
            <p:cNvSpPr/>
            <p:nvPr/>
          </p:nvSpPr>
          <p:spPr>
            <a:xfrm>
              <a:off x="3776663" y="573088"/>
              <a:ext cx="109537" cy="107950"/>
            </a:xfrm>
            <a:prstGeom prst="ellipse">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1" name="Freeform 40"/>
            <p:cNvSpPr/>
            <p:nvPr/>
          </p:nvSpPr>
          <p:spPr>
            <a:xfrm>
              <a:off x="2374900" y="919163"/>
              <a:ext cx="1176337" cy="996950"/>
            </a:xfrm>
            <a:custGeom>
              <a:avLst/>
              <a:gdLst/>
              <a:ahLst/>
              <a:cxnLst>
                <a:cxn ang="0">
                  <a:pos x="1097413" y="304728"/>
                </a:cxn>
                <a:cxn ang="0">
                  <a:pos x="108990" y="549263"/>
                </a:cxn>
                <a:cxn ang="0">
                  <a:pos x="1097413" y="304728"/>
                </a:cxn>
              </a:cxnLst>
              <a:rect l="0" t="0" r="0" b="0"/>
              <a:pathLst>
                <a:path w="313" h="265">
                  <a:moveTo>
                    <a:pt x="292" y="81"/>
                  </a:moveTo>
                  <a:cubicBezTo>
                    <a:pt x="313" y="162"/>
                    <a:pt x="58" y="265"/>
                    <a:pt x="29" y="146"/>
                  </a:cubicBezTo>
                  <a:cubicBezTo>
                    <a:pt x="0" y="27"/>
                    <a:pt x="272" y="0"/>
                    <a:pt x="292" y="81"/>
                  </a:cubicBezTo>
                  <a:close/>
                </a:path>
              </a:pathLst>
            </a:custGeom>
            <a:solidFill>
              <a:srgbClr val="392214">
                <a:alpha val="100000"/>
              </a:srgbClr>
            </a:solidFill>
            <a:ln w="9525">
              <a:noFill/>
            </a:ln>
          </p:spPr>
          <p:txBody>
            <a:bodyPr/>
            <a:lstStyle/>
            <a:p>
              <a:endParaRPr lang="zh-CN" altLang="en-US"/>
            </a:p>
          </p:txBody>
        </p:sp>
        <p:sp>
          <p:nvSpPr>
            <p:cNvPr id="14382" name="Freeform 41"/>
            <p:cNvSpPr>
              <a:spLocks noEditPoints="1"/>
            </p:cNvSpPr>
            <p:nvPr/>
          </p:nvSpPr>
          <p:spPr>
            <a:xfrm>
              <a:off x="2501900" y="1087438"/>
              <a:ext cx="947737" cy="538163"/>
            </a:xfrm>
            <a:custGeom>
              <a:avLst/>
              <a:gdLst/>
              <a:ahLst/>
              <a:cxnLst>
                <a:cxn ang="0">
                  <a:pos x="876281" y="282253"/>
                </a:cxn>
                <a:cxn ang="0">
                  <a:pos x="876281" y="90321"/>
                </a:cxn>
                <a:cxn ang="0">
                  <a:pos x="876281" y="90321"/>
                </a:cxn>
                <a:cxn ang="0">
                  <a:pos x="876281" y="282253"/>
                </a:cxn>
                <a:cxn ang="0">
                  <a:pos x="823629" y="37634"/>
                </a:cxn>
                <a:cxn ang="0">
                  <a:pos x="831150" y="342467"/>
                </a:cxn>
                <a:cxn ang="0">
                  <a:pos x="774737" y="112901"/>
                </a:cxn>
                <a:cxn ang="0">
                  <a:pos x="774737" y="112901"/>
                </a:cxn>
                <a:cxn ang="0">
                  <a:pos x="718324" y="417735"/>
                </a:cxn>
                <a:cxn ang="0">
                  <a:pos x="733368" y="11290"/>
                </a:cxn>
                <a:cxn ang="0">
                  <a:pos x="759694" y="395155"/>
                </a:cxn>
                <a:cxn ang="0">
                  <a:pos x="673194" y="131718"/>
                </a:cxn>
                <a:cxn ang="0">
                  <a:pos x="673194" y="131718"/>
                </a:cxn>
                <a:cxn ang="0">
                  <a:pos x="613020" y="466659"/>
                </a:cxn>
                <a:cxn ang="0">
                  <a:pos x="639346" y="3763"/>
                </a:cxn>
                <a:cxn ang="0">
                  <a:pos x="650629" y="451605"/>
                </a:cxn>
                <a:cxn ang="0">
                  <a:pos x="575412" y="150535"/>
                </a:cxn>
                <a:cxn ang="0">
                  <a:pos x="575412" y="150535"/>
                </a:cxn>
                <a:cxn ang="0">
                  <a:pos x="511477" y="504293"/>
                </a:cxn>
                <a:cxn ang="0">
                  <a:pos x="541564" y="3763"/>
                </a:cxn>
                <a:cxn ang="0">
                  <a:pos x="549086" y="493002"/>
                </a:cxn>
                <a:cxn ang="0">
                  <a:pos x="473869" y="165589"/>
                </a:cxn>
                <a:cxn ang="0">
                  <a:pos x="473869" y="165589"/>
                </a:cxn>
                <a:cxn ang="0">
                  <a:pos x="409934" y="526873"/>
                </a:cxn>
                <a:cxn ang="0">
                  <a:pos x="443782" y="11290"/>
                </a:cxn>
                <a:cxn ang="0">
                  <a:pos x="443782" y="519346"/>
                </a:cxn>
                <a:cxn ang="0">
                  <a:pos x="376086" y="180642"/>
                </a:cxn>
                <a:cxn ang="0">
                  <a:pos x="376086" y="180642"/>
                </a:cxn>
                <a:cxn ang="0">
                  <a:pos x="308391" y="538163"/>
                </a:cxn>
                <a:cxn ang="0">
                  <a:pos x="342238" y="33870"/>
                </a:cxn>
                <a:cxn ang="0">
                  <a:pos x="345999" y="534400"/>
                </a:cxn>
                <a:cxn ang="0">
                  <a:pos x="274543" y="195696"/>
                </a:cxn>
                <a:cxn ang="0">
                  <a:pos x="274543" y="195696"/>
                </a:cxn>
                <a:cxn ang="0">
                  <a:pos x="214369" y="530636"/>
                </a:cxn>
                <a:cxn ang="0">
                  <a:pos x="236934" y="67741"/>
                </a:cxn>
                <a:cxn ang="0">
                  <a:pos x="248217" y="534400"/>
                </a:cxn>
                <a:cxn ang="0">
                  <a:pos x="176760" y="203222"/>
                </a:cxn>
                <a:cxn ang="0">
                  <a:pos x="176760" y="203222"/>
                </a:cxn>
                <a:cxn ang="0">
                  <a:pos x="124108" y="504293"/>
                </a:cxn>
                <a:cxn ang="0">
                  <a:pos x="131630" y="124191"/>
                </a:cxn>
                <a:cxn ang="0">
                  <a:pos x="154195" y="515583"/>
                </a:cxn>
                <a:cxn ang="0">
                  <a:pos x="78978" y="214513"/>
                </a:cxn>
                <a:cxn ang="0">
                  <a:pos x="78978" y="214513"/>
                </a:cxn>
                <a:cxn ang="0">
                  <a:pos x="41369" y="425262"/>
                </a:cxn>
                <a:cxn ang="0">
                  <a:pos x="78978" y="406445"/>
                </a:cxn>
                <a:cxn ang="0">
                  <a:pos x="78978" y="406445"/>
                </a:cxn>
              </a:cxnLst>
              <a:rect l="0" t="0" r="0" b="0"/>
              <a:pathLst>
                <a:path w="252" h="143">
                  <a:moveTo>
                    <a:pt x="249" y="38"/>
                  </a:moveTo>
                  <a:cubicBezTo>
                    <a:pt x="252" y="52"/>
                    <a:pt x="246" y="66"/>
                    <a:pt x="233" y="79"/>
                  </a:cubicBezTo>
                  <a:cubicBezTo>
                    <a:pt x="233" y="75"/>
                    <a:pt x="233" y="75"/>
                    <a:pt x="233" y="75"/>
                  </a:cubicBezTo>
                  <a:cubicBezTo>
                    <a:pt x="242" y="26"/>
                    <a:pt x="242" y="26"/>
                    <a:pt x="242" y="26"/>
                  </a:cubicBezTo>
                  <a:cubicBezTo>
                    <a:pt x="245" y="29"/>
                    <a:pt x="247" y="33"/>
                    <a:pt x="249" y="38"/>
                  </a:cubicBezTo>
                  <a:close/>
                  <a:moveTo>
                    <a:pt x="233" y="24"/>
                  </a:moveTo>
                  <a:cubicBezTo>
                    <a:pt x="233" y="17"/>
                    <a:pt x="233" y="17"/>
                    <a:pt x="233" y="17"/>
                  </a:cubicBezTo>
                  <a:cubicBezTo>
                    <a:pt x="234" y="18"/>
                    <a:pt x="234" y="18"/>
                    <a:pt x="234" y="18"/>
                  </a:cubicBezTo>
                  <a:lnTo>
                    <a:pt x="233" y="24"/>
                  </a:lnTo>
                  <a:close/>
                  <a:moveTo>
                    <a:pt x="233" y="79"/>
                  </a:moveTo>
                  <a:cubicBezTo>
                    <a:pt x="233" y="80"/>
                    <a:pt x="232" y="80"/>
                    <a:pt x="232" y="81"/>
                  </a:cubicBezTo>
                  <a:cubicBezTo>
                    <a:pt x="233" y="75"/>
                    <a:pt x="233" y="75"/>
                    <a:pt x="233" y="75"/>
                  </a:cubicBezTo>
                  <a:lnTo>
                    <a:pt x="233" y="79"/>
                  </a:lnTo>
                  <a:close/>
                  <a:moveTo>
                    <a:pt x="233" y="17"/>
                  </a:moveTo>
                  <a:cubicBezTo>
                    <a:pt x="229" y="15"/>
                    <a:pt x="224" y="12"/>
                    <a:pt x="219" y="10"/>
                  </a:cubicBezTo>
                  <a:cubicBezTo>
                    <a:pt x="206" y="81"/>
                    <a:pt x="206" y="81"/>
                    <a:pt x="206" y="81"/>
                  </a:cubicBezTo>
                  <a:cubicBezTo>
                    <a:pt x="206" y="102"/>
                    <a:pt x="206" y="102"/>
                    <a:pt x="206" y="102"/>
                  </a:cubicBezTo>
                  <a:cubicBezTo>
                    <a:pt x="211" y="98"/>
                    <a:pt x="216" y="95"/>
                    <a:pt x="221" y="91"/>
                  </a:cubicBezTo>
                  <a:cubicBezTo>
                    <a:pt x="233" y="24"/>
                    <a:pt x="233" y="24"/>
                    <a:pt x="233" y="24"/>
                  </a:cubicBezTo>
                  <a:lnTo>
                    <a:pt x="233" y="17"/>
                  </a:lnTo>
                  <a:close/>
                  <a:moveTo>
                    <a:pt x="206" y="30"/>
                  </a:moveTo>
                  <a:cubicBezTo>
                    <a:pt x="206" y="6"/>
                    <a:pt x="206" y="6"/>
                    <a:pt x="206" y="6"/>
                  </a:cubicBezTo>
                  <a:cubicBezTo>
                    <a:pt x="208" y="6"/>
                    <a:pt x="209" y="7"/>
                    <a:pt x="210" y="7"/>
                  </a:cubicBezTo>
                  <a:lnTo>
                    <a:pt x="206" y="30"/>
                  </a:lnTo>
                  <a:close/>
                  <a:moveTo>
                    <a:pt x="206" y="6"/>
                  </a:moveTo>
                  <a:cubicBezTo>
                    <a:pt x="206" y="30"/>
                    <a:pt x="206" y="30"/>
                    <a:pt x="206" y="30"/>
                  </a:cubicBezTo>
                  <a:cubicBezTo>
                    <a:pt x="191" y="111"/>
                    <a:pt x="191" y="111"/>
                    <a:pt x="191" y="111"/>
                  </a:cubicBezTo>
                  <a:cubicBezTo>
                    <a:pt x="187" y="113"/>
                    <a:pt x="183" y="115"/>
                    <a:pt x="179" y="117"/>
                  </a:cubicBezTo>
                  <a:cubicBezTo>
                    <a:pt x="179" y="86"/>
                    <a:pt x="179" y="86"/>
                    <a:pt x="179" y="86"/>
                  </a:cubicBezTo>
                  <a:cubicBezTo>
                    <a:pt x="195" y="3"/>
                    <a:pt x="195" y="3"/>
                    <a:pt x="195" y="3"/>
                  </a:cubicBezTo>
                  <a:cubicBezTo>
                    <a:pt x="199" y="4"/>
                    <a:pt x="202" y="5"/>
                    <a:pt x="206" y="6"/>
                  </a:cubicBezTo>
                  <a:close/>
                  <a:moveTo>
                    <a:pt x="206" y="81"/>
                  </a:moveTo>
                  <a:cubicBezTo>
                    <a:pt x="202" y="105"/>
                    <a:pt x="202" y="105"/>
                    <a:pt x="202" y="105"/>
                  </a:cubicBezTo>
                  <a:cubicBezTo>
                    <a:pt x="203" y="104"/>
                    <a:pt x="205" y="103"/>
                    <a:pt x="206" y="102"/>
                  </a:cubicBezTo>
                  <a:lnTo>
                    <a:pt x="206" y="81"/>
                  </a:lnTo>
                  <a:close/>
                  <a:moveTo>
                    <a:pt x="179" y="35"/>
                  </a:moveTo>
                  <a:cubicBezTo>
                    <a:pt x="186" y="2"/>
                    <a:pt x="186" y="2"/>
                    <a:pt x="186" y="2"/>
                  </a:cubicBezTo>
                  <a:cubicBezTo>
                    <a:pt x="184" y="2"/>
                    <a:pt x="182" y="1"/>
                    <a:pt x="179" y="1"/>
                  </a:cubicBezTo>
                  <a:lnTo>
                    <a:pt x="179" y="35"/>
                  </a:lnTo>
                  <a:close/>
                  <a:moveTo>
                    <a:pt x="179" y="1"/>
                  </a:moveTo>
                  <a:cubicBezTo>
                    <a:pt x="179" y="35"/>
                    <a:pt x="179" y="35"/>
                    <a:pt x="179" y="35"/>
                  </a:cubicBezTo>
                  <a:cubicBezTo>
                    <a:pt x="163" y="124"/>
                    <a:pt x="163" y="124"/>
                    <a:pt x="163" y="124"/>
                  </a:cubicBezTo>
                  <a:cubicBezTo>
                    <a:pt x="160" y="126"/>
                    <a:pt x="156" y="127"/>
                    <a:pt x="153" y="128"/>
                  </a:cubicBezTo>
                  <a:cubicBezTo>
                    <a:pt x="153" y="91"/>
                    <a:pt x="153" y="91"/>
                    <a:pt x="153" y="91"/>
                  </a:cubicBezTo>
                  <a:cubicBezTo>
                    <a:pt x="170" y="1"/>
                    <a:pt x="170" y="1"/>
                    <a:pt x="170" y="1"/>
                  </a:cubicBezTo>
                  <a:cubicBezTo>
                    <a:pt x="173" y="1"/>
                    <a:pt x="176" y="1"/>
                    <a:pt x="179" y="1"/>
                  </a:cubicBezTo>
                  <a:close/>
                  <a:moveTo>
                    <a:pt x="179" y="86"/>
                  </a:moveTo>
                  <a:cubicBezTo>
                    <a:pt x="173" y="120"/>
                    <a:pt x="173" y="120"/>
                    <a:pt x="173" y="120"/>
                  </a:cubicBezTo>
                  <a:cubicBezTo>
                    <a:pt x="175" y="119"/>
                    <a:pt x="177" y="118"/>
                    <a:pt x="179" y="117"/>
                  </a:cubicBezTo>
                  <a:lnTo>
                    <a:pt x="179" y="86"/>
                  </a:lnTo>
                  <a:close/>
                  <a:moveTo>
                    <a:pt x="153" y="40"/>
                  </a:moveTo>
                  <a:cubicBezTo>
                    <a:pt x="160" y="0"/>
                    <a:pt x="160" y="0"/>
                    <a:pt x="160" y="0"/>
                  </a:cubicBezTo>
                  <a:cubicBezTo>
                    <a:pt x="158" y="0"/>
                    <a:pt x="155" y="0"/>
                    <a:pt x="153" y="0"/>
                  </a:cubicBezTo>
                  <a:lnTo>
                    <a:pt x="153" y="40"/>
                  </a:lnTo>
                  <a:close/>
                  <a:moveTo>
                    <a:pt x="153" y="0"/>
                  </a:moveTo>
                  <a:cubicBezTo>
                    <a:pt x="153" y="40"/>
                    <a:pt x="153" y="40"/>
                    <a:pt x="153" y="40"/>
                  </a:cubicBezTo>
                  <a:cubicBezTo>
                    <a:pt x="136" y="134"/>
                    <a:pt x="136" y="134"/>
                    <a:pt x="136" y="134"/>
                  </a:cubicBezTo>
                  <a:cubicBezTo>
                    <a:pt x="132" y="135"/>
                    <a:pt x="129" y="136"/>
                    <a:pt x="126" y="136"/>
                  </a:cubicBezTo>
                  <a:cubicBezTo>
                    <a:pt x="126" y="95"/>
                    <a:pt x="126" y="95"/>
                    <a:pt x="126" y="95"/>
                  </a:cubicBezTo>
                  <a:cubicBezTo>
                    <a:pt x="144" y="1"/>
                    <a:pt x="144" y="1"/>
                    <a:pt x="144" y="1"/>
                  </a:cubicBezTo>
                  <a:cubicBezTo>
                    <a:pt x="147" y="1"/>
                    <a:pt x="150" y="0"/>
                    <a:pt x="153" y="0"/>
                  </a:cubicBezTo>
                  <a:close/>
                  <a:moveTo>
                    <a:pt x="153" y="91"/>
                  </a:moveTo>
                  <a:cubicBezTo>
                    <a:pt x="146" y="131"/>
                    <a:pt x="146" y="131"/>
                    <a:pt x="146" y="131"/>
                  </a:cubicBezTo>
                  <a:cubicBezTo>
                    <a:pt x="148" y="130"/>
                    <a:pt x="150" y="129"/>
                    <a:pt x="153" y="128"/>
                  </a:cubicBezTo>
                  <a:lnTo>
                    <a:pt x="153" y="91"/>
                  </a:lnTo>
                  <a:close/>
                  <a:moveTo>
                    <a:pt x="126" y="44"/>
                  </a:moveTo>
                  <a:cubicBezTo>
                    <a:pt x="134" y="1"/>
                    <a:pt x="134" y="1"/>
                    <a:pt x="134" y="1"/>
                  </a:cubicBezTo>
                  <a:cubicBezTo>
                    <a:pt x="132" y="2"/>
                    <a:pt x="129" y="2"/>
                    <a:pt x="126" y="2"/>
                  </a:cubicBezTo>
                  <a:lnTo>
                    <a:pt x="126" y="44"/>
                  </a:lnTo>
                  <a:close/>
                  <a:moveTo>
                    <a:pt x="126" y="2"/>
                  </a:moveTo>
                  <a:cubicBezTo>
                    <a:pt x="126" y="44"/>
                    <a:pt x="126" y="44"/>
                    <a:pt x="126" y="44"/>
                  </a:cubicBezTo>
                  <a:cubicBezTo>
                    <a:pt x="109" y="140"/>
                    <a:pt x="109" y="140"/>
                    <a:pt x="109" y="140"/>
                  </a:cubicBezTo>
                  <a:cubicBezTo>
                    <a:pt x="106" y="141"/>
                    <a:pt x="103" y="141"/>
                    <a:pt x="100" y="141"/>
                  </a:cubicBezTo>
                  <a:cubicBezTo>
                    <a:pt x="100" y="99"/>
                    <a:pt x="100" y="99"/>
                    <a:pt x="100" y="99"/>
                  </a:cubicBezTo>
                  <a:cubicBezTo>
                    <a:pt x="118" y="3"/>
                    <a:pt x="118" y="3"/>
                    <a:pt x="118" y="3"/>
                  </a:cubicBezTo>
                  <a:cubicBezTo>
                    <a:pt x="120" y="3"/>
                    <a:pt x="123" y="3"/>
                    <a:pt x="126" y="2"/>
                  </a:cubicBezTo>
                  <a:close/>
                  <a:moveTo>
                    <a:pt x="126" y="95"/>
                  </a:moveTo>
                  <a:cubicBezTo>
                    <a:pt x="118" y="138"/>
                    <a:pt x="118" y="138"/>
                    <a:pt x="118" y="138"/>
                  </a:cubicBezTo>
                  <a:cubicBezTo>
                    <a:pt x="121" y="138"/>
                    <a:pt x="124" y="137"/>
                    <a:pt x="126" y="136"/>
                  </a:cubicBezTo>
                  <a:lnTo>
                    <a:pt x="126" y="95"/>
                  </a:lnTo>
                  <a:close/>
                  <a:moveTo>
                    <a:pt x="100" y="48"/>
                  </a:moveTo>
                  <a:cubicBezTo>
                    <a:pt x="108" y="5"/>
                    <a:pt x="108" y="5"/>
                    <a:pt x="108" y="5"/>
                  </a:cubicBezTo>
                  <a:cubicBezTo>
                    <a:pt x="105" y="6"/>
                    <a:pt x="102" y="6"/>
                    <a:pt x="100" y="7"/>
                  </a:cubicBezTo>
                  <a:lnTo>
                    <a:pt x="100" y="48"/>
                  </a:lnTo>
                  <a:close/>
                  <a:moveTo>
                    <a:pt x="100" y="7"/>
                  </a:moveTo>
                  <a:cubicBezTo>
                    <a:pt x="100" y="48"/>
                    <a:pt x="100" y="48"/>
                    <a:pt x="100" y="48"/>
                  </a:cubicBezTo>
                  <a:cubicBezTo>
                    <a:pt x="82" y="143"/>
                    <a:pt x="82" y="143"/>
                    <a:pt x="82" y="143"/>
                  </a:cubicBezTo>
                  <a:cubicBezTo>
                    <a:pt x="79" y="143"/>
                    <a:pt x="76" y="143"/>
                    <a:pt x="73" y="143"/>
                  </a:cubicBezTo>
                  <a:cubicBezTo>
                    <a:pt x="73" y="103"/>
                    <a:pt x="73" y="103"/>
                    <a:pt x="73" y="103"/>
                  </a:cubicBezTo>
                  <a:cubicBezTo>
                    <a:pt x="91" y="9"/>
                    <a:pt x="91" y="9"/>
                    <a:pt x="91" y="9"/>
                  </a:cubicBezTo>
                  <a:cubicBezTo>
                    <a:pt x="94" y="8"/>
                    <a:pt x="97" y="7"/>
                    <a:pt x="100" y="7"/>
                  </a:cubicBezTo>
                  <a:close/>
                  <a:moveTo>
                    <a:pt x="100" y="99"/>
                  </a:moveTo>
                  <a:cubicBezTo>
                    <a:pt x="92" y="142"/>
                    <a:pt x="92" y="142"/>
                    <a:pt x="92" y="142"/>
                  </a:cubicBezTo>
                  <a:cubicBezTo>
                    <a:pt x="95" y="142"/>
                    <a:pt x="97" y="142"/>
                    <a:pt x="100" y="141"/>
                  </a:cubicBezTo>
                  <a:lnTo>
                    <a:pt x="100" y="99"/>
                  </a:lnTo>
                  <a:close/>
                  <a:moveTo>
                    <a:pt x="73" y="52"/>
                  </a:moveTo>
                  <a:cubicBezTo>
                    <a:pt x="81" y="12"/>
                    <a:pt x="81" y="12"/>
                    <a:pt x="81" y="12"/>
                  </a:cubicBezTo>
                  <a:cubicBezTo>
                    <a:pt x="78" y="13"/>
                    <a:pt x="76" y="13"/>
                    <a:pt x="73" y="14"/>
                  </a:cubicBezTo>
                  <a:lnTo>
                    <a:pt x="73" y="52"/>
                  </a:lnTo>
                  <a:close/>
                  <a:moveTo>
                    <a:pt x="73" y="14"/>
                  </a:moveTo>
                  <a:cubicBezTo>
                    <a:pt x="73" y="52"/>
                    <a:pt x="73" y="52"/>
                    <a:pt x="73" y="52"/>
                  </a:cubicBezTo>
                  <a:cubicBezTo>
                    <a:pt x="57" y="141"/>
                    <a:pt x="57" y="141"/>
                    <a:pt x="57" y="141"/>
                  </a:cubicBezTo>
                  <a:cubicBezTo>
                    <a:pt x="54" y="141"/>
                    <a:pt x="50" y="140"/>
                    <a:pt x="47" y="139"/>
                  </a:cubicBezTo>
                  <a:cubicBezTo>
                    <a:pt x="47" y="106"/>
                    <a:pt x="47" y="106"/>
                    <a:pt x="47" y="106"/>
                  </a:cubicBezTo>
                  <a:cubicBezTo>
                    <a:pt x="63" y="18"/>
                    <a:pt x="63" y="18"/>
                    <a:pt x="63" y="18"/>
                  </a:cubicBezTo>
                  <a:cubicBezTo>
                    <a:pt x="67" y="17"/>
                    <a:pt x="70" y="15"/>
                    <a:pt x="73" y="14"/>
                  </a:cubicBezTo>
                  <a:close/>
                  <a:moveTo>
                    <a:pt x="73" y="103"/>
                  </a:moveTo>
                  <a:cubicBezTo>
                    <a:pt x="66" y="142"/>
                    <a:pt x="66" y="142"/>
                    <a:pt x="66" y="142"/>
                  </a:cubicBezTo>
                  <a:cubicBezTo>
                    <a:pt x="69" y="143"/>
                    <a:pt x="71" y="143"/>
                    <a:pt x="73" y="143"/>
                  </a:cubicBezTo>
                  <a:lnTo>
                    <a:pt x="73" y="103"/>
                  </a:lnTo>
                  <a:close/>
                  <a:moveTo>
                    <a:pt x="47" y="54"/>
                  </a:moveTo>
                  <a:cubicBezTo>
                    <a:pt x="53" y="23"/>
                    <a:pt x="53" y="23"/>
                    <a:pt x="53" y="23"/>
                  </a:cubicBezTo>
                  <a:cubicBezTo>
                    <a:pt x="51" y="24"/>
                    <a:pt x="49" y="25"/>
                    <a:pt x="47" y="26"/>
                  </a:cubicBezTo>
                  <a:lnTo>
                    <a:pt x="47" y="54"/>
                  </a:lnTo>
                  <a:close/>
                  <a:moveTo>
                    <a:pt x="47" y="26"/>
                  </a:moveTo>
                  <a:cubicBezTo>
                    <a:pt x="47" y="54"/>
                    <a:pt x="47" y="54"/>
                    <a:pt x="47" y="54"/>
                  </a:cubicBezTo>
                  <a:cubicBezTo>
                    <a:pt x="33" y="134"/>
                    <a:pt x="33" y="134"/>
                    <a:pt x="33" y="134"/>
                  </a:cubicBezTo>
                  <a:cubicBezTo>
                    <a:pt x="28" y="131"/>
                    <a:pt x="24" y="129"/>
                    <a:pt x="21" y="126"/>
                  </a:cubicBezTo>
                  <a:cubicBezTo>
                    <a:pt x="21" y="108"/>
                    <a:pt x="21" y="108"/>
                    <a:pt x="21" y="108"/>
                  </a:cubicBezTo>
                  <a:cubicBezTo>
                    <a:pt x="35" y="33"/>
                    <a:pt x="35" y="33"/>
                    <a:pt x="35" y="33"/>
                  </a:cubicBezTo>
                  <a:cubicBezTo>
                    <a:pt x="39" y="31"/>
                    <a:pt x="43" y="28"/>
                    <a:pt x="47" y="26"/>
                  </a:cubicBezTo>
                  <a:close/>
                  <a:moveTo>
                    <a:pt x="47" y="106"/>
                  </a:moveTo>
                  <a:cubicBezTo>
                    <a:pt x="41" y="137"/>
                    <a:pt x="41" y="137"/>
                    <a:pt x="41" y="137"/>
                  </a:cubicBezTo>
                  <a:cubicBezTo>
                    <a:pt x="43" y="138"/>
                    <a:pt x="45" y="139"/>
                    <a:pt x="47" y="139"/>
                  </a:cubicBezTo>
                  <a:lnTo>
                    <a:pt x="47" y="106"/>
                  </a:lnTo>
                  <a:close/>
                  <a:moveTo>
                    <a:pt x="21" y="57"/>
                  </a:moveTo>
                  <a:cubicBezTo>
                    <a:pt x="24" y="42"/>
                    <a:pt x="24" y="42"/>
                    <a:pt x="24" y="42"/>
                  </a:cubicBezTo>
                  <a:cubicBezTo>
                    <a:pt x="23" y="43"/>
                    <a:pt x="22" y="44"/>
                    <a:pt x="21" y="45"/>
                  </a:cubicBezTo>
                  <a:lnTo>
                    <a:pt x="21" y="57"/>
                  </a:lnTo>
                  <a:close/>
                  <a:moveTo>
                    <a:pt x="21" y="45"/>
                  </a:moveTo>
                  <a:cubicBezTo>
                    <a:pt x="21" y="57"/>
                    <a:pt x="21" y="57"/>
                    <a:pt x="21" y="57"/>
                  </a:cubicBezTo>
                  <a:cubicBezTo>
                    <a:pt x="11" y="113"/>
                    <a:pt x="11" y="113"/>
                    <a:pt x="11" y="113"/>
                  </a:cubicBezTo>
                  <a:cubicBezTo>
                    <a:pt x="8" y="109"/>
                    <a:pt x="6" y="104"/>
                    <a:pt x="5" y="98"/>
                  </a:cubicBezTo>
                  <a:cubicBezTo>
                    <a:pt x="0" y="77"/>
                    <a:pt x="7" y="59"/>
                    <a:pt x="21" y="45"/>
                  </a:cubicBezTo>
                  <a:close/>
                  <a:moveTo>
                    <a:pt x="21" y="108"/>
                  </a:moveTo>
                  <a:cubicBezTo>
                    <a:pt x="18" y="123"/>
                    <a:pt x="18" y="123"/>
                    <a:pt x="18" y="123"/>
                  </a:cubicBezTo>
                  <a:cubicBezTo>
                    <a:pt x="19" y="124"/>
                    <a:pt x="20" y="125"/>
                    <a:pt x="21" y="126"/>
                  </a:cubicBezTo>
                  <a:lnTo>
                    <a:pt x="21" y="108"/>
                  </a:lnTo>
                  <a:close/>
                </a:path>
              </a:pathLst>
            </a:custGeom>
            <a:solidFill>
              <a:srgbClr val="9B5C29">
                <a:alpha val="100000"/>
              </a:srgbClr>
            </a:solidFill>
            <a:ln w="9525">
              <a:noFill/>
            </a:ln>
          </p:spPr>
          <p:txBody>
            <a:bodyPr/>
            <a:lstStyle/>
            <a:p>
              <a:endParaRPr lang="zh-CN" altLang="en-US"/>
            </a:p>
          </p:txBody>
        </p:sp>
        <p:sp>
          <p:nvSpPr>
            <p:cNvPr id="14383" name="Freeform 42"/>
            <p:cNvSpPr/>
            <p:nvPr/>
          </p:nvSpPr>
          <p:spPr>
            <a:xfrm>
              <a:off x="2930525" y="606425"/>
              <a:ext cx="1425575" cy="993775"/>
            </a:xfrm>
            <a:custGeom>
              <a:avLst/>
              <a:gdLst/>
              <a:ahLst/>
              <a:cxnLst>
                <a:cxn ang="0">
                  <a:pos x="714668" y="0"/>
                </a:cxn>
                <a:cxn ang="0">
                  <a:pos x="714668" y="993775"/>
                </a:cxn>
                <a:cxn ang="0">
                  <a:pos x="714668" y="0"/>
                </a:cxn>
              </a:cxnLst>
              <a:rect l="0" t="0" r="0" b="0"/>
              <a:pathLst>
                <a:path w="379" h="264">
                  <a:moveTo>
                    <a:pt x="190" y="0"/>
                  </a:moveTo>
                  <a:cubicBezTo>
                    <a:pt x="322" y="0"/>
                    <a:pt x="379" y="264"/>
                    <a:pt x="190" y="264"/>
                  </a:cubicBezTo>
                  <a:cubicBezTo>
                    <a:pt x="0" y="264"/>
                    <a:pt x="58" y="0"/>
                    <a:pt x="190" y="0"/>
                  </a:cubicBezTo>
                  <a:close/>
                </a:path>
              </a:pathLst>
            </a:custGeom>
            <a:solidFill>
              <a:srgbClr val="392214">
                <a:alpha val="100000"/>
              </a:srgbClr>
            </a:solidFill>
            <a:ln w="9525">
              <a:noFill/>
            </a:ln>
          </p:spPr>
          <p:txBody>
            <a:bodyPr/>
            <a:lstStyle/>
            <a:p>
              <a:endParaRPr lang="zh-CN" altLang="en-US"/>
            </a:p>
          </p:txBody>
        </p:sp>
        <p:sp>
          <p:nvSpPr>
            <p:cNvPr id="14384" name="Freeform 43"/>
            <p:cNvSpPr/>
            <p:nvPr/>
          </p:nvSpPr>
          <p:spPr>
            <a:xfrm>
              <a:off x="2987675" y="644525"/>
              <a:ext cx="1311275" cy="917575"/>
            </a:xfrm>
            <a:custGeom>
              <a:avLst/>
              <a:gdLst/>
              <a:ahLst/>
              <a:cxnLst>
                <a:cxn ang="0">
                  <a:pos x="657516" y="0"/>
                </a:cxn>
                <a:cxn ang="0">
                  <a:pos x="657516" y="917575"/>
                </a:cxn>
                <a:cxn ang="0">
                  <a:pos x="657516" y="0"/>
                </a:cxn>
              </a:cxnLst>
              <a:rect l="0" t="0" r="0" b="0"/>
              <a:pathLst>
                <a:path w="349" h="244">
                  <a:moveTo>
                    <a:pt x="175" y="0"/>
                  </a:moveTo>
                  <a:cubicBezTo>
                    <a:pt x="296" y="0"/>
                    <a:pt x="349" y="244"/>
                    <a:pt x="175" y="244"/>
                  </a:cubicBezTo>
                  <a:cubicBezTo>
                    <a:pt x="0" y="244"/>
                    <a:pt x="53" y="0"/>
                    <a:pt x="175" y="0"/>
                  </a:cubicBezTo>
                  <a:close/>
                </a:path>
              </a:pathLst>
            </a:custGeom>
            <a:solidFill>
              <a:srgbClr val="9B5C29">
                <a:alpha val="100000"/>
              </a:srgbClr>
            </a:solidFill>
            <a:ln w="9525">
              <a:noFill/>
            </a:ln>
          </p:spPr>
          <p:txBody>
            <a:bodyPr/>
            <a:lstStyle/>
            <a:p>
              <a:endParaRPr lang="zh-CN" altLang="en-US"/>
            </a:p>
          </p:txBody>
        </p:sp>
        <p:sp>
          <p:nvSpPr>
            <p:cNvPr id="14385" name="Freeform 44"/>
            <p:cNvSpPr/>
            <p:nvPr/>
          </p:nvSpPr>
          <p:spPr>
            <a:xfrm>
              <a:off x="3565525" y="941388"/>
              <a:ext cx="153987" cy="139700"/>
            </a:xfrm>
            <a:custGeom>
              <a:avLst/>
              <a:gdLst/>
              <a:ahLst/>
              <a:cxnLst>
                <a:cxn ang="0">
                  <a:pos x="56337" y="0"/>
                </a:cxn>
                <a:cxn ang="0">
                  <a:pos x="101406" y="0"/>
                </a:cxn>
                <a:cxn ang="0">
                  <a:pos x="150231" y="33981"/>
                </a:cxn>
                <a:cxn ang="0">
                  <a:pos x="93895" y="139700"/>
                </a:cxn>
                <a:cxn ang="0">
                  <a:pos x="63848" y="139700"/>
                </a:cxn>
                <a:cxn ang="0">
                  <a:pos x="3756" y="33981"/>
                </a:cxn>
                <a:cxn ang="0">
                  <a:pos x="56337" y="0"/>
                </a:cxn>
              </a:cxnLst>
              <a:rect l="0" t="0" r="0" b="0"/>
              <a:pathLst>
                <a:path w="41" h="37">
                  <a:moveTo>
                    <a:pt x="15" y="0"/>
                  </a:moveTo>
                  <a:cubicBezTo>
                    <a:pt x="27" y="0"/>
                    <a:pt x="27" y="0"/>
                    <a:pt x="27" y="0"/>
                  </a:cubicBezTo>
                  <a:cubicBezTo>
                    <a:pt x="34" y="0"/>
                    <a:pt x="41" y="4"/>
                    <a:pt x="40" y="9"/>
                  </a:cubicBezTo>
                  <a:cubicBezTo>
                    <a:pt x="37" y="18"/>
                    <a:pt x="36" y="37"/>
                    <a:pt x="25" y="37"/>
                  </a:cubicBezTo>
                  <a:cubicBezTo>
                    <a:pt x="17" y="37"/>
                    <a:pt x="17" y="37"/>
                    <a:pt x="17" y="37"/>
                  </a:cubicBezTo>
                  <a:cubicBezTo>
                    <a:pt x="5" y="37"/>
                    <a:pt x="4" y="18"/>
                    <a:pt x="1" y="9"/>
                  </a:cubicBezTo>
                  <a:cubicBezTo>
                    <a:pt x="0" y="4"/>
                    <a:pt x="7" y="0"/>
                    <a:pt x="15" y="0"/>
                  </a:cubicBezTo>
                  <a:close/>
                </a:path>
              </a:pathLst>
            </a:custGeom>
            <a:solidFill>
              <a:srgbClr val="FFF7E8">
                <a:alpha val="100000"/>
              </a:srgbClr>
            </a:solidFill>
            <a:ln w="9525">
              <a:noFill/>
            </a:ln>
          </p:spPr>
          <p:txBody>
            <a:bodyPr/>
            <a:lstStyle/>
            <a:p>
              <a:endParaRPr lang="zh-CN" altLang="en-US"/>
            </a:p>
          </p:txBody>
        </p:sp>
        <p:sp>
          <p:nvSpPr>
            <p:cNvPr id="14386" name="Rectangle 45"/>
            <p:cNvSpPr/>
            <p:nvPr/>
          </p:nvSpPr>
          <p:spPr>
            <a:xfrm>
              <a:off x="3636963" y="982663"/>
              <a:ext cx="11112" cy="109538"/>
            </a:xfrm>
            <a:prstGeom prst="rect">
              <a:avLst/>
            </a:prstGeom>
            <a:solidFill>
              <a:srgbClr val="9B5C29"/>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7" name="Oval 46"/>
            <p:cNvSpPr/>
            <p:nvPr/>
          </p:nvSpPr>
          <p:spPr>
            <a:xfrm>
              <a:off x="3487738" y="836613"/>
              <a:ext cx="314325" cy="165100"/>
            </a:xfrm>
            <a:prstGeom prst="ellipse">
              <a:avLst/>
            </a:prstGeom>
            <a:solidFill>
              <a:srgbClr val="9B5C29"/>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8" name="Oval 47"/>
            <p:cNvSpPr/>
            <p:nvPr/>
          </p:nvSpPr>
          <p:spPr>
            <a:xfrm>
              <a:off x="3524250" y="862013"/>
              <a:ext cx="241300" cy="112713"/>
            </a:xfrm>
            <a:prstGeom prst="ellipse">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9" name="Oval 48"/>
            <p:cNvSpPr/>
            <p:nvPr/>
          </p:nvSpPr>
          <p:spPr>
            <a:xfrm>
              <a:off x="3573463" y="685800"/>
              <a:ext cx="49212" cy="142875"/>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0" name="Oval 49"/>
            <p:cNvSpPr/>
            <p:nvPr/>
          </p:nvSpPr>
          <p:spPr>
            <a:xfrm>
              <a:off x="3667125" y="685800"/>
              <a:ext cx="46037" cy="142875"/>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1" name="Oval 50"/>
            <p:cNvSpPr/>
            <p:nvPr/>
          </p:nvSpPr>
          <p:spPr>
            <a:xfrm>
              <a:off x="3562350" y="869950"/>
              <a:ext cx="161925" cy="68263"/>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2" name="Oval 51"/>
            <p:cNvSpPr/>
            <p:nvPr/>
          </p:nvSpPr>
          <p:spPr>
            <a:xfrm>
              <a:off x="3433763" y="1122363"/>
              <a:ext cx="417512" cy="414338"/>
            </a:xfrm>
            <a:prstGeom prst="ellipse">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3" name="Freeform 52"/>
            <p:cNvSpPr/>
            <p:nvPr/>
          </p:nvSpPr>
          <p:spPr>
            <a:xfrm>
              <a:off x="3630613" y="1177925"/>
              <a:ext cx="25400" cy="150813"/>
            </a:xfrm>
            <a:custGeom>
              <a:avLst/>
              <a:gdLst/>
              <a:ahLst/>
              <a:cxnLst>
                <a:cxn ang="0">
                  <a:pos x="14514" y="0"/>
                </a:cxn>
                <a:cxn ang="0">
                  <a:pos x="14514" y="0"/>
                </a:cxn>
                <a:cxn ang="0">
                  <a:pos x="25400" y="11311"/>
                </a:cxn>
                <a:cxn ang="0">
                  <a:pos x="25400" y="139502"/>
                </a:cxn>
                <a:cxn ang="0">
                  <a:pos x="14514" y="150813"/>
                </a:cxn>
                <a:cxn ang="0">
                  <a:pos x="14514" y="150813"/>
                </a:cxn>
                <a:cxn ang="0">
                  <a:pos x="0" y="139502"/>
                </a:cxn>
                <a:cxn ang="0">
                  <a:pos x="0" y="11311"/>
                </a:cxn>
                <a:cxn ang="0">
                  <a:pos x="14514" y="0"/>
                </a:cxn>
              </a:cxnLst>
              <a:rect l="0" t="0" r="0" b="0"/>
              <a:pathLst>
                <a:path w="7" h="40">
                  <a:moveTo>
                    <a:pt x="4" y="0"/>
                  </a:moveTo>
                  <a:cubicBezTo>
                    <a:pt x="4" y="0"/>
                    <a:pt x="4" y="0"/>
                    <a:pt x="4" y="0"/>
                  </a:cubicBezTo>
                  <a:cubicBezTo>
                    <a:pt x="5" y="0"/>
                    <a:pt x="7" y="1"/>
                    <a:pt x="7" y="3"/>
                  </a:cubicBezTo>
                  <a:cubicBezTo>
                    <a:pt x="7" y="37"/>
                    <a:pt x="7" y="37"/>
                    <a:pt x="7" y="37"/>
                  </a:cubicBezTo>
                  <a:cubicBezTo>
                    <a:pt x="7" y="39"/>
                    <a:pt x="5" y="40"/>
                    <a:pt x="4" y="40"/>
                  </a:cubicBezTo>
                  <a:cubicBezTo>
                    <a:pt x="4" y="40"/>
                    <a:pt x="4" y="40"/>
                    <a:pt x="4" y="40"/>
                  </a:cubicBezTo>
                  <a:cubicBezTo>
                    <a:pt x="2" y="40"/>
                    <a:pt x="0" y="39"/>
                    <a:pt x="0" y="37"/>
                  </a:cubicBezTo>
                  <a:cubicBezTo>
                    <a:pt x="0" y="3"/>
                    <a:pt x="0" y="3"/>
                    <a:pt x="0" y="3"/>
                  </a:cubicBezTo>
                  <a:cubicBezTo>
                    <a:pt x="0" y="1"/>
                    <a:pt x="2" y="0"/>
                    <a:pt x="4" y="0"/>
                  </a:cubicBezTo>
                  <a:close/>
                </a:path>
              </a:pathLst>
            </a:custGeom>
            <a:solidFill>
              <a:srgbClr val="392214">
                <a:alpha val="100000"/>
              </a:srgbClr>
            </a:solidFill>
            <a:ln w="9525">
              <a:noFill/>
            </a:ln>
          </p:spPr>
          <p:txBody>
            <a:bodyPr/>
            <a:lstStyle/>
            <a:p>
              <a:endParaRPr lang="zh-CN" altLang="en-US"/>
            </a:p>
          </p:txBody>
        </p:sp>
        <p:sp>
          <p:nvSpPr>
            <p:cNvPr id="14394" name="Freeform 53"/>
            <p:cNvSpPr/>
            <p:nvPr/>
          </p:nvSpPr>
          <p:spPr>
            <a:xfrm>
              <a:off x="3543300" y="1238250"/>
              <a:ext cx="104775" cy="95250"/>
            </a:xfrm>
            <a:custGeom>
              <a:avLst/>
              <a:gdLst/>
              <a:ahLst/>
              <a:cxnLst>
                <a:cxn ang="0">
                  <a:pos x="3742" y="3810"/>
                </a:cxn>
                <a:cxn ang="0">
                  <a:pos x="3742" y="3810"/>
                </a:cxn>
                <a:cxn ang="0">
                  <a:pos x="22452" y="3810"/>
                </a:cxn>
                <a:cxn ang="0">
                  <a:pos x="97291" y="72390"/>
                </a:cxn>
                <a:cxn ang="0">
                  <a:pos x="101033" y="91440"/>
                </a:cxn>
                <a:cxn ang="0">
                  <a:pos x="82323" y="91440"/>
                </a:cxn>
                <a:cxn ang="0">
                  <a:pos x="3742" y="22860"/>
                </a:cxn>
                <a:cxn ang="0">
                  <a:pos x="3742" y="3810"/>
                </a:cxn>
              </a:cxnLst>
              <a:rect l="0" t="0" r="0" b="0"/>
              <a:pathLst>
                <a:path w="28" h="25">
                  <a:moveTo>
                    <a:pt x="1" y="1"/>
                  </a:moveTo>
                  <a:cubicBezTo>
                    <a:pt x="1" y="1"/>
                    <a:pt x="1" y="1"/>
                    <a:pt x="1" y="1"/>
                  </a:cubicBezTo>
                  <a:cubicBezTo>
                    <a:pt x="2" y="0"/>
                    <a:pt x="4" y="0"/>
                    <a:pt x="6" y="1"/>
                  </a:cubicBezTo>
                  <a:cubicBezTo>
                    <a:pt x="26" y="19"/>
                    <a:pt x="26" y="19"/>
                    <a:pt x="26" y="19"/>
                  </a:cubicBezTo>
                  <a:cubicBezTo>
                    <a:pt x="28" y="21"/>
                    <a:pt x="28" y="23"/>
                    <a:pt x="27" y="24"/>
                  </a:cubicBezTo>
                  <a:cubicBezTo>
                    <a:pt x="25" y="25"/>
                    <a:pt x="23" y="25"/>
                    <a:pt x="22" y="24"/>
                  </a:cubicBezTo>
                  <a:cubicBezTo>
                    <a:pt x="1" y="6"/>
                    <a:pt x="1" y="6"/>
                    <a:pt x="1" y="6"/>
                  </a:cubicBezTo>
                  <a:cubicBezTo>
                    <a:pt x="0" y="5"/>
                    <a:pt x="0" y="3"/>
                    <a:pt x="1" y="1"/>
                  </a:cubicBezTo>
                  <a:close/>
                </a:path>
              </a:pathLst>
            </a:custGeom>
            <a:solidFill>
              <a:srgbClr val="392214">
                <a:alpha val="100000"/>
              </a:srgbClr>
            </a:solidFill>
            <a:ln w="9525">
              <a:noFill/>
            </a:ln>
          </p:spPr>
          <p:txBody>
            <a:bodyPr/>
            <a:lstStyle/>
            <a:p>
              <a:endParaRPr lang="zh-CN" altLang="en-US"/>
            </a:p>
          </p:txBody>
        </p:sp>
        <p:sp>
          <p:nvSpPr>
            <p:cNvPr id="14395" name="Oval 54"/>
            <p:cNvSpPr/>
            <p:nvPr/>
          </p:nvSpPr>
          <p:spPr>
            <a:xfrm>
              <a:off x="3630613" y="1136650"/>
              <a:ext cx="25400" cy="26988"/>
            </a:xfrm>
            <a:prstGeom prst="ellipse">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6" name="Oval 55"/>
            <p:cNvSpPr/>
            <p:nvPr/>
          </p:nvSpPr>
          <p:spPr>
            <a:xfrm>
              <a:off x="3814763" y="1320800"/>
              <a:ext cx="25400" cy="26988"/>
            </a:xfrm>
            <a:prstGeom prst="ellipse">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7" name="Oval 56"/>
            <p:cNvSpPr/>
            <p:nvPr/>
          </p:nvSpPr>
          <p:spPr>
            <a:xfrm>
              <a:off x="3633788" y="1506538"/>
              <a:ext cx="25400" cy="25400"/>
            </a:xfrm>
            <a:prstGeom prst="ellipse">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8" name="Oval 57"/>
            <p:cNvSpPr/>
            <p:nvPr/>
          </p:nvSpPr>
          <p:spPr>
            <a:xfrm>
              <a:off x="3449638" y="1320800"/>
              <a:ext cx="25400" cy="26988"/>
            </a:xfrm>
            <a:prstGeom prst="ellipse">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9" name="Oval 58"/>
            <p:cNvSpPr/>
            <p:nvPr/>
          </p:nvSpPr>
          <p:spPr>
            <a:xfrm>
              <a:off x="3611563" y="1298575"/>
              <a:ext cx="63500" cy="60325"/>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400" name="Oval 59"/>
            <p:cNvSpPr/>
            <p:nvPr/>
          </p:nvSpPr>
          <p:spPr>
            <a:xfrm>
              <a:off x="3719513" y="1069975"/>
              <a:ext cx="219075" cy="217488"/>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401" name="Oval 60"/>
            <p:cNvSpPr/>
            <p:nvPr/>
          </p:nvSpPr>
          <p:spPr>
            <a:xfrm>
              <a:off x="3754438" y="1046163"/>
              <a:ext cx="214312" cy="214313"/>
            </a:xfrm>
            <a:prstGeom prst="ellipse">
              <a:avLst/>
            </a:prstGeom>
            <a:solidFill>
              <a:srgbClr val="9B5C29"/>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402" name="Oval 61"/>
            <p:cNvSpPr/>
            <p:nvPr/>
          </p:nvSpPr>
          <p:spPr>
            <a:xfrm>
              <a:off x="3348038" y="1069975"/>
              <a:ext cx="217487" cy="217488"/>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403" name="Oval 62"/>
            <p:cNvSpPr/>
            <p:nvPr/>
          </p:nvSpPr>
          <p:spPr>
            <a:xfrm>
              <a:off x="3321050" y="1046163"/>
              <a:ext cx="214312" cy="214313"/>
            </a:xfrm>
            <a:prstGeom prst="ellipse">
              <a:avLst/>
            </a:prstGeom>
            <a:solidFill>
              <a:srgbClr val="9B5C29"/>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grpSp>
      <p:sp>
        <p:nvSpPr>
          <p:cNvPr id="14340" name="文本框 59"/>
          <p:cNvSpPr txBox="1"/>
          <p:nvPr/>
        </p:nvSpPr>
        <p:spPr>
          <a:xfrm>
            <a:off x="1836963" y="414792"/>
            <a:ext cx="3222053" cy="461665"/>
          </a:xfrm>
          <a:prstGeom prst="rect">
            <a:avLst/>
          </a:prstGeom>
          <a:noFill/>
          <a:ln w="9525">
            <a:noFill/>
          </a:ln>
        </p:spPr>
        <p:txBody>
          <a:bodyPr wrap="square">
            <a:spAutoFit/>
          </a:bodyPr>
          <a:lstStyle/>
          <a:p>
            <a:pPr lvl="0" eaLnBrk="1" hangingPunct="1"/>
            <a:r>
              <a:rPr lang="en-US" altLang="zh-CN" sz="2400" b="1" dirty="0" smtClean="0">
                <a:solidFill>
                  <a:schemeClr val="bg1"/>
                </a:solidFill>
                <a:latin typeface="微软雅黑" panose="020B0503020204020204" pitchFamily="34" charset="-122"/>
                <a:ea typeface="微软雅黑" panose="020B0503020204020204" pitchFamily="34" charset="-122"/>
              </a:rPr>
              <a:t>7.1  </a:t>
            </a:r>
            <a:r>
              <a:rPr lang="zh-CN" altLang="zh-CN" sz="2400" b="1" dirty="0" smtClean="0">
                <a:solidFill>
                  <a:schemeClr val="bg1"/>
                </a:solidFill>
                <a:latin typeface="微软雅黑" panose="020B0503020204020204" pitchFamily="34" charset="-122"/>
                <a:ea typeface="微软雅黑" panose="020B0503020204020204" pitchFamily="34" charset="-122"/>
              </a:rPr>
              <a:t>实例引入</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79" name="矩形 78"/>
          <p:cNvSpPr/>
          <p:nvPr/>
        </p:nvSpPr>
        <p:spPr>
          <a:xfrm>
            <a:off x="566531" y="1558573"/>
            <a:ext cx="7841973" cy="1323439"/>
          </a:xfrm>
          <a:prstGeom prst="rect">
            <a:avLst/>
          </a:prstGeom>
        </p:spPr>
        <p:txBody>
          <a:bodyPr wrap="square">
            <a:spAutoFit/>
          </a:bodyPr>
          <a:lstStyle/>
          <a:p>
            <a:r>
              <a:rPr lang="zh-CN" altLang="zh-CN" sz="1600" dirty="0" smtClean="0">
                <a:latin typeface="楷体" pitchFamily="49" charset="-122"/>
                <a:ea typeface="楷体" pitchFamily="49" charset="-122"/>
              </a:rPr>
              <a:t>【实例</a:t>
            </a:r>
            <a:r>
              <a:rPr lang="en-US" altLang="zh-CN" sz="1600" dirty="0" smtClean="0">
                <a:latin typeface="楷体" pitchFamily="49" charset="-122"/>
                <a:ea typeface="楷体" pitchFamily="49" charset="-122"/>
              </a:rPr>
              <a:t>1</a:t>
            </a:r>
            <a:r>
              <a:rPr lang="zh-CN" altLang="zh-CN" sz="1600" dirty="0" smtClean="0">
                <a:latin typeface="楷体" pitchFamily="49" charset="-122"/>
                <a:ea typeface="楷体" pitchFamily="49" charset="-122"/>
              </a:rPr>
              <a:t>】例如模拟</a:t>
            </a:r>
            <a:r>
              <a:rPr lang="en-US" altLang="zh-CN" sz="1600" dirty="0" smtClean="0">
                <a:latin typeface="楷体" pitchFamily="49" charset="-122"/>
                <a:ea typeface="楷体" pitchFamily="49" charset="-122"/>
              </a:rPr>
              <a:t>54</a:t>
            </a:r>
            <a:r>
              <a:rPr lang="zh-CN" altLang="zh-CN" sz="1600" dirty="0" smtClean="0">
                <a:latin typeface="楷体" pitchFamily="49" charset="-122"/>
                <a:ea typeface="楷体" pitchFamily="49" charset="-122"/>
              </a:rPr>
              <a:t>张扑克牌的洗牌、发牌（分成</a:t>
            </a:r>
            <a:r>
              <a:rPr lang="en-US" altLang="zh-CN" sz="1600" dirty="0" smtClean="0">
                <a:latin typeface="楷体" pitchFamily="49" charset="-122"/>
                <a:ea typeface="楷体" pitchFamily="49" charset="-122"/>
              </a:rPr>
              <a:t>4</a:t>
            </a:r>
            <a:r>
              <a:rPr lang="zh-CN" altLang="zh-CN" sz="1600" dirty="0" smtClean="0">
                <a:latin typeface="楷体" pitchFamily="49" charset="-122"/>
                <a:ea typeface="楷体" pitchFamily="49" charset="-122"/>
              </a:rPr>
              <a:t>组，每组</a:t>
            </a:r>
            <a:r>
              <a:rPr lang="en-US" altLang="zh-CN" sz="1600" dirty="0" smtClean="0">
                <a:latin typeface="楷体" pitchFamily="49" charset="-122"/>
                <a:ea typeface="楷体" pitchFamily="49" charset="-122"/>
              </a:rPr>
              <a:t>12</a:t>
            </a:r>
            <a:r>
              <a:rPr lang="zh-CN" altLang="zh-CN" sz="1600" dirty="0" smtClean="0">
                <a:latin typeface="楷体" pitchFamily="49" charset="-122"/>
                <a:ea typeface="楷体" pitchFamily="49" charset="-122"/>
              </a:rPr>
              <a:t>张，底牌为</a:t>
            </a:r>
            <a:r>
              <a:rPr lang="en-US" altLang="zh-CN" sz="1600" dirty="0" smtClean="0">
                <a:latin typeface="楷体" pitchFamily="49" charset="-122"/>
                <a:ea typeface="楷体" pitchFamily="49" charset="-122"/>
              </a:rPr>
              <a:t>6</a:t>
            </a:r>
            <a:r>
              <a:rPr lang="zh-CN" altLang="zh-CN" sz="1600" dirty="0" smtClean="0">
                <a:latin typeface="楷体" pitchFamily="49" charset="-122"/>
                <a:ea typeface="楷体" pitchFamily="49" charset="-122"/>
              </a:rPr>
              <a:t>张），并为每一组扑克牌进行排序。</a:t>
            </a:r>
          </a:p>
          <a:p>
            <a:r>
              <a:rPr lang="zh-CN" altLang="zh-CN" sz="1600" dirty="0" smtClean="0">
                <a:latin typeface="楷体" pitchFamily="49" charset="-122"/>
                <a:ea typeface="楷体" pitchFamily="49" charset="-122"/>
              </a:rPr>
              <a:t>【实例</a:t>
            </a:r>
            <a:r>
              <a:rPr lang="en-US" altLang="zh-CN" sz="1600" dirty="0" smtClean="0">
                <a:latin typeface="楷体" pitchFamily="49" charset="-122"/>
                <a:ea typeface="楷体" pitchFamily="49" charset="-122"/>
              </a:rPr>
              <a:t>2</a:t>
            </a:r>
            <a:r>
              <a:rPr lang="zh-CN" altLang="zh-CN" sz="1600" dirty="0" smtClean="0">
                <a:latin typeface="楷体" pitchFamily="49" charset="-122"/>
                <a:ea typeface="楷体" pitchFamily="49" charset="-122"/>
              </a:rPr>
              <a:t>】例如下</a:t>
            </a:r>
            <a:r>
              <a:rPr lang="en-US" altLang="zh-CN" sz="1600" dirty="0" smtClean="0">
                <a:latin typeface="楷体" pitchFamily="49" charset="-122"/>
                <a:ea typeface="楷体" pitchFamily="49" charset="-122"/>
              </a:rPr>
              <a:t>7.1</a:t>
            </a:r>
            <a:r>
              <a:rPr lang="zh-CN" altLang="zh-CN" sz="1600" dirty="0" smtClean="0">
                <a:latin typeface="楷体" pitchFamily="49" charset="-122"/>
                <a:ea typeface="楷体" pitchFamily="49" charset="-122"/>
              </a:rPr>
              <a:t>表所示，学生成绩信息文件，试编写一个管理系统，按总成绩进行排序。</a:t>
            </a:r>
          </a:p>
          <a:p>
            <a:endParaRPr lang="zh-CN" altLang="en-US" sz="1600" dirty="0">
              <a:latin typeface="楷体" pitchFamily="49" charset="-122"/>
              <a:ea typeface="楷体" pitchFamily="49" charset="-122"/>
            </a:endParaRPr>
          </a:p>
        </p:txBody>
      </p:sp>
      <p:sp>
        <p:nvSpPr>
          <p:cNvPr id="81" name="矩形 80"/>
          <p:cNvSpPr/>
          <p:nvPr/>
        </p:nvSpPr>
        <p:spPr>
          <a:xfrm>
            <a:off x="536712" y="1048435"/>
            <a:ext cx="8378688" cy="338554"/>
          </a:xfrm>
          <a:prstGeom prst="rect">
            <a:avLst/>
          </a:prstGeom>
        </p:spPr>
        <p:txBody>
          <a:bodyPr wrap="square">
            <a:spAutoFit/>
          </a:bodyPr>
          <a:lstStyle/>
          <a:p>
            <a:r>
              <a:rPr lang="zh-CN" altLang="zh-CN" sz="1600" dirty="0" smtClean="0">
                <a:latin typeface="楷体" pitchFamily="49" charset="-122"/>
                <a:ea typeface="楷体" pitchFamily="49" charset="-122"/>
              </a:rPr>
              <a:t>【学习任务】通过实例初步了解排序的特征，从感性上认识排序及其简单操作。</a:t>
            </a:r>
            <a:endParaRPr lang="zh-CN" altLang="en-US" sz="1600" dirty="0">
              <a:latin typeface="楷体" pitchFamily="49" charset="-122"/>
              <a:ea typeface="楷体" pitchFamily="49" charset="-122"/>
            </a:endParaRPr>
          </a:p>
        </p:txBody>
      </p:sp>
      <p:graphicFrame>
        <p:nvGraphicFramePr>
          <p:cNvPr id="82" name="表格 81"/>
          <p:cNvGraphicFramePr>
            <a:graphicFrameLocks noGrp="1"/>
          </p:cNvGraphicFramePr>
          <p:nvPr/>
        </p:nvGraphicFramePr>
        <p:xfrm>
          <a:off x="1413634" y="3250096"/>
          <a:ext cx="6319010" cy="1828800"/>
        </p:xfrm>
        <a:graphic>
          <a:graphicData uri="http://schemas.openxmlformats.org/drawingml/2006/table">
            <a:tbl>
              <a:tblPr/>
              <a:tblGrid>
                <a:gridCol w="711093"/>
                <a:gridCol w="735561"/>
                <a:gridCol w="1051438"/>
                <a:gridCol w="1471124"/>
                <a:gridCol w="1296131"/>
                <a:gridCol w="1053663"/>
              </a:tblGrid>
              <a:tr h="304800">
                <a:tc>
                  <a:txBody>
                    <a:bodyPr/>
                    <a:lstStyle/>
                    <a:p>
                      <a:pPr algn="ctr">
                        <a:lnSpc>
                          <a:spcPts val="1200"/>
                        </a:lnSpc>
                        <a:spcBef>
                          <a:spcPts val="250"/>
                        </a:spcBef>
                        <a:spcAft>
                          <a:spcPts val="250"/>
                        </a:spcAft>
                      </a:pPr>
                      <a:r>
                        <a:rPr lang="zh-CN" sz="900" kern="1050" dirty="0">
                          <a:latin typeface="Arial"/>
                          <a:ea typeface="黑体"/>
                          <a:cs typeface="Times New Roman"/>
                        </a:rPr>
                        <a:t>姓名</a:t>
                      </a: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200"/>
                        </a:lnSpc>
                        <a:spcBef>
                          <a:spcPts val="250"/>
                        </a:spcBef>
                        <a:spcAft>
                          <a:spcPts val="250"/>
                        </a:spcAft>
                      </a:pPr>
                      <a:r>
                        <a:rPr lang="zh-CN" sz="900" kern="1050">
                          <a:latin typeface="Arial"/>
                          <a:ea typeface="黑体"/>
                          <a:cs typeface="Times New Roman"/>
                        </a:rPr>
                        <a:t>学号</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200"/>
                        </a:lnSpc>
                        <a:spcBef>
                          <a:spcPts val="250"/>
                        </a:spcBef>
                        <a:spcAft>
                          <a:spcPts val="250"/>
                        </a:spcAft>
                      </a:pPr>
                      <a:r>
                        <a:rPr lang="zh-CN" sz="900" kern="1050">
                          <a:latin typeface="Arial"/>
                          <a:ea typeface="黑体"/>
                          <a:cs typeface="Times New Roman"/>
                        </a:rPr>
                        <a:t>计算机基础</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200"/>
                        </a:lnSpc>
                        <a:spcBef>
                          <a:spcPts val="250"/>
                        </a:spcBef>
                        <a:spcAft>
                          <a:spcPts val="250"/>
                        </a:spcAft>
                      </a:pPr>
                      <a:r>
                        <a:rPr lang="en-US" sz="900" kern="1050">
                          <a:latin typeface="Arial"/>
                          <a:ea typeface="黑体"/>
                          <a:cs typeface="Times New Roman"/>
                        </a:rPr>
                        <a:t>Java</a:t>
                      </a:r>
                      <a:r>
                        <a:rPr lang="zh-CN" sz="900" kern="1050">
                          <a:latin typeface="Arial"/>
                          <a:ea typeface="黑体"/>
                          <a:cs typeface="Times New Roman"/>
                        </a:rPr>
                        <a:t>语言程序设计</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200"/>
                        </a:lnSpc>
                        <a:spcBef>
                          <a:spcPts val="250"/>
                        </a:spcBef>
                        <a:spcAft>
                          <a:spcPts val="250"/>
                        </a:spcAft>
                      </a:pPr>
                      <a:r>
                        <a:rPr lang="zh-CN" sz="900" kern="1050">
                          <a:latin typeface="Arial"/>
                          <a:ea typeface="黑体"/>
                          <a:cs typeface="Times New Roman"/>
                        </a:rPr>
                        <a:t>计算机网络技术</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200"/>
                        </a:lnSpc>
                        <a:spcBef>
                          <a:spcPts val="250"/>
                        </a:spcBef>
                        <a:spcAft>
                          <a:spcPts val="250"/>
                        </a:spcAft>
                      </a:pPr>
                      <a:r>
                        <a:rPr lang="zh-CN" sz="900" kern="1050">
                          <a:latin typeface="Arial"/>
                          <a:ea typeface="黑体"/>
                          <a:cs typeface="Times New Roman"/>
                        </a:rPr>
                        <a:t>总成绩</a:t>
                      </a: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04800">
                <a:tc>
                  <a:txBody>
                    <a:bodyPr/>
                    <a:lstStyle/>
                    <a:p>
                      <a:pPr algn="just">
                        <a:lnSpc>
                          <a:spcPts val="1200"/>
                        </a:lnSpc>
                        <a:spcBef>
                          <a:spcPts val="200"/>
                        </a:spcBef>
                        <a:spcAft>
                          <a:spcPts val="200"/>
                        </a:spcAft>
                      </a:pPr>
                      <a:r>
                        <a:rPr lang="zh-CN" sz="900" kern="100">
                          <a:latin typeface="Times New Roman"/>
                          <a:ea typeface="宋体"/>
                          <a:cs typeface="Times New Roman"/>
                        </a:rPr>
                        <a:t>李紫阳</a:t>
                      </a: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ts val="1200"/>
                        </a:lnSpc>
                        <a:spcBef>
                          <a:spcPts val="200"/>
                        </a:spcBef>
                        <a:spcAft>
                          <a:spcPts val="200"/>
                        </a:spcAft>
                      </a:pPr>
                      <a:r>
                        <a:rPr lang="en-US" sz="900" kern="100" dirty="0">
                          <a:latin typeface="Times New Roman"/>
                          <a:ea typeface="宋体"/>
                          <a:cs typeface="Times New Roman"/>
                        </a:rPr>
                        <a:t>01</a:t>
                      </a:r>
                      <a:endParaRPr lang="zh-CN" sz="900" kern="100" dirty="0">
                        <a:latin typeface="Times New Roman"/>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ts val="1200"/>
                        </a:lnSpc>
                        <a:spcBef>
                          <a:spcPts val="200"/>
                        </a:spcBef>
                        <a:spcAft>
                          <a:spcPts val="200"/>
                        </a:spcAft>
                      </a:pPr>
                      <a:r>
                        <a:rPr lang="en-US" sz="900" kern="100">
                          <a:latin typeface="Times New Roman"/>
                          <a:ea typeface="宋体"/>
                          <a:cs typeface="Times New Roman"/>
                        </a:rPr>
                        <a:t>99</a:t>
                      </a:r>
                      <a:endParaRPr lang="zh-CN" sz="900" kern="100">
                        <a:latin typeface="Times New Roman"/>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ts val="1200"/>
                        </a:lnSpc>
                        <a:spcBef>
                          <a:spcPts val="200"/>
                        </a:spcBef>
                        <a:spcAft>
                          <a:spcPts val="200"/>
                        </a:spcAft>
                      </a:pPr>
                      <a:r>
                        <a:rPr lang="en-US" sz="900" kern="100">
                          <a:latin typeface="Times New Roman"/>
                          <a:ea typeface="宋体"/>
                          <a:cs typeface="Times New Roman"/>
                        </a:rPr>
                        <a:t>100</a:t>
                      </a:r>
                      <a:endParaRPr lang="zh-CN" sz="900" kern="100">
                        <a:latin typeface="Times New Roman"/>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ts val="1200"/>
                        </a:lnSpc>
                        <a:spcBef>
                          <a:spcPts val="200"/>
                        </a:spcBef>
                        <a:spcAft>
                          <a:spcPts val="200"/>
                        </a:spcAft>
                      </a:pPr>
                      <a:r>
                        <a:rPr lang="en-US" sz="900" kern="100">
                          <a:latin typeface="Times New Roman"/>
                          <a:ea typeface="宋体"/>
                          <a:cs typeface="Times New Roman"/>
                        </a:rPr>
                        <a:t>99</a:t>
                      </a:r>
                      <a:endParaRPr lang="zh-CN" sz="900" kern="100">
                        <a:latin typeface="Times New Roman"/>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ts val="1200"/>
                        </a:lnSpc>
                        <a:spcBef>
                          <a:spcPts val="200"/>
                        </a:spcBef>
                        <a:spcAft>
                          <a:spcPts val="200"/>
                        </a:spcAft>
                      </a:pPr>
                      <a:r>
                        <a:rPr lang="en-US" sz="900" kern="100">
                          <a:latin typeface="Times New Roman"/>
                          <a:ea typeface="宋体"/>
                          <a:cs typeface="Times New Roman"/>
                        </a:rPr>
                        <a:t>298</a:t>
                      </a:r>
                      <a:endParaRPr lang="zh-CN" sz="900" kern="100">
                        <a:latin typeface="Times New Roman"/>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04800">
                <a:tc>
                  <a:txBody>
                    <a:bodyPr/>
                    <a:lstStyle/>
                    <a:p>
                      <a:pPr algn="just">
                        <a:lnSpc>
                          <a:spcPts val="1200"/>
                        </a:lnSpc>
                        <a:spcBef>
                          <a:spcPts val="200"/>
                        </a:spcBef>
                        <a:spcAft>
                          <a:spcPts val="200"/>
                        </a:spcAft>
                      </a:pPr>
                      <a:r>
                        <a:rPr lang="zh-CN" sz="900" kern="100">
                          <a:latin typeface="Times New Roman"/>
                          <a:ea typeface="宋体"/>
                          <a:cs typeface="Times New Roman"/>
                        </a:rPr>
                        <a:t>胡瑞轩</a:t>
                      </a: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ts val="1200"/>
                        </a:lnSpc>
                        <a:spcBef>
                          <a:spcPts val="200"/>
                        </a:spcBef>
                        <a:spcAft>
                          <a:spcPts val="200"/>
                        </a:spcAft>
                      </a:pPr>
                      <a:r>
                        <a:rPr lang="en-US" sz="900" kern="100">
                          <a:latin typeface="Times New Roman"/>
                          <a:ea typeface="宋体"/>
                          <a:cs typeface="Times New Roman"/>
                        </a:rPr>
                        <a:t>02</a:t>
                      </a:r>
                      <a:endParaRPr lang="zh-CN" sz="900" kern="100">
                        <a:latin typeface="Times New Roman"/>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ts val="1200"/>
                        </a:lnSpc>
                        <a:spcBef>
                          <a:spcPts val="200"/>
                        </a:spcBef>
                        <a:spcAft>
                          <a:spcPts val="200"/>
                        </a:spcAft>
                      </a:pPr>
                      <a:r>
                        <a:rPr lang="en-US" sz="900" kern="100">
                          <a:latin typeface="Times New Roman"/>
                          <a:ea typeface="宋体"/>
                          <a:cs typeface="Times New Roman"/>
                        </a:rPr>
                        <a:t>90</a:t>
                      </a:r>
                      <a:endParaRPr lang="zh-CN" sz="900" kern="100">
                        <a:latin typeface="Times New Roman"/>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ts val="1200"/>
                        </a:lnSpc>
                        <a:spcBef>
                          <a:spcPts val="200"/>
                        </a:spcBef>
                        <a:spcAft>
                          <a:spcPts val="200"/>
                        </a:spcAft>
                      </a:pPr>
                      <a:r>
                        <a:rPr lang="en-US" sz="900" kern="100">
                          <a:latin typeface="Times New Roman"/>
                          <a:ea typeface="宋体"/>
                          <a:cs typeface="Times New Roman"/>
                        </a:rPr>
                        <a:t>89</a:t>
                      </a:r>
                      <a:endParaRPr lang="zh-CN" sz="900" kern="100">
                        <a:latin typeface="Times New Roman"/>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ts val="1200"/>
                        </a:lnSpc>
                        <a:spcBef>
                          <a:spcPts val="200"/>
                        </a:spcBef>
                        <a:spcAft>
                          <a:spcPts val="200"/>
                        </a:spcAft>
                      </a:pPr>
                      <a:r>
                        <a:rPr lang="en-US" sz="900" kern="100">
                          <a:latin typeface="Times New Roman"/>
                          <a:ea typeface="宋体"/>
                          <a:cs typeface="Times New Roman"/>
                        </a:rPr>
                        <a:t>95</a:t>
                      </a:r>
                      <a:endParaRPr lang="zh-CN" sz="900" kern="100">
                        <a:latin typeface="Times New Roman"/>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ts val="1200"/>
                        </a:lnSpc>
                        <a:spcBef>
                          <a:spcPts val="200"/>
                        </a:spcBef>
                        <a:spcAft>
                          <a:spcPts val="200"/>
                        </a:spcAft>
                      </a:pPr>
                      <a:r>
                        <a:rPr lang="en-US" sz="900" kern="100">
                          <a:latin typeface="Times New Roman"/>
                          <a:ea typeface="宋体"/>
                          <a:cs typeface="Times New Roman"/>
                        </a:rPr>
                        <a:t>274</a:t>
                      </a:r>
                      <a:endParaRPr lang="zh-CN" sz="900" kern="100">
                        <a:latin typeface="Times New Roman"/>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04800">
                <a:tc>
                  <a:txBody>
                    <a:bodyPr/>
                    <a:lstStyle/>
                    <a:p>
                      <a:pPr algn="just">
                        <a:lnSpc>
                          <a:spcPts val="1200"/>
                        </a:lnSpc>
                        <a:spcBef>
                          <a:spcPts val="200"/>
                        </a:spcBef>
                        <a:spcAft>
                          <a:spcPts val="200"/>
                        </a:spcAft>
                      </a:pPr>
                      <a:r>
                        <a:rPr lang="zh-CN" sz="900" kern="100">
                          <a:latin typeface="Times New Roman"/>
                          <a:ea typeface="宋体"/>
                          <a:cs typeface="Times New Roman"/>
                        </a:rPr>
                        <a:t>李岳霖</a:t>
                      </a: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ts val="1200"/>
                        </a:lnSpc>
                        <a:spcBef>
                          <a:spcPts val="200"/>
                        </a:spcBef>
                        <a:spcAft>
                          <a:spcPts val="200"/>
                        </a:spcAft>
                      </a:pPr>
                      <a:r>
                        <a:rPr lang="en-US" sz="900" kern="100">
                          <a:latin typeface="Times New Roman"/>
                          <a:ea typeface="宋体"/>
                          <a:cs typeface="Times New Roman"/>
                        </a:rPr>
                        <a:t>03</a:t>
                      </a:r>
                      <a:endParaRPr lang="zh-CN" sz="900" kern="100">
                        <a:latin typeface="Times New Roman"/>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ts val="1200"/>
                        </a:lnSpc>
                        <a:spcBef>
                          <a:spcPts val="200"/>
                        </a:spcBef>
                        <a:spcAft>
                          <a:spcPts val="200"/>
                        </a:spcAft>
                      </a:pPr>
                      <a:r>
                        <a:rPr lang="en-US" sz="900" kern="100">
                          <a:latin typeface="Times New Roman"/>
                          <a:ea typeface="宋体"/>
                          <a:cs typeface="Times New Roman"/>
                        </a:rPr>
                        <a:t>89</a:t>
                      </a:r>
                      <a:endParaRPr lang="zh-CN" sz="900" kern="100">
                        <a:latin typeface="Times New Roman"/>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ts val="1200"/>
                        </a:lnSpc>
                        <a:spcBef>
                          <a:spcPts val="200"/>
                        </a:spcBef>
                        <a:spcAft>
                          <a:spcPts val="200"/>
                        </a:spcAft>
                      </a:pPr>
                      <a:r>
                        <a:rPr lang="en-US" sz="900" kern="100">
                          <a:latin typeface="Times New Roman"/>
                          <a:ea typeface="宋体"/>
                          <a:cs typeface="Times New Roman"/>
                        </a:rPr>
                        <a:t>88</a:t>
                      </a:r>
                      <a:endParaRPr lang="zh-CN" sz="900" kern="100">
                        <a:latin typeface="Times New Roman"/>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ts val="1200"/>
                        </a:lnSpc>
                        <a:spcBef>
                          <a:spcPts val="200"/>
                        </a:spcBef>
                        <a:spcAft>
                          <a:spcPts val="200"/>
                        </a:spcAft>
                      </a:pPr>
                      <a:r>
                        <a:rPr lang="en-US" sz="900" kern="100">
                          <a:latin typeface="Times New Roman"/>
                          <a:ea typeface="宋体"/>
                          <a:cs typeface="Times New Roman"/>
                        </a:rPr>
                        <a:t>92</a:t>
                      </a:r>
                      <a:endParaRPr lang="zh-CN" sz="900" kern="100">
                        <a:latin typeface="Times New Roman"/>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ts val="1200"/>
                        </a:lnSpc>
                        <a:spcBef>
                          <a:spcPts val="200"/>
                        </a:spcBef>
                        <a:spcAft>
                          <a:spcPts val="200"/>
                        </a:spcAft>
                      </a:pPr>
                      <a:r>
                        <a:rPr lang="en-US" sz="900" kern="100">
                          <a:latin typeface="Times New Roman"/>
                          <a:ea typeface="宋体"/>
                          <a:cs typeface="Times New Roman"/>
                        </a:rPr>
                        <a:t>269</a:t>
                      </a:r>
                      <a:endParaRPr lang="zh-CN" sz="900" kern="100">
                        <a:latin typeface="Times New Roman"/>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04800">
                <a:tc>
                  <a:txBody>
                    <a:bodyPr/>
                    <a:lstStyle/>
                    <a:p>
                      <a:pPr algn="just">
                        <a:lnSpc>
                          <a:spcPts val="1200"/>
                        </a:lnSpc>
                        <a:spcBef>
                          <a:spcPts val="200"/>
                        </a:spcBef>
                        <a:spcAft>
                          <a:spcPts val="200"/>
                        </a:spcAft>
                      </a:pPr>
                      <a:r>
                        <a:rPr lang="zh-CN" sz="900" kern="100">
                          <a:latin typeface="Times New Roman"/>
                          <a:ea typeface="宋体"/>
                          <a:cs typeface="Times New Roman"/>
                        </a:rPr>
                        <a:t>田蕊</a:t>
                      </a: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ts val="1200"/>
                        </a:lnSpc>
                        <a:spcBef>
                          <a:spcPts val="200"/>
                        </a:spcBef>
                        <a:spcAft>
                          <a:spcPts val="200"/>
                        </a:spcAft>
                      </a:pPr>
                      <a:r>
                        <a:rPr lang="en-US" sz="900" kern="100">
                          <a:latin typeface="Times New Roman"/>
                          <a:ea typeface="宋体"/>
                          <a:cs typeface="Times New Roman"/>
                        </a:rPr>
                        <a:t>04</a:t>
                      </a:r>
                      <a:endParaRPr lang="zh-CN" sz="900" kern="100">
                        <a:latin typeface="Times New Roman"/>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ts val="1200"/>
                        </a:lnSpc>
                        <a:spcBef>
                          <a:spcPts val="200"/>
                        </a:spcBef>
                        <a:spcAft>
                          <a:spcPts val="200"/>
                        </a:spcAft>
                      </a:pPr>
                      <a:r>
                        <a:rPr lang="en-US" sz="900" kern="100">
                          <a:latin typeface="Times New Roman"/>
                          <a:ea typeface="宋体"/>
                          <a:cs typeface="Times New Roman"/>
                        </a:rPr>
                        <a:t>78</a:t>
                      </a:r>
                      <a:endParaRPr lang="zh-CN" sz="900" kern="100">
                        <a:latin typeface="Times New Roman"/>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ts val="1200"/>
                        </a:lnSpc>
                        <a:spcBef>
                          <a:spcPts val="200"/>
                        </a:spcBef>
                        <a:spcAft>
                          <a:spcPts val="200"/>
                        </a:spcAft>
                      </a:pPr>
                      <a:r>
                        <a:rPr lang="en-US" sz="900" kern="100">
                          <a:latin typeface="Times New Roman"/>
                          <a:ea typeface="宋体"/>
                          <a:cs typeface="Times New Roman"/>
                        </a:rPr>
                        <a:t>67</a:t>
                      </a:r>
                      <a:endParaRPr lang="zh-CN" sz="900" kern="100">
                        <a:latin typeface="Times New Roman"/>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ts val="1200"/>
                        </a:lnSpc>
                        <a:spcBef>
                          <a:spcPts val="200"/>
                        </a:spcBef>
                        <a:spcAft>
                          <a:spcPts val="200"/>
                        </a:spcAft>
                      </a:pPr>
                      <a:r>
                        <a:rPr lang="en-US" sz="900" kern="100">
                          <a:latin typeface="Times New Roman"/>
                          <a:ea typeface="宋体"/>
                          <a:cs typeface="Times New Roman"/>
                        </a:rPr>
                        <a:t>91</a:t>
                      </a:r>
                      <a:endParaRPr lang="zh-CN" sz="900" kern="100">
                        <a:latin typeface="Times New Roman"/>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ts val="1200"/>
                        </a:lnSpc>
                        <a:spcBef>
                          <a:spcPts val="200"/>
                        </a:spcBef>
                        <a:spcAft>
                          <a:spcPts val="200"/>
                        </a:spcAft>
                      </a:pPr>
                      <a:r>
                        <a:rPr lang="en-US" sz="900" kern="100">
                          <a:latin typeface="Times New Roman"/>
                          <a:ea typeface="宋体"/>
                          <a:cs typeface="Times New Roman"/>
                        </a:rPr>
                        <a:t>236</a:t>
                      </a:r>
                      <a:endParaRPr lang="zh-CN" sz="900" kern="100">
                        <a:latin typeface="Times New Roman"/>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04800">
                <a:tc>
                  <a:txBody>
                    <a:bodyPr/>
                    <a:lstStyle/>
                    <a:p>
                      <a:pPr algn="just">
                        <a:lnSpc>
                          <a:spcPts val="1200"/>
                        </a:lnSpc>
                        <a:spcBef>
                          <a:spcPts val="200"/>
                        </a:spcBef>
                        <a:spcAft>
                          <a:spcPts val="200"/>
                        </a:spcAft>
                      </a:pPr>
                      <a:r>
                        <a:rPr lang="zh-CN" sz="900" kern="100">
                          <a:latin typeface="Times New Roman"/>
                          <a:ea typeface="宋体"/>
                          <a:cs typeface="Times New Roman"/>
                        </a:rPr>
                        <a:t>张亮</a:t>
                      </a: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ts val="1200"/>
                        </a:lnSpc>
                        <a:spcBef>
                          <a:spcPts val="200"/>
                        </a:spcBef>
                        <a:spcAft>
                          <a:spcPts val="200"/>
                        </a:spcAft>
                      </a:pPr>
                      <a:r>
                        <a:rPr lang="en-US" sz="900" kern="100">
                          <a:latin typeface="Times New Roman"/>
                          <a:ea typeface="宋体"/>
                          <a:cs typeface="Times New Roman"/>
                        </a:rPr>
                        <a:t>05</a:t>
                      </a:r>
                      <a:endParaRPr lang="zh-CN" sz="900" kern="100">
                        <a:latin typeface="Times New Roman"/>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ts val="1200"/>
                        </a:lnSpc>
                        <a:spcBef>
                          <a:spcPts val="200"/>
                        </a:spcBef>
                        <a:spcAft>
                          <a:spcPts val="200"/>
                        </a:spcAft>
                      </a:pPr>
                      <a:r>
                        <a:rPr lang="en-US" sz="900" kern="100">
                          <a:latin typeface="Times New Roman"/>
                          <a:ea typeface="宋体"/>
                          <a:cs typeface="Times New Roman"/>
                        </a:rPr>
                        <a:t>91</a:t>
                      </a:r>
                      <a:endParaRPr lang="zh-CN" sz="900" kern="100">
                        <a:latin typeface="Times New Roman"/>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ts val="1200"/>
                        </a:lnSpc>
                        <a:spcBef>
                          <a:spcPts val="200"/>
                        </a:spcBef>
                        <a:spcAft>
                          <a:spcPts val="200"/>
                        </a:spcAft>
                      </a:pPr>
                      <a:r>
                        <a:rPr lang="en-US" sz="900" kern="100">
                          <a:latin typeface="Times New Roman"/>
                          <a:ea typeface="宋体"/>
                          <a:cs typeface="Times New Roman"/>
                        </a:rPr>
                        <a:t>76</a:t>
                      </a:r>
                      <a:endParaRPr lang="zh-CN" sz="900" kern="100">
                        <a:latin typeface="Times New Roman"/>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ts val="1200"/>
                        </a:lnSpc>
                        <a:spcBef>
                          <a:spcPts val="200"/>
                        </a:spcBef>
                        <a:spcAft>
                          <a:spcPts val="200"/>
                        </a:spcAft>
                      </a:pPr>
                      <a:r>
                        <a:rPr lang="en-US" sz="900" kern="100">
                          <a:latin typeface="Times New Roman"/>
                          <a:ea typeface="宋体"/>
                          <a:cs typeface="Times New Roman"/>
                        </a:rPr>
                        <a:t>92</a:t>
                      </a:r>
                      <a:endParaRPr lang="zh-CN" sz="900" kern="100">
                        <a:latin typeface="Times New Roman"/>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ts val="1200"/>
                        </a:lnSpc>
                        <a:spcBef>
                          <a:spcPts val="200"/>
                        </a:spcBef>
                        <a:spcAft>
                          <a:spcPts val="200"/>
                        </a:spcAft>
                      </a:pPr>
                      <a:r>
                        <a:rPr lang="en-US" sz="900" kern="100" dirty="0">
                          <a:latin typeface="Times New Roman"/>
                          <a:ea typeface="宋体"/>
                          <a:cs typeface="Times New Roman"/>
                        </a:rPr>
                        <a:t>259</a:t>
                      </a:r>
                      <a:endParaRPr lang="zh-CN" sz="900" kern="100" dirty="0">
                        <a:latin typeface="Times New Roman"/>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83" name="矩形 82"/>
          <p:cNvSpPr/>
          <p:nvPr/>
        </p:nvSpPr>
        <p:spPr>
          <a:xfrm>
            <a:off x="3413346" y="2787134"/>
            <a:ext cx="1890261" cy="307777"/>
          </a:xfrm>
          <a:prstGeom prst="rect">
            <a:avLst/>
          </a:prstGeom>
        </p:spPr>
        <p:txBody>
          <a:bodyPr wrap="none">
            <a:spAutoFit/>
          </a:bodyPr>
          <a:lstStyle/>
          <a:p>
            <a:r>
              <a:rPr lang="zh-CN" altLang="zh-CN" sz="1400" dirty="0" smtClean="0">
                <a:latin typeface="楷体" pitchFamily="49" charset="-122"/>
                <a:ea typeface="楷体" pitchFamily="49" charset="-122"/>
              </a:rPr>
              <a:t>表</a:t>
            </a:r>
            <a:r>
              <a:rPr lang="en-US" altLang="zh-CN" sz="1400" dirty="0" smtClean="0">
                <a:latin typeface="楷体" pitchFamily="49" charset="-122"/>
                <a:ea typeface="楷体" pitchFamily="49" charset="-122"/>
              </a:rPr>
              <a:t>7.1  </a:t>
            </a:r>
            <a:r>
              <a:rPr lang="zh-CN" altLang="zh-CN" sz="1400" dirty="0" smtClean="0">
                <a:latin typeface="楷体" pitchFamily="49" charset="-122"/>
                <a:ea typeface="楷体" pitchFamily="49" charset="-122"/>
              </a:rPr>
              <a:t>学生成绩信息</a:t>
            </a:r>
            <a:endParaRPr lang="zh-CN" altLang="zh-CN" sz="1400" dirty="0">
              <a:latin typeface="楷体" pitchFamily="49" charset="-122"/>
              <a:ea typeface="楷体" pitchFamily="49" charset="-122"/>
            </a:endParaRPr>
          </a:p>
        </p:txBody>
      </p:sp>
    </p:spTree>
  </p:cSld>
  <p:clrMapOvr>
    <a:masterClrMapping/>
  </p:clrMapOvr>
  <mc:AlternateContent xmlns:mc="http://schemas.openxmlformats.org/markup-compatibility/2006">
    <mc:Choice xmlns=""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 name="矩形 58"/>
          <p:cNvSpPr/>
          <p:nvPr/>
        </p:nvSpPr>
        <p:spPr>
          <a:xfrm>
            <a:off x="0" y="377825"/>
            <a:ext cx="9144000" cy="493032"/>
          </a:xfrm>
          <a:prstGeom prst="rect">
            <a:avLst/>
          </a:prstGeom>
          <a:solidFill>
            <a:srgbClr val="4971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mn-lt"/>
              <a:ea typeface="+mn-ea"/>
              <a:cs typeface="+mn-cs"/>
            </a:endParaRPr>
          </a:p>
        </p:txBody>
      </p:sp>
      <p:grpSp>
        <p:nvGrpSpPr>
          <p:cNvPr id="2" name="组合 1"/>
          <p:cNvGrpSpPr/>
          <p:nvPr/>
        </p:nvGrpSpPr>
        <p:grpSpPr>
          <a:xfrm>
            <a:off x="10128" y="51708"/>
            <a:ext cx="1403123" cy="819150"/>
            <a:chOff x="449263" y="-463550"/>
            <a:chExt cx="4000500" cy="2379663"/>
          </a:xfrm>
        </p:grpSpPr>
        <p:sp>
          <p:nvSpPr>
            <p:cNvPr id="14348" name="Rectangle 7"/>
            <p:cNvSpPr/>
            <p:nvPr/>
          </p:nvSpPr>
          <p:spPr>
            <a:xfrm>
              <a:off x="449263" y="1655763"/>
              <a:ext cx="4000500" cy="252413"/>
            </a:xfrm>
            <a:prstGeom prst="rect">
              <a:avLst/>
            </a:prstGeom>
            <a:solidFill>
              <a:srgbClr val="43592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49" name="Freeform 8"/>
            <p:cNvSpPr/>
            <p:nvPr/>
          </p:nvSpPr>
          <p:spPr>
            <a:xfrm>
              <a:off x="1633538" y="7938"/>
              <a:ext cx="555625" cy="1647825"/>
            </a:xfrm>
            <a:custGeom>
              <a:avLst/>
              <a:gdLst/>
              <a:ahLst/>
              <a:cxnLst>
                <a:cxn ang="0">
                  <a:pos x="184150" y="1647825"/>
                </a:cxn>
                <a:cxn ang="0">
                  <a:pos x="555625" y="1606550"/>
                </a:cxn>
                <a:cxn ang="0">
                  <a:pos x="371475" y="0"/>
                </a:cxn>
                <a:cxn ang="0">
                  <a:pos x="0" y="41275"/>
                </a:cxn>
                <a:cxn ang="0">
                  <a:pos x="184150" y="1647825"/>
                </a:cxn>
              </a:cxnLst>
              <a:rect l="0" t="0" r="0" b="0"/>
              <a:pathLst>
                <a:path w="350" h="1038">
                  <a:moveTo>
                    <a:pt x="116" y="1038"/>
                  </a:moveTo>
                  <a:lnTo>
                    <a:pt x="350" y="1012"/>
                  </a:lnTo>
                  <a:lnTo>
                    <a:pt x="234" y="0"/>
                  </a:lnTo>
                  <a:lnTo>
                    <a:pt x="0" y="26"/>
                  </a:lnTo>
                  <a:lnTo>
                    <a:pt x="116" y="1038"/>
                  </a:lnTo>
                  <a:close/>
                </a:path>
              </a:pathLst>
            </a:custGeom>
            <a:solidFill>
              <a:srgbClr val="4A5B66">
                <a:alpha val="100000"/>
              </a:srgbClr>
            </a:solidFill>
            <a:ln w="9525">
              <a:noFill/>
            </a:ln>
          </p:spPr>
          <p:txBody>
            <a:bodyPr/>
            <a:lstStyle/>
            <a:p>
              <a:endParaRPr lang="zh-CN" altLang="en-US"/>
            </a:p>
          </p:txBody>
        </p:sp>
        <p:sp>
          <p:nvSpPr>
            <p:cNvPr id="14350" name="Freeform 9"/>
            <p:cNvSpPr/>
            <p:nvPr/>
          </p:nvSpPr>
          <p:spPr>
            <a:xfrm>
              <a:off x="1724025" y="147638"/>
              <a:ext cx="258762" cy="334963"/>
            </a:xfrm>
            <a:custGeom>
              <a:avLst/>
              <a:gdLst/>
              <a:ahLst/>
              <a:cxnLst>
                <a:cxn ang="0">
                  <a:pos x="33337" y="334963"/>
                </a:cxn>
                <a:cxn ang="0">
                  <a:pos x="258762" y="307975"/>
                </a:cxn>
                <a:cxn ang="0">
                  <a:pos x="225425" y="0"/>
                </a:cxn>
                <a:cxn ang="0">
                  <a:pos x="0" y="25400"/>
                </a:cxn>
                <a:cxn ang="0">
                  <a:pos x="33337" y="334963"/>
                </a:cxn>
              </a:cxnLst>
              <a:rect l="0" t="0" r="0" b="0"/>
              <a:pathLst>
                <a:path w="163" h="211">
                  <a:moveTo>
                    <a:pt x="21" y="211"/>
                  </a:moveTo>
                  <a:lnTo>
                    <a:pt x="163" y="194"/>
                  </a:lnTo>
                  <a:lnTo>
                    <a:pt x="142" y="0"/>
                  </a:lnTo>
                  <a:lnTo>
                    <a:pt x="0" y="16"/>
                  </a:lnTo>
                  <a:lnTo>
                    <a:pt x="21" y="211"/>
                  </a:lnTo>
                  <a:close/>
                </a:path>
              </a:pathLst>
            </a:custGeom>
            <a:solidFill>
              <a:srgbClr val="F8D271">
                <a:alpha val="100000"/>
              </a:srgbClr>
            </a:solidFill>
            <a:ln w="9525">
              <a:noFill/>
            </a:ln>
          </p:spPr>
          <p:txBody>
            <a:bodyPr/>
            <a:lstStyle/>
            <a:p>
              <a:endParaRPr lang="zh-CN" altLang="en-US"/>
            </a:p>
          </p:txBody>
        </p:sp>
        <p:sp>
          <p:nvSpPr>
            <p:cNvPr id="14351" name="Freeform 10"/>
            <p:cNvSpPr/>
            <p:nvPr/>
          </p:nvSpPr>
          <p:spPr>
            <a:xfrm>
              <a:off x="1768475" y="568325"/>
              <a:ext cx="195262" cy="979488"/>
            </a:xfrm>
            <a:custGeom>
              <a:avLst/>
              <a:gdLst/>
              <a:ahLst/>
              <a:cxnLst>
                <a:cxn ang="0">
                  <a:pos x="0" y="7938"/>
                </a:cxn>
                <a:cxn ang="0">
                  <a:pos x="87312" y="0"/>
                </a:cxn>
                <a:cxn ang="0">
                  <a:pos x="195262" y="968375"/>
                </a:cxn>
                <a:cxn ang="0">
                  <a:pos x="109537" y="979488"/>
                </a:cxn>
                <a:cxn ang="0">
                  <a:pos x="0" y="7938"/>
                </a:cxn>
              </a:cxnLst>
              <a:rect l="0" t="0" r="0" b="0"/>
              <a:pathLst>
                <a:path w="123" h="617">
                  <a:moveTo>
                    <a:pt x="0" y="5"/>
                  </a:moveTo>
                  <a:lnTo>
                    <a:pt x="55" y="0"/>
                  </a:lnTo>
                  <a:lnTo>
                    <a:pt x="123" y="610"/>
                  </a:lnTo>
                  <a:lnTo>
                    <a:pt x="69" y="617"/>
                  </a:lnTo>
                  <a:lnTo>
                    <a:pt x="0" y="5"/>
                  </a:lnTo>
                  <a:close/>
                </a:path>
              </a:pathLst>
            </a:custGeom>
            <a:solidFill>
              <a:srgbClr val="F8D271">
                <a:alpha val="100000"/>
              </a:srgbClr>
            </a:solidFill>
            <a:ln w="9525">
              <a:noFill/>
            </a:ln>
          </p:spPr>
          <p:txBody>
            <a:bodyPr/>
            <a:lstStyle/>
            <a:p>
              <a:endParaRPr lang="zh-CN" altLang="en-US"/>
            </a:p>
          </p:txBody>
        </p:sp>
        <p:sp>
          <p:nvSpPr>
            <p:cNvPr id="14352" name="Freeform 11"/>
            <p:cNvSpPr/>
            <p:nvPr/>
          </p:nvSpPr>
          <p:spPr>
            <a:xfrm>
              <a:off x="1908175" y="549275"/>
              <a:ext cx="198437" cy="979488"/>
            </a:xfrm>
            <a:custGeom>
              <a:avLst/>
              <a:gdLst/>
              <a:ahLst/>
              <a:cxnLst>
                <a:cxn ang="0">
                  <a:pos x="0" y="11113"/>
                </a:cxn>
                <a:cxn ang="0">
                  <a:pos x="85725" y="0"/>
                </a:cxn>
                <a:cxn ang="0">
                  <a:pos x="198437" y="971550"/>
                </a:cxn>
                <a:cxn ang="0">
                  <a:pos x="109537" y="979488"/>
                </a:cxn>
                <a:cxn ang="0">
                  <a:pos x="0" y="11113"/>
                </a:cxn>
              </a:cxnLst>
              <a:rect l="0" t="0" r="0" b="0"/>
              <a:pathLst>
                <a:path w="125" h="617">
                  <a:moveTo>
                    <a:pt x="0" y="7"/>
                  </a:moveTo>
                  <a:lnTo>
                    <a:pt x="54" y="0"/>
                  </a:lnTo>
                  <a:lnTo>
                    <a:pt x="125" y="612"/>
                  </a:lnTo>
                  <a:lnTo>
                    <a:pt x="69" y="617"/>
                  </a:lnTo>
                  <a:lnTo>
                    <a:pt x="0" y="7"/>
                  </a:lnTo>
                  <a:close/>
                </a:path>
              </a:pathLst>
            </a:custGeom>
            <a:solidFill>
              <a:srgbClr val="F8D271">
                <a:alpha val="100000"/>
              </a:srgbClr>
            </a:solidFill>
            <a:ln w="9525">
              <a:noFill/>
            </a:ln>
          </p:spPr>
          <p:txBody>
            <a:bodyPr/>
            <a:lstStyle/>
            <a:p>
              <a:endParaRPr lang="zh-CN" altLang="en-US"/>
            </a:p>
          </p:txBody>
        </p:sp>
        <p:sp>
          <p:nvSpPr>
            <p:cNvPr id="14353" name="Freeform 12"/>
            <p:cNvSpPr/>
            <p:nvPr/>
          </p:nvSpPr>
          <p:spPr>
            <a:xfrm>
              <a:off x="2039938" y="263525"/>
              <a:ext cx="439737" cy="1392238"/>
            </a:xfrm>
            <a:custGeom>
              <a:avLst/>
              <a:gdLst/>
              <a:ahLst/>
              <a:cxnLst>
                <a:cxn ang="0">
                  <a:pos x="153987" y="1392238"/>
                </a:cxn>
                <a:cxn ang="0">
                  <a:pos x="439737" y="1358900"/>
                </a:cxn>
                <a:cxn ang="0">
                  <a:pos x="285750" y="0"/>
                </a:cxn>
                <a:cxn ang="0">
                  <a:pos x="0" y="33338"/>
                </a:cxn>
                <a:cxn ang="0">
                  <a:pos x="153987" y="1392238"/>
                </a:cxn>
              </a:cxnLst>
              <a:rect l="0" t="0" r="0" b="0"/>
              <a:pathLst>
                <a:path w="277" h="877">
                  <a:moveTo>
                    <a:pt x="97" y="877"/>
                  </a:moveTo>
                  <a:lnTo>
                    <a:pt x="277" y="856"/>
                  </a:lnTo>
                  <a:lnTo>
                    <a:pt x="180" y="0"/>
                  </a:lnTo>
                  <a:lnTo>
                    <a:pt x="0" y="21"/>
                  </a:lnTo>
                  <a:lnTo>
                    <a:pt x="97" y="877"/>
                  </a:lnTo>
                  <a:close/>
                </a:path>
              </a:pathLst>
            </a:custGeom>
            <a:solidFill>
              <a:srgbClr val="F8D271">
                <a:alpha val="100000"/>
              </a:srgbClr>
            </a:solidFill>
            <a:ln w="9525">
              <a:noFill/>
            </a:ln>
          </p:spPr>
          <p:txBody>
            <a:bodyPr/>
            <a:lstStyle/>
            <a:p>
              <a:endParaRPr lang="zh-CN" altLang="en-US"/>
            </a:p>
          </p:txBody>
        </p:sp>
        <p:sp>
          <p:nvSpPr>
            <p:cNvPr id="14354" name="Freeform 13"/>
            <p:cNvSpPr/>
            <p:nvPr/>
          </p:nvSpPr>
          <p:spPr>
            <a:xfrm>
              <a:off x="2141538" y="422275"/>
              <a:ext cx="165100" cy="466725"/>
            </a:xfrm>
            <a:custGeom>
              <a:avLst/>
              <a:gdLst/>
              <a:ahLst/>
              <a:cxnLst>
                <a:cxn ang="0">
                  <a:pos x="52388" y="466725"/>
                </a:cxn>
                <a:cxn ang="0">
                  <a:pos x="165100" y="450850"/>
                </a:cxn>
                <a:cxn ang="0">
                  <a:pos x="115888" y="0"/>
                </a:cxn>
                <a:cxn ang="0">
                  <a:pos x="0" y="14288"/>
                </a:cxn>
                <a:cxn ang="0">
                  <a:pos x="52388" y="466725"/>
                </a:cxn>
              </a:cxnLst>
              <a:rect l="0" t="0" r="0" b="0"/>
              <a:pathLst>
                <a:path w="104" h="294">
                  <a:moveTo>
                    <a:pt x="33" y="294"/>
                  </a:moveTo>
                  <a:lnTo>
                    <a:pt x="104" y="284"/>
                  </a:lnTo>
                  <a:lnTo>
                    <a:pt x="73" y="0"/>
                  </a:lnTo>
                  <a:lnTo>
                    <a:pt x="0" y="9"/>
                  </a:lnTo>
                  <a:lnTo>
                    <a:pt x="33" y="294"/>
                  </a:lnTo>
                  <a:close/>
                </a:path>
              </a:pathLst>
            </a:custGeom>
            <a:solidFill>
              <a:srgbClr val="DF5024">
                <a:alpha val="100000"/>
              </a:srgbClr>
            </a:solidFill>
            <a:ln w="9525">
              <a:noFill/>
            </a:ln>
          </p:spPr>
          <p:txBody>
            <a:bodyPr/>
            <a:lstStyle/>
            <a:p>
              <a:endParaRPr lang="zh-CN" altLang="en-US"/>
            </a:p>
          </p:txBody>
        </p:sp>
        <p:sp>
          <p:nvSpPr>
            <p:cNvPr id="14355" name="Rectangle 14"/>
            <p:cNvSpPr/>
            <p:nvPr/>
          </p:nvSpPr>
          <p:spPr>
            <a:xfrm>
              <a:off x="704850" y="-82550"/>
              <a:ext cx="447675" cy="1738313"/>
            </a:xfrm>
            <a:prstGeom prst="rect">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56" name="Freeform 15"/>
            <p:cNvSpPr/>
            <p:nvPr/>
          </p:nvSpPr>
          <p:spPr>
            <a:xfrm>
              <a:off x="787400" y="13255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57" name="Freeform 16"/>
            <p:cNvSpPr/>
            <p:nvPr/>
          </p:nvSpPr>
          <p:spPr>
            <a:xfrm>
              <a:off x="787400" y="1212850"/>
              <a:ext cx="282575" cy="179388"/>
            </a:xfrm>
            <a:custGeom>
              <a:avLst/>
              <a:gdLst/>
              <a:ahLst/>
              <a:cxnLst>
                <a:cxn ang="0">
                  <a:pos x="0" y="60325"/>
                </a:cxn>
                <a:cxn ang="0">
                  <a:pos x="282575" y="179388"/>
                </a:cxn>
                <a:cxn ang="0">
                  <a:pos x="282575" y="120650"/>
                </a:cxn>
                <a:cxn ang="0">
                  <a:pos x="0" y="0"/>
                </a:cxn>
                <a:cxn ang="0">
                  <a:pos x="0" y="60325"/>
                </a:cxn>
              </a:cxnLst>
              <a:rect l="0" t="0" r="0" b="0"/>
              <a:pathLst>
                <a:path w="178" h="113">
                  <a:moveTo>
                    <a:pt x="0" y="38"/>
                  </a:moveTo>
                  <a:lnTo>
                    <a:pt x="178" y="113"/>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58" name="Freeform 17"/>
            <p:cNvSpPr/>
            <p:nvPr/>
          </p:nvSpPr>
          <p:spPr>
            <a:xfrm>
              <a:off x="787400" y="1095375"/>
              <a:ext cx="282575" cy="184150"/>
            </a:xfrm>
            <a:custGeom>
              <a:avLst/>
              <a:gdLst/>
              <a:ahLst/>
              <a:cxnLst>
                <a:cxn ang="0">
                  <a:pos x="0" y="60325"/>
                </a:cxn>
                <a:cxn ang="0">
                  <a:pos x="282575" y="184150"/>
                </a:cxn>
                <a:cxn ang="0">
                  <a:pos x="282575" y="123825"/>
                </a:cxn>
                <a:cxn ang="0">
                  <a:pos x="0" y="0"/>
                </a:cxn>
                <a:cxn ang="0">
                  <a:pos x="0" y="60325"/>
                </a:cxn>
              </a:cxnLst>
              <a:rect l="0" t="0" r="0" b="0"/>
              <a:pathLst>
                <a:path w="178" h="116">
                  <a:moveTo>
                    <a:pt x="0" y="38"/>
                  </a:moveTo>
                  <a:lnTo>
                    <a:pt x="178" y="116"/>
                  </a:lnTo>
                  <a:lnTo>
                    <a:pt x="178" y="78"/>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59" name="Freeform 18"/>
            <p:cNvSpPr/>
            <p:nvPr/>
          </p:nvSpPr>
          <p:spPr>
            <a:xfrm>
              <a:off x="787400" y="9826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0" name="Freeform 19"/>
            <p:cNvSpPr/>
            <p:nvPr/>
          </p:nvSpPr>
          <p:spPr>
            <a:xfrm>
              <a:off x="787400" y="869950"/>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1" name="Freeform 20"/>
            <p:cNvSpPr/>
            <p:nvPr/>
          </p:nvSpPr>
          <p:spPr>
            <a:xfrm>
              <a:off x="787400" y="752475"/>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2" name="Freeform 21"/>
            <p:cNvSpPr/>
            <p:nvPr/>
          </p:nvSpPr>
          <p:spPr>
            <a:xfrm>
              <a:off x="787400" y="6397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3" name="Freeform 22"/>
            <p:cNvSpPr/>
            <p:nvPr/>
          </p:nvSpPr>
          <p:spPr>
            <a:xfrm>
              <a:off x="787400" y="523875"/>
              <a:ext cx="282575" cy="184150"/>
            </a:xfrm>
            <a:custGeom>
              <a:avLst/>
              <a:gdLst/>
              <a:ahLst/>
              <a:cxnLst>
                <a:cxn ang="0">
                  <a:pos x="0" y="60325"/>
                </a:cxn>
                <a:cxn ang="0">
                  <a:pos x="282575" y="184150"/>
                </a:cxn>
                <a:cxn ang="0">
                  <a:pos x="282575" y="120650"/>
                </a:cxn>
                <a:cxn ang="0">
                  <a:pos x="0" y="0"/>
                </a:cxn>
                <a:cxn ang="0">
                  <a:pos x="0" y="60325"/>
                </a:cxn>
              </a:cxnLst>
              <a:rect l="0" t="0" r="0" b="0"/>
              <a:pathLst>
                <a:path w="178" h="116">
                  <a:moveTo>
                    <a:pt x="0" y="38"/>
                  </a:moveTo>
                  <a:lnTo>
                    <a:pt x="178" y="116"/>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4" name="Freeform 23"/>
            <p:cNvSpPr/>
            <p:nvPr/>
          </p:nvSpPr>
          <p:spPr>
            <a:xfrm>
              <a:off x="787400" y="411163"/>
              <a:ext cx="282575" cy="179388"/>
            </a:xfrm>
            <a:custGeom>
              <a:avLst/>
              <a:gdLst/>
              <a:ahLst/>
              <a:cxnLst>
                <a:cxn ang="0">
                  <a:pos x="0" y="58738"/>
                </a:cxn>
                <a:cxn ang="0">
                  <a:pos x="282575" y="179388"/>
                </a:cxn>
                <a:cxn ang="0">
                  <a:pos x="282575" y="119063"/>
                </a:cxn>
                <a:cxn ang="0">
                  <a:pos x="0" y="0"/>
                </a:cxn>
                <a:cxn ang="0">
                  <a:pos x="0" y="58738"/>
                </a:cxn>
              </a:cxnLst>
              <a:rect l="0" t="0" r="0" b="0"/>
              <a:pathLst>
                <a:path w="178" h="113">
                  <a:moveTo>
                    <a:pt x="0" y="37"/>
                  </a:moveTo>
                  <a:lnTo>
                    <a:pt x="178" y="113"/>
                  </a:lnTo>
                  <a:lnTo>
                    <a:pt x="178" y="75"/>
                  </a:lnTo>
                  <a:lnTo>
                    <a:pt x="0" y="0"/>
                  </a:lnTo>
                  <a:lnTo>
                    <a:pt x="0" y="37"/>
                  </a:lnTo>
                  <a:close/>
                </a:path>
              </a:pathLst>
            </a:custGeom>
            <a:solidFill>
              <a:srgbClr val="F6B86B">
                <a:alpha val="100000"/>
              </a:srgbClr>
            </a:solidFill>
            <a:ln w="9525">
              <a:noFill/>
            </a:ln>
          </p:spPr>
          <p:txBody>
            <a:bodyPr/>
            <a:lstStyle/>
            <a:p>
              <a:endParaRPr lang="zh-CN" altLang="en-US"/>
            </a:p>
          </p:txBody>
        </p:sp>
        <p:sp>
          <p:nvSpPr>
            <p:cNvPr id="14365" name="Freeform 24"/>
            <p:cNvSpPr/>
            <p:nvPr/>
          </p:nvSpPr>
          <p:spPr>
            <a:xfrm>
              <a:off x="787400" y="2968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6" name="Freeform 25"/>
            <p:cNvSpPr/>
            <p:nvPr/>
          </p:nvSpPr>
          <p:spPr>
            <a:xfrm>
              <a:off x="787400" y="180975"/>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7" name="Freeform 26"/>
            <p:cNvSpPr/>
            <p:nvPr/>
          </p:nvSpPr>
          <p:spPr>
            <a:xfrm>
              <a:off x="787400" y="682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8" name="Rectangle 27"/>
            <p:cNvSpPr/>
            <p:nvPr/>
          </p:nvSpPr>
          <p:spPr>
            <a:xfrm>
              <a:off x="1152525" y="285750"/>
              <a:ext cx="285750" cy="1370013"/>
            </a:xfrm>
            <a:prstGeom prst="rect">
              <a:avLst/>
            </a:prstGeom>
            <a:solidFill>
              <a:srgbClr val="F2E1C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69" name="Rectangle 28"/>
            <p:cNvSpPr/>
            <p:nvPr/>
          </p:nvSpPr>
          <p:spPr>
            <a:xfrm>
              <a:off x="1152525" y="285750"/>
              <a:ext cx="285750" cy="128588"/>
            </a:xfrm>
            <a:prstGeom prst="rect">
              <a:avLst/>
            </a:prstGeom>
            <a:solidFill>
              <a:srgbClr val="4A5B66"/>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0" name="Rectangle 29"/>
            <p:cNvSpPr/>
            <p:nvPr/>
          </p:nvSpPr>
          <p:spPr>
            <a:xfrm>
              <a:off x="1254125" y="469900"/>
              <a:ext cx="85725" cy="1100138"/>
            </a:xfrm>
            <a:prstGeom prst="rect">
              <a:avLst/>
            </a:prstGeom>
            <a:solidFill>
              <a:srgbClr val="4A5B66"/>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1" name="Rectangle 30"/>
            <p:cNvSpPr/>
            <p:nvPr/>
          </p:nvSpPr>
          <p:spPr>
            <a:xfrm>
              <a:off x="1438275" y="-463550"/>
              <a:ext cx="187325" cy="2119313"/>
            </a:xfrm>
            <a:prstGeom prst="rect">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2" name="Rectangle 31"/>
            <p:cNvSpPr/>
            <p:nvPr/>
          </p:nvSpPr>
          <p:spPr>
            <a:xfrm>
              <a:off x="1482725" y="-395288"/>
              <a:ext cx="98425" cy="177800"/>
            </a:xfrm>
            <a:prstGeom prst="rect">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3" name="Rectangle 32"/>
            <p:cNvSpPr/>
            <p:nvPr/>
          </p:nvSpPr>
          <p:spPr>
            <a:xfrm>
              <a:off x="1482725" y="-161925"/>
              <a:ext cx="98425" cy="177800"/>
            </a:xfrm>
            <a:prstGeom prst="rect">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4" name="Rectangle 33"/>
            <p:cNvSpPr/>
            <p:nvPr/>
          </p:nvSpPr>
          <p:spPr>
            <a:xfrm>
              <a:off x="1482725" y="71438"/>
              <a:ext cx="98425" cy="177800"/>
            </a:xfrm>
            <a:prstGeom prst="rect">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5" name="Oval 34"/>
            <p:cNvSpPr/>
            <p:nvPr/>
          </p:nvSpPr>
          <p:spPr>
            <a:xfrm>
              <a:off x="3373438" y="1524000"/>
              <a:ext cx="257175" cy="147638"/>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6" name="Oval 35"/>
            <p:cNvSpPr/>
            <p:nvPr/>
          </p:nvSpPr>
          <p:spPr>
            <a:xfrm>
              <a:off x="3656013" y="1524000"/>
              <a:ext cx="255587" cy="147638"/>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7" name="Oval 36"/>
            <p:cNvSpPr/>
            <p:nvPr/>
          </p:nvSpPr>
          <p:spPr>
            <a:xfrm>
              <a:off x="3351213" y="519113"/>
              <a:ext cx="180975" cy="177800"/>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8" name="Oval 37"/>
            <p:cNvSpPr/>
            <p:nvPr/>
          </p:nvSpPr>
          <p:spPr>
            <a:xfrm>
              <a:off x="3400425" y="573088"/>
              <a:ext cx="109537" cy="107950"/>
            </a:xfrm>
            <a:prstGeom prst="ellipse">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9" name="Oval 38"/>
            <p:cNvSpPr/>
            <p:nvPr/>
          </p:nvSpPr>
          <p:spPr>
            <a:xfrm>
              <a:off x="3757613" y="519113"/>
              <a:ext cx="176212" cy="177800"/>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0" name="Oval 39"/>
            <p:cNvSpPr/>
            <p:nvPr/>
          </p:nvSpPr>
          <p:spPr>
            <a:xfrm>
              <a:off x="3776663" y="573088"/>
              <a:ext cx="109537" cy="107950"/>
            </a:xfrm>
            <a:prstGeom prst="ellipse">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1" name="Freeform 40"/>
            <p:cNvSpPr/>
            <p:nvPr/>
          </p:nvSpPr>
          <p:spPr>
            <a:xfrm>
              <a:off x="2374900" y="919163"/>
              <a:ext cx="1176337" cy="996950"/>
            </a:xfrm>
            <a:custGeom>
              <a:avLst/>
              <a:gdLst/>
              <a:ahLst/>
              <a:cxnLst>
                <a:cxn ang="0">
                  <a:pos x="1097413" y="304728"/>
                </a:cxn>
                <a:cxn ang="0">
                  <a:pos x="108990" y="549263"/>
                </a:cxn>
                <a:cxn ang="0">
                  <a:pos x="1097413" y="304728"/>
                </a:cxn>
              </a:cxnLst>
              <a:rect l="0" t="0" r="0" b="0"/>
              <a:pathLst>
                <a:path w="313" h="265">
                  <a:moveTo>
                    <a:pt x="292" y="81"/>
                  </a:moveTo>
                  <a:cubicBezTo>
                    <a:pt x="313" y="162"/>
                    <a:pt x="58" y="265"/>
                    <a:pt x="29" y="146"/>
                  </a:cubicBezTo>
                  <a:cubicBezTo>
                    <a:pt x="0" y="27"/>
                    <a:pt x="272" y="0"/>
                    <a:pt x="292" y="81"/>
                  </a:cubicBezTo>
                  <a:close/>
                </a:path>
              </a:pathLst>
            </a:custGeom>
            <a:solidFill>
              <a:srgbClr val="392214">
                <a:alpha val="100000"/>
              </a:srgbClr>
            </a:solidFill>
            <a:ln w="9525">
              <a:noFill/>
            </a:ln>
          </p:spPr>
          <p:txBody>
            <a:bodyPr/>
            <a:lstStyle/>
            <a:p>
              <a:endParaRPr lang="zh-CN" altLang="en-US"/>
            </a:p>
          </p:txBody>
        </p:sp>
        <p:sp>
          <p:nvSpPr>
            <p:cNvPr id="14382" name="Freeform 41"/>
            <p:cNvSpPr>
              <a:spLocks noEditPoints="1"/>
            </p:cNvSpPr>
            <p:nvPr/>
          </p:nvSpPr>
          <p:spPr>
            <a:xfrm>
              <a:off x="2501900" y="1087438"/>
              <a:ext cx="947737" cy="538163"/>
            </a:xfrm>
            <a:custGeom>
              <a:avLst/>
              <a:gdLst/>
              <a:ahLst/>
              <a:cxnLst>
                <a:cxn ang="0">
                  <a:pos x="876281" y="282253"/>
                </a:cxn>
                <a:cxn ang="0">
                  <a:pos x="876281" y="90321"/>
                </a:cxn>
                <a:cxn ang="0">
                  <a:pos x="876281" y="90321"/>
                </a:cxn>
                <a:cxn ang="0">
                  <a:pos x="876281" y="282253"/>
                </a:cxn>
                <a:cxn ang="0">
                  <a:pos x="823629" y="37634"/>
                </a:cxn>
                <a:cxn ang="0">
                  <a:pos x="831150" y="342467"/>
                </a:cxn>
                <a:cxn ang="0">
                  <a:pos x="774737" y="112901"/>
                </a:cxn>
                <a:cxn ang="0">
                  <a:pos x="774737" y="112901"/>
                </a:cxn>
                <a:cxn ang="0">
                  <a:pos x="718324" y="417735"/>
                </a:cxn>
                <a:cxn ang="0">
                  <a:pos x="733368" y="11290"/>
                </a:cxn>
                <a:cxn ang="0">
                  <a:pos x="759694" y="395155"/>
                </a:cxn>
                <a:cxn ang="0">
                  <a:pos x="673194" y="131718"/>
                </a:cxn>
                <a:cxn ang="0">
                  <a:pos x="673194" y="131718"/>
                </a:cxn>
                <a:cxn ang="0">
                  <a:pos x="613020" y="466659"/>
                </a:cxn>
                <a:cxn ang="0">
                  <a:pos x="639346" y="3763"/>
                </a:cxn>
                <a:cxn ang="0">
                  <a:pos x="650629" y="451605"/>
                </a:cxn>
                <a:cxn ang="0">
                  <a:pos x="575412" y="150535"/>
                </a:cxn>
                <a:cxn ang="0">
                  <a:pos x="575412" y="150535"/>
                </a:cxn>
                <a:cxn ang="0">
                  <a:pos x="511477" y="504293"/>
                </a:cxn>
                <a:cxn ang="0">
                  <a:pos x="541564" y="3763"/>
                </a:cxn>
                <a:cxn ang="0">
                  <a:pos x="549086" y="493002"/>
                </a:cxn>
                <a:cxn ang="0">
                  <a:pos x="473869" y="165589"/>
                </a:cxn>
                <a:cxn ang="0">
                  <a:pos x="473869" y="165589"/>
                </a:cxn>
                <a:cxn ang="0">
                  <a:pos x="409934" y="526873"/>
                </a:cxn>
                <a:cxn ang="0">
                  <a:pos x="443782" y="11290"/>
                </a:cxn>
                <a:cxn ang="0">
                  <a:pos x="443782" y="519346"/>
                </a:cxn>
                <a:cxn ang="0">
                  <a:pos x="376086" y="180642"/>
                </a:cxn>
                <a:cxn ang="0">
                  <a:pos x="376086" y="180642"/>
                </a:cxn>
                <a:cxn ang="0">
                  <a:pos x="308391" y="538163"/>
                </a:cxn>
                <a:cxn ang="0">
                  <a:pos x="342238" y="33870"/>
                </a:cxn>
                <a:cxn ang="0">
                  <a:pos x="345999" y="534400"/>
                </a:cxn>
                <a:cxn ang="0">
                  <a:pos x="274543" y="195696"/>
                </a:cxn>
                <a:cxn ang="0">
                  <a:pos x="274543" y="195696"/>
                </a:cxn>
                <a:cxn ang="0">
                  <a:pos x="214369" y="530636"/>
                </a:cxn>
                <a:cxn ang="0">
                  <a:pos x="236934" y="67741"/>
                </a:cxn>
                <a:cxn ang="0">
                  <a:pos x="248217" y="534400"/>
                </a:cxn>
                <a:cxn ang="0">
                  <a:pos x="176760" y="203222"/>
                </a:cxn>
                <a:cxn ang="0">
                  <a:pos x="176760" y="203222"/>
                </a:cxn>
                <a:cxn ang="0">
                  <a:pos x="124108" y="504293"/>
                </a:cxn>
                <a:cxn ang="0">
                  <a:pos x="131630" y="124191"/>
                </a:cxn>
                <a:cxn ang="0">
                  <a:pos x="154195" y="515583"/>
                </a:cxn>
                <a:cxn ang="0">
                  <a:pos x="78978" y="214513"/>
                </a:cxn>
                <a:cxn ang="0">
                  <a:pos x="78978" y="214513"/>
                </a:cxn>
                <a:cxn ang="0">
                  <a:pos x="41369" y="425262"/>
                </a:cxn>
                <a:cxn ang="0">
                  <a:pos x="78978" y="406445"/>
                </a:cxn>
                <a:cxn ang="0">
                  <a:pos x="78978" y="406445"/>
                </a:cxn>
              </a:cxnLst>
              <a:rect l="0" t="0" r="0" b="0"/>
              <a:pathLst>
                <a:path w="252" h="143">
                  <a:moveTo>
                    <a:pt x="249" y="38"/>
                  </a:moveTo>
                  <a:cubicBezTo>
                    <a:pt x="252" y="52"/>
                    <a:pt x="246" y="66"/>
                    <a:pt x="233" y="79"/>
                  </a:cubicBezTo>
                  <a:cubicBezTo>
                    <a:pt x="233" y="75"/>
                    <a:pt x="233" y="75"/>
                    <a:pt x="233" y="75"/>
                  </a:cubicBezTo>
                  <a:cubicBezTo>
                    <a:pt x="242" y="26"/>
                    <a:pt x="242" y="26"/>
                    <a:pt x="242" y="26"/>
                  </a:cubicBezTo>
                  <a:cubicBezTo>
                    <a:pt x="245" y="29"/>
                    <a:pt x="247" y="33"/>
                    <a:pt x="249" y="38"/>
                  </a:cubicBezTo>
                  <a:close/>
                  <a:moveTo>
                    <a:pt x="233" y="24"/>
                  </a:moveTo>
                  <a:cubicBezTo>
                    <a:pt x="233" y="17"/>
                    <a:pt x="233" y="17"/>
                    <a:pt x="233" y="17"/>
                  </a:cubicBezTo>
                  <a:cubicBezTo>
                    <a:pt x="234" y="18"/>
                    <a:pt x="234" y="18"/>
                    <a:pt x="234" y="18"/>
                  </a:cubicBezTo>
                  <a:lnTo>
                    <a:pt x="233" y="24"/>
                  </a:lnTo>
                  <a:close/>
                  <a:moveTo>
                    <a:pt x="233" y="79"/>
                  </a:moveTo>
                  <a:cubicBezTo>
                    <a:pt x="233" y="80"/>
                    <a:pt x="232" y="80"/>
                    <a:pt x="232" y="81"/>
                  </a:cubicBezTo>
                  <a:cubicBezTo>
                    <a:pt x="233" y="75"/>
                    <a:pt x="233" y="75"/>
                    <a:pt x="233" y="75"/>
                  </a:cubicBezTo>
                  <a:lnTo>
                    <a:pt x="233" y="79"/>
                  </a:lnTo>
                  <a:close/>
                  <a:moveTo>
                    <a:pt x="233" y="17"/>
                  </a:moveTo>
                  <a:cubicBezTo>
                    <a:pt x="229" y="15"/>
                    <a:pt x="224" y="12"/>
                    <a:pt x="219" y="10"/>
                  </a:cubicBezTo>
                  <a:cubicBezTo>
                    <a:pt x="206" y="81"/>
                    <a:pt x="206" y="81"/>
                    <a:pt x="206" y="81"/>
                  </a:cubicBezTo>
                  <a:cubicBezTo>
                    <a:pt x="206" y="102"/>
                    <a:pt x="206" y="102"/>
                    <a:pt x="206" y="102"/>
                  </a:cubicBezTo>
                  <a:cubicBezTo>
                    <a:pt x="211" y="98"/>
                    <a:pt x="216" y="95"/>
                    <a:pt x="221" y="91"/>
                  </a:cubicBezTo>
                  <a:cubicBezTo>
                    <a:pt x="233" y="24"/>
                    <a:pt x="233" y="24"/>
                    <a:pt x="233" y="24"/>
                  </a:cubicBezTo>
                  <a:lnTo>
                    <a:pt x="233" y="17"/>
                  </a:lnTo>
                  <a:close/>
                  <a:moveTo>
                    <a:pt x="206" y="30"/>
                  </a:moveTo>
                  <a:cubicBezTo>
                    <a:pt x="206" y="6"/>
                    <a:pt x="206" y="6"/>
                    <a:pt x="206" y="6"/>
                  </a:cubicBezTo>
                  <a:cubicBezTo>
                    <a:pt x="208" y="6"/>
                    <a:pt x="209" y="7"/>
                    <a:pt x="210" y="7"/>
                  </a:cubicBezTo>
                  <a:lnTo>
                    <a:pt x="206" y="30"/>
                  </a:lnTo>
                  <a:close/>
                  <a:moveTo>
                    <a:pt x="206" y="6"/>
                  </a:moveTo>
                  <a:cubicBezTo>
                    <a:pt x="206" y="30"/>
                    <a:pt x="206" y="30"/>
                    <a:pt x="206" y="30"/>
                  </a:cubicBezTo>
                  <a:cubicBezTo>
                    <a:pt x="191" y="111"/>
                    <a:pt x="191" y="111"/>
                    <a:pt x="191" y="111"/>
                  </a:cubicBezTo>
                  <a:cubicBezTo>
                    <a:pt x="187" y="113"/>
                    <a:pt x="183" y="115"/>
                    <a:pt x="179" y="117"/>
                  </a:cubicBezTo>
                  <a:cubicBezTo>
                    <a:pt x="179" y="86"/>
                    <a:pt x="179" y="86"/>
                    <a:pt x="179" y="86"/>
                  </a:cubicBezTo>
                  <a:cubicBezTo>
                    <a:pt x="195" y="3"/>
                    <a:pt x="195" y="3"/>
                    <a:pt x="195" y="3"/>
                  </a:cubicBezTo>
                  <a:cubicBezTo>
                    <a:pt x="199" y="4"/>
                    <a:pt x="202" y="5"/>
                    <a:pt x="206" y="6"/>
                  </a:cubicBezTo>
                  <a:close/>
                  <a:moveTo>
                    <a:pt x="206" y="81"/>
                  </a:moveTo>
                  <a:cubicBezTo>
                    <a:pt x="202" y="105"/>
                    <a:pt x="202" y="105"/>
                    <a:pt x="202" y="105"/>
                  </a:cubicBezTo>
                  <a:cubicBezTo>
                    <a:pt x="203" y="104"/>
                    <a:pt x="205" y="103"/>
                    <a:pt x="206" y="102"/>
                  </a:cubicBezTo>
                  <a:lnTo>
                    <a:pt x="206" y="81"/>
                  </a:lnTo>
                  <a:close/>
                  <a:moveTo>
                    <a:pt x="179" y="35"/>
                  </a:moveTo>
                  <a:cubicBezTo>
                    <a:pt x="186" y="2"/>
                    <a:pt x="186" y="2"/>
                    <a:pt x="186" y="2"/>
                  </a:cubicBezTo>
                  <a:cubicBezTo>
                    <a:pt x="184" y="2"/>
                    <a:pt x="182" y="1"/>
                    <a:pt x="179" y="1"/>
                  </a:cubicBezTo>
                  <a:lnTo>
                    <a:pt x="179" y="35"/>
                  </a:lnTo>
                  <a:close/>
                  <a:moveTo>
                    <a:pt x="179" y="1"/>
                  </a:moveTo>
                  <a:cubicBezTo>
                    <a:pt x="179" y="35"/>
                    <a:pt x="179" y="35"/>
                    <a:pt x="179" y="35"/>
                  </a:cubicBezTo>
                  <a:cubicBezTo>
                    <a:pt x="163" y="124"/>
                    <a:pt x="163" y="124"/>
                    <a:pt x="163" y="124"/>
                  </a:cubicBezTo>
                  <a:cubicBezTo>
                    <a:pt x="160" y="126"/>
                    <a:pt x="156" y="127"/>
                    <a:pt x="153" y="128"/>
                  </a:cubicBezTo>
                  <a:cubicBezTo>
                    <a:pt x="153" y="91"/>
                    <a:pt x="153" y="91"/>
                    <a:pt x="153" y="91"/>
                  </a:cubicBezTo>
                  <a:cubicBezTo>
                    <a:pt x="170" y="1"/>
                    <a:pt x="170" y="1"/>
                    <a:pt x="170" y="1"/>
                  </a:cubicBezTo>
                  <a:cubicBezTo>
                    <a:pt x="173" y="1"/>
                    <a:pt x="176" y="1"/>
                    <a:pt x="179" y="1"/>
                  </a:cubicBezTo>
                  <a:close/>
                  <a:moveTo>
                    <a:pt x="179" y="86"/>
                  </a:moveTo>
                  <a:cubicBezTo>
                    <a:pt x="173" y="120"/>
                    <a:pt x="173" y="120"/>
                    <a:pt x="173" y="120"/>
                  </a:cubicBezTo>
                  <a:cubicBezTo>
                    <a:pt x="175" y="119"/>
                    <a:pt x="177" y="118"/>
                    <a:pt x="179" y="117"/>
                  </a:cubicBezTo>
                  <a:lnTo>
                    <a:pt x="179" y="86"/>
                  </a:lnTo>
                  <a:close/>
                  <a:moveTo>
                    <a:pt x="153" y="40"/>
                  </a:moveTo>
                  <a:cubicBezTo>
                    <a:pt x="160" y="0"/>
                    <a:pt x="160" y="0"/>
                    <a:pt x="160" y="0"/>
                  </a:cubicBezTo>
                  <a:cubicBezTo>
                    <a:pt x="158" y="0"/>
                    <a:pt x="155" y="0"/>
                    <a:pt x="153" y="0"/>
                  </a:cubicBezTo>
                  <a:lnTo>
                    <a:pt x="153" y="40"/>
                  </a:lnTo>
                  <a:close/>
                  <a:moveTo>
                    <a:pt x="153" y="0"/>
                  </a:moveTo>
                  <a:cubicBezTo>
                    <a:pt x="153" y="40"/>
                    <a:pt x="153" y="40"/>
                    <a:pt x="153" y="40"/>
                  </a:cubicBezTo>
                  <a:cubicBezTo>
                    <a:pt x="136" y="134"/>
                    <a:pt x="136" y="134"/>
                    <a:pt x="136" y="134"/>
                  </a:cubicBezTo>
                  <a:cubicBezTo>
                    <a:pt x="132" y="135"/>
                    <a:pt x="129" y="136"/>
                    <a:pt x="126" y="136"/>
                  </a:cubicBezTo>
                  <a:cubicBezTo>
                    <a:pt x="126" y="95"/>
                    <a:pt x="126" y="95"/>
                    <a:pt x="126" y="95"/>
                  </a:cubicBezTo>
                  <a:cubicBezTo>
                    <a:pt x="144" y="1"/>
                    <a:pt x="144" y="1"/>
                    <a:pt x="144" y="1"/>
                  </a:cubicBezTo>
                  <a:cubicBezTo>
                    <a:pt x="147" y="1"/>
                    <a:pt x="150" y="0"/>
                    <a:pt x="153" y="0"/>
                  </a:cubicBezTo>
                  <a:close/>
                  <a:moveTo>
                    <a:pt x="153" y="91"/>
                  </a:moveTo>
                  <a:cubicBezTo>
                    <a:pt x="146" y="131"/>
                    <a:pt x="146" y="131"/>
                    <a:pt x="146" y="131"/>
                  </a:cubicBezTo>
                  <a:cubicBezTo>
                    <a:pt x="148" y="130"/>
                    <a:pt x="150" y="129"/>
                    <a:pt x="153" y="128"/>
                  </a:cubicBezTo>
                  <a:lnTo>
                    <a:pt x="153" y="91"/>
                  </a:lnTo>
                  <a:close/>
                  <a:moveTo>
                    <a:pt x="126" y="44"/>
                  </a:moveTo>
                  <a:cubicBezTo>
                    <a:pt x="134" y="1"/>
                    <a:pt x="134" y="1"/>
                    <a:pt x="134" y="1"/>
                  </a:cubicBezTo>
                  <a:cubicBezTo>
                    <a:pt x="132" y="2"/>
                    <a:pt x="129" y="2"/>
                    <a:pt x="126" y="2"/>
                  </a:cubicBezTo>
                  <a:lnTo>
                    <a:pt x="126" y="44"/>
                  </a:lnTo>
                  <a:close/>
                  <a:moveTo>
                    <a:pt x="126" y="2"/>
                  </a:moveTo>
                  <a:cubicBezTo>
                    <a:pt x="126" y="44"/>
                    <a:pt x="126" y="44"/>
                    <a:pt x="126" y="44"/>
                  </a:cubicBezTo>
                  <a:cubicBezTo>
                    <a:pt x="109" y="140"/>
                    <a:pt x="109" y="140"/>
                    <a:pt x="109" y="140"/>
                  </a:cubicBezTo>
                  <a:cubicBezTo>
                    <a:pt x="106" y="141"/>
                    <a:pt x="103" y="141"/>
                    <a:pt x="100" y="141"/>
                  </a:cubicBezTo>
                  <a:cubicBezTo>
                    <a:pt x="100" y="99"/>
                    <a:pt x="100" y="99"/>
                    <a:pt x="100" y="99"/>
                  </a:cubicBezTo>
                  <a:cubicBezTo>
                    <a:pt x="118" y="3"/>
                    <a:pt x="118" y="3"/>
                    <a:pt x="118" y="3"/>
                  </a:cubicBezTo>
                  <a:cubicBezTo>
                    <a:pt x="120" y="3"/>
                    <a:pt x="123" y="3"/>
                    <a:pt x="126" y="2"/>
                  </a:cubicBezTo>
                  <a:close/>
                  <a:moveTo>
                    <a:pt x="126" y="95"/>
                  </a:moveTo>
                  <a:cubicBezTo>
                    <a:pt x="118" y="138"/>
                    <a:pt x="118" y="138"/>
                    <a:pt x="118" y="138"/>
                  </a:cubicBezTo>
                  <a:cubicBezTo>
                    <a:pt x="121" y="138"/>
                    <a:pt x="124" y="137"/>
                    <a:pt x="126" y="136"/>
                  </a:cubicBezTo>
                  <a:lnTo>
                    <a:pt x="126" y="95"/>
                  </a:lnTo>
                  <a:close/>
                  <a:moveTo>
                    <a:pt x="100" y="48"/>
                  </a:moveTo>
                  <a:cubicBezTo>
                    <a:pt x="108" y="5"/>
                    <a:pt x="108" y="5"/>
                    <a:pt x="108" y="5"/>
                  </a:cubicBezTo>
                  <a:cubicBezTo>
                    <a:pt x="105" y="6"/>
                    <a:pt x="102" y="6"/>
                    <a:pt x="100" y="7"/>
                  </a:cubicBezTo>
                  <a:lnTo>
                    <a:pt x="100" y="48"/>
                  </a:lnTo>
                  <a:close/>
                  <a:moveTo>
                    <a:pt x="100" y="7"/>
                  </a:moveTo>
                  <a:cubicBezTo>
                    <a:pt x="100" y="48"/>
                    <a:pt x="100" y="48"/>
                    <a:pt x="100" y="48"/>
                  </a:cubicBezTo>
                  <a:cubicBezTo>
                    <a:pt x="82" y="143"/>
                    <a:pt x="82" y="143"/>
                    <a:pt x="82" y="143"/>
                  </a:cubicBezTo>
                  <a:cubicBezTo>
                    <a:pt x="79" y="143"/>
                    <a:pt x="76" y="143"/>
                    <a:pt x="73" y="143"/>
                  </a:cubicBezTo>
                  <a:cubicBezTo>
                    <a:pt x="73" y="103"/>
                    <a:pt x="73" y="103"/>
                    <a:pt x="73" y="103"/>
                  </a:cubicBezTo>
                  <a:cubicBezTo>
                    <a:pt x="91" y="9"/>
                    <a:pt x="91" y="9"/>
                    <a:pt x="91" y="9"/>
                  </a:cubicBezTo>
                  <a:cubicBezTo>
                    <a:pt x="94" y="8"/>
                    <a:pt x="97" y="7"/>
                    <a:pt x="100" y="7"/>
                  </a:cubicBezTo>
                  <a:close/>
                  <a:moveTo>
                    <a:pt x="100" y="99"/>
                  </a:moveTo>
                  <a:cubicBezTo>
                    <a:pt x="92" y="142"/>
                    <a:pt x="92" y="142"/>
                    <a:pt x="92" y="142"/>
                  </a:cubicBezTo>
                  <a:cubicBezTo>
                    <a:pt x="95" y="142"/>
                    <a:pt x="97" y="142"/>
                    <a:pt x="100" y="141"/>
                  </a:cubicBezTo>
                  <a:lnTo>
                    <a:pt x="100" y="99"/>
                  </a:lnTo>
                  <a:close/>
                  <a:moveTo>
                    <a:pt x="73" y="52"/>
                  </a:moveTo>
                  <a:cubicBezTo>
                    <a:pt x="81" y="12"/>
                    <a:pt x="81" y="12"/>
                    <a:pt x="81" y="12"/>
                  </a:cubicBezTo>
                  <a:cubicBezTo>
                    <a:pt x="78" y="13"/>
                    <a:pt x="76" y="13"/>
                    <a:pt x="73" y="14"/>
                  </a:cubicBezTo>
                  <a:lnTo>
                    <a:pt x="73" y="52"/>
                  </a:lnTo>
                  <a:close/>
                  <a:moveTo>
                    <a:pt x="73" y="14"/>
                  </a:moveTo>
                  <a:cubicBezTo>
                    <a:pt x="73" y="52"/>
                    <a:pt x="73" y="52"/>
                    <a:pt x="73" y="52"/>
                  </a:cubicBezTo>
                  <a:cubicBezTo>
                    <a:pt x="57" y="141"/>
                    <a:pt x="57" y="141"/>
                    <a:pt x="57" y="141"/>
                  </a:cubicBezTo>
                  <a:cubicBezTo>
                    <a:pt x="54" y="141"/>
                    <a:pt x="50" y="140"/>
                    <a:pt x="47" y="139"/>
                  </a:cubicBezTo>
                  <a:cubicBezTo>
                    <a:pt x="47" y="106"/>
                    <a:pt x="47" y="106"/>
                    <a:pt x="47" y="106"/>
                  </a:cubicBezTo>
                  <a:cubicBezTo>
                    <a:pt x="63" y="18"/>
                    <a:pt x="63" y="18"/>
                    <a:pt x="63" y="18"/>
                  </a:cubicBezTo>
                  <a:cubicBezTo>
                    <a:pt x="67" y="17"/>
                    <a:pt x="70" y="15"/>
                    <a:pt x="73" y="14"/>
                  </a:cubicBezTo>
                  <a:close/>
                  <a:moveTo>
                    <a:pt x="73" y="103"/>
                  </a:moveTo>
                  <a:cubicBezTo>
                    <a:pt x="66" y="142"/>
                    <a:pt x="66" y="142"/>
                    <a:pt x="66" y="142"/>
                  </a:cubicBezTo>
                  <a:cubicBezTo>
                    <a:pt x="69" y="143"/>
                    <a:pt x="71" y="143"/>
                    <a:pt x="73" y="143"/>
                  </a:cubicBezTo>
                  <a:lnTo>
                    <a:pt x="73" y="103"/>
                  </a:lnTo>
                  <a:close/>
                  <a:moveTo>
                    <a:pt x="47" y="54"/>
                  </a:moveTo>
                  <a:cubicBezTo>
                    <a:pt x="53" y="23"/>
                    <a:pt x="53" y="23"/>
                    <a:pt x="53" y="23"/>
                  </a:cubicBezTo>
                  <a:cubicBezTo>
                    <a:pt x="51" y="24"/>
                    <a:pt x="49" y="25"/>
                    <a:pt x="47" y="26"/>
                  </a:cubicBezTo>
                  <a:lnTo>
                    <a:pt x="47" y="54"/>
                  </a:lnTo>
                  <a:close/>
                  <a:moveTo>
                    <a:pt x="47" y="26"/>
                  </a:moveTo>
                  <a:cubicBezTo>
                    <a:pt x="47" y="54"/>
                    <a:pt x="47" y="54"/>
                    <a:pt x="47" y="54"/>
                  </a:cubicBezTo>
                  <a:cubicBezTo>
                    <a:pt x="33" y="134"/>
                    <a:pt x="33" y="134"/>
                    <a:pt x="33" y="134"/>
                  </a:cubicBezTo>
                  <a:cubicBezTo>
                    <a:pt x="28" y="131"/>
                    <a:pt x="24" y="129"/>
                    <a:pt x="21" y="126"/>
                  </a:cubicBezTo>
                  <a:cubicBezTo>
                    <a:pt x="21" y="108"/>
                    <a:pt x="21" y="108"/>
                    <a:pt x="21" y="108"/>
                  </a:cubicBezTo>
                  <a:cubicBezTo>
                    <a:pt x="35" y="33"/>
                    <a:pt x="35" y="33"/>
                    <a:pt x="35" y="33"/>
                  </a:cubicBezTo>
                  <a:cubicBezTo>
                    <a:pt x="39" y="31"/>
                    <a:pt x="43" y="28"/>
                    <a:pt x="47" y="26"/>
                  </a:cubicBezTo>
                  <a:close/>
                  <a:moveTo>
                    <a:pt x="47" y="106"/>
                  </a:moveTo>
                  <a:cubicBezTo>
                    <a:pt x="41" y="137"/>
                    <a:pt x="41" y="137"/>
                    <a:pt x="41" y="137"/>
                  </a:cubicBezTo>
                  <a:cubicBezTo>
                    <a:pt x="43" y="138"/>
                    <a:pt x="45" y="139"/>
                    <a:pt x="47" y="139"/>
                  </a:cubicBezTo>
                  <a:lnTo>
                    <a:pt x="47" y="106"/>
                  </a:lnTo>
                  <a:close/>
                  <a:moveTo>
                    <a:pt x="21" y="57"/>
                  </a:moveTo>
                  <a:cubicBezTo>
                    <a:pt x="24" y="42"/>
                    <a:pt x="24" y="42"/>
                    <a:pt x="24" y="42"/>
                  </a:cubicBezTo>
                  <a:cubicBezTo>
                    <a:pt x="23" y="43"/>
                    <a:pt x="22" y="44"/>
                    <a:pt x="21" y="45"/>
                  </a:cubicBezTo>
                  <a:lnTo>
                    <a:pt x="21" y="57"/>
                  </a:lnTo>
                  <a:close/>
                  <a:moveTo>
                    <a:pt x="21" y="45"/>
                  </a:moveTo>
                  <a:cubicBezTo>
                    <a:pt x="21" y="57"/>
                    <a:pt x="21" y="57"/>
                    <a:pt x="21" y="57"/>
                  </a:cubicBezTo>
                  <a:cubicBezTo>
                    <a:pt x="11" y="113"/>
                    <a:pt x="11" y="113"/>
                    <a:pt x="11" y="113"/>
                  </a:cubicBezTo>
                  <a:cubicBezTo>
                    <a:pt x="8" y="109"/>
                    <a:pt x="6" y="104"/>
                    <a:pt x="5" y="98"/>
                  </a:cubicBezTo>
                  <a:cubicBezTo>
                    <a:pt x="0" y="77"/>
                    <a:pt x="7" y="59"/>
                    <a:pt x="21" y="45"/>
                  </a:cubicBezTo>
                  <a:close/>
                  <a:moveTo>
                    <a:pt x="21" y="108"/>
                  </a:moveTo>
                  <a:cubicBezTo>
                    <a:pt x="18" y="123"/>
                    <a:pt x="18" y="123"/>
                    <a:pt x="18" y="123"/>
                  </a:cubicBezTo>
                  <a:cubicBezTo>
                    <a:pt x="19" y="124"/>
                    <a:pt x="20" y="125"/>
                    <a:pt x="21" y="126"/>
                  </a:cubicBezTo>
                  <a:lnTo>
                    <a:pt x="21" y="108"/>
                  </a:lnTo>
                  <a:close/>
                </a:path>
              </a:pathLst>
            </a:custGeom>
            <a:solidFill>
              <a:srgbClr val="9B5C29">
                <a:alpha val="100000"/>
              </a:srgbClr>
            </a:solidFill>
            <a:ln w="9525">
              <a:noFill/>
            </a:ln>
          </p:spPr>
          <p:txBody>
            <a:bodyPr/>
            <a:lstStyle/>
            <a:p>
              <a:endParaRPr lang="zh-CN" altLang="en-US"/>
            </a:p>
          </p:txBody>
        </p:sp>
        <p:sp>
          <p:nvSpPr>
            <p:cNvPr id="14383" name="Freeform 42"/>
            <p:cNvSpPr/>
            <p:nvPr/>
          </p:nvSpPr>
          <p:spPr>
            <a:xfrm>
              <a:off x="2930525" y="606425"/>
              <a:ext cx="1425575" cy="993775"/>
            </a:xfrm>
            <a:custGeom>
              <a:avLst/>
              <a:gdLst/>
              <a:ahLst/>
              <a:cxnLst>
                <a:cxn ang="0">
                  <a:pos x="714668" y="0"/>
                </a:cxn>
                <a:cxn ang="0">
                  <a:pos x="714668" y="993775"/>
                </a:cxn>
                <a:cxn ang="0">
                  <a:pos x="714668" y="0"/>
                </a:cxn>
              </a:cxnLst>
              <a:rect l="0" t="0" r="0" b="0"/>
              <a:pathLst>
                <a:path w="379" h="264">
                  <a:moveTo>
                    <a:pt x="190" y="0"/>
                  </a:moveTo>
                  <a:cubicBezTo>
                    <a:pt x="322" y="0"/>
                    <a:pt x="379" y="264"/>
                    <a:pt x="190" y="264"/>
                  </a:cubicBezTo>
                  <a:cubicBezTo>
                    <a:pt x="0" y="264"/>
                    <a:pt x="58" y="0"/>
                    <a:pt x="190" y="0"/>
                  </a:cubicBezTo>
                  <a:close/>
                </a:path>
              </a:pathLst>
            </a:custGeom>
            <a:solidFill>
              <a:srgbClr val="392214">
                <a:alpha val="100000"/>
              </a:srgbClr>
            </a:solidFill>
            <a:ln w="9525">
              <a:noFill/>
            </a:ln>
          </p:spPr>
          <p:txBody>
            <a:bodyPr/>
            <a:lstStyle/>
            <a:p>
              <a:endParaRPr lang="zh-CN" altLang="en-US"/>
            </a:p>
          </p:txBody>
        </p:sp>
        <p:sp>
          <p:nvSpPr>
            <p:cNvPr id="14384" name="Freeform 43"/>
            <p:cNvSpPr/>
            <p:nvPr/>
          </p:nvSpPr>
          <p:spPr>
            <a:xfrm>
              <a:off x="2987675" y="644525"/>
              <a:ext cx="1311275" cy="917575"/>
            </a:xfrm>
            <a:custGeom>
              <a:avLst/>
              <a:gdLst/>
              <a:ahLst/>
              <a:cxnLst>
                <a:cxn ang="0">
                  <a:pos x="657516" y="0"/>
                </a:cxn>
                <a:cxn ang="0">
                  <a:pos x="657516" y="917575"/>
                </a:cxn>
                <a:cxn ang="0">
                  <a:pos x="657516" y="0"/>
                </a:cxn>
              </a:cxnLst>
              <a:rect l="0" t="0" r="0" b="0"/>
              <a:pathLst>
                <a:path w="349" h="244">
                  <a:moveTo>
                    <a:pt x="175" y="0"/>
                  </a:moveTo>
                  <a:cubicBezTo>
                    <a:pt x="296" y="0"/>
                    <a:pt x="349" y="244"/>
                    <a:pt x="175" y="244"/>
                  </a:cubicBezTo>
                  <a:cubicBezTo>
                    <a:pt x="0" y="244"/>
                    <a:pt x="53" y="0"/>
                    <a:pt x="175" y="0"/>
                  </a:cubicBezTo>
                  <a:close/>
                </a:path>
              </a:pathLst>
            </a:custGeom>
            <a:solidFill>
              <a:srgbClr val="9B5C29">
                <a:alpha val="100000"/>
              </a:srgbClr>
            </a:solidFill>
            <a:ln w="9525">
              <a:noFill/>
            </a:ln>
          </p:spPr>
          <p:txBody>
            <a:bodyPr/>
            <a:lstStyle/>
            <a:p>
              <a:endParaRPr lang="zh-CN" altLang="en-US"/>
            </a:p>
          </p:txBody>
        </p:sp>
        <p:sp>
          <p:nvSpPr>
            <p:cNvPr id="14385" name="Freeform 44"/>
            <p:cNvSpPr/>
            <p:nvPr/>
          </p:nvSpPr>
          <p:spPr>
            <a:xfrm>
              <a:off x="3565525" y="941388"/>
              <a:ext cx="153987" cy="139700"/>
            </a:xfrm>
            <a:custGeom>
              <a:avLst/>
              <a:gdLst/>
              <a:ahLst/>
              <a:cxnLst>
                <a:cxn ang="0">
                  <a:pos x="56337" y="0"/>
                </a:cxn>
                <a:cxn ang="0">
                  <a:pos x="101406" y="0"/>
                </a:cxn>
                <a:cxn ang="0">
                  <a:pos x="150231" y="33981"/>
                </a:cxn>
                <a:cxn ang="0">
                  <a:pos x="93895" y="139700"/>
                </a:cxn>
                <a:cxn ang="0">
                  <a:pos x="63848" y="139700"/>
                </a:cxn>
                <a:cxn ang="0">
                  <a:pos x="3756" y="33981"/>
                </a:cxn>
                <a:cxn ang="0">
                  <a:pos x="56337" y="0"/>
                </a:cxn>
              </a:cxnLst>
              <a:rect l="0" t="0" r="0" b="0"/>
              <a:pathLst>
                <a:path w="41" h="37">
                  <a:moveTo>
                    <a:pt x="15" y="0"/>
                  </a:moveTo>
                  <a:cubicBezTo>
                    <a:pt x="27" y="0"/>
                    <a:pt x="27" y="0"/>
                    <a:pt x="27" y="0"/>
                  </a:cubicBezTo>
                  <a:cubicBezTo>
                    <a:pt x="34" y="0"/>
                    <a:pt x="41" y="4"/>
                    <a:pt x="40" y="9"/>
                  </a:cubicBezTo>
                  <a:cubicBezTo>
                    <a:pt x="37" y="18"/>
                    <a:pt x="36" y="37"/>
                    <a:pt x="25" y="37"/>
                  </a:cubicBezTo>
                  <a:cubicBezTo>
                    <a:pt x="17" y="37"/>
                    <a:pt x="17" y="37"/>
                    <a:pt x="17" y="37"/>
                  </a:cubicBezTo>
                  <a:cubicBezTo>
                    <a:pt x="5" y="37"/>
                    <a:pt x="4" y="18"/>
                    <a:pt x="1" y="9"/>
                  </a:cubicBezTo>
                  <a:cubicBezTo>
                    <a:pt x="0" y="4"/>
                    <a:pt x="7" y="0"/>
                    <a:pt x="15" y="0"/>
                  </a:cubicBezTo>
                  <a:close/>
                </a:path>
              </a:pathLst>
            </a:custGeom>
            <a:solidFill>
              <a:srgbClr val="FFF7E8">
                <a:alpha val="100000"/>
              </a:srgbClr>
            </a:solidFill>
            <a:ln w="9525">
              <a:noFill/>
            </a:ln>
          </p:spPr>
          <p:txBody>
            <a:bodyPr/>
            <a:lstStyle/>
            <a:p>
              <a:endParaRPr lang="zh-CN" altLang="en-US"/>
            </a:p>
          </p:txBody>
        </p:sp>
        <p:sp>
          <p:nvSpPr>
            <p:cNvPr id="14386" name="Rectangle 45"/>
            <p:cNvSpPr/>
            <p:nvPr/>
          </p:nvSpPr>
          <p:spPr>
            <a:xfrm>
              <a:off x="3636963" y="982663"/>
              <a:ext cx="11112" cy="109538"/>
            </a:xfrm>
            <a:prstGeom prst="rect">
              <a:avLst/>
            </a:prstGeom>
            <a:solidFill>
              <a:srgbClr val="9B5C29"/>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7" name="Oval 46"/>
            <p:cNvSpPr/>
            <p:nvPr/>
          </p:nvSpPr>
          <p:spPr>
            <a:xfrm>
              <a:off x="3487738" y="836613"/>
              <a:ext cx="314325" cy="165100"/>
            </a:xfrm>
            <a:prstGeom prst="ellipse">
              <a:avLst/>
            </a:prstGeom>
            <a:solidFill>
              <a:srgbClr val="9B5C29"/>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8" name="Oval 47"/>
            <p:cNvSpPr/>
            <p:nvPr/>
          </p:nvSpPr>
          <p:spPr>
            <a:xfrm>
              <a:off x="3524250" y="862013"/>
              <a:ext cx="241300" cy="112713"/>
            </a:xfrm>
            <a:prstGeom prst="ellipse">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9" name="Oval 48"/>
            <p:cNvSpPr/>
            <p:nvPr/>
          </p:nvSpPr>
          <p:spPr>
            <a:xfrm>
              <a:off x="3573463" y="685800"/>
              <a:ext cx="49212" cy="142875"/>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0" name="Oval 49"/>
            <p:cNvSpPr/>
            <p:nvPr/>
          </p:nvSpPr>
          <p:spPr>
            <a:xfrm>
              <a:off x="3667125" y="685800"/>
              <a:ext cx="46037" cy="142875"/>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1" name="Oval 50"/>
            <p:cNvSpPr/>
            <p:nvPr/>
          </p:nvSpPr>
          <p:spPr>
            <a:xfrm>
              <a:off x="3562350" y="869950"/>
              <a:ext cx="161925" cy="68263"/>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2" name="Oval 51"/>
            <p:cNvSpPr/>
            <p:nvPr/>
          </p:nvSpPr>
          <p:spPr>
            <a:xfrm>
              <a:off x="3433763" y="1122363"/>
              <a:ext cx="417512" cy="414338"/>
            </a:xfrm>
            <a:prstGeom prst="ellipse">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3" name="Freeform 52"/>
            <p:cNvSpPr/>
            <p:nvPr/>
          </p:nvSpPr>
          <p:spPr>
            <a:xfrm>
              <a:off x="3630613" y="1177925"/>
              <a:ext cx="25400" cy="150813"/>
            </a:xfrm>
            <a:custGeom>
              <a:avLst/>
              <a:gdLst/>
              <a:ahLst/>
              <a:cxnLst>
                <a:cxn ang="0">
                  <a:pos x="14514" y="0"/>
                </a:cxn>
                <a:cxn ang="0">
                  <a:pos x="14514" y="0"/>
                </a:cxn>
                <a:cxn ang="0">
                  <a:pos x="25400" y="11311"/>
                </a:cxn>
                <a:cxn ang="0">
                  <a:pos x="25400" y="139502"/>
                </a:cxn>
                <a:cxn ang="0">
                  <a:pos x="14514" y="150813"/>
                </a:cxn>
                <a:cxn ang="0">
                  <a:pos x="14514" y="150813"/>
                </a:cxn>
                <a:cxn ang="0">
                  <a:pos x="0" y="139502"/>
                </a:cxn>
                <a:cxn ang="0">
                  <a:pos x="0" y="11311"/>
                </a:cxn>
                <a:cxn ang="0">
                  <a:pos x="14514" y="0"/>
                </a:cxn>
              </a:cxnLst>
              <a:rect l="0" t="0" r="0" b="0"/>
              <a:pathLst>
                <a:path w="7" h="40">
                  <a:moveTo>
                    <a:pt x="4" y="0"/>
                  </a:moveTo>
                  <a:cubicBezTo>
                    <a:pt x="4" y="0"/>
                    <a:pt x="4" y="0"/>
                    <a:pt x="4" y="0"/>
                  </a:cubicBezTo>
                  <a:cubicBezTo>
                    <a:pt x="5" y="0"/>
                    <a:pt x="7" y="1"/>
                    <a:pt x="7" y="3"/>
                  </a:cubicBezTo>
                  <a:cubicBezTo>
                    <a:pt x="7" y="37"/>
                    <a:pt x="7" y="37"/>
                    <a:pt x="7" y="37"/>
                  </a:cubicBezTo>
                  <a:cubicBezTo>
                    <a:pt x="7" y="39"/>
                    <a:pt x="5" y="40"/>
                    <a:pt x="4" y="40"/>
                  </a:cubicBezTo>
                  <a:cubicBezTo>
                    <a:pt x="4" y="40"/>
                    <a:pt x="4" y="40"/>
                    <a:pt x="4" y="40"/>
                  </a:cubicBezTo>
                  <a:cubicBezTo>
                    <a:pt x="2" y="40"/>
                    <a:pt x="0" y="39"/>
                    <a:pt x="0" y="37"/>
                  </a:cubicBezTo>
                  <a:cubicBezTo>
                    <a:pt x="0" y="3"/>
                    <a:pt x="0" y="3"/>
                    <a:pt x="0" y="3"/>
                  </a:cubicBezTo>
                  <a:cubicBezTo>
                    <a:pt x="0" y="1"/>
                    <a:pt x="2" y="0"/>
                    <a:pt x="4" y="0"/>
                  </a:cubicBezTo>
                  <a:close/>
                </a:path>
              </a:pathLst>
            </a:custGeom>
            <a:solidFill>
              <a:srgbClr val="392214">
                <a:alpha val="100000"/>
              </a:srgbClr>
            </a:solidFill>
            <a:ln w="9525">
              <a:noFill/>
            </a:ln>
          </p:spPr>
          <p:txBody>
            <a:bodyPr/>
            <a:lstStyle/>
            <a:p>
              <a:endParaRPr lang="zh-CN" altLang="en-US"/>
            </a:p>
          </p:txBody>
        </p:sp>
        <p:sp>
          <p:nvSpPr>
            <p:cNvPr id="14394" name="Freeform 53"/>
            <p:cNvSpPr/>
            <p:nvPr/>
          </p:nvSpPr>
          <p:spPr>
            <a:xfrm>
              <a:off x="3543300" y="1238250"/>
              <a:ext cx="104775" cy="95250"/>
            </a:xfrm>
            <a:custGeom>
              <a:avLst/>
              <a:gdLst/>
              <a:ahLst/>
              <a:cxnLst>
                <a:cxn ang="0">
                  <a:pos x="3742" y="3810"/>
                </a:cxn>
                <a:cxn ang="0">
                  <a:pos x="3742" y="3810"/>
                </a:cxn>
                <a:cxn ang="0">
                  <a:pos x="22452" y="3810"/>
                </a:cxn>
                <a:cxn ang="0">
                  <a:pos x="97291" y="72390"/>
                </a:cxn>
                <a:cxn ang="0">
                  <a:pos x="101033" y="91440"/>
                </a:cxn>
                <a:cxn ang="0">
                  <a:pos x="82323" y="91440"/>
                </a:cxn>
                <a:cxn ang="0">
                  <a:pos x="3742" y="22860"/>
                </a:cxn>
                <a:cxn ang="0">
                  <a:pos x="3742" y="3810"/>
                </a:cxn>
              </a:cxnLst>
              <a:rect l="0" t="0" r="0" b="0"/>
              <a:pathLst>
                <a:path w="28" h="25">
                  <a:moveTo>
                    <a:pt x="1" y="1"/>
                  </a:moveTo>
                  <a:cubicBezTo>
                    <a:pt x="1" y="1"/>
                    <a:pt x="1" y="1"/>
                    <a:pt x="1" y="1"/>
                  </a:cubicBezTo>
                  <a:cubicBezTo>
                    <a:pt x="2" y="0"/>
                    <a:pt x="4" y="0"/>
                    <a:pt x="6" y="1"/>
                  </a:cubicBezTo>
                  <a:cubicBezTo>
                    <a:pt x="26" y="19"/>
                    <a:pt x="26" y="19"/>
                    <a:pt x="26" y="19"/>
                  </a:cubicBezTo>
                  <a:cubicBezTo>
                    <a:pt x="28" y="21"/>
                    <a:pt x="28" y="23"/>
                    <a:pt x="27" y="24"/>
                  </a:cubicBezTo>
                  <a:cubicBezTo>
                    <a:pt x="25" y="25"/>
                    <a:pt x="23" y="25"/>
                    <a:pt x="22" y="24"/>
                  </a:cubicBezTo>
                  <a:cubicBezTo>
                    <a:pt x="1" y="6"/>
                    <a:pt x="1" y="6"/>
                    <a:pt x="1" y="6"/>
                  </a:cubicBezTo>
                  <a:cubicBezTo>
                    <a:pt x="0" y="5"/>
                    <a:pt x="0" y="3"/>
                    <a:pt x="1" y="1"/>
                  </a:cubicBezTo>
                  <a:close/>
                </a:path>
              </a:pathLst>
            </a:custGeom>
            <a:solidFill>
              <a:srgbClr val="392214">
                <a:alpha val="100000"/>
              </a:srgbClr>
            </a:solidFill>
            <a:ln w="9525">
              <a:noFill/>
            </a:ln>
          </p:spPr>
          <p:txBody>
            <a:bodyPr/>
            <a:lstStyle/>
            <a:p>
              <a:endParaRPr lang="zh-CN" altLang="en-US"/>
            </a:p>
          </p:txBody>
        </p:sp>
        <p:sp>
          <p:nvSpPr>
            <p:cNvPr id="14395" name="Oval 54"/>
            <p:cNvSpPr/>
            <p:nvPr/>
          </p:nvSpPr>
          <p:spPr>
            <a:xfrm>
              <a:off x="3630613" y="1136650"/>
              <a:ext cx="25400" cy="26988"/>
            </a:xfrm>
            <a:prstGeom prst="ellipse">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6" name="Oval 55"/>
            <p:cNvSpPr/>
            <p:nvPr/>
          </p:nvSpPr>
          <p:spPr>
            <a:xfrm>
              <a:off x="3814763" y="1320800"/>
              <a:ext cx="25400" cy="26988"/>
            </a:xfrm>
            <a:prstGeom prst="ellipse">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7" name="Oval 56"/>
            <p:cNvSpPr/>
            <p:nvPr/>
          </p:nvSpPr>
          <p:spPr>
            <a:xfrm>
              <a:off x="3633788" y="1506538"/>
              <a:ext cx="25400" cy="25400"/>
            </a:xfrm>
            <a:prstGeom prst="ellipse">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8" name="Oval 57"/>
            <p:cNvSpPr/>
            <p:nvPr/>
          </p:nvSpPr>
          <p:spPr>
            <a:xfrm>
              <a:off x="3449638" y="1320800"/>
              <a:ext cx="25400" cy="26988"/>
            </a:xfrm>
            <a:prstGeom prst="ellipse">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9" name="Oval 58"/>
            <p:cNvSpPr/>
            <p:nvPr/>
          </p:nvSpPr>
          <p:spPr>
            <a:xfrm>
              <a:off x="3611563" y="1298575"/>
              <a:ext cx="63500" cy="60325"/>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400" name="Oval 59"/>
            <p:cNvSpPr/>
            <p:nvPr/>
          </p:nvSpPr>
          <p:spPr>
            <a:xfrm>
              <a:off x="3719513" y="1069975"/>
              <a:ext cx="219075" cy="217488"/>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401" name="Oval 60"/>
            <p:cNvSpPr/>
            <p:nvPr/>
          </p:nvSpPr>
          <p:spPr>
            <a:xfrm>
              <a:off x="3754438" y="1046163"/>
              <a:ext cx="214312" cy="214313"/>
            </a:xfrm>
            <a:prstGeom prst="ellipse">
              <a:avLst/>
            </a:prstGeom>
            <a:solidFill>
              <a:srgbClr val="9B5C29"/>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402" name="Oval 61"/>
            <p:cNvSpPr/>
            <p:nvPr/>
          </p:nvSpPr>
          <p:spPr>
            <a:xfrm>
              <a:off x="3348038" y="1069975"/>
              <a:ext cx="217487" cy="217488"/>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403" name="Oval 62"/>
            <p:cNvSpPr/>
            <p:nvPr/>
          </p:nvSpPr>
          <p:spPr>
            <a:xfrm>
              <a:off x="3321050" y="1046163"/>
              <a:ext cx="214312" cy="214313"/>
            </a:xfrm>
            <a:prstGeom prst="ellipse">
              <a:avLst/>
            </a:prstGeom>
            <a:solidFill>
              <a:srgbClr val="9B5C29"/>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grpSp>
      <p:sp>
        <p:nvSpPr>
          <p:cNvPr id="14340" name="文本框 59"/>
          <p:cNvSpPr txBox="1"/>
          <p:nvPr/>
        </p:nvSpPr>
        <p:spPr>
          <a:xfrm>
            <a:off x="1836963" y="414792"/>
            <a:ext cx="3222053" cy="461665"/>
          </a:xfrm>
          <a:prstGeom prst="rect">
            <a:avLst/>
          </a:prstGeom>
          <a:noFill/>
          <a:ln w="9525">
            <a:noFill/>
          </a:ln>
        </p:spPr>
        <p:txBody>
          <a:bodyPr wrap="square">
            <a:spAutoFit/>
          </a:bodyPr>
          <a:lstStyle/>
          <a:p>
            <a:r>
              <a:rPr lang="en-US" altLang="zh-CN" sz="2400" b="1" u="heavy" dirty="0" smtClean="0">
                <a:solidFill>
                  <a:schemeClr val="bg1"/>
                </a:solidFill>
                <a:latin typeface="楷体" pitchFamily="49" charset="-122"/>
                <a:ea typeface="楷体" pitchFamily="49" charset="-122"/>
              </a:rPr>
              <a:t>7.2  </a:t>
            </a:r>
            <a:r>
              <a:rPr lang="zh-CN" altLang="zh-CN" sz="2400" b="1" u="heavy" dirty="0" smtClean="0">
                <a:solidFill>
                  <a:schemeClr val="bg1"/>
                </a:solidFill>
                <a:latin typeface="楷体" pitchFamily="49" charset="-122"/>
                <a:ea typeface="楷体" pitchFamily="49" charset="-122"/>
              </a:rPr>
              <a:t>排序基本概念</a:t>
            </a:r>
            <a:endParaRPr lang="zh-CN" altLang="zh-CN" sz="2400" b="1" u="heavy" dirty="0">
              <a:solidFill>
                <a:schemeClr val="bg1"/>
              </a:solidFill>
              <a:latin typeface="楷体" pitchFamily="49" charset="-122"/>
              <a:ea typeface="楷体" pitchFamily="49" charset="-122"/>
            </a:endParaRPr>
          </a:p>
        </p:txBody>
      </p:sp>
      <p:sp>
        <p:nvSpPr>
          <p:cNvPr id="79" name="矩形 78"/>
          <p:cNvSpPr/>
          <p:nvPr/>
        </p:nvSpPr>
        <p:spPr>
          <a:xfrm>
            <a:off x="546653" y="1946199"/>
            <a:ext cx="7841973" cy="1569660"/>
          </a:xfrm>
          <a:prstGeom prst="rect">
            <a:avLst/>
          </a:prstGeom>
        </p:spPr>
        <p:txBody>
          <a:bodyPr wrap="square">
            <a:spAutoFit/>
          </a:bodyPr>
          <a:lstStyle/>
          <a:p>
            <a:r>
              <a:rPr lang="en-US" altLang="zh-CN" sz="1600" dirty="0" smtClean="0">
                <a:latin typeface="楷体" pitchFamily="49" charset="-122"/>
                <a:ea typeface="楷体" pitchFamily="49" charset="-122"/>
              </a:rPr>
              <a:t>1</a:t>
            </a:r>
            <a:r>
              <a:rPr lang="zh-CN" altLang="zh-CN" sz="1600" dirty="0" smtClean="0">
                <a:latin typeface="楷体" pitchFamily="49" charset="-122"/>
                <a:ea typeface="楷体" pitchFamily="49" charset="-122"/>
              </a:rPr>
              <a:t>．排序</a:t>
            </a:r>
            <a:endParaRPr lang="en-US" altLang="zh-CN" sz="1600" dirty="0" smtClean="0">
              <a:latin typeface="楷体" pitchFamily="49" charset="-122"/>
              <a:ea typeface="楷体" pitchFamily="49" charset="-122"/>
            </a:endParaRPr>
          </a:p>
          <a:p>
            <a:r>
              <a:rPr lang="en-US" altLang="zh-CN" sz="1600" dirty="0" smtClean="0">
                <a:latin typeface="楷体" pitchFamily="49" charset="-122"/>
                <a:ea typeface="楷体" pitchFamily="49" charset="-122"/>
              </a:rPr>
              <a:t>2</a:t>
            </a:r>
            <a:r>
              <a:rPr lang="zh-CN" altLang="zh-CN" sz="1600" dirty="0" smtClean="0">
                <a:latin typeface="楷体" pitchFamily="49" charset="-122"/>
                <a:ea typeface="楷体" pitchFamily="49" charset="-122"/>
              </a:rPr>
              <a:t>．内部排序与外部排序</a:t>
            </a:r>
            <a:endParaRPr lang="en-US" altLang="zh-CN" sz="1600" dirty="0" smtClean="0">
              <a:latin typeface="楷体" pitchFamily="49" charset="-122"/>
              <a:ea typeface="楷体" pitchFamily="49" charset="-122"/>
            </a:endParaRPr>
          </a:p>
          <a:p>
            <a:r>
              <a:rPr lang="en-US" altLang="zh-CN" sz="1600" dirty="0" smtClean="0">
                <a:latin typeface="楷体" pitchFamily="49" charset="-122"/>
                <a:ea typeface="楷体" pitchFamily="49" charset="-122"/>
              </a:rPr>
              <a:t>3</a:t>
            </a:r>
            <a:r>
              <a:rPr lang="zh-CN" altLang="zh-CN" sz="1600" dirty="0" smtClean="0">
                <a:latin typeface="楷体" pitchFamily="49" charset="-122"/>
                <a:ea typeface="楷体" pitchFamily="49" charset="-122"/>
              </a:rPr>
              <a:t>．排序算法的稳定性</a:t>
            </a:r>
            <a:endParaRPr lang="en-US" altLang="zh-CN" sz="1600" dirty="0" smtClean="0">
              <a:latin typeface="楷体" pitchFamily="49" charset="-122"/>
              <a:ea typeface="楷体" pitchFamily="49" charset="-122"/>
            </a:endParaRPr>
          </a:p>
          <a:p>
            <a:r>
              <a:rPr lang="en-US" altLang="zh-CN" sz="1600" dirty="0" smtClean="0">
                <a:latin typeface="楷体" pitchFamily="49" charset="-122"/>
                <a:ea typeface="楷体" pitchFamily="49" charset="-122"/>
              </a:rPr>
              <a:t>4</a:t>
            </a:r>
            <a:r>
              <a:rPr lang="zh-CN" altLang="zh-CN" sz="1600" dirty="0" smtClean="0">
                <a:latin typeface="楷体" pitchFamily="49" charset="-122"/>
                <a:ea typeface="楷体" pitchFamily="49" charset="-122"/>
              </a:rPr>
              <a:t>．排序算法的效率评价</a:t>
            </a:r>
            <a:endParaRPr lang="en-US" altLang="zh-CN" sz="1600" dirty="0" smtClean="0">
              <a:latin typeface="楷体" pitchFamily="49" charset="-122"/>
              <a:ea typeface="楷体" pitchFamily="49" charset="-122"/>
            </a:endParaRPr>
          </a:p>
          <a:p>
            <a:r>
              <a:rPr lang="en-US" altLang="zh-CN" sz="1600" dirty="0" smtClean="0">
                <a:latin typeface="楷体" pitchFamily="49" charset="-122"/>
                <a:ea typeface="楷体" pitchFamily="49" charset="-122"/>
              </a:rPr>
              <a:t>5</a:t>
            </a:r>
            <a:r>
              <a:rPr lang="zh-CN" altLang="zh-CN" sz="1600" dirty="0" smtClean="0">
                <a:latin typeface="楷体" pitchFamily="49" charset="-122"/>
                <a:ea typeface="楷体" pitchFamily="49" charset="-122"/>
              </a:rPr>
              <a:t>．内部排序的基本思路</a:t>
            </a:r>
          </a:p>
          <a:p>
            <a:r>
              <a:rPr lang="en-US" altLang="zh-CN" sz="1600" dirty="0" smtClean="0">
                <a:latin typeface="楷体" pitchFamily="49" charset="-122"/>
                <a:ea typeface="楷体" pitchFamily="49" charset="-122"/>
              </a:rPr>
              <a:t>6</a:t>
            </a:r>
            <a:r>
              <a:rPr lang="zh-CN" altLang="zh-CN" sz="1600" dirty="0" smtClean="0">
                <a:latin typeface="楷体" pitchFamily="49" charset="-122"/>
                <a:ea typeface="楷体" pitchFamily="49" charset="-122"/>
              </a:rPr>
              <a:t>．待排序记录序列的存储结构</a:t>
            </a:r>
            <a:endParaRPr lang="zh-CN" altLang="en-US" sz="1600" dirty="0">
              <a:latin typeface="楷体" pitchFamily="49" charset="-122"/>
              <a:ea typeface="楷体" pitchFamily="49" charset="-122"/>
            </a:endParaRPr>
          </a:p>
        </p:txBody>
      </p:sp>
      <p:sp>
        <p:nvSpPr>
          <p:cNvPr id="81" name="矩形 80"/>
          <p:cNvSpPr/>
          <p:nvPr/>
        </p:nvSpPr>
        <p:spPr>
          <a:xfrm>
            <a:off x="536712" y="1048435"/>
            <a:ext cx="8378688" cy="338554"/>
          </a:xfrm>
          <a:prstGeom prst="rect">
            <a:avLst/>
          </a:prstGeom>
        </p:spPr>
        <p:txBody>
          <a:bodyPr wrap="square">
            <a:spAutoFit/>
          </a:bodyPr>
          <a:lstStyle/>
          <a:p>
            <a:r>
              <a:rPr lang="zh-CN" altLang="zh-CN" sz="1600" dirty="0" smtClean="0">
                <a:latin typeface="楷体" pitchFamily="49" charset="-122"/>
                <a:ea typeface="楷体" pitchFamily="49" charset="-122"/>
              </a:rPr>
              <a:t>【学习任务】理解排序的定义，熟练掌握排序的相关概念。</a:t>
            </a:r>
            <a:endParaRPr lang="zh-CN" altLang="en-US" sz="1600" dirty="0">
              <a:latin typeface="楷体" pitchFamily="49" charset="-122"/>
              <a:ea typeface="楷体" pitchFamily="49" charset="-122"/>
            </a:endParaRPr>
          </a:p>
        </p:txBody>
      </p:sp>
    </p:spTree>
  </p:cSld>
  <p:clrMapOvr>
    <a:masterClrMapping/>
  </p:clrMapOvr>
  <mc:AlternateContent xmlns:mc="http://schemas.openxmlformats.org/markup-compatibility/2006">
    <mc:Choice xmlns=""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 name="矩形 58"/>
          <p:cNvSpPr/>
          <p:nvPr/>
        </p:nvSpPr>
        <p:spPr>
          <a:xfrm>
            <a:off x="0" y="377825"/>
            <a:ext cx="9144000" cy="493032"/>
          </a:xfrm>
          <a:prstGeom prst="rect">
            <a:avLst/>
          </a:prstGeom>
          <a:solidFill>
            <a:srgbClr val="4971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mn-lt"/>
              <a:ea typeface="+mn-ea"/>
              <a:cs typeface="+mn-cs"/>
            </a:endParaRPr>
          </a:p>
        </p:txBody>
      </p:sp>
      <p:grpSp>
        <p:nvGrpSpPr>
          <p:cNvPr id="2" name="组合 1"/>
          <p:cNvGrpSpPr/>
          <p:nvPr/>
        </p:nvGrpSpPr>
        <p:grpSpPr>
          <a:xfrm>
            <a:off x="10128" y="51708"/>
            <a:ext cx="1403123" cy="819150"/>
            <a:chOff x="449263" y="-463550"/>
            <a:chExt cx="4000500" cy="2379663"/>
          </a:xfrm>
        </p:grpSpPr>
        <p:sp>
          <p:nvSpPr>
            <p:cNvPr id="14348" name="Rectangle 7"/>
            <p:cNvSpPr/>
            <p:nvPr/>
          </p:nvSpPr>
          <p:spPr>
            <a:xfrm>
              <a:off x="449263" y="1655763"/>
              <a:ext cx="4000500" cy="252413"/>
            </a:xfrm>
            <a:prstGeom prst="rect">
              <a:avLst/>
            </a:prstGeom>
            <a:solidFill>
              <a:srgbClr val="43592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49" name="Freeform 8"/>
            <p:cNvSpPr/>
            <p:nvPr/>
          </p:nvSpPr>
          <p:spPr>
            <a:xfrm>
              <a:off x="1633538" y="7938"/>
              <a:ext cx="555625" cy="1647825"/>
            </a:xfrm>
            <a:custGeom>
              <a:avLst/>
              <a:gdLst/>
              <a:ahLst/>
              <a:cxnLst>
                <a:cxn ang="0">
                  <a:pos x="184150" y="1647825"/>
                </a:cxn>
                <a:cxn ang="0">
                  <a:pos x="555625" y="1606550"/>
                </a:cxn>
                <a:cxn ang="0">
                  <a:pos x="371475" y="0"/>
                </a:cxn>
                <a:cxn ang="0">
                  <a:pos x="0" y="41275"/>
                </a:cxn>
                <a:cxn ang="0">
                  <a:pos x="184150" y="1647825"/>
                </a:cxn>
              </a:cxnLst>
              <a:rect l="0" t="0" r="0" b="0"/>
              <a:pathLst>
                <a:path w="350" h="1038">
                  <a:moveTo>
                    <a:pt x="116" y="1038"/>
                  </a:moveTo>
                  <a:lnTo>
                    <a:pt x="350" y="1012"/>
                  </a:lnTo>
                  <a:lnTo>
                    <a:pt x="234" y="0"/>
                  </a:lnTo>
                  <a:lnTo>
                    <a:pt x="0" y="26"/>
                  </a:lnTo>
                  <a:lnTo>
                    <a:pt x="116" y="1038"/>
                  </a:lnTo>
                  <a:close/>
                </a:path>
              </a:pathLst>
            </a:custGeom>
            <a:solidFill>
              <a:srgbClr val="4A5B66">
                <a:alpha val="100000"/>
              </a:srgbClr>
            </a:solidFill>
            <a:ln w="9525">
              <a:noFill/>
            </a:ln>
          </p:spPr>
          <p:txBody>
            <a:bodyPr/>
            <a:lstStyle/>
            <a:p>
              <a:endParaRPr lang="zh-CN" altLang="en-US"/>
            </a:p>
          </p:txBody>
        </p:sp>
        <p:sp>
          <p:nvSpPr>
            <p:cNvPr id="14350" name="Freeform 9"/>
            <p:cNvSpPr/>
            <p:nvPr/>
          </p:nvSpPr>
          <p:spPr>
            <a:xfrm>
              <a:off x="1724025" y="147638"/>
              <a:ext cx="258762" cy="334963"/>
            </a:xfrm>
            <a:custGeom>
              <a:avLst/>
              <a:gdLst/>
              <a:ahLst/>
              <a:cxnLst>
                <a:cxn ang="0">
                  <a:pos x="33337" y="334963"/>
                </a:cxn>
                <a:cxn ang="0">
                  <a:pos x="258762" y="307975"/>
                </a:cxn>
                <a:cxn ang="0">
                  <a:pos x="225425" y="0"/>
                </a:cxn>
                <a:cxn ang="0">
                  <a:pos x="0" y="25400"/>
                </a:cxn>
                <a:cxn ang="0">
                  <a:pos x="33337" y="334963"/>
                </a:cxn>
              </a:cxnLst>
              <a:rect l="0" t="0" r="0" b="0"/>
              <a:pathLst>
                <a:path w="163" h="211">
                  <a:moveTo>
                    <a:pt x="21" y="211"/>
                  </a:moveTo>
                  <a:lnTo>
                    <a:pt x="163" y="194"/>
                  </a:lnTo>
                  <a:lnTo>
                    <a:pt x="142" y="0"/>
                  </a:lnTo>
                  <a:lnTo>
                    <a:pt x="0" y="16"/>
                  </a:lnTo>
                  <a:lnTo>
                    <a:pt x="21" y="211"/>
                  </a:lnTo>
                  <a:close/>
                </a:path>
              </a:pathLst>
            </a:custGeom>
            <a:solidFill>
              <a:srgbClr val="F8D271">
                <a:alpha val="100000"/>
              </a:srgbClr>
            </a:solidFill>
            <a:ln w="9525">
              <a:noFill/>
            </a:ln>
          </p:spPr>
          <p:txBody>
            <a:bodyPr/>
            <a:lstStyle/>
            <a:p>
              <a:endParaRPr lang="zh-CN" altLang="en-US"/>
            </a:p>
          </p:txBody>
        </p:sp>
        <p:sp>
          <p:nvSpPr>
            <p:cNvPr id="14351" name="Freeform 10"/>
            <p:cNvSpPr/>
            <p:nvPr/>
          </p:nvSpPr>
          <p:spPr>
            <a:xfrm>
              <a:off x="1768475" y="568325"/>
              <a:ext cx="195262" cy="979488"/>
            </a:xfrm>
            <a:custGeom>
              <a:avLst/>
              <a:gdLst/>
              <a:ahLst/>
              <a:cxnLst>
                <a:cxn ang="0">
                  <a:pos x="0" y="7938"/>
                </a:cxn>
                <a:cxn ang="0">
                  <a:pos x="87312" y="0"/>
                </a:cxn>
                <a:cxn ang="0">
                  <a:pos x="195262" y="968375"/>
                </a:cxn>
                <a:cxn ang="0">
                  <a:pos x="109537" y="979488"/>
                </a:cxn>
                <a:cxn ang="0">
                  <a:pos x="0" y="7938"/>
                </a:cxn>
              </a:cxnLst>
              <a:rect l="0" t="0" r="0" b="0"/>
              <a:pathLst>
                <a:path w="123" h="617">
                  <a:moveTo>
                    <a:pt x="0" y="5"/>
                  </a:moveTo>
                  <a:lnTo>
                    <a:pt x="55" y="0"/>
                  </a:lnTo>
                  <a:lnTo>
                    <a:pt x="123" y="610"/>
                  </a:lnTo>
                  <a:lnTo>
                    <a:pt x="69" y="617"/>
                  </a:lnTo>
                  <a:lnTo>
                    <a:pt x="0" y="5"/>
                  </a:lnTo>
                  <a:close/>
                </a:path>
              </a:pathLst>
            </a:custGeom>
            <a:solidFill>
              <a:srgbClr val="F8D271">
                <a:alpha val="100000"/>
              </a:srgbClr>
            </a:solidFill>
            <a:ln w="9525">
              <a:noFill/>
            </a:ln>
          </p:spPr>
          <p:txBody>
            <a:bodyPr/>
            <a:lstStyle/>
            <a:p>
              <a:endParaRPr lang="zh-CN" altLang="en-US"/>
            </a:p>
          </p:txBody>
        </p:sp>
        <p:sp>
          <p:nvSpPr>
            <p:cNvPr id="14352" name="Freeform 11"/>
            <p:cNvSpPr/>
            <p:nvPr/>
          </p:nvSpPr>
          <p:spPr>
            <a:xfrm>
              <a:off x="1908175" y="549275"/>
              <a:ext cx="198437" cy="979488"/>
            </a:xfrm>
            <a:custGeom>
              <a:avLst/>
              <a:gdLst/>
              <a:ahLst/>
              <a:cxnLst>
                <a:cxn ang="0">
                  <a:pos x="0" y="11113"/>
                </a:cxn>
                <a:cxn ang="0">
                  <a:pos x="85725" y="0"/>
                </a:cxn>
                <a:cxn ang="0">
                  <a:pos x="198437" y="971550"/>
                </a:cxn>
                <a:cxn ang="0">
                  <a:pos x="109537" y="979488"/>
                </a:cxn>
                <a:cxn ang="0">
                  <a:pos x="0" y="11113"/>
                </a:cxn>
              </a:cxnLst>
              <a:rect l="0" t="0" r="0" b="0"/>
              <a:pathLst>
                <a:path w="125" h="617">
                  <a:moveTo>
                    <a:pt x="0" y="7"/>
                  </a:moveTo>
                  <a:lnTo>
                    <a:pt x="54" y="0"/>
                  </a:lnTo>
                  <a:lnTo>
                    <a:pt x="125" y="612"/>
                  </a:lnTo>
                  <a:lnTo>
                    <a:pt x="69" y="617"/>
                  </a:lnTo>
                  <a:lnTo>
                    <a:pt x="0" y="7"/>
                  </a:lnTo>
                  <a:close/>
                </a:path>
              </a:pathLst>
            </a:custGeom>
            <a:solidFill>
              <a:srgbClr val="F8D271">
                <a:alpha val="100000"/>
              </a:srgbClr>
            </a:solidFill>
            <a:ln w="9525">
              <a:noFill/>
            </a:ln>
          </p:spPr>
          <p:txBody>
            <a:bodyPr/>
            <a:lstStyle/>
            <a:p>
              <a:endParaRPr lang="zh-CN" altLang="en-US"/>
            </a:p>
          </p:txBody>
        </p:sp>
        <p:sp>
          <p:nvSpPr>
            <p:cNvPr id="14353" name="Freeform 12"/>
            <p:cNvSpPr/>
            <p:nvPr/>
          </p:nvSpPr>
          <p:spPr>
            <a:xfrm>
              <a:off x="2039938" y="263525"/>
              <a:ext cx="439737" cy="1392238"/>
            </a:xfrm>
            <a:custGeom>
              <a:avLst/>
              <a:gdLst/>
              <a:ahLst/>
              <a:cxnLst>
                <a:cxn ang="0">
                  <a:pos x="153987" y="1392238"/>
                </a:cxn>
                <a:cxn ang="0">
                  <a:pos x="439737" y="1358900"/>
                </a:cxn>
                <a:cxn ang="0">
                  <a:pos x="285750" y="0"/>
                </a:cxn>
                <a:cxn ang="0">
                  <a:pos x="0" y="33338"/>
                </a:cxn>
                <a:cxn ang="0">
                  <a:pos x="153987" y="1392238"/>
                </a:cxn>
              </a:cxnLst>
              <a:rect l="0" t="0" r="0" b="0"/>
              <a:pathLst>
                <a:path w="277" h="877">
                  <a:moveTo>
                    <a:pt x="97" y="877"/>
                  </a:moveTo>
                  <a:lnTo>
                    <a:pt x="277" y="856"/>
                  </a:lnTo>
                  <a:lnTo>
                    <a:pt x="180" y="0"/>
                  </a:lnTo>
                  <a:lnTo>
                    <a:pt x="0" y="21"/>
                  </a:lnTo>
                  <a:lnTo>
                    <a:pt x="97" y="877"/>
                  </a:lnTo>
                  <a:close/>
                </a:path>
              </a:pathLst>
            </a:custGeom>
            <a:solidFill>
              <a:srgbClr val="F8D271">
                <a:alpha val="100000"/>
              </a:srgbClr>
            </a:solidFill>
            <a:ln w="9525">
              <a:noFill/>
            </a:ln>
          </p:spPr>
          <p:txBody>
            <a:bodyPr/>
            <a:lstStyle/>
            <a:p>
              <a:endParaRPr lang="zh-CN" altLang="en-US"/>
            </a:p>
          </p:txBody>
        </p:sp>
        <p:sp>
          <p:nvSpPr>
            <p:cNvPr id="14354" name="Freeform 13"/>
            <p:cNvSpPr/>
            <p:nvPr/>
          </p:nvSpPr>
          <p:spPr>
            <a:xfrm>
              <a:off x="2141538" y="422275"/>
              <a:ext cx="165100" cy="466725"/>
            </a:xfrm>
            <a:custGeom>
              <a:avLst/>
              <a:gdLst/>
              <a:ahLst/>
              <a:cxnLst>
                <a:cxn ang="0">
                  <a:pos x="52388" y="466725"/>
                </a:cxn>
                <a:cxn ang="0">
                  <a:pos x="165100" y="450850"/>
                </a:cxn>
                <a:cxn ang="0">
                  <a:pos x="115888" y="0"/>
                </a:cxn>
                <a:cxn ang="0">
                  <a:pos x="0" y="14288"/>
                </a:cxn>
                <a:cxn ang="0">
                  <a:pos x="52388" y="466725"/>
                </a:cxn>
              </a:cxnLst>
              <a:rect l="0" t="0" r="0" b="0"/>
              <a:pathLst>
                <a:path w="104" h="294">
                  <a:moveTo>
                    <a:pt x="33" y="294"/>
                  </a:moveTo>
                  <a:lnTo>
                    <a:pt x="104" y="284"/>
                  </a:lnTo>
                  <a:lnTo>
                    <a:pt x="73" y="0"/>
                  </a:lnTo>
                  <a:lnTo>
                    <a:pt x="0" y="9"/>
                  </a:lnTo>
                  <a:lnTo>
                    <a:pt x="33" y="294"/>
                  </a:lnTo>
                  <a:close/>
                </a:path>
              </a:pathLst>
            </a:custGeom>
            <a:solidFill>
              <a:srgbClr val="DF5024">
                <a:alpha val="100000"/>
              </a:srgbClr>
            </a:solidFill>
            <a:ln w="9525">
              <a:noFill/>
            </a:ln>
          </p:spPr>
          <p:txBody>
            <a:bodyPr/>
            <a:lstStyle/>
            <a:p>
              <a:endParaRPr lang="zh-CN" altLang="en-US"/>
            </a:p>
          </p:txBody>
        </p:sp>
        <p:sp>
          <p:nvSpPr>
            <p:cNvPr id="14355" name="Rectangle 14"/>
            <p:cNvSpPr/>
            <p:nvPr/>
          </p:nvSpPr>
          <p:spPr>
            <a:xfrm>
              <a:off x="704850" y="-82550"/>
              <a:ext cx="447675" cy="1738313"/>
            </a:xfrm>
            <a:prstGeom prst="rect">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56" name="Freeform 15"/>
            <p:cNvSpPr/>
            <p:nvPr/>
          </p:nvSpPr>
          <p:spPr>
            <a:xfrm>
              <a:off x="787400" y="13255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57" name="Freeform 16"/>
            <p:cNvSpPr/>
            <p:nvPr/>
          </p:nvSpPr>
          <p:spPr>
            <a:xfrm>
              <a:off x="787400" y="1212850"/>
              <a:ext cx="282575" cy="179388"/>
            </a:xfrm>
            <a:custGeom>
              <a:avLst/>
              <a:gdLst/>
              <a:ahLst/>
              <a:cxnLst>
                <a:cxn ang="0">
                  <a:pos x="0" y="60325"/>
                </a:cxn>
                <a:cxn ang="0">
                  <a:pos x="282575" y="179388"/>
                </a:cxn>
                <a:cxn ang="0">
                  <a:pos x="282575" y="120650"/>
                </a:cxn>
                <a:cxn ang="0">
                  <a:pos x="0" y="0"/>
                </a:cxn>
                <a:cxn ang="0">
                  <a:pos x="0" y="60325"/>
                </a:cxn>
              </a:cxnLst>
              <a:rect l="0" t="0" r="0" b="0"/>
              <a:pathLst>
                <a:path w="178" h="113">
                  <a:moveTo>
                    <a:pt x="0" y="38"/>
                  </a:moveTo>
                  <a:lnTo>
                    <a:pt x="178" y="113"/>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58" name="Freeform 17"/>
            <p:cNvSpPr/>
            <p:nvPr/>
          </p:nvSpPr>
          <p:spPr>
            <a:xfrm>
              <a:off x="787400" y="1095375"/>
              <a:ext cx="282575" cy="184150"/>
            </a:xfrm>
            <a:custGeom>
              <a:avLst/>
              <a:gdLst/>
              <a:ahLst/>
              <a:cxnLst>
                <a:cxn ang="0">
                  <a:pos x="0" y="60325"/>
                </a:cxn>
                <a:cxn ang="0">
                  <a:pos x="282575" y="184150"/>
                </a:cxn>
                <a:cxn ang="0">
                  <a:pos x="282575" y="123825"/>
                </a:cxn>
                <a:cxn ang="0">
                  <a:pos x="0" y="0"/>
                </a:cxn>
                <a:cxn ang="0">
                  <a:pos x="0" y="60325"/>
                </a:cxn>
              </a:cxnLst>
              <a:rect l="0" t="0" r="0" b="0"/>
              <a:pathLst>
                <a:path w="178" h="116">
                  <a:moveTo>
                    <a:pt x="0" y="38"/>
                  </a:moveTo>
                  <a:lnTo>
                    <a:pt x="178" y="116"/>
                  </a:lnTo>
                  <a:lnTo>
                    <a:pt x="178" y="78"/>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59" name="Freeform 18"/>
            <p:cNvSpPr/>
            <p:nvPr/>
          </p:nvSpPr>
          <p:spPr>
            <a:xfrm>
              <a:off x="787400" y="9826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0" name="Freeform 19"/>
            <p:cNvSpPr/>
            <p:nvPr/>
          </p:nvSpPr>
          <p:spPr>
            <a:xfrm>
              <a:off x="787400" y="869950"/>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1" name="Freeform 20"/>
            <p:cNvSpPr/>
            <p:nvPr/>
          </p:nvSpPr>
          <p:spPr>
            <a:xfrm>
              <a:off x="787400" y="752475"/>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2" name="Freeform 21"/>
            <p:cNvSpPr/>
            <p:nvPr/>
          </p:nvSpPr>
          <p:spPr>
            <a:xfrm>
              <a:off x="787400" y="6397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3" name="Freeform 22"/>
            <p:cNvSpPr/>
            <p:nvPr/>
          </p:nvSpPr>
          <p:spPr>
            <a:xfrm>
              <a:off x="787400" y="523875"/>
              <a:ext cx="282575" cy="184150"/>
            </a:xfrm>
            <a:custGeom>
              <a:avLst/>
              <a:gdLst/>
              <a:ahLst/>
              <a:cxnLst>
                <a:cxn ang="0">
                  <a:pos x="0" y="60325"/>
                </a:cxn>
                <a:cxn ang="0">
                  <a:pos x="282575" y="184150"/>
                </a:cxn>
                <a:cxn ang="0">
                  <a:pos x="282575" y="120650"/>
                </a:cxn>
                <a:cxn ang="0">
                  <a:pos x="0" y="0"/>
                </a:cxn>
                <a:cxn ang="0">
                  <a:pos x="0" y="60325"/>
                </a:cxn>
              </a:cxnLst>
              <a:rect l="0" t="0" r="0" b="0"/>
              <a:pathLst>
                <a:path w="178" h="116">
                  <a:moveTo>
                    <a:pt x="0" y="38"/>
                  </a:moveTo>
                  <a:lnTo>
                    <a:pt x="178" y="116"/>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4" name="Freeform 23"/>
            <p:cNvSpPr/>
            <p:nvPr/>
          </p:nvSpPr>
          <p:spPr>
            <a:xfrm>
              <a:off x="787400" y="411163"/>
              <a:ext cx="282575" cy="179388"/>
            </a:xfrm>
            <a:custGeom>
              <a:avLst/>
              <a:gdLst/>
              <a:ahLst/>
              <a:cxnLst>
                <a:cxn ang="0">
                  <a:pos x="0" y="58738"/>
                </a:cxn>
                <a:cxn ang="0">
                  <a:pos x="282575" y="179388"/>
                </a:cxn>
                <a:cxn ang="0">
                  <a:pos x="282575" y="119063"/>
                </a:cxn>
                <a:cxn ang="0">
                  <a:pos x="0" y="0"/>
                </a:cxn>
                <a:cxn ang="0">
                  <a:pos x="0" y="58738"/>
                </a:cxn>
              </a:cxnLst>
              <a:rect l="0" t="0" r="0" b="0"/>
              <a:pathLst>
                <a:path w="178" h="113">
                  <a:moveTo>
                    <a:pt x="0" y="37"/>
                  </a:moveTo>
                  <a:lnTo>
                    <a:pt x="178" y="113"/>
                  </a:lnTo>
                  <a:lnTo>
                    <a:pt x="178" y="75"/>
                  </a:lnTo>
                  <a:lnTo>
                    <a:pt x="0" y="0"/>
                  </a:lnTo>
                  <a:lnTo>
                    <a:pt x="0" y="37"/>
                  </a:lnTo>
                  <a:close/>
                </a:path>
              </a:pathLst>
            </a:custGeom>
            <a:solidFill>
              <a:srgbClr val="F6B86B">
                <a:alpha val="100000"/>
              </a:srgbClr>
            </a:solidFill>
            <a:ln w="9525">
              <a:noFill/>
            </a:ln>
          </p:spPr>
          <p:txBody>
            <a:bodyPr/>
            <a:lstStyle/>
            <a:p>
              <a:endParaRPr lang="zh-CN" altLang="en-US"/>
            </a:p>
          </p:txBody>
        </p:sp>
        <p:sp>
          <p:nvSpPr>
            <p:cNvPr id="14365" name="Freeform 24"/>
            <p:cNvSpPr/>
            <p:nvPr/>
          </p:nvSpPr>
          <p:spPr>
            <a:xfrm>
              <a:off x="787400" y="2968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6" name="Freeform 25"/>
            <p:cNvSpPr/>
            <p:nvPr/>
          </p:nvSpPr>
          <p:spPr>
            <a:xfrm>
              <a:off x="787400" y="180975"/>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7" name="Freeform 26"/>
            <p:cNvSpPr/>
            <p:nvPr/>
          </p:nvSpPr>
          <p:spPr>
            <a:xfrm>
              <a:off x="787400" y="682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8" name="Rectangle 27"/>
            <p:cNvSpPr/>
            <p:nvPr/>
          </p:nvSpPr>
          <p:spPr>
            <a:xfrm>
              <a:off x="1152525" y="285750"/>
              <a:ext cx="285750" cy="1370013"/>
            </a:xfrm>
            <a:prstGeom prst="rect">
              <a:avLst/>
            </a:prstGeom>
            <a:solidFill>
              <a:srgbClr val="F2E1C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69" name="Rectangle 28"/>
            <p:cNvSpPr/>
            <p:nvPr/>
          </p:nvSpPr>
          <p:spPr>
            <a:xfrm>
              <a:off x="1152525" y="285750"/>
              <a:ext cx="285750" cy="128588"/>
            </a:xfrm>
            <a:prstGeom prst="rect">
              <a:avLst/>
            </a:prstGeom>
            <a:solidFill>
              <a:srgbClr val="4A5B66"/>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0" name="Rectangle 29"/>
            <p:cNvSpPr/>
            <p:nvPr/>
          </p:nvSpPr>
          <p:spPr>
            <a:xfrm>
              <a:off x="1254125" y="469900"/>
              <a:ext cx="85725" cy="1100138"/>
            </a:xfrm>
            <a:prstGeom prst="rect">
              <a:avLst/>
            </a:prstGeom>
            <a:solidFill>
              <a:srgbClr val="4A5B66"/>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1" name="Rectangle 30"/>
            <p:cNvSpPr/>
            <p:nvPr/>
          </p:nvSpPr>
          <p:spPr>
            <a:xfrm>
              <a:off x="1438275" y="-463550"/>
              <a:ext cx="187325" cy="2119313"/>
            </a:xfrm>
            <a:prstGeom prst="rect">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2" name="Rectangle 31"/>
            <p:cNvSpPr/>
            <p:nvPr/>
          </p:nvSpPr>
          <p:spPr>
            <a:xfrm>
              <a:off x="1482725" y="-395288"/>
              <a:ext cx="98425" cy="177800"/>
            </a:xfrm>
            <a:prstGeom prst="rect">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3" name="Rectangle 32"/>
            <p:cNvSpPr/>
            <p:nvPr/>
          </p:nvSpPr>
          <p:spPr>
            <a:xfrm>
              <a:off x="1482725" y="-161925"/>
              <a:ext cx="98425" cy="177800"/>
            </a:xfrm>
            <a:prstGeom prst="rect">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4" name="Rectangle 33"/>
            <p:cNvSpPr/>
            <p:nvPr/>
          </p:nvSpPr>
          <p:spPr>
            <a:xfrm>
              <a:off x="1482725" y="71438"/>
              <a:ext cx="98425" cy="177800"/>
            </a:xfrm>
            <a:prstGeom prst="rect">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5" name="Oval 34"/>
            <p:cNvSpPr/>
            <p:nvPr/>
          </p:nvSpPr>
          <p:spPr>
            <a:xfrm>
              <a:off x="3373438" y="1524000"/>
              <a:ext cx="257175" cy="147638"/>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6" name="Oval 35"/>
            <p:cNvSpPr/>
            <p:nvPr/>
          </p:nvSpPr>
          <p:spPr>
            <a:xfrm>
              <a:off x="3656013" y="1524000"/>
              <a:ext cx="255587" cy="147638"/>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7" name="Oval 36"/>
            <p:cNvSpPr/>
            <p:nvPr/>
          </p:nvSpPr>
          <p:spPr>
            <a:xfrm>
              <a:off x="3351213" y="519113"/>
              <a:ext cx="180975" cy="177800"/>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8" name="Oval 37"/>
            <p:cNvSpPr/>
            <p:nvPr/>
          </p:nvSpPr>
          <p:spPr>
            <a:xfrm>
              <a:off x="3400425" y="573088"/>
              <a:ext cx="109537" cy="107950"/>
            </a:xfrm>
            <a:prstGeom prst="ellipse">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9" name="Oval 38"/>
            <p:cNvSpPr/>
            <p:nvPr/>
          </p:nvSpPr>
          <p:spPr>
            <a:xfrm>
              <a:off x="3757613" y="519113"/>
              <a:ext cx="176212" cy="177800"/>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0" name="Oval 39"/>
            <p:cNvSpPr/>
            <p:nvPr/>
          </p:nvSpPr>
          <p:spPr>
            <a:xfrm>
              <a:off x="3776663" y="573088"/>
              <a:ext cx="109537" cy="107950"/>
            </a:xfrm>
            <a:prstGeom prst="ellipse">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1" name="Freeform 40"/>
            <p:cNvSpPr/>
            <p:nvPr/>
          </p:nvSpPr>
          <p:spPr>
            <a:xfrm>
              <a:off x="2374900" y="919163"/>
              <a:ext cx="1176337" cy="996950"/>
            </a:xfrm>
            <a:custGeom>
              <a:avLst/>
              <a:gdLst/>
              <a:ahLst/>
              <a:cxnLst>
                <a:cxn ang="0">
                  <a:pos x="1097413" y="304728"/>
                </a:cxn>
                <a:cxn ang="0">
                  <a:pos x="108990" y="549263"/>
                </a:cxn>
                <a:cxn ang="0">
                  <a:pos x="1097413" y="304728"/>
                </a:cxn>
              </a:cxnLst>
              <a:rect l="0" t="0" r="0" b="0"/>
              <a:pathLst>
                <a:path w="313" h="265">
                  <a:moveTo>
                    <a:pt x="292" y="81"/>
                  </a:moveTo>
                  <a:cubicBezTo>
                    <a:pt x="313" y="162"/>
                    <a:pt x="58" y="265"/>
                    <a:pt x="29" y="146"/>
                  </a:cubicBezTo>
                  <a:cubicBezTo>
                    <a:pt x="0" y="27"/>
                    <a:pt x="272" y="0"/>
                    <a:pt x="292" y="81"/>
                  </a:cubicBezTo>
                  <a:close/>
                </a:path>
              </a:pathLst>
            </a:custGeom>
            <a:solidFill>
              <a:srgbClr val="392214">
                <a:alpha val="100000"/>
              </a:srgbClr>
            </a:solidFill>
            <a:ln w="9525">
              <a:noFill/>
            </a:ln>
          </p:spPr>
          <p:txBody>
            <a:bodyPr/>
            <a:lstStyle/>
            <a:p>
              <a:endParaRPr lang="zh-CN" altLang="en-US"/>
            </a:p>
          </p:txBody>
        </p:sp>
        <p:sp>
          <p:nvSpPr>
            <p:cNvPr id="14382" name="Freeform 41"/>
            <p:cNvSpPr>
              <a:spLocks noEditPoints="1"/>
            </p:cNvSpPr>
            <p:nvPr/>
          </p:nvSpPr>
          <p:spPr>
            <a:xfrm>
              <a:off x="2501900" y="1087438"/>
              <a:ext cx="947737" cy="538163"/>
            </a:xfrm>
            <a:custGeom>
              <a:avLst/>
              <a:gdLst/>
              <a:ahLst/>
              <a:cxnLst>
                <a:cxn ang="0">
                  <a:pos x="876281" y="282253"/>
                </a:cxn>
                <a:cxn ang="0">
                  <a:pos x="876281" y="90321"/>
                </a:cxn>
                <a:cxn ang="0">
                  <a:pos x="876281" y="90321"/>
                </a:cxn>
                <a:cxn ang="0">
                  <a:pos x="876281" y="282253"/>
                </a:cxn>
                <a:cxn ang="0">
                  <a:pos x="823629" y="37634"/>
                </a:cxn>
                <a:cxn ang="0">
                  <a:pos x="831150" y="342467"/>
                </a:cxn>
                <a:cxn ang="0">
                  <a:pos x="774737" y="112901"/>
                </a:cxn>
                <a:cxn ang="0">
                  <a:pos x="774737" y="112901"/>
                </a:cxn>
                <a:cxn ang="0">
                  <a:pos x="718324" y="417735"/>
                </a:cxn>
                <a:cxn ang="0">
                  <a:pos x="733368" y="11290"/>
                </a:cxn>
                <a:cxn ang="0">
                  <a:pos x="759694" y="395155"/>
                </a:cxn>
                <a:cxn ang="0">
                  <a:pos x="673194" y="131718"/>
                </a:cxn>
                <a:cxn ang="0">
                  <a:pos x="673194" y="131718"/>
                </a:cxn>
                <a:cxn ang="0">
                  <a:pos x="613020" y="466659"/>
                </a:cxn>
                <a:cxn ang="0">
                  <a:pos x="639346" y="3763"/>
                </a:cxn>
                <a:cxn ang="0">
                  <a:pos x="650629" y="451605"/>
                </a:cxn>
                <a:cxn ang="0">
                  <a:pos x="575412" y="150535"/>
                </a:cxn>
                <a:cxn ang="0">
                  <a:pos x="575412" y="150535"/>
                </a:cxn>
                <a:cxn ang="0">
                  <a:pos x="511477" y="504293"/>
                </a:cxn>
                <a:cxn ang="0">
                  <a:pos x="541564" y="3763"/>
                </a:cxn>
                <a:cxn ang="0">
                  <a:pos x="549086" y="493002"/>
                </a:cxn>
                <a:cxn ang="0">
                  <a:pos x="473869" y="165589"/>
                </a:cxn>
                <a:cxn ang="0">
                  <a:pos x="473869" y="165589"/>
                </a:cxn>
                <a:cxn ang="0">
                  <a:pos x="409934" y="526873"/>
                </a:cxn>
                <a:cxn ang="0">
                  <a:pos x="443782" y="11290"/>
                </a:cxn>
                <a:cxn ang="0">
                  <a:pos x="443782" y="519346"/>
                </a:cxn>
                <a:cxn ang="0">
                  <a:pos x="376086" y="180642"/>
                </a:cxn>
                <a:cxn ang="0">
                  <a:pos x="376086" y="180642"/>
                </a:cxn>
                <a:cxn ang="0">
                  <a:pos x="308391" y="538163"/>
                </a:cxn>
                <a:cxn ang="0">
                  <a:pos x="342238" y="33870"/>
                </a:cxn>
                <a:cxn ang="0">
                  <a:pos x="345999" y="534400"/>
                </a:cxn>
                <a:cxn ang="0">
                  <a:pos x="274543" y="195696"/>
                </a:cxn>
                <a:cxn ang="0">
                  <a:pos x="274543" y="195696"/>
                </a:cxn>
                <a:cxn ang="0">
                  <a:pos x="214369" y="530636"/>
                </a:cxn>
                <a:cxn ang="0">
                  <a:pos x="236934" y="67741"/>
                </a:cxn>
                <a:cxn ang="0">
                  <a:pos x="248217" y="534400"/>
                </a:cxn>
                <a:cxn ang="0">
                  <a:pos x="176760" y="203222"/>
                </a:cxn>
                <a:cxn ang="0">
                  <a:pos x="176760" y="203222"/>
                </a:cxn>
                <a:cxn ang="0">
                  <a:pos x="124108" y="504293"/>
                </a:cxn>
                <a:cxn ang="0">
                  <a:pos x="131630" y="124191"/>
                </a:cxn>
                <a:cxn ang="0">
                  <a:pos x="154195" y="515583"/>
                </a:cxn>
                <a:cxn ang="0">
                  <a:pos x="78978" y="214513"/>
                </a:cxn>
                <a:cxn ang="0">
                  <a:pos x="78978" y="214513"/>
                </a:cxn>
                <a:cxn ang="0">
                  <a:pos x="41369" y="425262"/>
                </a:cxn>
                <a:cxn ang="0">
                  <a:pos x="78978" y="406445"/>
                </a:cxn>
                <a:cxn ang="0">
                  <a:pos x="78978" y="406445"/>
                </a:cxn>
              </a:cxnLst>
              <a:rect l="0" t="0" r="0" b="0"/>
              <a:pathLst>
                <a:path w="252" h="143">
                  <a:moveTo>
                    <a:pt x="249" y="38"/>
                  </a:moveTo>
                  <a:cubicBezTo>
                    <a:pt x="252" y="52"/>
                    <a:pt x="246" y="66"/>
                    <a:pt x="233" y="79"/>
                  </a:cubicBezTo>
                  <a:cubicBezTo>
                    <a:pt x="233" y="75"/>
                    <a:pt x="233" y="75"/>
                    <a:pt x="233" y="75"/>
                  </a:cubicBezTo>
                  <a:cubicBezTo>
                    <a:pt x="242" y="26"/>
                    <a:pt x="242" y="26"/>
                    <a:pt x="242" y="26"/>
                  </a:cubicBezTo>
                  <a:cubicBezTo>
                    <a:pt x="245" y="29"/>
                    <a:pt x="247" y="33"/>
                    <a:pt x="249" y="38"/>
                  </a:cubicBezTo>
                  <a:close/>
                  <a:moveTo>
                    <a:pt x="233" y="24"/>
                  </a:moveTo>
                  <a:cubicBezTo>
                    <a:pt x="233" y="17"/>
                    <a:pt x="233" y="17"/>
                    <a:pt x="233" y="17"/>
                  </a:cubicBezTo>
                  <a:cubicBezTo>
                    <a:pt x="234" y="18"/>
                    <a:pt x="234" y="18"/>
                    <a:pt x="234" y="18"/>
                  </a:cubicBezTo>
                  <a:lnTo>
                    <a:pt x="233" y="24"/>
                  </a:lnTo>
                  <a:close/>
                  <a:moveTo>
                    <a:pt x="233" y="79"/>
                  </a:moveTo>
                  <a:cubicBezTo>
                    <a:pt x="233" y="80"/>
                    <a:pt x="232" y="80"/>
                    <a:pt x="232" y="81"/>
                  </a:cubicBezTo>
                  <a:cubicBezTo>
                    <a:pt x="233" y="75"/>
                    <a:pt x="233" y="75"/>
                    <a:pt x="233" y="75"/>
                  </a:cubicBezTo>
                  <a:lnTo>
                    <a:pt x="233" y="79"/>
                  </a:lnTo>
                  <a:close/>
                  <a:moveTo>
                    <a:pt x="233" y="17"/>
                  </a:moveTo>
                  <a:cubicBezTo>
                    <a:pt x="229" y="15"/>
                    <a:pt x="224" y="12"/>
                    <a:pt x="219" y="10"/>
                  </a:cubicBezTo>
                  <a:cubicBezTo>
                    <a:pt x="206" y="81"/>
                    <a:pt x="206" y="81"/>
                    <a:pt x="206" y="81"/>
                  </a:cubicBezTo>
                  <a:cubicBezTo>
                    <a:pt x="206" y="102"/>
                    <a:pt x="206" y="102"/>
                    <a:pt x="206" y="102"/>
                  </a:cubicBezTo>
                  <a:cubicBezTo>
                    <a:pt x="211" y="98"/>
                    <a:pt x="216" y="95"/>
                    <a:pt x="221" y="91"/>
                  </a:cubicBezTo>
                  <a:cubicBezTo>
                    <a:pt x="233" y="24"/>
                    <a:pt x="233" y="24"/>
                    <a:pt x="233" y="24"/>
                  </a:cubicBezTo>
                  <a:lnTo>
                    <a:pt x="233" y="17"/>
                  </a:lnTo>
                  <a:close/>
                  <a:moveTo>
                    <a:pt x="206" y="30"/>
                  </a:moveTo>
                  <a:cubicBezTo>
                    <a:pt x="206" y="6"/>
                    <a:pt x="206" y="6"/>
                    <a:pt x="206" y="6"/>
                  </a:cubicBezTo>
                  <a:cubicBezTo>
                    <a:pt x="208" y="6"/>
                    <a:pt x="209" y="7"/>
                    <a:pt x="210" y="7"/>
                  </a:cubicBezTo>
                  <a:lnTo>
                    <a:pt x="206" y="30"/>
                  </a:lnTo>
                  <a:close/>
                  <a:moveTo>
                    <a:pt x="206" y="6"/>
                  </a:moveTo>
                  <a:cubicBezTo>
                    <a:pt x="206" y="30"/>
                    <a:pt x="206" y="30"/>
                    <a:pt x="206" y="30"/>
                  </a:cubicBezTo>
                  <a:cubicBezTo>
                    <a:pt x="191" y="111"/>
                    <a:pt x="191" y="111"/>
                    <a:pt x="191" y="111"/>
                  </a:cubicBezTo>
                  <a:cubicBezTo>
                    <a:pt x="187" y="113"/>
                    <a:pt x="183" y="115"/>
                    <a:pt x="179" y="117"/>
                  </a:cubicBezTo>
                  <a:cubicBezTo>
                    <a:pt x="179" y="86"/>
                    <a:pt x="179" y="86"/>
                    <a:pt x="179" y="86"/>
                  </a:cubicBezTo>
                  <a:cubicBezTo>
                    <a:pt x="195" y="3"/>
                    <a:pt x="195" y="3"/>
                    <a:pt x="195" y="3"/>
                  </a:cubicBezTo>
                  <a:cubicBezTo>
                    <a:pt x="199" y="4"/>
                    <a:pt x="202" y="5"/>
                    <a:pt x="206" y="6"/>
                  </a:cubicBezTo>
                  <a:close/>
                  <a:moveTo>
                    <a:pt x="206" y="81"/>
                  </a:moveTo>
                  <a:cubicBezTo>
                    <a:pt x="202" y="105"/>
                    <a:pt x="202" y="105"/>
                    <a:pt x="202" y="105"/>
                  </a:cubicBezTo>
                  <a:cubicBezTo>
                    <a:pt x="203" y="104"/>
                    <a:pt x="205" y="103"/>
                    <a:pt x="206" y="102"/>
                  </a:cubicBezTo>
                  <a:lnTo>
                    <a:pt x="206" y="81"/>
                  </a:lnTo>
                  <a:close/>
                  <a:moveTo>
                    <a:pt x="179" y="35"/>
                  </a:moveTo>
                  <a:cubicBezTo>
                    <a:pt x="186" y="2"/>
                    <a:pt x="186" y="2"/>
                    <a:pt x="186" y="2"/>
                  </a:cubicBezTo>
                  <a:cubicBezTo>
                    <a:pt x="184" y="2"/>
                    <a:pt x="182" y="1"/>
                    <a:pt x="179" y="1"/>
                  </a:cubicBezTo>
                  <a:lnTo>
                    <a:pt x="179" y="35"/>
                  </a:lnTo>
                  <a:close/>
                  <a:moveTo>
                    <a:pt x="179" y="1"/>
                  </a:moveTo>
                  <a:cubicBezTo>
                    <a:pt x="179" y="35"/>
                    <a:pt x="179" y="35"/>
                    <a:pt x="179" y="35"/>
                  </a:cubicBezTo>
                  <a:cubicBezTo>
                    <a:pt x="163" y="124"/>
                    <a:pt x="163" y="124"/>
                    <a:pt x="163" y="124"/>
                  </a:cubicBezTo>
                  <a:cubicBezTo>
                    <a:pt x="160" y="126"/>
                    <a:pt x="156" y="127"/>
                    <a:pt x="153" y="128"/>
                  </a:cubicBezTo>
                  <a:cubicBezTo>
                    <a:pt x="153" y="91"/>
                    <a:pt x="153" y="91"/>
                    <a:pt x="153" y="91"/>
                  </a:cubicBezTo>
                  <a:cubicBezTo>
                    <a:pt x="170" y="1"/>
                    <a:pt x="170" y="1"/>
                    <a:pt x="170" y="1"/>
                  </a:cubicBezTo>
                  <a:cubicBezTo>
                    <a:pt x="173" y="1"/>
                    <a:pt x="176" y="1"/>
                    <a:pt x="179" y="1"/>
                  </a:cubicBezTo>
                  <a:close/>
                  <a:moveTo>
                    <a:pt x="179" y="86"/>
                  </a:moveTo>
                  <a:cubicBezTo>
                    <a:pt x="173" y="120"/>
                    <a:pt x="173" y="120"/>
                    <a:pt x="173" y="120"/>
                  </a:cubicBezTo>
                  <a:cubicBezTo>
                    <a:pt x="175" y="119"/>
                    <a:pt x="177" y="118"/>
                    <a:pt x="179" y="117"/>
                  </a:cubicBezTo>
                  <a:lnTo>
                    <a:pt x="179" y="86"/>
                  </a:lnTo>
                  <a:close/>
                  <a:moveTo>
                    <a:pt x="153" y="40"/>
                  </a:moveTo>
                  <a:cubicBezTo>
                    <a:pt x="160" y="0"/>
                    <a:pt x="160" y="0"/>
                    <a:pt x="160" y="0"/>
                  </a:cubicBezTo>
                  <a:cubicBezTo>
                    <a:pt x="158" y="0"/>
                    <a:pt x="155" y="0"/>
                    <a:pt x="153" y="0"/>
                  </a:cubicBezTo>
                  <a:lnTo>
                    <a:pt x="153" y="40"/>
                  </a:lnTo>
                  <a:close/>
                  <a:moveTo>
                    <a:pt x="153" y="0"/>
                  </a:moveTo>
                  <a:cubicBezTo>
                    <a:pt x="153" y="40"/>
                    <a:pt x="153" y="40"/>
                    <a:pt x="153" y="40"/>
                  </a:cubicBezTo>
                  <a:cubicBezTo>
                    <a:pt x="136" y="134"/>
                    <a:pt x="136" y="134"/>
                    <a:pt x="136" y="134"/>
                  </a:cubicBezTo>
                  <a:cubicBezTo>
                    <a:pt x="132" y="135"/>
                    <a:pt x="129" y="136"/>
                    <a:pt x="126" y="136"/>
                  </a:cubicBezTo>
                  <a:cubicBezTo>
                    <a:pt x="126" y="95"/>
                    <a:pt x="126" y="95"/>
                    <a:pt x="126" y="95"/>
                  </a:cubicBezTo>
                  <a:cubicBezTo>
                    <a:pt x="144" y="1"/>
                    <a:pt x="144" y="1"/>
                    <a:pt x="144" y="1"/>
                  </a:cubicBezTo>
                  <a:cubicBezTo>
                    <a:pt x="147" y="1"/>
                    <a:pt x="150" y="0"/>
                    <a:pt x="153" y="0"/>
                  </a:cubicBezTo>
                  <a:close/>
                  <a:moveTo>
                    <a:pt x="153" y="91"/>
                  </a:moveTo>
                  <a:cubicBezTo>
                    <a:pt x="146" y="131"/>
                    <a:pt x="146" y="131"/>
                    <a:pt x="146" y="131"/>
                  </a:cubicBezTo>
                  <a:cubicBezTo>
                    <a:pt x="148" y="130"/>
                    <a:pt x="150" y="129"/>
                    <a:pt x="153" y="128"/>
                  </a:cubicBezTo>
                  <a:lnTo>
                    <a:pt x="153" y="91"/>
                  </a:lnTo>
                  <a:close/>
                  <a:moveTo>
                    <a:pt x="126" y="44"/>
                  </a:moveTo>
                  <a:cubicBezTo>
                    <a:pt x="134" y="1"/>
                    <a:pt x="134" y="1"/>
                    <a:pt x="134" y="1"/>
                  </a:cubicBezTo>
                  <a:cubicBezTo>
                    <a:pt x="132" y="2"/>
                    <a:pt x="129" y="2"/>
                    <a:pt x="126" y="2"/>
                  </a:cubicBezTo>
                  <a:lnTo>
                    <a:pt x="126" y="44"/>
                  </a:lnTo>
                  <a:close/>
                  <a:moveTo>
                    <a:pt x="126" y="2"/>
                  </a:moveTo>
                  <a:cubicBezTo>
                    <a:pt x="126" y="44"/>
                    <a:pt x="126" y="44"/>
                    <a:pt x="126" y="44"/>
                  </a:cubicBezTo>
                  <a:cubicBezTo>
                    <a:pt x="109" y="140"/>
                    <a:pt x="109" y="140"/>
                    <a:pt x="109" y="140"/>
                  </a:cubicBezTo>
                  <a:cubicBezTo>
                    <a:pt x="106" y="141"/>
                    <a:pt x="103" y="141"/>
                    <a:pt x="100" y="141"/>
                  </a:cubicBezTo>
                  <a:cubicBezTo>
                    <a:pt x="100" y="99"/>
                    <a:pt x="100" y="99"/>
                    <a:pt x="100" y="99"/>
                  </a:cubicBezTo>
                  <a:cubicBezTo>
                    <a:pt x="118" y="3"/>
                    <a:pt x="118" y="3"/>
                    <a:pt x="118" y="3"/>
                  </a:cubicBezTo>
                  <a:cubicBezTo>
                    <a:pt x="120" y="3"/>
                    <a:pt x="123" y="3"/>
                    <a:pt x="126" y="2"/>
                  </a:cubicBezTo>
                  <a:close/>
                  <a:moveTo>
                    <a:pt x="126" y="95"/>
                  </a:moveTo>
                  <a:cubicBezTo>
                    <a:pt x="118" y="138"/>
                    <a:pt x="118" y="138"/>
                    <a:pt x="118" y="138"/>
                  </a:cubicBezTo>
                  <a:cubicBezTo>
                    <a:pt x="121" y="138"/>
                    <a:pt x="124" y="137"/>
                    <a:pt x="126" y="136"/>
                  </a:cubicBezTo>
                  <a:lnTo>
                    <a:pt x="126" y="95"/>
                  </a:lnTo>
                  <a:close/>
                  <a:moveTo>
                    <a:pt x="100" y="48"/>
                  </a:moveTo>
                  <a:cubicBezTo>
                    <a:pt x="108" y="5"/>
                    <a:pt x="108" y="5"/>
                    <a:pt x="108" y="5"/>
                  </a:cubicBezTo>
                  <a:cubicBezTo>
                    <a:pt x="105" y="6"/>
                    <a:pt x="102" y="6"/>
                    <a:pt x="100" y="7"/>
                  </a:cubicBezTo>
                  <a:lnTo>
                    <a:pt x="100" y="48"/>
                  </a:lnTo>
                  <a:close/>
                  <a:moveTo>
                    <a:pt x="100" y="7"/>
                  </a:moveTo>
                  <a:cubicBezTo>
                    <a:pt x="100" y="48"/>
                    <a:pt x="100" y="48"/>
                    <a:pt x="100" y="48"/>
                  </a:cubicBezTo>
                  <a:cubicBezTo>
                    <a:pt x="82" y="143"/>
                    <a:pt x="82" y="143"/>
                    <a:pt x="82" y="143"/>
                  </a:cubicBezTo>
                  <a:cubicBezTo>
                    <a:pt x="79" y="143"/>
                    <a:pt x="76" y="143"/>
                    <a:pt x="73" y="143"/>
                  </a:cubicBezTo>
                  <a:cubicBezTo>
                    <a:pt x="73" y="103"/>
                    <a:pt x="73" y="103"/>
                    <a:pt x="73" y="103"/>
                  </a:cubicBezTo>
                  <a:cubicBezTo>
                    <a:pt x="91" y="9"/>
                    <a:pt x="91" y="9"/>
                    <a:pt x="91" y="9"/>
                  </a:cubicBezTo>
                  <a:cubicBezTo>
                    <a:pt x="94" y="8"/>
                    <a:pt x="97" y="7"/>
                    <a:pt x="100" y="7"/>
                  </a:cubicBezTo>
                  <a:close/>
                  <a:moveTo>
                    <a:pt x="100" y="99"/>
                  </a:moveTo>
                  <a:cubicBezTo>
                    <a:pt x="92" y="142"/>
                    <a:pt x="92" y="142"/>
                    <a:pt x="92" y="142"/>
                  </a:cubicBezTo>
                  <a:cubicBezTo>
                    <a:pt x="95" y="142"/>
                    <a:pt x="97" y="142"/>
                    <a:pt x="100" y="141"/>
                  </a:cubicBezTo>
                  <a:lnTo>
                    <a:pt x="100" y="99"/>
                  </a:lnTo>
                  <a:close/>
                  <a:moveTo>
                    <a:pt x="73" y="52"/>
                  </a:moveTo>
                  <a:cubicBezTo>
                    <a:pt x="81" y="12"/>
                    <a:pt x="81" y="12"/>
                    <a:pt x="81" y="12"/>
                  </a:cubicBezTo>
                  <a:cubicBezTo>
                    <a:pt x="78" y="13"/>
                    <a:pt x="76" y="13"/>
                    <a:pt x="73" y="14"/>
                  </a:cubicBezTo>
                  <a:lnTo>
                    <a:pt x="73" y="52"/>
                  </a:lnTo>
                  <a:close/>
                  <a:moveTo>
                    <a:pt x="73" y="14"/>
                  </a:moveTo>
                  <a:cubicBezTo>
                    <a:pt x="73" y="52"/>
                    <a:pt x="73" y="52"/>
                    <a:pt x="73" y="52"/>
                  </a:cubicBezTo>
                  <a:cubicBezTo>
                    <a:pt x="57" y="141"/>
                    <a:pt x="57" y="141"/>
                    <a:pt x="57" y="141"/>
                  </a:cubicBezTo>
                  <a:cubicBezTo>
                    <a:pt x="54" y="141"/>
                    <a:pt x="50" y="140"/>
                    <a:pt x="47" y="139"/>
                  </a:cubicBezTo>
                  <a:cubicBezTo>
                    <a:pt x="47" y="106"/>
                    <a:pt x="47" y="106"/>
                    <a:pt x="47" y="106"/>
                  </a:cubicBezTo>
                  <a:cubicBezTo>
                    <a:pt x="63" y="18"/>
                    <a:pt x="63" y="18"/>
                    <a:pt x="63" y="18"/>
                  </a:cubicBezTo>
                  <a:cubicBezTo>
                    <a:pt x="67" y="17"/>
                    <a:pt x="70" y="15"/>
                    <a:pt x="73" y="14"/>
                  </a:cubicBezTo>
                  <a:close/>
                  <a:moveTo>
                    <a:pt x="73" y="103"/>
                  </a:moveTo>
                  <a:cubicBezTo>
                    <a:pt x="66" y="142"/>
                    <a:pt x="66" y="142"/>
                    <a:pt x="66" y="142"/>
                  </a:cubicBezTo>
                  <a:cubicBezTo>
                    <a:pt x="69" y="143"/>
                    <a:pt x="71" y="143"/>
                    <a:pt x="73" y="143"/>
                  </a:cubicBezTo>
                  <a:lnTo>
                    <a:pt x="73" y="103"/>
                  </a:lnTo>
                  <a:close/>
                  <a:moveTo>
                    <a:pt x="47" y="54"/>
                  </a:moveTo>
                  <a:cubicBezTo>
                    <a:pt x="53" y="23"/>
                    <a:pt x="53" y="23"/>
                    <a:pt x="53" y="23"/>
                  </a:cubicBezTo>
                  <a:cubicBezTo>
                    <a:pt x="51" y="24"/>
                    <a:pt x="49" y="25"/>
                    <a:pt x="47" y="26"/>
                  </a:cubicBezTo>
                  <a:lnTo>
                    <a:pt x="47" y="54"/>
                  </a:lnTo>
                  <a:close/>
                  <a:moveTo>
                    <a:pt x="47" y="26"/>
                  </a:moveTo>
                  <a:cubicBezTo>
                    <a:pt x="47" y="54"/>
                    <a:pt x="47" y="54"/>
                    <a:pt x="47" y="54"/>
                  </a:cubicBezTo>
                  <a:cubicBezTo>
                    <a:pt x="33" y="134"/>
                    <a:pt x="33" y="134"/>
                    <a:pt x="33" y="134"/>
                  </a:cubicBezTo>
                  <a:cubicBezTo>
                    <a:pt x="28" y="131"/>
                    <a:pt x="24" y="129"/>
                    <a:pt x="21" y="126"/>
                  </a:cubicBezTo>
                  <a:cubicBezTo>
                    <a:pt x="21" y="108"/>
                    <a:pt x="21" y="108"/>
                    <a:pt x="21" y="108"/>
                  </a:cubicBezTo>
                  <a:cubicBezTo>
                    <a:pt x="35" y="33"/>
                    <a:pt x="35" y="33"/>
                    <a:pt x="35" y="33"/>
                  </a:cubicBezTo>
                  <a:cubicBezTo>
                    <a:pt x="39" y="31"/>
                    <a:pt x="43" y="28"/>
                    <a:pt x="47" y="26"/>
                  </a:cubicBezTo>
                  <a:close/>
                  <a:moveTo>
                    <a:pt x="47" y="106"/>
                  </a:moveTo>
                  <a:cubicBezTo>
                    <a:pt x="41" y="137"/>
                    <a:pt x="41" y="137"/>
                    <a:pt x="41" y="137"/>
                  </a:cubicBezTo>
                  <a:cubicBezTo>
                    <a:pt x="43" y="138"/>
                    <a:pt x="45" y="139"/>
                    <a:pt x="47" y="139"/>
                  </a:cubicBezTo>
                  <a:lnTo>
                    <a:pt x="47" y="106"/>
                  </a:lnTo>
                  <a:close/>
                  <a:moveTo>
                    <a:pt x="21" y="57"/>
                  </a:moveTo>
                  <a:cubicBezTo>
                    <a:pt x="24" y="42"/>
                    <a:pt x="24" y="42"/>
                    <a:pt x="24" y="42"/>
                  </a:cubicBezTo>
                  <a:cubicBezTo>
                    <a:pt x="23" y="43"/>
                    <a:pt x="22" y="44"/>
                    <a:pt x="21" y="45"/>
                  </a:cubicBezTo>
                  <a:lnTo>
                    <a:pt x="21" y="57"/>
                  </a:lnTo>
                  <a:close/>
                  <a:moveTo>
                    <a:pt x="21" y="45"/>
                  </a:moveTo>
                  <a:cubicBezTo>
                    <a:pt x="21" y="57"/>
                    <a:pt x="21" y="57"/>
                    <a:pt x="21" y="57"/>
                  </a:cubicBezTo>
                  <a:cubicBezTo>
                    <a:pt x="11" y="113"/>
                    <a:pt x="11" y="113"/>
                    <a:pt x="11" y="113"/>
                  </a:cubicBezTo>
                  <a:cubicBezTo>
                    <a:pt x="8" y="109"/>
                    <a:pt x="6" y="104"/>
                    <a:pt x="5" y="98"/>
                  </a:cubicBezTo>
                  <a:cubicBezTo>
                    <a:pt x="0" y="77"/>
                    <a:pt x="7" y="59"/>
                    <a:pt x="21" y="45"/>
                  </a:cubicBezTo>
                  <a:close/>
                  <a:moveTo>
                    <a:pt x="21" y="108"/>
                  </a:moveTo>
                  <a:cubicBezTo>
                    <a:pt x="18" y="123"/>
                    <a:pt x="18" y="123"/>
                    <a:pt x="18" y="123"/>
                  </a:cubicBezTo>
                  <a:cubicBezTo>
                    <a:pt x="19" y="124"/>
                    <a:pt x="20" y="125"/>
                    <a:pt x="21" y="126"/>
                  </a:cubicBezTo>
                  <a:lnTo>
                    <a:pt x="21" y="108"/>
                  </a:lnTo>
                  <a:close/>
                </a:path>
              </a:pathLst>
            </a:custGeom>
            <a:solidFill>
              <a:srgbClr val="9B5C29">
                <a:alpha val="100000"/>
              </a:srgbClr>
            </a:solidFill>
            <a:ln w="9525">
              <a:noFill/>
            </a:ln>
          </p:spPr>
          <p:txBody>
            <a:bodyPr/>
            <a:lstStyle/>
            <a:p>
              <a:endParaRPr lang="zh-CN" altLang="en-US"/>
            </a:p>
          </p:txBody>
        </p:sp>
        <p:sp>
          <p:nvSpPr>
            <p:cNvPr id="14383" name="Freeform 42"/>
            <p:cNvSpPr/>
            <p:nvPr/>
          </p:nvSpPr>
          <p:spPr>
            <a:xfrm>
              <a:off x="2930525" y="606425"/>
              <a:ext cx="1425575" cy="993775"/>
            </a:xfrm>
            <a:custGeom>
              <a:avLst/>
              <a:gdLst/>
              <a:ahLst/>
              <a:cxnLst>
                <a:cxn ang="0">
                  <a:pos x="714668" y="0"/>
                </a:cxn>
                <a:cxn ang="0">
                  <a:pos x="714668" y="993775"/>
                </a:cxn>
                <a:cxn ang="0">
                  <a:pos x="714668" y="0"/>
                </a:cxn>
              </a:cxnLst>
              <a:rect l="0" t="0" r="0" b="0"/>
              <a:pathLst>
                <a:path w="379" h="264">
                  <a:moveTo>
                    <a:pt x="190" y="0"/>
                  </a:moveTo>
                  <a:cubicBezTo>
                    <a:pt x="322" y="0"/>
                    <a:pt x="379" y="264"/>
                    <a:pt x="190" y="264"/>
                  </a:cubicBezTo>
                  <a:cubicBezTo>
                    <a:pt x="0" y="264"/>
                    <a:pt x="58" y="0"/>
                    <a:pt x="190" y="0"/>
                  </a:cubicBezTo>
                  <a:close/>
                </a:path>
              </a:pathLst>
            </a:custGeom>
            <a:solidFill>
              <a:srgbClr val="392214">
                <a:alpha val="100000"/>
              </a:srgbClr>
            </a:solidFill>
            <a:ln w="9525">
              <a:noFill/>
            </a:ln>
          </p:spPr>
          <p:txBody>
            <a:bodyPr/>
            <a:lstStyle/>
            <a:p>
              <a:endParaRPr lang="zh-CN" altLang="en-US"/>
            </a:p>
          </p:txBody>
        </p:sp>
        <p:sp>
          <p:nvSpPr>
            <p:cNvPr id="14384" name="Freeform 43"/>
            <p:cNvSpPr/>
            <p:nvPr/>
          </p:nvSpPr>
          <p:spPr>
            <a:xfrm>
              <a:off x="2987675" y="644525"/>
              <a:ext cx="1311275" cy="917575"/>
            </a:xfrm>
            <a:custGeom>
              <a:avLst/>
              <a:gdLst/>
              <a:ahLst/>
              <a:cxnLst>
                <a:cxn ang="0">
                  <a:pos x="657516" y="0"/>
                </a:cxn>
                <a:cxn ang="0">
                  <a:pos x="657516" y="917575"/>
                </a:cxn>
                <a:cxn ang="0">
                  <a:pos x="657516" y="0"/>
                </a:cxn>
              </a:cxnLst>
              <a:rect l="0" t="0" r="0" b="0"/>
              <a:pathLst>
                <a:path w="349" h="244">
                  <a:moveTo>
                    <a:pt x="175" y="0"/>
                  </a:moveTo>
                  <a:cubicBezTo>
                    <a:pt x="296" y="0"/>
                    <a:pt x="349" y="244"/>
                    <a:pt x="175" y="244"/>
                  </a:cubicBezTo>
                  <a:cubicBezTo>
                    <a:pt x="0" y="244"/>
                    <a:pt x="53" y="0"/>
                    <a:pt x="175" y="0"/>
                  </a:cubicBezTo>
                  <a:close/>
                </a:path>
              </a:pathLst>
            </a:custGeom>
            <a:solidFill>
              <a:srgbClr val="9B5C29">
                <a:alpha val="100000"/>
              </a:srgbClr>
            </a:solidFill>
            <a:ln w="9525">
              <a:noFill/>
            </a:ln>
          </p:spPr>
          <p:txBody>
            <a:bodyPr/>
            <a:lstStyle/>
            <a:p>
              <a:endParaRPr lang="zh-CN" altLang="en-US"/>
            </a:p>
          </p:txBody>
        </p:sp>
        <p:sp>
          <p:nvSpPr>
            <p:cNvPr id="14385" name="Freeform 44"/>
            <p:cNvSpPr/>
            <p:nvPr/>
          </p:nvSpPr>
          <p:spPr>
            <a:xfrm>
              <a:off x="3565525" y="941388"/>
              <a:ext cx="153987" cy="139700"/>
            </a:xfrm>
            <a:custGeom>
              <a:avLst/>
              <a:gdLst/>
              <a:ahLst/>
              <a:cxnLst>
                <a:cxn ang="0">
                  <a:pos x="56337" y="0"/>
                </a:cxn>
                <a:cxn ang="0">
                  <a:pos x="101406" y="0"/>
                </a:cxn>
                <a:cxn ang="0">
                  <a:pos x="150231" y="33981"/>
                </a:cxn>
                <a:cxn ang="0">
                  <a:pos x="93895" y="139700"/>
                </a:cxn>
                <a:cxn ang="0">
                  <a:pos x="63848" y="139700"/>
                </a:cxn>
                <a:cxn ang="0">
                  <a:pos x="3756" y="33981"/>
                </a:cxn>
                <a:cxn ang="0">
                  <a:pos x="56337" y="0"/>
                </a:cxn>
              </a:cxnLst>
              <a:rect l="0" t="0" r="0" b="0"/>
              <a:pathLst>
                <a:path w="41" h="37">
                  <a:moveTo>
                    <a:pt x="15" y="0"/>
                  </a:moveTo>
                  <a:cubicBezTo>
                    <a:pt x="27" y="0"/>
                    <a:pt x="27" y="0"/>
                    <a:pt x="27" y="0"/>
                  </a:cubicBezTo>
                  <a:cubicBezTo>
                    <a:pt x="34" y="0"/>
                    <a:pt x="41" y="4"/>
                    <a:pt x="40" y="9"/>
                  </a:cubicBezTo>
                  <a:cubicBezTo>
                    <a:pt x="37" y="18"/>
                    <a:pt x="36" y="37"/>
                    <a:pt x="25" y="37"/>
                  </a:cubicBezTo>
                  <a:cubicBezTo>
                    <a:pt x="17" y="37"/>
                    <a:pt x="17" y="37"/>
                    <a:pt x="17" y="37"/>
                  </a:cubicBezTo>
                  <a:cubicBezTo>
                    <a:pt x="5" y="37"/>
                    <a:pt x="4" y="18"/>
                    <a:pt x="1" y="9"/>
                  </a:cubicBezTo>
                  <a:cubicBezTo>
                    <a:pt x="0" y="4"/>
                    <a:pt x="7" y="0"/>
                    <a:pt x="15" y="0"/>
                  </a:cubicBezTo>
                  <a:close/>
                </a:path>
              </a:pathLst>
            </a:custGeom>
            <a:solidFill>
              <a:srgbClr val="FFF7E8">
                <a:alpha val="100000"/>
              </a:srgbClr>
            </a:solidFill>
            <a:ln w="9525">
              <a:noFill/>
            </a:ln>
          </p:spPr>
          <p:txBody>
            <a:bodyPr/>
            <a:lstStyle/>
            <a:p>
              <a:endParaRPr lang="zh-CN" altLang="en-US"/>
            </a:p>
          </p:txBody>
        </p:sp>
        <p:sp>
          <p:nvSpPr>
            <p:cNvPr id="14386" name="Rectangle 45"/>
            <p:cNvSpPr/>
            <p:nvPr/>
          </p:nvSpPr>
          <p:spPr>
            <a:xfrm>
              <a:off x="3636963" y="982663"/>
              <a:ext cx="11112" cy="109538"/>
            </a:xfrm>
            <a:prstGeom prst="rect">
              <a:avLst/>
            </a:prstGeom>
            <a:solidFill>
              <a:srgbClr val="9B5C29"/>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7" name="Oval 46"/>
            <p:cNvSpPr/>
            <p:nvPr/>
          </p:nvSpPr>
          <p:spPr>
            <a:xfrm>
              <a:off x="3487738" y="836613"/>
              <a:ext cx="314325" cy="165100"/>
            </a:xfrm>
            <a:prstGeom prst="ellipse">
              <a:avLst/>
            </a:prstGeom>
            <a:solidFill>
              <a:srgbClr val="9B5C29"/>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8" name="Oval 47"/>
            <p:cNvSpPr/>
            <p:nvPr/>
          </p:nvSpPr>
          <p:spPr>
            <a:xfrm>
              <a:off x="3524250" y="862013"/>
              <a:ext cx="241300" cy="112713"/>
            </a:xfrm>
            <a:prstGeom prst="ellipse">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9" name="Oval 48"/>
            <p:cNvSpPr/>
            <p:nvPr/>
          </p:nvSpPr>
          <p:spPr>
            <a:xfrm>
              <a:off x="3573463" y="685800"/>
              <a:ext cx="49212" cy="142875"/>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0" name="Oval 49"/>
            <p:cNvSpPr/>
            <p:nvPr/>
          </p:nvSpPr>
          <p:spPr>
            <a:xfrm>
              <a:off x="3667125" y="685800"/>
              <a:ext cx="46037" cy="142875"/>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1" name="Oval 50"/>
            <p:cNvSpPr/>
            <p:nvPr/>
          </p:nvSpPr>
          <p:spPr>
            <a:xfrm>
              <a:off x="3562350" y="869950"/>
              <a:ext cx="161925" cy="68263"/>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2" name="Oval 51"/>
            <p:cNvSpPr/>
            <p:nvPr/>
          </p:nvSpPr>
          <p:spPr>
            <a:xfrm>
              <a:off x="3433763" y="1122363"/>
              <a:ext cx="417512" cy="414338"/>
            </a:xfrm>
            <a:prstGeom prst="ellipse">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3" name="Freeform 52"/>
            <p:cNvSpPr/>
            <p:nvPr/>
          </p:nvSpPr>
          <p:spPr>
            <a:xfrm>
              <a:off x="3630613" y="1177925"/>
              <a:ext cx="25400" cy="150813"/>
            </a:xfrm>
            <a:custGeom>
              <a:avLst/>
              <a:gdLst/>
              <a:ahLst/>
              <a:cxnLst>
                <a:cxn ang="0">
                  <a:pos x="14514" y="0"/>
                </a:cxn>
                <a:cxn ang="0">
                  <a:pos x="14514" y="0"/>
                </a:cxn>
                <a:cxn ang="0">
                  <a:pos x="25400" y="11311"/>
                </a:cxn>
                <a:cxn ang="0">
                  <a:pos x="25400" y="139502"/>
                </a:cxn>
                <a:cxn ang="0">
                  <a:pos x="14514" y="150813"/>
                </a:cxn>
                <a:cxn ang="0">
                  <a:pos x="14514" y="150813"/>
                </a:cxn>
                <a:cxn ang="0">
                  <a:pos x="0" y="139502"/>
                </a:cxn>
                <a:cxn ang="0">
                  <a:pos x="0" y="11311"/>
                </a:cxn>
                <a:cxn ang="0">
                  <a:pos x="14514" y="0"/>
                </a:cxn>
              </a:cxnLst>
              <a:rect l="0" t="0" r="0" b="0"/>
              <a:pathLst>
                <a:path w="7" h="40">
                  <a:moveTo>
                    <a:pt x="4" y="0"/>
                  </a:moveTo>
                  <a:cubicBezTo>
                    <a:pt x="4" y="0"/>
                    <a:pt x="4" y="0"/>
                    <a:pt x="4" y="0"/>
                  </a:cubicBezTo>
                  <a:cubicBezTo>
                    <a:pt x="5" y="0"/>
                    <a:pt x="7" y="1"/>
                    <a:pt x="7" y="3"/>
                  </a:cubicBezTo>
                  <a:cubicBezTo>
                    <a:pt x="7" y="37"/>
                    <a:pt x="7" y="37"/>
                    <a:pt x="7" y="37"/>
                  </a:cubicBezTo>
                  <a:cubicBezTo>
                    <a:pt x="7" y="39"/>
                    <a:pt x="5" y="40"/>
                    <a:pt x="4" y="40"/>
                  </a:cubicBezTo>
                  <a:cubicBezTo>
                    <a:pt x="4" y="40"/>
                    <a:pt x="4" y="40"/>
                    <a:pt x="4" y="40"/>
                  </a:cubicBezTo>
                  <a:cubicBezTo>
                    <a:pt x="2" y="40"/>
                    <a:pt x="0" y="39"/>
                    <a:pt x="0" y="37"/>
                  </a:cubicBezTo>
                  <a:cubicBezTo>
                    <a:pt x="0" y="3"/>
                    <a:pt x="0" y="3"/>
                    <a:pt x="0" y="3"/>
                  </a:cubicBezTo>
                  <a:cubicBezTo>
                    <a:pt x="0" y="1"/>
                    <a:pt x="2" y="0"/>
                    <a:pt x="4" y="0"/>
                  </a:cubicBezTo>
                  <a:close/>
                </a:path>
              </a:pathLst>
            </a:custGeom>
            <a:solidFill>
              <a:srgbClr val="392214">
                <a:alpha val="100000"/>
              </a:srgbClr>
            </a:solidFill>
            <a:ln w="9525">
              <a:noFill/>
            </a:ln>
          </p:spPr>
          <p:txBody>
            <a:bodyPr/>
            <a:lstStyle/>
            <a:p>
              <a:endParaRPr lang="zh-CN" altLang="en-US"/>
            </a:p>
          </p:txBody>
        </p:sp>
        <p:sp>
          <p:nvSpPr>
            <p:cNvPr id="14394" name="Freeform 53"/>
            <p:cNvSpPr/>
            <p:nvPr/>
          </p:nvSpPr>
          <p:spPr>
            <a:xfrm>
              <a:off x="3543300" y="1238250"/>
              <a:ext cx="104775" cy="95250"/>
            </a:xfrm>
            <a:custGeom>
              <a:avLst/>
              <a:gdLst/>
              <a:ahLst/>
              <a:cxnLst>
                <a:cxn ang="0">
                  <a:pos x="3742" y="3810"/>
                </a:cxn>
                <a:cxn ang="0">
                  <a:pos x="3742" y="3810"/>
                </a:cxn>
                <a:cxn ang="0">
                  <a:pos x="22452" y="3810"/>
                </a:cxn>
                <a:cxn ang="0">
                  <a:pos x="97291" y="72390"/>
                </a:cxn>
                <a:cxn ang="0">
                  <a:pos x="101033" y="91440"/>
                </a:cxn>
                <a:cxn ang="0">
                  <a:pos x="82323" y="91440"/>
                </a:cxn>
                <a:cxn ang="0">
                  <a:pos x="3742" y="22860"/>
                </a:cxn>
                <a:cxn ang="0">
                  <a:pos x="3742" y="3810"/>
                </a:cxn>
              </a:cxnLst>
              <a:rect l="0" t="0" r="0" b="0"/>
              <a:pathLst>
                <a:path w="28" h="25">
                  <a:moveTo>
                    <a:pt x="1" y="1"/>
                  </a:moveTo>
                  <a:cubicBezTo>
                    <a:pt x="1" y="1"/>
                    <a:pt x="1" y="1"/>
                    <a:pt x="1" y="1"/>
                  </a:cubicBezTo>
                  <a:cubicBezTo>
                    <a:pt x="2" y="0"/>
                    <a:pt x="4" y="0"/>
                    <a:pt x="6" y="1"/>
                  </a:cubicBezTo>
                  <a:cubicBezTo>
                    <a:pt x="26" y="19"/>
                    <a:pt x="26" y="19"/>
                    <a:pt x="26" y="19"/>
                  </a:cubicBezTo>
                  <a:cubicBezTo>
                    <a:pt x="28" y="21"/>
                    <a:pt x="28" y="23"/>
                    <a:pt x="27" y="24"/>
                  </a:cubicBezTo>
                  <a:cubicBezTo>
                    <a:pt x="25" y="25"/>
                    <a:pt x="23" y="25"/>
                    <a:pt x="22" y="24"/>
                  </a:cubicBezTo>
                  <a:cubicBezTo>
                    <a:pt x="1" y="6"/>
                    <a:pt x="1" y="6"/>
                    <a:pt x="1" y="6"/>
                  </a:cubicBezTo>
                  <a:cubicBezTo>
                    <a:pt x="0" y="5"/>
                    <a:pt x="0" y="3"/>
                    <a:pt x="1" y="1"/>
                  </a:cubicBezTo>
                  <a:close/>
                </a:path>
              </a:pathLst>
            </a:custGeom>
            <a:solidFill>
              <a:srgbClr val="392214">
                <a:alpha val="100000"/>
              </a:srgbClr>
            </a:solidFill>
            <a:ln w="9525">
              <a:noFill/>
            </a:ln>
          </p:spPr>
          <p:txBody>
            <a:bodyPr/>
            <a:lstStyle/>
            <a:p>
              <a:endParaRPr lang="zh-CN" altLang="en-US"/>
            </a:p>
          </p:txBody>
        </p:sp>
        <p:sp>
          <p:nvSpPr>
            <p:cNvPr id="14395" name="Oval 54"/>
            <p:cNvSpPr/>
            <p:nvPr/>
          </p:nvSpPr>
          <p:spPr>
            <a:xfrm>
              <a:off x="3630613" y="1136650"/>
              <a:ext cx="25400" cy="26988"/>
            </a:xfrm>
            <a:prstGeom prst="ellipse">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6" name="Oval 55"/>
            <p:cNvSpPr/>
            <p:nvPr/>
          </p:nvSpPr>
          <p:spPr>
            <a:xfrm>
              <a:off x="3814763" y="1320800"/>
              <a:ext cx="25400" cy="26988"/>
            </a:xfrm>
            <a:prstGeom prst="ellipse">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7" name="Oval 56"/>
            <p:cNvSpPr/>
            <p:nvPr/>
          </p:nvSpPr>
          <p:spPr>
            <a:xfrm>
              <a:off x="3633788" y="1506538"/>
              <a:ext cx="25400" cy="25400"/>
            </a:xfrm>
            <a:prstGeom prst="ellipse">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8" name="Oval 57"/>
            <p:cNvSpPr/>
            <p:nvPr/>
          </p:nvSpPr>
          <p:spPr>
            <a:xfrm>
              <a:off x="3449638" y="1320800"/>
              <a:ext cx="25400" cy="26988"/>
            </a:xfrm>
            <a:prstGeom prst="ellipse">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9" name="Oval 58"/>
            <p:cNvSpPr/>
            <p:nvPr/>
          </p:nvSpPr>
          <p:spPr>
            <a:xfrm>
              <a:off x="3611563" y="1298575"/>
              <a:ext cx="63500" cy="60325"/>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400" name="Oval 59"/>
            <p:cNvSpPr/>
            <p:nvPr/>
          </p:nvSpPr>
          <p:spPr>
            <a:xfrm>
              <a:off x="3719513" y="1069975"/>
              <a:ext cx="219075" cy="217488"/>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401" name="Oval 60"/>
            <p:cNvSpPr/>
            <p:nvPr/>
          </p:nvSpPr>
          <p:spPr>
            <a:xfrm>
              <a:off x="3754438" y="1046163"/>
              <a:ext cx="214312" cy="214313"/>
            </a:xfrm>
            <a:prstGeom prst="ellipse">
              <a:avLst/>
            </a:prstGeom>
            <a:solidFill>
              <a:srgbClr val="9B5C29"/>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402" name="Oval 61"/>
            <p:cNvSpPr/>
            <p:nvPr/>
          </p:nvSpPr>
          <p:spPr>
            <a:xfrm>
              <a:off x="3348038" y="1069975"/>
              <a:ext cx="217487" cy="217488"/>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403" name="Oval 62"/>
            <p:cNvSpPr/>
            <p:nvPr/>
          </p:nvSpPr>
          <p:spPr>
            <a:xfrm>
              <a:off x="3321050" y="1046163"/>
              <a:ext cx="214312" cy="214313"/>
            </a:xfrm>
            <a:prstGeom prst="ellipse">
              <a:avLst/>
            </a:prstGeom>
            <a:solidFill>
              <a:srgbClr val="9B5C29"/>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grpSp>
      <p:sp>
        <p:nvSpPr>
          <p:cNvPr id="14340" name="文本框 59"/>
          <p:cNvSpPr txBox="1"/>
          <p:nvPr/>
        </p:nvSpPr>
        <p:spPr>
          <a:xfrm>
            <a:off x="1836963" y="414792"/>
            <a:ext cx="3222053" cy="461665"/>
          </a:xfrm>
          <a:prstGeom prst="rect">
            <a:avLst/>
          </a:prstGeom>
          <a:noFill/>
          <a:ln w="9525">
            <a:noFill/>
          </a:ln>
        </p:spPr>
        <p:txBody>
          <a:bodyPr wrap="square">
            <a:spAutoFit/>
          </a:bodyPr>
          <a:lstStyle/>
          <a:p>
            <a:pPr lvl="0" eaLnBrk="1" hangingPunct="1"/>
            <a:r>
              <a:rPr lang="en-US" altLang="zh-CN" sz="2400" b="1" dirty="0" smtClean="0">
                <a:solidFill>
                  <a:schemeClr val="bg1"/>
                </a:solidFill>
                <a:latin typeface="微软雅黑" panose="020B0503020204020204" pitchFamily="34" charset="-122"/>
                <a:ea typeface="微软雅黑" panose="020B0503020204020204" pitchFamily="34" charset="-122"/>
              </a:rPr>
              <a:t>7.3  </a:t>
            </a:r>
            <a:r>
              <a:rPr lang="zh-CN" altLang="en-US" sz="2400" b="1" dirty="0" smtClean="0">
                <a:solidFill>
                  <a:schemeClr val="bg1"/>
                </a:solidFill>
                <a:latin typeface="微软雅黑" panose="020B0503020204020204" pitchFamily="34" charset="-122"/>
                <a:ea typeface="微软雅黑" panose="020B0503020204020204" pitchFamily="34" charset="-122"/>
              </a:rPr>
              <a:t>插入排序</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79" name="矩形 78"/>
          <p:cNvSpPr/>
          <p:nvPr/>
        </p:nvSpPr>
        <p:spPr>
          <a:xfrm>
            <a:off x="665921" y="1071555"/>
            <a:ext cx="7841973" cy="338554"/>
          </a:xfrm>
          <a:prstGeom prst="rect">
            <a:avLst/>
          </a:prstGeom>
        </p:spPr>
        <p:txBody>
          <a:bodyPr wrap="square">
            <a:spAutoFit/>
          </a:bodyPr>
          <a:lstStyle/>
          <a:p>
            <a:r>
              <a:rPr lang="zh-CN" altLang="zh-CN" sz="1600" dirty="0" smtClean="0">
                <a:latin typeface="楷体" pitchFamily="49" charset="-122"/>
                <a:ea typeface="楷体" pitchFamily="49" charset="-122"/>
              </a:rPr>
              <a:t>【学习任务】理解插入排序的基本思想，掌握该排序的算法及程序实现。</a:t>
            </a:r>
            <a:endParaRPr lang="zh-CN" altLang="en-US" sz="1600" dirty="0">
              <a:latin typeface="楷体" pitchFamily="49" charset="-122"/>
              <a:ea typeface="楷体" pitchFamily="49" charset="-122"/>
            </a:endParaRPr>
          </a:p>
        </p:txBody>
      </p:sp>
      <p:sp>
        <p:nvSpPr>
          <p:cNvPr id="2051" name="Rectangle 3"/>
          <p:cNvSpPr>
            <a:spLocks noChangeArrowheads="1"/>
          </p:cNvSpPr>
          <p:nvPr/>
        </p:nvSpPr>
        <p:spPr bwMode="auto">
          <a:xfrm>
            <a:off x="864704" y="1687097"/>
            <a:ext cx="2377574" cy="323165"/>
          </a:xfrm>
          <a:prstGeom prst="rect">
            <a:avLst/>
          </a:prstGeom>
          <a:noFill/>
          <a:ln w="9525">
            <a:noFill/>
            <a:miter lim="800000"/>
            <a:headEnd/>
            <a:tailEnd/>
          </a:ln>
          <a:effectLst/>
        </p:spPr>
        <p:txBody>
          <a:bodyPr vert="horz" wrap="none" lIns="91440" tIns="45720" rIns="91440" bIns="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b="0" i="0" u="sng" strike="noStrike" cap="none" normalizeH="0" baseline="0" dirty="0" smtClean="0" bmk="_Toc415848710">
                <a:ln>
                  <a:noFill/>
                </a:ln>
                <a:solidFill>
                  <a:schemeClr val="tx1"/>
                </a:solidFill>
                <a:effectLst/>
                <a:latin typeface="楷体" pitchFamily="49" charset="-122"/>
                <a:ea typeface="楷体" pitchFamily="49" charset="-122"/>
                <a:cs typeface="宋体" pitchFamily="2" charset="-122"/>
              </a:rPr>
              <a:t>7.3.1  </a:t>
            </a:r>
            <a:r>
              <a:rPr kumimoji="0" lang="zh-CN" altLang="en-US" b="0" i="0" u="sng" strike="noStrike" cap="none" normalizeH="0" baseline="0" dirty="0" smtClean="0" bmk="_Toc415848710">
                <a:ln>
                  <a:noFill/>
                </a:ln>
                <a:solidFill>
                  <a:schemeClr val="tx1"/>
                </a:solidFill>
                <a:effectLst/>
                <a:latin typeface="楷体" pitchFamily="49" charset="-122"/>
                <a:ea typeface="楷体" pitchFamily="49" charset="-122"/>
                <a:cs typeface="宋体" pitchFamily="2" charset="-122"/>
              </a:rPr>
              <a:t>直接插入排序</a:t>
            </a:r>
            <a:endParaRPr kumimoji="0" lang="zh-CN" altLang="en-US" sz="4000" b="0" i="0" u="none" strike="noStrike" cap="none" normalizeH="0" baseline="0" dirty="0" smtClean="0">
              <a:ln>
                <a:noFill/>
              </a:ln>
              <a:solidFill>
                <a:schemeClr val="tx1"/>
              </a:solidFill>
              <a:effectLst/>
              <a:latin typeface="楷体" pitchFamily="49" charset="-122"/>
              <a:ea typeface="楷体" pitchFamily="49" charset="-122"/>
              <a:cs typeface="宋体" pitchFamily="2" charset="-122"/>
            </a:endParaRPr>
          </a:p>
        </p:txBody>
      </p:sp>
      <p:sp>
        <p:nvSpPr>
          <p:cNvPr id="66" name="矩形 65"/>
          <p:cNvSpPr/>
          <p:nvPr/>
        </p:nvSpPr>
        <p:spPr>
          <a:xfrm>
            <a:off x="824947" y="2119702"/>
            <a:ext cx="7305262" cy="2862322"/>
          </a:xfrm>
          <a:prstGeom prst="rect">
            <a:avLst/>
          </a:prstGeom>
        </p:spPr>
        <p:txBody>
          <a:bodyPr wrap="square">
            <a:spAutoFit/>
          </a:bodyPr>
          <a:lstStyle/>
          <a:p>
            <a:r>
              <a:rPr lang="zh-CN" altLang="zh-CN" dirty="0" smtClean="0">
                <a:latin typeface="楷体" pitchFamily="49" charset="-122"/>
                <a:ea typeface="楷体" pitchFamily="49" charset="-122"/>
              </a:rPr>
              <a:t>算法描述：直接插入排序（</a:t>
            </a:r>
            <a:r>
              <a:rPr lang="en-US" altLang="zh-CN" dirty="0" smtClean="0">
                <a:latin typeface="楷体" pitchFamily="49" charset="-122"/>
                <a:ea typeface="楷体" pitchFamily="49" charset="-122"/>
              </a:rPr>
              <a:t>straight insertion sort</a:t>
            </a:r>
            <a:r>
              <a:rPr lang="zh-CN" altLang="zh-CN" dirty="0" smtClean="0">
                <a:latin typeface="楷体" pitchFamily="49" charset="-122"/>
                <a:ea typeface="楷体" pitchFamily="49" charset="-122"/>
              </a:rPr>
              <a:t>）一种简单的排序方法。基本思想是：逐个处理待排序中的记录，将其与前面已经排好序的子序中的记录进行比较，确定要插入的位置，并将记录插入到子序中。具体做法步骤如下：</a:t>
            </a:r>
          </a:p>
          <a:p>
            <a:r>
              <a:rPr lang="zh-CN" altLang="zh-CN" dirty="0" smtClean="0">
                <a:latin typeface="楷体" pitchFamily="49" charset="-122"/>
                <a:ea typeface="楷体" pitchFamily="49" charset="-122"/>
              </a:rPr>
              <a:t>（</a:t>
            </a:r>
            <a:r>
              <a:rPr lang="en-US" altLang="zh-CN" dirty="0" smtClean="0">
                <a:latin typeface="楷体" pitchFamily="49" charset="-122"/>
                <a:ea typeface="楷体" pitchFamily="49" charset="-122"/>
              </a:rPr>
              <a:t>1</a:t>
            </a:r>
            <a:r>
              <a:rPr lang="zh-CN" altLang="zh-CN" dirty="0" smtClean="0">
                <a:latin typeface="楷体" pitchFamily="49" charset="-122"/>
                <a:ea typeface="楷体" pitchFamily="49" charset="-122"/>
              </a:rPr>
              <a:t>）开始时，把第一个记录看成是已经排好序的子序，这时子序中只有一个记录；</a:t>
            </a:r>
          </a:p>
          <a:p>
            <a:r>
              <a:rPr lang="zh-CN" altLang="zh-CN" dirty="0" smtClean="0">
                <a:latin typeface="楷体" pitchFamily="49" charset="-122"/>
                <a:ea typeface="楷体" pitchFamily="49" charset="-122"/>
              </a:rPr>
              <a:t>（</a:t>
            </a:r>
            <a:r>
              <a:rPr lang="en-US" altLang="zh-CN" dirty="0" smtClean="0">
                <a:latin typeface="楷体" pitchFamily="49" charset="-122"/>
                <a:ea typeface="楷体" pitchFamily="49" charset="-122"/>
              </a:rPr>
              <a:t>2</a:t>
            </a:r>
            <a:r>
              <a:rPr lang="zh-CN" altLang="zh-CN" dirty="0" smtClean="0">
                <a:latin typeface="楷体" pitchFamily="49" charset="-122"/>
                <a:ea typeface="楷体" pitchFamily="49" charset="-122"/>
              </a:rPr>
              <a:t>）从第二个记录起到最后一个记录，依次将记录和前面子序中的记录比较，确定记录插入的位置；</a:t>
            </a:r>
          </a:p>
          <a:p>
            <a:r>
              <a:rPr lang="zh-CN" altLang="zh-CN" dirty="0" smtClean="0">
                <a:latin typeface="楷体" pitchFamily="49" charset="-122"/>
                <a:ea typeface="楷体" pitchFamily="49" charset="-122"/>
              </a:rPr>
              <a:t>（</a:t>
            </a:r>
            <a:r>
              <a:rPr lang="en-US" altLang="zh-CN" dirty="0" smtClean="0">
                <a:latin typeface="楷体" pitchFamily="49" charset="-122"/>
                <a:ea typeface="楷体" pitchFamily="49" charset="-122"/>
              </a:rPr>
              <a:t>3</a:t>
            </a:r>
            <a:r>
              <a:rPr lang="zh-CN" altLang="zh-CN" dirty="0" smtClean="0">
                <a:latin typeface="楷体" pitchFamily="49" charset="-122"/>
                <a:ea typeface="楷体" pitchFamily="49" charset="-122"/>
              </a:rPr>
              <a:t>）将记录插入到子序中，子序记录个数加</a:t>
            </a:r>
            <a:r>
              <a:rPr lang="en-US" altLang="zh-CN" dirty="0" smtClean="0">
                <a:latin typeface="楷体" pitchFamily="49" charset="-122"/>
                <a:ea typeface="楷体" pitchFamily="49" charset="-122"/>
              </a:rPr>
              <a:t>1</a:t>
            </a:r>
            <a:r>
              <a:rPr lang="zh-CN" altLang="zh-CN" dirty="0" smtClean="0">
                <a:latin typeface="楷体" pitchFamily="49" charset="-122"/>
                <a:ea typeface="楷体" pitchFamily="49" charset="-122"/>
              </a:rPr>
              <a:t>，直至子序长度和原来待排序列长度一致时结束。</a:t>
            </a:r>
            <a:endParaRPr lang="zh-CN" altLang="en-US" dirty="0">
              <a:latin typeface="楷体" pitchFamily="49" charset="-122"/>
              <a:ea typeface="楷体" pitchFamily="49" charset="-122"/>
            </a:endParaRPr>
          </a:p>
        </p:txBody>
      </p:sp>
    </p:spTree>
  </p:cSld>
  <p:clrMapOvr>
    <a:masterClrMapping/>
  </p:clrMapOvr>
  <mc:AlternateContent xmlns:mc="http://schemas.openxmlformats.org/markup-compatibility/2006">
    <mc:Choice xmlns=""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 name="矩形 58"/>
          <p:cNvSpPr/>
          <p:nvPr/>
        </p:nvSpPr>
        <p:spPr>
          <a:xfrm>
            <a:off x="0" y="377825"/>
            <a:ext cx="9144000" cy="493032"/>
          </a:xfrm>
          <a:prstGeom prst="rect">
            <a:avLst/>
          </a:prstGeom>
          <a:solidFill>
            <a:srgbClr val="4971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mn-lt"/>
              <a:ea typeface="+mn-ea"/>
              <a:cs typeface="+mn-cs"/>
            </a:endParaRPr>
          </a:p>
        </p:txBody>
      </p:sp>
      <p:grpSp>
        <p:nvGrpSpPr>
          <p:cNvPr id="2" name="组合 1"/>
          <p:cNvGrpSpPr/>
          <p:nvPr/>
        </p:nvGrpSpPr>
        <p:grpSpPr>
          <a:xfrm>
            <a:off x="10128" y="51708"/>
            <a:ext cx="1403123" cy="819150"/>
            <a:chOff x="449263" y="-463550"/>
            <a:chExt cx="4000500" cy="2379663"/>
          </a:xfrm>
        </p:grpSpPr>
        <p:sp>
          <p:nvSpPr>
            <p:cNvPr id="14348" name="Rectangle 7"/>
            <p:cNvSpPr/>
            <p:nvPr/>
          </p:nvSpPr>
          <p:spPr>
            <a:xfrm>
              <a:off x="449263" y="1655763"/>
              <a:ext cx="4000500" cy="252413"/>
            </a:xfrm>
            <a:prstGeom prst="rect">
              <a:avLst/>
            </a:prstGeom>
            <a:solidFill>
              <a:srgbClr val="43592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49" name="Freeform 8"/>
            <p:cNvSpPr/>
            <p:nvPr/>
          </p:nvSpPr>
          <p:spPr>
            <a:xfrm>
              <a:off x="1633538" y="7938"/>
              <a:ext cx="555625" cy="1647825"/>
            </a:xfrm>
            <a:custGeom>
              <a:avLst/>
              <a:gdLst/>
              <a:ahLst/>
              <a:cxnLst>
                <a:cxn ang="0">
                  <a:pos x="184150" y="1647825"/>
                </a:cxn>
                <a:cxn ang="0">
                  <a:pos x="555625" y="1606550"/>
                </a:cxn>
                <a:cxn ang="0">
                  <a:pos x="371475" y="0"/>
                </a:cxn>
                <a:cxn ang="0">
                  <a:pos x="0" y="41275"/>
                </a:cxn>
                <a:cxn ang="0">
                  <a:pos x="184150" y="1647825"/>
                </a:cxn>
              </a:cxnLst>
              <a:rect l="0" t="0" r="0" b="0"/>
              <a:pathLst>
                <a:path w="350" h="1038">
                  <a:moveTo>
                    <a:pt x="116" y="1038"/>
                  </a:moveTo>
                  <a:lnTo>
                    <a:pt x="350" y="1012"/>
                  </a:lnTo>
                  <a:lnTo>
                    <a:pt x="234" y="0"/>
                  </a:lnTo>
                  <a:lnTo>
                    <a:pt x="0" y="26"/>
                  </a:lnTo>
                  <a:lnTo>
                    <a:pt x="116" y="1038"/>
                  </a:lnTo>
                  <a:close/>
                </a:path>
              </a:pathLst>
            </a:custGeom>
            <a:solidFill>
              <a:srgbClr val="4A5B66">
                <a:alpha val="100000"/>
              </a:srgbClr>
            </a:solidFill>
            <a:ln w="9525">
              <a:noFill/>
            </a:ln>
          </p:spPr>
          <p:txBody>
            <a:bodyPr/>
            <a:lstStyle/>
            <a:p>
              <a:endParaRPr lang="zh-CN" altLang="en-US"/>
            </a:p>
          </p:txBody>
        </p:sp>
        <p:sp>
          <p:nvSpPr>
            <p:cNvPr id="14350" name="Freeform 9"/>
            <p:cNvSpPr/>
            <p:nvPr/>
          </p:nvSpPr>
          <p:spPr>
            <a:xfrm>
              <a:off x="1724025" y="147638"/>
              <a:ext cx="258762" cy="334963"/>
            </a:xfrm>
            <a:custGeom>
              <a:avLst/>
              <a:gdLst/>
              <a:ahLst/>
              <a:cxnLst>
                <a:cxn ang="0">
                  <a:pos x="33337" y="334963"/>
                </a:cxn>
                <a:cxn ang="0">
                  <a:pos x="258762" y="307975"/>
                </a:cxn>
                <a:cxn ang="0">
                  <a:pos x="225425" y="0"/>
                </a:cxn>
                <a:cxn ang="0">
                  <a:pos x="0" y="25400"/>
                </a:cxn>
                <a:cxn ang="0">
                  <a:pos x="33337" y="334963"/>
                </a:cxn>
              </a:cxnLst>
              <a:rect l="0" t="0" r="0" b="0"/>
              <a:pathLst>
                <a:path w="163" h="211">
                  <a:moveTo>
                    <a:pt x="21" y="211"/>
                  </a:moveTo>
                  <a:lnTo>
                    <a:pt x="163" y="194"/>
                  </a:lnTo>
                  <a:lnTo>
                    <a:pt x="142" y="0"/>
                  </a:lnTo>
                  <a:lnTo>
                    <a:pt x="0" y="16"/>
                  </a:lnTo>
                  <a:lnTo>
                    <a:pt x="21" y="211"/>
                  </a:lnTo>
                  <a:close/>
                </a:path>
              </a:pathLst>
            </a:custGeom>
            <a:solidFill>
              <a:srgbClr val="F8D271">
                <a:alpha val="100000"/>
              </a:srgbClr>
            </a:solidFill>
            <a:ln w="9525">
              <a:noFill/>
            </a:ln>
          </p:spPr>
          <p:txBody>
            <a:bodyPr/>
            <a:lstStyle/>
            <a:p>
              <a:endParaRPr lang="zh-CN" altLang="en-US"/>
            </a:p>
          </p:txBody>
        </p:sp>
        <p:sp>
          <p:nvSpPr>
            <p:cNvPr id="14351" name="Freeform 10"/>
            <p:cNvSpPr/>
            <p:nvPr/>
          </p:nvSpPr>
          <p:spPr>
            <a:xfrm>
              <a:off x="1768475" y="568325"/>
              <a:ext cx="195262" cy="979488"/>
            </a:xfrm>
            <a:custGeom>
              <a:avLst/>
              <a:gdLst/>
              <a:ahLst/>
              <a:cxnLst>
                <a:cxn ang="0">
                  <a:pos x="0" y="7938"/>
                </a:cxn>
                <a:cxn ang="0">
                  <a:pos x="87312" y="0"/>
                </a:cxn>
                <a:cxn ang="0">
                  <a:pos x="195262" y="968375"/>
                </a:cxn>
                <a:cxn ang="0">
                  <a:pos x="109537" y="979488"/>
                </a:cxn>
                <a:cxn ang="0">
                  <a:pos x="0" y="7938"/>
                </a:cxn>
              </a:cxnLst>
              <a:rect l="0" t="0" r="0" b="0"/>
              <a:pathLst>
                <a:path w="123" h="617">
                  <a:moveTo>
                    <a:pt x="0" y="5"/>
                  </a:moveTo>
                  <a:lnTo>
                    <a:pt x="55" y="0"/>
                  </a:lnTo>
                  <a:lnTo>
                    <a:pt x="123" y="610"/>
                  </a:lnTo>
                  <a:lnTo>
                    <a:pt x="69" y="617"/>
                  </a:lnTo>
                  <a:lnTo>
                    <a:pt x="0" y="5"/>
                  </a:lnTo>
                  <a:close/>
                </a:path>
              </a:pathLst>
            </a:custGeom>
            <a:solidFill>
              <a:srgbClr val="F8D271">
                <a:alpha val="100000"/>
              </a:srgbClr>
            </a:solidFill>
            <a:ln w="9525">
              <a:noFill/>
            </a:ln>
          </p:spPr>
          <p:txBody>
            <a:bodyPr/>
            <a:lstStyle/>
            <a:p>
              <a:endParaRPr lang="zh-CN" altLang="en-US"/>
            </a:p>
          </p:txBody>
        </p:sp>
        <p:sp>
          <p:nvSpPr>
            <p:cNvPr id="14352" name="Freeform 11"/>
            <p:cNvSpPr/>
            <p:nvPr/>
          </p:nvSpPr>
          <p:spPr>
            <a:xfrm>
              <a:off x="1908175" y="549275"/>
              <a:ext cx="198437" cy="979488"/>
            </a:xfrm>
            <a:custGeom>
              <a:avLst/>
              <a:gdLst/>
              <a:ahLst/>
              <a:cxnLst>
                <a:cxn ang="0">
                  <a:pos x="0" y="11113"/>
                </a:cxn>
                <a:cxn ang="0">
                  <a:pos x="85725" y="0"/>
                </a:cxn>
                <a:cxn ang="0">
                  <a:pos x="198437" y="971550"/>
                </a:cxn>
                <a:cxn ang="0">
                  <a:pos x="109537" y="979488"/>
                </a:cxn>
                <a:cxn ang="0">
                  <a:pos x="0" y="11113"/>
                </a:cxn>
              </a:cxnLst>
              <a:rect l="0" t="0" r="0" b="0"/>
              <a:pathLst>
                <a:path w="125" h="617">
                  <a:moveTo>
                    <a:pt x="0" y="7"/>
                  </a:moveTo>
                  <a:lnTo>
                    <a:pt x="54" y="0"/>
                  </a:lnTo>
                  <a:lnTo>
                    <a:pt x="125" y="612"/>
                  </a:lnTo>
                  <a:lnTo>
                    <a:pt x="69" y="617"/>
                  </a:lnTo>
                  <a:lnTo>
                    <a:pt x="0" y="7"/>
                  </a:lnTo>
                  <a:close/>
                </a:path>
              </a:pathLst>
            </a:custGeom>
            <a:solidFill>
              <a:srgbClr val="F8D271">
                <a:alpha val="100000"/>
              </a:srgbClr>
            </a:solidFill>
            <a:ln w="9525">
              <a:noFill/>
            </a:ln>
          </p:spPr>
          <p:txBody>
            <a:bodyPr/>
            <a:lstStyle/>
            <a:p>
              <a:endParaRPr lang="zh-CN" altLang="en-US"/>
            </a:p>
          </p:txBody>
        </p:sp>
        <p:sp>
          <p:nvSpPr>
            <p:cNvPr id="14353" name="Freeform 12"/>
            <p:cNvSpPr/>
            <p:nvPr/>
          </p:nvSpPr>
          <p:spPr>
            <a:xfrm>
              <a:off x="2039938" y="263525"/>
              <a:ext cx="439737" cy="1392238"/>
            </a:xfrm>
            <a:custGeom>
              <a:avLst/>
              <a:gdLst/>
              <a:ahLst/>
              <a:cxnLst>
                <a:cxn ang="0">
                  <a:pos x="153987" y="1392238"/>
                </a:cxn>
                <a:cxn ang="0">
                  <a:pos x="439737" y="1358900"/>
                </a:cxn>
                <a:cxn ang="0">
                  <a:pos x="285750" y="0"/>
                </a:cxn>
                <a:cxn ang="0">
                  <a:pos x="0" y="33338"/>
                </a:cxn>
                <a:cxn ang="0">
                  <a:pos x="153987" y="1392238"/>
                </a:cxn>
              </a:cxnLst>
              <a:rect l="0" t="0" r="0" b="0"/>
              <a:pathLst>
                <a:path w="277" h="877">
                  <a:moveTo>
                    <a:pt x="97" y="877"/>
                  </a:moveTo>
                  <a:lnTo>
                    <a:pt x="277" y="856"/>
                  </a:lnTo>
                  <a:lnTo>
                    <a:pt x="180" y="0"/>
                  </a:lnTo>
                  <a:lnTo>
                    <a:pt x="0" y="21"/>
                  </a:lnTo>
                  <a:lnTo>
                    <a:pt x="97" y="877"/>
                  </a:lnTo>
                  <a:close/>
                </a:path>
              </a:pathLst>
            </a:custGeom>
            <a:solidFill>
              <a:srgbClr val="F8D271">
                <a:alpha val="100000"/>
              </a:srgbClr>
            </a:solidFill>
            <a:ln w="9525">
              <a:noFill/>
            </a:ln>
          </p:spPr>
          <p:txBody>
            <a:bodyPr/>
            <a:lstStyle/>
            <a:p>
              <a:endParaRPr lang="zh-CN" altLang="en-US"/>
            </a:p>
          </p:txBody>
        </p:sp>
        <p:sp>
          <p:nvSpPr>
            <p:cNvPr id="14354" name="Freeform 13"/>
            <p:cNvSpPr/>
            <p:nvPr/>
          </p:nvSpPr>
          <p:spPr>
            <a:xfrm>
              <a:off x="2141538" y="422275"/>
              <a:ext cx="165100" cy="466725"/>
            </a:xfrm>
            <a:custGeom>
              <a:avLst/>
              <a:gdLst/>
              <a:ahLst/>
              <a:cxnLst>
                <a:cxn ang="0">
                  <a:pos x="52388" y="466725"/>
                </a:cxn>
                <a:cxn ang="0">
                  <a:pos x="165100" y="450850"/>
                </a:cxn>
                <a:cxn ang="0">
                  <a:pos x="115888" y="0"/>
                </a:cxn>
                <a:cxn ang="0">
                  <a:pos x="0" y="14288"/>
                </a:cxn>
                <a:cxn ang="0">
                  <a:pos x="52388" y="466725"/>
                </a:cxn>
              </a:cxnLst>
              <a:rect l="0" t="0" r="0" b="0"/>
              <a:pathLst>
                <a:path w="104" h="294">
                  <a:moveTo>
                    <a:pt x="33" y="294"/>
                  </a:moveTo>
                  <a:lnTo>
                    <a:pt x="104" y="284"/>
                  </a:lnTo>
                  <a:lnTo>
                    <a:pt x="73" y="0"/>
                  </a:lnTo>
                  <a:lnTo>
                    <a:pt x="0" y="9"/>
                  </a:lnTo>
                  <a:lnTo>
                    <a:pt x="33" y="294"/>
                  </a:lnTo>
                  <a:close/>
                </a:path>
              </a:pathLst>
            </a:custGeom>
            <a:solidFill>
              <a:srgbClr val="DF5024">
                <a:alpha val="100000"/>
              </a:srgbClr>
            </a:solidFill>
            <a:ln w="9525">
              <a:noFill/>
            </a:ln>
          </p:spPr>
          <p:txBody>
            <a:bodyPr/>
            <a:lstStyle/>
            <a:p>
              <a:endParaRPr lang="zh-CN" altLang="en-US"/>
            </a:p>
          </p:txBody>
        </p:sp>
        <p:sp>
          <p:nvSpPr>
            <p:cNvPr id="14355" name="Rectangle 14"/>
            <p:cNvSpPr/>
            <p:nvPr/>
          </p:nvSpPr>
          <p:spPr>
            <a:xfrm>
              <a:off x="704850" y="-82550"/>
              <a:ext cx="447675" cy="1738313"/>
            </a:xfrm>
            <a:prstGeom prst="rect">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56" name="Freeform 15"/>
            <p:cNvSpPr/>
            <p:nvPr/>
          </p:nvSpPr>
          <p:spPr>
            <a:xfrm>
              <a:off x="787400" y="13255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57" name="Freeform 16"/>
            <p:cNvSpPr/>
            <p:nvPr/>
          </p:nvSpPr>
          <p:spPr>
            <a:xfrm>
              <a:off x="787400" y="1212850"/>
              <a:ext cx="282575" cy="179388"/>
            </a:xfrm>
            <a:custGeom>
              <a:avLst/>
              <a:gdLst/>
              <a:ahLst/>
              <a:cxnLst>
                <a:cxn ang="0">
                  <a:pos x="0" y="60325"/>
                </a:cxn>
                <a:cxn ang="0">
                  <a:pos x="282575" y="179388"/>
                </a:cxn>
                <a:cxn ang="0">
                  <a:pos x="282575" y="120650"/>
                </a:cxn>
                <a:cxn ang="0">
                  <a:pos x="0" y="0"/>
                </a:cxn>
                <a:cxn ang="0">
                  <a:pos x="0" y="60325"/>
                </a:cxn>
              </a:cxnLst>
              <a:rect l="0" t="0" r="0" b="0"/>
              <a:pathLst>
                <a:path w="178" h="113">
                  <a:moveTo>
                    <a:pt x="0" y="38"/>
                  </a:moveTo>
                  <a:lnTo>
                    <a:pt x="178" y="113"/>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58" name="Freeform 17"/>
            <p:cNvSpPr/>
            <p:nvPr/>
          </p:nvSpPr>
          <p:spPr>
            <a:xfrm>
              <a:off x="787400" y="1095375"/>
              <a:ext cx="282575" cy="184150"/>
            </a:xfrm>
            <a:custGeom>
              <a:avLst/>
              <a:gdLst/>
              <a:ahLst/>
              <a:cxnLst>
                <a:cxn ang="0">
                  <a:pos x="0" y="60325"/>
                </a:cxn>
                <a:cxn ang="0">
                  <a:pos x="282575" y="184150"/>
                </a:cxn>
                <a:cxn ang="0">
                  <a:pos x="282575" y="123825"/>
                </a:cxn>
                <a:cxn ang="0">
                  <a:pos x="0" y="0"/>
                </a:cxn>
                <a:cxn ang="0">
                  <a:pos x="0" y="60325"/>
                </a:cxn>
              </a:cxnLst>
              <a:rect l="0" t="0" r="0" b="0"/>
              <a:pathLst>
                <a:path w="178" h="116">
                  <a:moveTo>
                    <a:pt x="0" y="38"/>
                  </a:moveTo>
                  <a:lnTo>
                    <a:pt x="178" y="116"/>
                  </a:lnTo>
                  <a:lnTo>
                    <a:pt x="178" y="78"/>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59" name="Freeform 18"/>
            <p:cNvSpPr/>
            <p:nvPr/>
          </p:nvSpPr>
          <p:spPr>
            <a:xfrm>
              <a:off x="787400" y="9826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0" name="Freeform 19"/>
            <p:cNvSpPr/>
            <p:nvPr/>
          </p:nvSpPr>
          <p:spPr>
            <a:xfrm>
              <a:off x="787400" y="869950"/>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1" name="Freeform 20"/>
            <p:cNvSpPr/>
            <p:nvPr/>
          </p:nvSpPr>
          <p:spPr>
            <a:xfrm>
              <a:off x="787400" y="752475"/>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2" name="Freeform 21"/>
            <p:cNvSpPr/>
            <p:nvPr/>
          </p:nvSpPr>
          <p:spPr>
            <a:xfrm>
              <a:off x="787400" y="6397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3" name="Freeform 22"/>
            <p:cNvSpPr/>
            <p:nvPr/>
          </p:nvSpPr>
          <p:spPr>
            <a:xfrm>
              <a:off x="787400" y="523875"/>
              <a:ext cx="282575" cy="184150"/>
            </a:xfrm>
            <a:custGeom>
              <a:avLst/>
              <a:gdLst/>
              <a:ahLst/>
              <a:cxnLst>
                <a:cxn ang="0">
                  <a:pos x="0" y="60325"/>
                </a:cxn>
                <a:cxn ang="0">
                  <a:pos x="282575" y="184150"/>
                </a:cxn>
                <a:cxn ang="0">
                  <a:pos x="282575" y="120650"/>
                </a:cxn>
                <a:cxn ang="0">
                  <a:pos x="0" y="0"/>
                </a:cxn>
                <a:cxn ang="0">
                  <a:pos x="0" y="60325"/>
                </a:cxn>
              </a:cxnLst>
              <a:rect l="0" t="0" r="0" b="0"/>
              <a:pathLst>
                <a:path w="178" h="116">
                  <a:moveTo>
                    <a:pt x="0" y="38"/>
                  </a:moveTo>
                  <a:lnTo>
                    <a:pt x="178" y="116"/>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4" name="Freeform 23"/>
            <p:cNvSpPr/>
            <p:nvPr/>
          </p:nvSpPr>
          <p:spPr>
            <a:xfrm>
              <a:off x="787400" y="411163"/>
              <a:ext cx="282575" cy="179388"/>
            </a:xfrm>
            <a:custGeom>
              <a:avLst/>
              <a:gdLst/>
              <a:ahLst/>
              <a:cxnLst>
                <a:cxn ang="0">
                  <a:pos x="0" y="58738"/>
                </a:cxn>
                <a:cxn ang="0">
                  <a:pos x="282575" y="179388"/>
                </a:cxn>
                <a:cxn ang="0">
                  <a:pos x="282575" y="119063"/>
                </a:cxn>
                <a:cxn ang="0">
                  <a:pos x="0" y="0"/>
                </a:cxn>
                <a:cxn ang="0">
                  <a:pos x="0" y="58738"/>
                </a:cxn>
              </a:cxnLst>
              <a:rect l="0" t="0" r="0" b="0"/>
              <a:pathLst>
                <a:path w="178" h="113">
                  <a:moveTo>
                    <a:pt x="0" y="37"/>
                  </a:moveTo>
                  <a:lnTo>
                    <a:pt x="178" y="113"/>
                  </a:lnTo>
                  <a:lnTo>
                    <a:pt x="178" y="75"/>
                  </a:lnTo>
                  <a:lnTo>
                    <a:pt x="0" y="0"/>
                  </a:lnTo>
                  <a:lnTo>
                    <a:pt x="0" y="37"/>
                  </a:lnTo>
                  <a:close/>
                </a:path>
              </a:pathLst>
            </a:custGeom>
            <a:solidFill>
              <a:srgbClr val="F6B86B">
                <a:alpha val="100000"/>
              </a:srgbClr>
            </a:solidFill>
            <a:ln w="9525">
              <a:noFill/>
            </a:ln>
          </p:spPr>
          <p:txBody>
            <a:bodyPr/>
            <a:lstStyle/>
            <a:p>
              <a:endParaRPr lang="zh-CN" altLang="en-US"/>
            </a:p>
          </p:txBody>
        </p:sp>
        <p:sp>
          <p:nvSpPr>
            <p:cNvPr id="14365" name="Freeform 24"/>
            <p:cNvSpPr/>
            <p:nvPr/>
          </p:nvSpPr>
          <p:spPr>
            <a:xfrm>
              <a:off x="787400" y="2968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6" name="Freeform 25"/>
            <p:cNvSpPr/>
            <p:nvPr/>
          </p:nvSpPr>
          <p:spPr>
            <a:xfrm>
              <a:off x="787400" y="180975"/>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7" name="Freeform 26"/>
            <p:cNvSpPr/>
            <p:nvPr/>
          </p:nvSpPr>
          <p:spPr>
            <a:xfrm>
              <a:off x="787400" y="682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8" name="Rectangle 27"/>
            <p:cNvSpPr/>
            <p:nvPr/>
          </p:nvSpPr>
          <p:spPr>
            <a:xfrm>
              <a:off x="1152525" y="285750"/>
              <a:ext cx="285750" cy="1370013"/>
            </a:xfrm>
            <a:prstGeom prst="rect">
              <a:avLst/>
            </a:prstGeom>
            <a:solidFill>
              <a:srgbClr val="F2E1C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69" name="Rectangle 28"/>
            <p:cNvSpPr/>
            <p:nvPr/>
          </p:nvSpPr>
          <p:spPr>
            <a:xfrm>
              <a:off x="1152525" y="285750"/>
              <a:ext cx="285750" cy="128588"/>
            </a:xfrm>
            <a:prstGeom prst="rect">
              <a:avLst/>
            </a:prstGeom>
            <a:solidFill>
              <a:srgbClr val="4A5B66"/>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0" name="Rectangle 29"/>
            <p:cNvSpPr/>
            <p:nvPr/>
          </p:nvSpPr>
          <p:spPr>
            <a:xfrm>
              <a:off x="1254125" y="469900"/>
              <a:ext cx="85725" cy="1100138"/>
            </a:xfrm>
            <a:prstGeom prst="rect">
              <a:avLst/>
            </a:prstGeom>
            <a:solidFill>
              <a:srgbClr val="4A5B66"/>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1" name="Rectangle 30"/>
            <p:cNvSpPr/>
            <p:nvPr/>
          </p:nvSpPr>
          <p:spPr>
            <a:xfrm>
              <a:off x="1438275" y="-463550"/>
              <a:ext cx="187325" cy="2119313"/>
            </a:xfrm>
            <a:prstGeom prst="rect">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2" name="Rectangle 31"/>
            <p:cNvSpPr/>
            <p:nvPr/>
          </p:nvSpPr>
          <p:spPr>
            <a:xfrm>
              <a:off x="1482725" y="-395288"/>
              <a:ext cx="98425" cy="177800"/>
            </a:xfrm>
            <a:prstGeom prst="rect">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3" name="Rectangle 32"/>
            <p:cNvSpPr/>
            <p:nvPr/>
          </p:nvSpPr>
          <p:spPr>
            <a:xfrm>
              <a:off x="1482725" y="-161925"/>
              <a:ext cx="98425" cy="177800"/>
            </a:xfrm>
            <a:prstGeom prst="rect">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4" name="Rectangle 33"/>
            <p:cNvSpPr/>
            <p:nvPr/>
          </p:nvSpPr>
          <p:spPr>
            <a:xfrm>
              <a:off x="1482725" y="71438"/>
              <a:ext cx="98425" cy="177800"/>
            </a:xfrm>
            <a:prstGeom prst="rect">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5" name="Oval 34"/>
            <p:cNvSpPr/>
            <p:nvPr/>
          </p:nvSpPr>
          <p:spPr>
            <a:xfrm>
              <a:off x="3373438" y="1524000"/>
              <a:ext cx="257175" cy="147638"/>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6" name="Oval 35"/>
            <p:cNvSpPr/>
            <p:nvPr/>
          </p:nvSpPr>
          <p:spPr>
            <a:xfrm>
              <a:off x="3656013" y="1524000"/>
              <a:ext cx="255587" cy="147638"/>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7" name="Oval 36"/>
            <p:cNvSpPr/>
            <p:nvPr/>
          </p:nvSpPr>
          <p:spPr>
            <a:xfrm>
              <a:off x="3351213" y="519113"/>
              <a:ext cx="180975" cy="177800"/>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8" name="Oval 37"/>
            <p:cNvSpPr/>
            <p:nvPr/>
          </p:nvSpPr>
          <p:spPr>
            <a:xfrm>
              <a:off x="3400425" y="573088"/>
              <a:ext cx="109537" cy="107950"/>
            </a:xfrm>
            <a:prstGeom prst="ellipse">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9" name="Oval 38"/>
            <p:cNvSpPr/>
            <p:nvPr/>
          </p:nvSpPr>
          <p:spPr>
            <a:xfrm>
              <a:off x="3757613" y="519113"/>
              <a:ext cx="176212" cy="177800"/>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0" name="Oval 39"/>
            <p:cNvSpPr/>
            <p:nvPr/>
          </p:nvSpPr>
          <p:spPr>
            <a:xfrm>
              <a:off x="3776663" y="573088"/>
              <a:ext cx="109537" cy="107950"/>
            </a:xfrm>
            <a:prstGeom prst="ellipse">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1" name="Freeform 40"/>
            <p:cNvSpPr/>
            <p:nvPr/>
          </p:nvSpPr>
          <p:spPr>
            <a:xfrm>
              <a:off x="2374900" y="919163"/>
              <a:ext cx="1176337" cy="996950"/>
            </a:xfrm>
            <a:custGeom>
              <a:avLst/>
              <a:gdLst/>
              <a:ahLst/>
              <a:cxnLst>
                <a:cxn ang="0">
                  <a:pos x="1097413" y="304728"/>
                </a:cxn>
                <a:cxn ang="0">
                  <a:pos x="108990" y="549263"/>
                </a:cxn>
                <a:cxn ang="0">
                  <a:pos x="1097413" y="304728"/>
                </a:cxn>
              </a:cxnLst>
              <a:rect l="0" t="0" r="0" b="0"/>
              <a:pathLst>
                <a:path w="313" h="265">
                  <a:moveTo>
                    <a:pt x="292" y="81"/>
                  </a:moveTo>
                  <a:cubicBezTo>
                    <a:pt x="313" y="162"/>
                    <a:pt x="58" y="265"/>
                    <a:pt x="29" y="146"/>
                  </a:cubicBezTo>
                  <a:cubicBezTo>
                    <a:pt x="0" y="27"/>
                    <a:pt x="272" y="0"/>
                    <a:pt x="292" y="81"/>
                  </a:cubicBezTo>
                  <a:close/>
                </a:path>
              </a:pathLst>
            </a:custGeom>
            <a:solidFill>
              <a:srgbClr val="392214">
                <a:alpha val="100000"/>
              </a:srgbClr>
            </a:solidFill>
            <a:ln w="9525">
              <a:noFill/>
            </a:ln>
          </p:spPr>
          <p:txBody>
            <a:bodyPr/>
            <a:lstStyle/>
            <a:p>
              <a:endParaRPr lang="zh-CN" altLang="en-US"/>
            </a:p>
          </p:txBody>
        </p:sp>
        <p:sp>
          <p:nvSpPr>
            <p:cNvPr id="14382" name="Freeform 41"/>
            <p:cNvSpPr>
              <a:spLocks noEditPoints="1"/>
            </p:cNvSpPr>
            <p:nvPr/>
          </p:nvSpPr>
          <p:spPr>
            <a:xfrm>
              <a:off x="2501900" y="1087438"/>
              <a:ext cx="947737" cy="538163"/>
            </a:xfrm>
            <a:custGeom>
              <a:avLst/>
              <a:gdLst/>
              <a:ahLst/>
              <a:cxnLst>
                <a:cxn ang="0">
                  <a:pos x="876281" y="282253"/>
                </a:cxn>
                <a:cxn ang="0">
                  <a:pos x="876281" y="90321"/>
                </a:cxn>
                <a:cxn ang="0">
                  <a:pos x="876281" y="90321"/>
                </a:cxn>
                <a:cxn ang="0">
                  <a:pos x="876281" y="282253"/>
                </a:cxn>
                <a:cxn ang="0">
                  <a:pos x="823629" y="37634"/>
                </a:cxn>
                <a:cxn ang="0">
                  <a:pos x="831150" y="342467"/>
                </a:cxn>
                <a:cxn ang="0">
                  <a:pos x="774737" y="112901"/>
                </a:cxn>
                <a:cxn ang="0">
                  <a:pos x="774737" y="112901"/>
                </a:cxn>
                <a:cxn ang="0">
                  <a:pos x="718324" y="417735"/>
                </a:cxn>
                <a:cxn ang="0">
                  <a:pos x="733368" y="11290"/>
                </a:cxn>
                <a:cxn ang="0">
                  <a:pos x="759694" y="395155"/>
                </a:cxn>
                <a:cxn ang="0">
                  <a:pos x="673194" y="131718"/>
                </a:cxn>
                <a:cxn ang="0">
                  <a:pos x="673194" y="131718"/>
                </a:cxn>
                <a:cxn ang="0">
                  <a:pos x="613020" y="466659"/>
                </a:cxn>
                <a:cxn ang="0">
                  <a:pos x="639346" y="3763"/>
                </a:cxn>
                <a:cxn ang="0">
                  <a:pos x="650629" y="451605"/>
                </a:cxn>
                <a:cxn ang="0">
                  <a:pos x="575412" y="150535"/>
                </a:cxn>
                <a:cxn ang="0">
                  <a:pos x="575412" y="150535"/>
                </a:cxn>
                <a:cxn ang="0">
                  <a:pos x="511477" y="504293"/>
                </a:cxn>
                <a:cxn ang="0">
                  <a:pos x="541564" y="3763"/>
                </a:cxn>
                <a:cxn ang="0">
                  <a:pos x="549086" y="493002"/>
                </a:cxn>
                <a:cxn ang="0">
                  <a:pos x="473869" y="165589"/>
                </a:cxn>
                <a:cxn ang="0">
                  <a:pos x="473869" y="165589"/>
                </a:cxn>
                <a:cxn ang="0">
                  <a:pos x="409934" y="526873"/>
                </a:cxn>
                <a:cxn ang="0">
                  <a:pos x="443782" y="11290"/>
                </a:cxn>
                <a:cxn ang="0">
                  <a:pos x="443782" y="519346"/>
                </a:cxn>
                <a:cxn ang="0">
                  <a:pos x="376086" y="180642"/>
                </a:cxn>
                <a:cxn ang="0">
                  <a:pos x="376086" y="180642"/>
                </a:cxn>
                <a:cxn ang="0">
                  <a:pos x="308391" y="538163"/>
                </a:cxn>
                <a:cxn ang="0">
                  <a:pos x="342238" y="33870"/>
                </a:cxn>
                <a:cxn ang="0">
                  <a:pos x="345999" y="534400"/>
                </a:cxn>
                <a:cxn ang="0">
                  <a:pos x="274543" y="195696"/>
                </a:cxn>
                <a:cxn ang="0">
                  <a:pos x="274543" y="195696"/>
                </a:cxn>
                <a:cxn ang="0">
                  <a:pos x="214369" y="530636"/>
                </a:cxn>
                <a:cxn ang="0">
                  <a:pos x="236934" y="67741"/>
                </a:cxn>
                <a:cxn ang="0">
                  <a:pos x="248217" y="534400"/>
                </a:cxn>
                <a:cxn ang="0">
                  <a:pos x="176760" y="203222"/>
                </a:cxn>
                <a:cxn ang="0">
                  <a:pos x="176760" y="203222"/>
                </a:cxn>
                <a:cxn ang="0">
                  <a:pos x="124108" y="504293"/>
                </a:cxn>
                <a:cxn ang="0">
                  <a:pos x="131630" y="124191"/>
                </a:cxn>
                <a:cxn ang="0">
                  <a:pos x="154195" y="515583"/>
                </a:cxn>
                <a:cxn ang="0">
                  <a:pos x="78978" y="214513"/>
                </a:cxn>
                <a:cxn ang="0">
                  <a:pos x="78978" y="214513"/>
                </a:cxn>
                <a:cxn ang="0">
                  <a:pos x="41369" y="425262"/>
                </a:cxn>
                <a:cxn ang="0">
                  <a:pos x="78978" y="406445"/>
                </a:cxn>
                <a:cxn ang="0">
                  <a:pos x="78978" y="406445"/>
                </a:cxn>
              </a:cxnLst>
              <a:rect l="0" t="0" r="0" b="0"/>
              <a:pathLst>
                <a:path w="252" h="143">
                  <a:moveTo>
                    <a:pt x="249" y="38"/>
                  </a:moveTo>
                  <a:cubicBezTo>
                    <a:pt x="252" y="52"/>
                    <a:pt x="246" y="66"/>
                    <a:pt x="233" y="79"/>
                  </a:cubicBezTo>
                  <a:cubicBezTo>
                    <a:pt x="233" y="75"/>
                    <a:pt x="233" y="75"/>
                    <a:pt x="233" y="75"/>
                  </a:cubicBezTo>
                  <a:cubicBezTo>
                    <a:pt x="242" y="26"/>
                    <a:pt x="242" y="26"/>
                    <a:pt x="242" y="26"/>
                  </a:cubicBezTo>
                  <a:cubicBezTo>
                    <a:pt x="245" y="29"/>
                    <a:pt x="247" y="33"/>
                    <a:pt x="249" y="38"/>
                  </a:cubicBezTo>
                  <a:close/>
                  <a:moveTo>
                    <a:pt x="233" y="24"/>
                  </a:moveTo>
                  <a:cubicBezTo>
                    <a:pt x="233" y="17"/>
                    <a:pt x="233" y="17"/>
                    <a:pt x="233" y="17"/>
                  </a:cubicBezTo>
                  <a:cubicBezTo>
                    <a:pt x="234" y="18"/>
                    <a:pt x="234" y="18"/>
                    <a:pt x="234" y="18"/>
                  </a:cubicBezTo>
                  <a:lnTo>
                    <a:pt x="233" y="24"/>
                  </a:lnTo>
                  <a:close/>
                  <a:moveTo>
                    <a:pt x="233" y="79"/>
                  </a:moveTo>
                  <a:cubicBezTo>
                    <a:pt x="233" y="80"/>
                    <a:pt x="232" y="80"/>
                    <a:pt x="232" y="81"/>
                  </a:cubicBezTo>
                  <a:cubicBezTo>
                    <a:pt x="233" y="75"/>
                    <a:pt x="233" y="75"/>
                    <a:pt x="233" y="75"/>
                  </a:cubicBezTo>
                  <a:lnTo>
                    <a:pt x="233" y="79"/>
                  </a:lnTo>
                  <a:close/>
                  <a:moveTo>
                    <a:pt x="233" y="17"/>
                  </a:moveTo>
                  <a:cubicBezTo>
                    <a:pt x="229" y="15"/>
                    <a:pt x="224" y="12"/>
                    <a:pt x="219" y="10"/>
                  </a:cubicBezTo>
                  <a:cubicBezTo>
                    <a:pt x="206" y="81"/>
                    <a:pt x="206" y="81"/>
                    <a:pt x="206" y="81"/>
                  </a:cubicBezTo>
                  <a:cubicBezTo>
                    <a:pt x="206" y="102"/>
                    <a:pt x="206" y="102"/>
                    <a:pt x="206" y="102"/>
                  </a:cubicBezTo>
                  <a:cubicBezTo>
                    <a:pt x="211" y="98"/>
                    <a:pt x="216" y="95"/>
                    <a:pt x="221" y="91"/>
                  </a:cubicBezTo>
                  <a:cubicBezTo>
                    <a:pt x="233" y="24"/>
                    <a:pt x="233" y="24"/>
                    <a:pt x="233" y="24"/>
                  </a:cubicBezTo>
                  <a:lnTo>
                    <a:pt x="233" y="17"/>
                  </a:lnTo>
                  <a:close/>
                  <a:moveTo>
                    <a:pt x="206" y="30"/>
                  </a:moveTo>
                  <a:cubicBezTo>
                    <a:pt x="206" y="6"/>
                    <a:pt x="206" y="6"/>
                    <a:pt x="206" y="6"/>
                  </a:cubicBezTo>
                  <a:cubicBezTo>
                    <a:pt x="208" y="6"/>
                    <a:pt x="209" y="7"/>
                    <a:pt x="210" y="7"/>
                  </a:cubicBezTo>
                  <a:lnTo>
                    <a:pt x="206" y="30"/>
                  </a:lnTo>
                  <a:close/>
                  <a:moveTo>
                    <a:pt x="206" y="6"/>
                  </a:moveTo>
                  <a:cubicBezTo>
                    <a:pt x="206" y="30"/>
                    <a:pt x="206" y="30"/>
                    <a:pt x="206" y="30"/>
                  </a:cubicBezTo>
                  <a:cubicBezTo>
                    <a:pt x="191" y="111"/>
                    <a:pt x="191" y="111"/>
                    <a:pt x="191" y="111"/>
                  </a:cubicBezTo>
                  <a:cubicBezTo>
                    <a:pt x="187" y="113"/>
                    <a:pt x="183" y="115"/>
                    <a:pt x="179" y="117"/>
                  </a:cubicBezTo>
                  <a:cubicBezTo>
                    <a:pt x="179" y="86"/>
                    <a:pt x="179" y="86"/>
                    <a:pt x="179" y="86"/>
                  </a:cubicBezTo>
                  <a:cubicBezTo>
                    <a:pt x="195" y="3"/>
                    <a:pt x="195" y="3"/>
                    <a:pt x="195" y="3"/>
                  </a:cubicBezTo>
                  <a:cubicBezTo>
                    <a:pt x="199" y="4"/>
                    <a:pt x="202" y="5"/>
                    <a:pt x="206" y="6"/>
                  </a:cubicBezTo>
                  <a:close/>
                  <a:moveTo>
                    <a:pt x="206" y="81"/>
                  </a:moveTo>
                  <a:cubicBezTo>
                    <a:pt x="202" y="105"/>
                    <a:pt x="202" y="105"/>
                    <a:pt x="202" y="105"/>
                  </a:cubicBezTo>
                  <a:cubicBezTo>
                    <a:pt x="203" y="104"/>
                    <a:pt x="205" y="103"/>
                    <a:pt x="206" y="102"/>
                  </a:cubicBezTo>
                  <a:lnTo>
                    <a:pt x="206" y="81"/>
                  </a:lnTo>
                  <a:close/>
                  <a:moveTo>
                    <a:pt x="179" y="35"/>
                  </a:moveTo>
                  <a:cubicBezTo>
                    <a:pt x="186" y="2"/>
                    <a:pt x="186" y="2"/>
                    <a:pt x="186" y="2"/>
                  </a:cubicBezTo>
                  <a:cubicBezTo>
                    <a:pt x="184" y="2"/>
                    <a:pt x="182" y="1"/>
                    <a:pt x="179" y="1"/>
                  </a:cubicBezTo>
                  <a:lnTo>
                    <a:pt x="179" y="35"/>
                  </a:lnTo>
                  <a:close/>
                  <a:moveTo>
                    <a:pt x="179" y="1"/>
                  </a:moveTo>
                  <a:cubicBezTo>
                    <a:pt x="179" y="35"/>
                    <a:pt x="179" y="35"/>
                    <a:pt x="179" y="35"/>
                  </a:cubicBezTo>
                  <a:cubicBezTo>
                    <a:pt x="163" y="124"/>
                    <a:pt x="163" y="124"/>
                    <a:pt x="163" y="124"/>
                  </a:cubicBezTo>
                  <a:cubicBezTo>
                    <a:pt x="160" y="126"/>
                    <a:pt x="156" y="127"/>
                    <a:pt x="153" y="128"/>
                  </a:cubicBezTo>
                  <a:cubicBezTo>
                    <a:pt x="153" y="91"/>
                    <a:pt x="153" y="91"/>
                    <a:pt x="153" y="91"/>
                  </a:cubicBezTo>
                  <a:cubicBezTo>
                    <a:pt x="170" y="1"/>
                    <a:pt x="170" y="1"/>
                    <a:pt x="170" y="1"/>
                  </a:cubicBezTo>
                  <a:cubicBezTo>
                    <a:pt x="173" y="1"/>
                    <a:pt x="176" y="1"/>
                    <a:pt x="179" y="1"/>
                  </a:cubicBezTo>
                  <a:close/>
                  <a:moveTo>
                    <a:pt x="179" y="86"/>
                  </a:moveTo>
                  <a:cubicBezTo>
                    <a:pt x="173" y="120"/>
                    <a:pt x="173" y="120"/>
                    <a:pt x="173" y="120"/>
                  </a:cubicBezTo>
                  <a:cubicBezTo>
                    <a:pt x="175" y="119"/>
                    <a:pt x="177" y="118"/>
                    <a:pt x="179" y="117"/>
                  </a:cubicBezTo>
                  <a:lnTo>
                    <a:pt x="179" y="86"/>
                  </a:lnTo>
                  <a:close/>
                  <a:moveTo>
                    <a:pt x="153" y="40"/>
                  </a:moveTo>
                  <a:cubicBezTo>
                    <a:pt x="160" y="0"/>
                    <a:pt x="160" y="0"/>
                    <a:pt x="160" y="0"/>
                  </a:cubicBezTo>
                  <a:cubicBezTo>
                    <a:pt x="158" y="0"/>
                    <a:pt x="155" y="0"/>
                    <a:pt x="153" y="0"/>
                  </a:cubicBezTo>
                  <a:lnTo>
                    <a:pt x="153" y="40"/>
                  </a:lnTo>
                  <a:close/>
                  <a:moveTo>
                    <a:pt x="153" y="0"/>
                  </a:moveTo>
                  <a:cubicBezTo>
                    <a:pt x="153" y="40"/>
                    <a:pt x="153" y="40"/>
                    <a:pt x="153" y="40"/>
                  </a:cubicBezTo>
                  <a:cubicBezTo>
                    <a:pt x="136" y="134"/>
                    <a:pt x="136" y="134"/>
                    <a:pt x="136" y="134"/>
                  </a:cubicBezTo>
                  <a:cubicBezTo>
                    <a:pt x="132" y="135"/>
                    <a:pt x="129" y="136"/>
                    <a:pt x="126" y="136"/>
                  </a:cubicBezTo>
                  <a:cubicBezTo>
                    <a:pt x="126" y="95"/>
                    <a:pt x="126" y="95"/>
                    <a:pt x="126" y="95"/>
                  </a:cubicBezTo>
                  <a:cubicBezTo>
                    <a:pt x="144" y="1"/>
                    <a:pt x="144" y="1"/>
                    <a:pt x="144" y="1"/>
                  </a:cubicBezTo>
                  <a:cubicBezTo>
                    <a:pt x="147" y="1"/>
                    <a:pt x="150" y="0"/>
                    <a:pt x="153" y="0"/>
                  </a:cubicBezTo>
                  <a:close/>
                  <a:moveTo>
                    <a:pt x="153" y="91"/>
                  </a:moveTo>
                  <a:cubicBezTo>
                    <a:pt x="146" y="131"/>
                    <a:pt x="146" y="131"/>
                    <a:pt x="146" y="131"/>
                  </a:cubicBezTo>
                  <a:cubicBezTo>
                    <a:pt x="148" y="130"/>
                    <a:pt x="150" y="129"/>
                    <a:pt x="153" y="128"/>
                  </a:cubicBezTo>
                  <a:lnTo>
                    <a:pt x="153" y="91"/>
                  </a:lnTo>
                  <a:close/>
                  <a:moveTo>
                    <a:pt x="126" y="44"/>
                  </a:moveTo>
                  <a:cubicBezTo>
                    <a:pt x="134" y="1"/>
                    <a:pt x="134" y="1"/>
                    <a:pt x="134" y="1"/>
                  </a:cubicBezTo>
                  <a:cubicBezTo>
                    <a:pt x="132" y="2"/>
                    <a:pt x="129" y="2"/>
                    <a:pt x="126" y="2"/>
                  </a:cubicBezTo>
                  <a:lnTo>
                    <a:pt x="126" y="44"/>
                  </a:lnTo>
                  <a:close/>
                  <a:moveTo>
                    <a:pt x="126" y="2"/>
                  </a:moveTo>
                  <a:cubicBezTo>
                    <a:pt x="126" y="44"/>
                    <a:pt x="126" y="44"/>
                    <a:pt x="126" y="44"/>
                  </a:cubicBezTo>
                  <a:cubicBezTo>
                    <a:pt x="109" y="140"/>
                    <a:pt x="109" y="140"/>
                    <a:pt x="109" y="140"/>
                  </a:cubicBezTo>
                  <a:cubicBezTo>
                    <a:pt x="106" y="141"/>
                    <a:pt x="103" y="141"/>
                    <a:pt x="100" y="141"/>
                  </a:cubicBezTo>
                  <a:cubicBezTo>
                    <a:pt x="100" y="99"/>
                    <a:pt x="100" y="99"/>
                    <a:pt x="100" y="99"/>
                  </a:cubicBezTo>
                  <a:cubicBezTo>
                    <a:pt x="118" y="3"/>
                    <a:pt x="118" y="3"/>
                    <a:pt x="118" y="3"/>
                  </a:cubicBezTo>
                  <a:cubicBezTo>
                    <a:pt x="120" y="3"/>
                    <a:pt x="123" y="3"/>
                    <a:pt x="126" y="2"/>
                  </a:cubicBezTo>
                  <a:close/>
                  <a:moveTo>
                    <a:pt x="126" y="95"/>
                  </a:moveTo>
                  <a:cubicBezTo>
                    <a:pt x="118" y="138"/>
                    <a:pt x="118" y="138"/>
                    <a:pt x="118" y="138"/>
                  </a:cubicBezTo>
                  <a:cubicBezTo>
                    <a:pt x="121" y="138"/>
                    <a:pt x="124" y="137"/>
                    <a:pt x="126" y="136"/>
                  </a:cubicBezTo>
                  <a:lnTo>
                    <a:pt x="126" y="95"/>
                  </a:lnTo>
                  <a:close/>
                  <a:moveTo>
                    <a:pt x="100" y="48"/>
                  </a:moveTo>
                  <a:cubicBezTo>
                    <a:pt x="108" y="5"/>
                    <a:pt x="108" y="5"/>
                    <a:pt x="108" y="5"/>
                  </a:cubicBezTo>
                  <a:cubicBezTo>
                    <a:pt x="105" y="6"/>
                    <a:pt x="102" y="6"/>
                    <a:pt x="100" y="7"/>
                  </a:cubicBezTo>
                  <a:lnTo>
                    <a:pt x="100" y="48"/>
                  </a:lnTo>
                  <a:close/>
                  <a:moveTo>
                    <a:pt x="100" y="7"/>
                  </a:moveTo>
                  <a:cubicBezTo>
                    <a:pt x="100" y="48"/>
                    <a:pt x="100" y="48"/>
                    <a:pt x="100" y="48"/>
                  </a:cubicBezTo>
                  <a:cubicBezTo>
                    <a:pt x="82" y="143"/>
                    <a:pt x="82" y="143"/>
                    <a:pt x="82" y="143"/>
                  </a:cubicBezTo>
                  <a:cubicBezTo>
                    <a:pt x="79" y="143"/>
                    <a:pt x="76" y="143"/>
                    <a:pt x="73" y="143"/>
                  </a:cubicBezTo>
                  <a:cubicBezTo>
                    <a:pt x="73" y="103"/>
                    <a:pt x="73" y="103"/>
                    <a:pt x="73" y="103"/>
                  </a:cubicBezTo>
                  <a:cubicBezTo>
                    <a:pt x="91" y="9"/>
                    <a:pt x="91" y="9"/>
                    <a:pt x="91" y="9"/>
                  </a:cubicBezTo>
                  <a:cubicBezTo>
                    <a:pt x="94" y="8"/>
                    <a:pt x="97" y="7"/>
                    <a:pt x="100" y="7"/>
                  </a:cubicBezTo>
                  <a:close/>
                  <a:moveTo>
                    <a:pt x="100" y="99"/>
                  </a:moveTo>
                  <a:cubicBezTo>
                    <a:pt x="92" y="142"/>
                    <a:pt x="92" y="142"/>
                    <a:pt x="92" y="142"/>
                  </a:cubicBezTo>
                  <a:cubicBezTo>
                    <a:pt x="95" y="142"/>
                    <a:pt x="97" y="142"/>
                    <a:pt x="100" y="141"/>
                  </a:cubicBezTo>
                  <a:lnTo>
                    <a:pt x="100" y="99"/>
                  </a:lnTo>
                  <a:close/>
                  <a:moveTo>
                    <a:pt x="73" y="52"/>
                  </a:moveTo>
                  <a:cubicBezTo>
                    <a:pt x="81" y="12"/>
                    <a:pt x="81" y="12"/>
                    <a:pt x="81" y="12"/>
                  </a:cubicBezTo>
                  <a:cubicBezTo>
                    <a:pt x="78" y="13"/>
                    <a:pt x="76" y="13"/>
                    <a:pt x="73" y="14"/>
                  </a:cubicBezTo>
                  <a:lnTo>
                    <a:pt x="73" y="52"/>
                  </a:lnTo>
                  <a:close/>
                  <a:moveTo>
                    <a:pt x="73" y="14"/>
                  </a:moveTo>
                  <a:cubicBezTo>
                    <a:pt x="73" y="52"/>
                    <a:pt x="73" y="52"/>
                    <a:pt x="73" y="52"/>
                  </a:cubicBezTo>
                  <a:cubicBezTo>
                    <a:pt x="57" y="141"/>
                    <a:pt x="57" y="141"/>
                    <a:pt x="57" y="141"/>
                  </a:cubicBezTo>
                  <a:cubicBezTo>
                    <a:pt x="54" y="141"/>
                    <a:pt x="50" y="140"/>
                    <a:pt x="47" y="139"/>
                  </a:cubicBezTo>
                  <a:cubicBezTo>
                    <a:pt x="47" y="106"/>
                    <a:pt x="47" y="106"/>
                    <a:pt x="47" y="106"/>
                  </a:cubicBezTo>
                  <a:cubicBezTo>
                    <a:pt x="63" y="18"/>
                    <a:pt x="63" y="18"/>
                    <a:pt x="63" y="18"/>
                  </a:cubicBezTo>
                  <a:cubicBezTo>
                    <a:pt x="67" y="17"/>
                    <a:pt x="70" y="15"/>
                    <a:pt x="73" y="14"/>
                  </a:cubicBezTo>
                  <a:close/>
                  <a:moveTo>
                    <a:pt x="73" y="103"/>
                  </a:moveTo>
                  <a:cubicBezTo>
                    <a:pt x="66" y="142"/>
                    <a:pt x="66" y="142"/>
                    <a:pt x="66" y="142"/>
                  </a:cubicBezTo>
                  <a:cubicBezTo>
                    <a:pt x="69" y="143"/>
                    <a:pt x="71" y="143"/>
                    <a:pt x="73" y="143"/>
                  </a:cubicBezTo>
                  <a:lnTo>
                    <a:pt x="73" y="103"/>
                  </a:lnTo>
                  <a:close/>
                  <a:moveTo>
                    <a:pt x="47" y="54"/>
                  </a:moveTo>
                  <a:cubicBezTo>
                    <a:pt x="53" y="23"/>
                    <a:pt x="53" y="23"/>
                    <a:pt x="53" y="23"/>
                  </a:cubicBezTo>
                  <a:cubicBezTo>
                    <a:pt x="51" y="24"/>
                    <a:pt x="49" y="25"/>
                    <a:pt x="47" y="26"/>
                  </a:cubicBezTo>
                  <a:lnTo>
                    <a:pt x="47" y="54"/>
                  </a:lnTo>
                  <a:close/>
                  <a:moveTo>
                    <a:pt x="47" y="26"/>
                  </a:moveTo>
                  <a:cubicBezTo>
                    <a:pt x="47" y="54"/>
                    <a:pt x="47" y="54"/>
                    <a:pt x="47" y="54"/>
                  </a:cubicBezTo>
                  <a:cubicBezTo>
                    <a:pt x="33" y="134"/>
                    <a:pt x="33" y="134"/>
                    <a:pt x="33" y="134"/>
                  </a:cubicBezTo>
                  <a:cubicBezTo>
                    <a:pt x="28" y="131"/>
                    <a:pt x="24" y="129"/>
                    <a:pt x="21" y="126"/>
                  </a:cubicBezTo>
                  <a:cubicBezTo>
                    <a:pt x="21" y="108"/>
                    <a:pt x="21" y="108"/>
                    <a:pt x="21" y="108"/>
                  </a:cubicBezTo>
                  <a:cubicBezTo>
                    <a:pt x="35" y="33"/>
                    <a:pt x="35" y="33"/>
                    <a:pt x="35" y="33"/>
                  </a:cubicBezTo>
                  <a:cubicBezTo>
                    <a:pt x="39" y="31"/>
                    <a:pt x="43" y="28"/>
                    <a:pt x="47" y="26"/>
                  </a:cubicBezTo>
                  <a:close/>
                  <a:moveTo>
                    <a:pt x="47" y="106"/>
                  </a:moveTo>
                  <a:cubicBezTo>
                    <a:pt x="41" y="137"/>
                    <a:pt x="41" y="137"/>
                    <a:pt x="41" y="137"/>
                  </a:cubicBezTo>
                  <a:cubicBezTo>
                    <a:pt x="43" y="138"/>
                    <a:pt x="45" y="139"/>
                    <a:pt x="47" y="139"/>
                  </a:cubicBezTo>
                  <a:lnTo>
                    <a:pt x="47" y="106"/>
                  </a:lnTo>
                  <a:close/>
                  <a:moveTo>
                    <a:pt x="21" y="57"/>
                  </a:moveTo>
                  <a:cubicBezTo>
                    <a:pt x="24" y="42"/>
                    <a:pt x="24" y="42"/>
                    <a:pt x="24" y="42"/>
                  </a:cubicBezTo>
                  <a:cubicBezTo>
                    <a:pt x="23" y="43"/>
                    <a:pt x="22" y="44"/>
                    <a:pt x="21" y="45"/>
                  </a:cubicBezTo>
                  <a:lnTo>
                    <a:pt x="21" y="57"/>
                  </a:lnTo>
                  <a:close/>
                  <a:moveTo>
                    <a:pt x="21" y="45"/>
                  </a:moveTo>
                  <a:cubicBezTo>
                    <a:pt x="21" y="57"/>
                    <a:pt x="21" y="57"/>
                    <a:pt x="21" y="57"/>
                  </a:cubicBezTo>
                  <a:cubicBezTo>
                    <a:pt x="11" y="113"/>
                    <a:pt x="11" y="113"/>
                    <a:pt x="11" y="113"/>
                  </a:cubicBezTo>
                  <a:cubicBezTo>
                    <a:pt x="8" y="109"/>
                    <a:pt x="6" y="104"/>
                    <a:pt x="5" y="98"/>
                  </a:cubicBezTo>
                  <a:cubicBezTo>
                    <a:pt x="0" y="77"/>
                    <a:pt x="7" y="59"/>
                    <a:pt x="21" y="45"/>
                  </a:cubicBezTo>
                  <a:close/>
                  <a:moveTo>
                    <a:pt x="21" y="108"/>
                  </a:moveTo>
                  <a:cubicBezTo>
                    <a:pt x="18" y="123"/>
                    <a:pt x="18" y="123"/>
                    <a:pt x="18" y="123"/>
                  </a:cubicBezTo>
                  <a:cubicBezTo>
                    <a:pt x="19" y="124"/>
                    <a:pt x="20" y="125"/>
                    <a:pt x="21" y="126"/>
                  </a:cubicBezTo>
                  <a:lnTo>
                    <a:pt x="21" y="108"/>
                  </a:lnTo>
                  <a:close/>
                </a:path>
              </a:pathLst>
            </a:custGeom>
            <a:solidFill>
              <a:srgbClr val="9B5C29">
                <a:alpha val="100000"/>
              </a:srgbClr>
            </a:solidFill>
            <a:ln w="9525">
              <a:noFill/>
            </a:ln>
          </p:spPr>
          <p:txBody>
            <a:bodyPr/>
            <a:lstStyle/>
            <a:p>
              <a:endParaRPr lang="zh-CN" altLang="en-US"/>
            </a:p>
          </p:txBody>
        </p:sp>
        <p:sp>
          <p:nvSpPr>
            <p:cNvPr id="14383" name="Freeform 42"/>
            <p:cNvSpPr/>
            <p:nvPr/>
          </p:nvSpPr>
          <p:spPr>
            <a:xfrm>
              <a:off x="2930525" y="606425"/>
              <a:ext cx="1425575" cy="993775"/>
            </a:xfrm>
            <a:custGeom>
              <a:avLst/>
              <a:gdLst/>
              <a:ahLst/>
              <a:cxnLst>
                <a:cxn ang="0">
                  <a:pos x="714668" y="0"/>
                </a:cxn>
                <a:cxn ang="0">
                  <a:pos x="714668" y="993775"/>
                </a:cxn>
                <a:cxn ang="0">
                  <a:pos x="714668" y="0"/>
                </a:cxn>
              </a:cxnLst>
              <a:rect l="0" t="0" r="0" b="0"/>
              <a:pathLst>
                <a:path w="379" h="264">
                  <a:moveTo>
                    <a:pt x="190" y="0"/>
                  </a:moveTo>
                  <a:cubicBezTo>
                    <a:pt x="322" y="0"/>
                    <a:pt x="379" y="264"/>
                    <a:pt x="190" y="264"/>
                  </a:cubicBezTo>
                  <a:cubicBezTo>
                    <a:pt x="0" y="264"/>
                    <a:pt x="58" y="0"/>
                    <a:pt x="190" y="0"/>
                  </a:cubicBezTo>
                  <a:close/>
                </a:path>
              </a:pathLst>
            </a:custGeom>
            <a:solidFill>
              <a:srgbClr val="392214">
                <a:alpha val="100000"/>
              </a:srgbClr>
            </a:solidFill>
            <a:ln w="9525">
              <a:noFill/>
            </a:ln>
          </p:spPr>
          <p:txBody>
            <a:bodyPr/>
            <a:lstStyle/>
            <a:p>
              <a:endParaRPr lang="zh-CN" altLang="en-US"/>
            </a:p>
          </p:txBody>
        </p:sp>
        <p:sp>
          <p:nvSpPr>
            <p:cNvPr id="14384" name="Freeform 43"/>
            <p:cNvSpPr/>
            <p:nvPr/>
          </p:nvSpPr>
          <p:spPr>
            <a:xfrm>
              <a:off x="2987675" y="644525"/>
              <a:ext cx="1311275" cy="917575"/>
            </a:xfrm>
            <a:custGeom>
              <a:avLst/>
              <a:gdLst/>
              <a:ahLst/>
              <a:cxnLst>
                <a:cxn ang="0">
                  <a:pos x="657516" y="0"/>
                </a:cxn>
                <a:cxn ang="0">
                  <a:pos x="657516" y="917575"/>
                </a:cxn>
                <a:cxn ang="0">
                  <a:pos x="657516" y="0"/>
                </a:cxn>
              </a:cxnLst>
              <a:rect l="0" t="0" r="0" b="0"/>
              <a:pathLst>
                <a:path w="349" h="244">
                  <a:moveTo>
                    <a:pt x="175" y="0"/>
                  </a:moveTo>
                  <a:cubicBezTo>
                    <a:pt x="296" y="0"/>
                    <a:pt x="349" y="244"/>
                    <a:pt x="175" y="244"/>
                  </a:cubicBezTo>
                  <a:cubicBezTo>
                    <a:pt x="0" y="244"/>
                    <a:pt x="53" y="0"/>
                    <a:pt x="175" y="0"/>
                  </a:cubicBezTo>
                  <a:close/>
                </a:path>
              </a:pathLst>
            </a:custGeom>
            <a:solidFill>
              <a:srgbClr val="9B5C29">
                <a:alpha val="100000"/>
              </a:srgbClr>
            </a:solidFill>
            <a:ln w="9525">
              <a:noFill/>
            </a:ln>
          </p:spPr>
          <p:txBody>
            <a:bodyPr/>
            <a:lstStyle/>
            <a:p>
              <a:endParaRPr lang="zh-CN" altLang="en-US"/>
            </a:p>
          </p:txBody>
        </p:sp>
        <p:sp>
          <p:nvSpPr>
            <p:cNvPr id="14385" name="Freeform 44"/>
            <p:cNvSpPr/>
            <p:nvPr/>
          </p:nvSpPr>
          <p:spPr>
            <a:xfrm>
              <a:off x="3565525" y="941388"/>
              <a:ext cx="153987" cy="139700"/>
            </a:xfrm>
            <a:custGeom>
              <a:avLst/>
              <a:gdLst/>
              <a:ahLst/>
              <a:cxnLst>
                <a:cxn ang="0">
                  <a:pos x="56337" y="0"/>
                </a:cxn>
                <a:cxn ang="0">
                  <a:pos x="101406" y="0"/>
                </a:cxn>
                <a:cxn ang="0">
                  <a:pos x="150231" y="33981"/>
                </a:cxn>
                <a:cxn ang="0">
                  <a:pos x="93895" y="139700"/>
                </a:cxn>
                <a:cxn ang="0">
                  <a:pos x="63848" y="139700"/>
                </a:cxn>
                <a:cxn ang="0">
                  <a:pos x="3756" y="33981"/>
                </a:cxn>
                <a:cxn ang="0">
                  <a:pos x="56337" y="0"/>
                </a:cxn>
              </a:cxnLst>
              <a:rect l="0" t="0" r="0" b="0"/>
              <a:pathLst>
                <a:path w="41" h="37">
                  <a:moveTo>
                    <a:pt x="15" y="0"/>
                  </a:moveTo>
                  <a:cubicBezTo>
                    <a:pt x="27" y="0"/>
                    <a:pt x="27" y="0"/>
                    <a:pt x="27" y="0"/>
                  </a:cubicBezTo>
                  <a:cubicBezTo>
                    <a:pt x="34" y="0"/>
                    <a:pt x="41" y="4"/>
                    <a:pt x="40" y="9"/>
                  </a:cubicBezTo>
                  <a:cubicBezTo>
                    <a:pt x="37" y="18"/>
                    <a:pt x="36" y="37"/>
                    <a:pt x="25" y="37"/>
                  </a:cubicBezTo>
                  <a:cubicBezTo>
                    <a:pt x="17" y="37"/>
                    <a:pt x="17" y="37"/>
                    <a:pt x="17" y="37"/>
                  </a:cubicBezTo>
                  <a:cubicBezTo>
                    <a:pt x="5" y="37"/>
                    <a:pt x="4" y="18"/>
                    <a:pt x="1" y="9"/>
                  </a:cubicBezTo>
                  <a:cubicBezTo>
                    <a:pt x="0" y="4"/>
                    <a:pt x="7" y="0"/>
                    <a:pt x="15" y="0"/>
                  </a:cubicBezTo>
                  <a:close/>
                </a:path>
              </a:pathLst>
            </a:custGeom>
            <a:solidFill>
              <a:srgbClr val="FFF7E8">
                <a:alpha val="100000"/>
              </a:srgbClr>
            </a:solidFill>
            <a:ln w="9525">
              <a:noFill/>
            </a:ln>
          </p:spPr>
          <p:txBody>
            <a:bodyPr/>
            <a:lstStyle/>
            <a:p>
              <a:endParaRPr lang="zh-CN" altLang="en-US"/>
            </a:p>
          </p:txBody>
        </p:sp>
        <p:sp>
          <p:nvSpPr>
            <p:cNvPr id="14386" name="Rectangle 45"/>
            <p:cNvSpPr/>
            <p:nvPr/>
          </p:nvSpPr>
          <p:spPr>
            <a:xfrm>
              <a:off x="3636963" y="982663"/>
              <a:ext cx="11112" cy="109538"/>
            </a:xfrm>
            <a:prstGeom prst="rect">
              <a:avLst/>
            </a:prstGeom>
            <a:solidFill>
              <a:srgbClr val="9B5C29"/>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7" name="Oval 46"/>
            <p:cNvSpPr/>
            <p:nvPr/>
          </p:nvSpPr>
          <p:spPr>
            <a:xfrm>
              <a:off x="3487738" y="836613"/>
              <a:ext cx="314325" cy="165100"/>
            </a:xfrm>
            <a:prstGeom prst="ellipse">
              <a:avLst/>
            </a:prstGeom>
            <a:solidFill>
              <a:srgbClr val="9B5C29"/>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8" name="Oval 47"/>
            <p:cNvSpPr/>
            <p:nvPr/>
          </p:nvSpPr>
          <p:spPr>
            <a:xfrm>
              <a:off x="3524250" y="862013"/>
              <a:ext cx="241300" cy="112713"/>
            </a:xfrm>
            <a:prstGeom prst="ellipse">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9" name="Oval 48"/>
            <p:cNvSpPr/>
            <p:nvPr/>
          </p:nvSpPr>
          <p:spPr>
            <a:xfrm>
              <a:off x="3573463" y="685800"/>
              <a:ext cx="49212" cy="142875"/>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0" name="Oval 49"/>
            <p:cNvSpPr/>
            <p:nvPr/>
          </p:nvSpPr>
          <p:spPr>
            <a:xfrm>
              <a:off x="3667125" y="685800"/>
              <a:ext cx="46037" cy="142875"/>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1" name="Oval 50"/>
            <p:cNvSpPr/>
            <p:nvPr/>
          </p:nvSpPr>
          <p:spPr>
            <a:xfrm>
              <a:off x="3562350" y="869950"/>
              <a:ext cx="161925" cy="68263"/>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2" name="Oval 51"/>
            <p:cNvSpPr/>
            <p:nvPr/>
          </p:nvSpPr>
          <p:spPr>
            <a:xfrm>
              <a:off x="3433763" y="1122363"/>
              <a:ext cx="417512" cy="414338"/>
            </a:xfrm>
            <a:prstGeom prst="ellipse">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3" name="Freeform 52"/>
            <p:cNvSpPr/>
            <p:nvPr/>
          </p:nvSpPr>
          <p:spPr>
            <a:xfrm>
              <a:off x="3630613" y="1177925"/>
              <a:ext cx="25400" cy="150813"/>
            </a:xfrm>
            <a:custGeom>
              <a:avLst/>
              <a:gdLst/>
              <a:ahLst/>
              <a:cxnLst>
                <a:cxn ang="0">
                  <a:pos x="14514" y="0"/>
                </a:cxn>
                <a:cxn ang="0">
                  <a:pos x="14514" y="0"/>
                </a:cxn>
                <a:cxn ang="0">
                  <a:pos x="25400" y="11311"/>
                </a:cxn>
                <a:cxn ang="0">
                  <a:pos x="25400" y="139502"/>
                </a:cxn>
                <a:cxn ang="0">
                  <a:pos x="14514" y="150813"/>
                </a:cxn>
                <a:cxn ang="0">
                  <a:pos x="14514" y="150813"/>
                </a:cxn>
                <a:cxn ang="0">
                  <a:pos x="0" y="139502"/>
                </a:cxn>
                <a:cxn ang="0">
                  <a:pos x="0" y="11311"/>
                </a:cxn>
                <a:cxn ang="0">
                  <a:pos x="14514" y="0"/>
                </a:cxn>
              </a:cxnLst>
              <a:rect l="0" t="0" r="0" b="0"/>
              <a:pathLst>
                <a:path w="7" h="40">
                  <a:moveTo>
                    <a:pt x="4" y="0"/>
                  </a:moveTo>
                  <a:cubicBezTo>
                    <a:pt x="4" y="0"/>
                    <a:pt x="4" y="0"/>
                    <a:pt x="4" y="0"/>
                  </a:cubicBezTo>
                  <a:cubicBezTo>
                    <a:pt x="5" y="0"/>
                    <a:pt x="7" y="1"/>
                    <a:pt x="7" y="3"/>
                  </a:cubicBezTo>
                  <a:cubicBezTo>
                    <a:pt x="7" y="37"/>
                    <a:pt x="7" y="37"/>
                    <a:pt x="7" y="37"/>
                  </a:cubicBezTo>
                  <a:cubicBezTo>
                    <a:pt x="7" y="39"/>
                    <a:pt x="5" y="40"/>
                    <a:pt x="4" y="40"/>
                  </a:cubicBezTo>
                  <a:cubicBezTo>
                    <a:pt x="4" y="40"/>
                    <a:pt x="4" y="40"/>
                    <a:pt x="4" y="40"/>
                  </a:cubicBezTo>
                  <a:cubicBezTo>
                    <a:pt x="2" y="40"/>
                    <a:pt x="0" y="39"/>
                    <a:pt x="0" y="37"/>
                  </a:cubicBezTo>
                  <a:cubicBezTo>
                    <a:pt x="0" y="3"/>
                    <a:pt x="0" y="3"/>
                    <a:pt x="0" y="3"/>
                  </a:cubicBezTo>
                  <a:cubicBezTo>
                    <a:pt x="0" y="1"/>
                    <a:pt x="2" y="0"/>
                    <a:pt x="4" y="0"/>
                  </a:cubicBezTo>
                  <a:close/>
                </a:path>
              </a:pathLst>
            </a:custGeom>
            <a:solidFill>
              <a:srgbClr val="392214">
                <a:alpha val="100000"/>
              </a:srgbClr>
            </a:solidFill>
            <a:ln w="9525">
              <a:noFill/>
            </a:ln>
          </p:spPr>
          <p:txBody>
            <a:bodyPr/>
            <a:lstStyle/>
            <a:p>
              <a:endParaRPr lang="zh-CN" altLang="en-US"/>
            </a:p>
          </p:txBody>
        </p:sp>
        <p:sp>
          <p:nvSpPr>
            <p:cNvPr id="14394" name="Freeform 53"/>
            <p:cNvSpPr/>
            <p:nvPr/>
          </p:nvSpPr>
          <p:spPr>
            <a:xfrm>
              <a:off x="3543300" y="1238250"/>
              <a:ext cx="104775" cy="95250"/>
            </a:xfrm>
            <a:custGeom>
              <a:avLst/>
              <a:gdLst/>
              <a:ahLst/>
              <a:cxnLst>
                <a:cxn ang="0">
                  <a:pos x="3742" y="3810"/>
                </a:cxn>
                <a:cxn ang="0">
                  <a:pos x="3742" y="3810"/>
                </a:cxn>
                <a:cxn ang="0">
                  <a:pos x="22452" y="3810"/>
                </a:cxn>
                <a:cxn ang="0">
                  <a:pos x="97291" y="72390"/>
                </a:cxn>
                <a:cxn ang="0">
                  <a:pos x="101033" y="91440"/>
                </a:cxn>
                <a:cxn ang="0">
                  <a:pos x="82323" y="91440"/>
                </a:cxn>
                <a:cxn ang="0">
                  <a:pos x="3742" y="22860"/>
                </a:cxn>
                <a:cxn ang="0">
                  <a:pos x="3742" y="3810"/>
                </a:cxn>
              </a:cxnLst>
              <a:rect l="0" t="0" r="0" b="0"/>
              <a:pathLst>
                <a:path w="28" h="25">
                  <a:moveTo>
                    <a:pt x="1" y="1"/>
                  </a:moveTo>
                  <a:cubicBezTo>
                    <a:pt x="1" y="1"/>
                    <a:pt x="1" y="1"/>
                    <a:pt x="1" y="1"/>
                  </a:cubicBezTo>
                  <a:cubicBezTo>
                    <a:pt x="2" y="0"/>
                    <a:pt x="4" y="0"/>
                    <a:pt x="6" y="1"/>
                  </a:cubicBezTo>
                  <a:cubicBezTo>
                    <a:pt x="26" y="19"/>
                    <a:pt x="26" y="19"/>
                    <a:pt x="26" y="19"/>
                  </a:cubicBezTo>
                  <a:cubicBezTo>
                    <a:pt x="28" y="21"/>
                    <a:pt x="28" y="23"/>
                    <a:pt x="27" y="24"/>
                  </a:cubicBezTo>
                  <a:cubicBezTo>
                    <a:pt x="25" y="25"/>
                    <a:pt x="23" y="25"/>
                    <a:pt x="22" y="24"/>
                  </a:cubicBezTo>
                  <a:cubicBezTo>
                    <a:pt x="1" y="6"/>
                    <a:pt x="1" y="6"/>
                    <a:pt x="1" y="6"/>
                  </a:cubicBezTo>
                  <a:cubicBezTo>
                    <a:pt x="0" y="5"/>
                    <a:pt x="0" y="3"/>
                    <a:pt x="1" y="1"/>
                  </a:cubicBezTo>
                  <a:close/>
                </a:path>
              </a:pathLst>
            </a:custGeom>
            <a:solidFill>
              <a:srgbClr val="392214">
                <a:alpha val="100000"/>
              </a:srgbClr>
            </a:solidFill>
            <a:ln w="9525">
              <a:noFill/>
            </a:ln>
          </p:spPr>
          <p:txBody>
            <a:bodyPr/>
            <a:lstStyle/>
            <a:p>
              <a:endParaRPr lang="zh-CN" altLang="en-US"/>
            </a:p>
          </p:txBody>
        </p:sp>
        <p:sp>
          <p:nvSpPr>
            <p:cNvPr id="14395" name="Oval 54"/>
            <p:cNvSpPr/>
            <p:nvPr/>
          </p:nvSpPr>
          <p:spPr>
            <a:xfrm>
              <a:off x="3630613" y="1136650"/>
              <a:ext cx="25400" cy="26988"/>
            </a:xfrm>
            <a:prstGeom prst="ellipse">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6" name="Oval 55"/>
            <p:cNvSpPr/>
            <p:nvPr/>
          </p:nvSpPr>
          <p:spPr>
            <a:xfrm>
              <a:off x="3814763" y="1320800"/>
              <a:ext cx="25400" cy="26988"/>
            </a:xfrm>
            <a:prstGeom prst="ellipse">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7" name="Oval 56"/>
            <p:cNvSpPr/>
            <p:nvPr/>
          </p:nvSpPr>
          <p:spPr>
            <a:xfrm>
              <a:off x="3633788" y="1506538"/>
              <a:ext cx="25400" cy="25400"/>
            </a:xfrm>
            <a:prstGeom prst="ellipse">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8" name="Oval 57"/>
            <p:cNvSpPr/>
            <p:nvPr/>
          </p:nvSpPr>
          <p:spPr>
            <a:xfrm>
              <a:off x="3449638" y="1320800"/>
              <a:ext cx="25400" cy="26988"/>
            </a:xfrm>
            <a:prstGeom prst="ellipse">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9" name="Oval 58"/>
            <p:cNvSpPr/>
            <p:nvPr/>
          </p:nvSpPr>
          <p:spPr>
            <a:xfrm>
              <a:off x="3611563" y="1298575"/>
              <a:ext cx="63500" cy="60325"/>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400" name="Oval 59"/>
            <p:cNvSpPr/>
            <p:nvPr/>
          </p:nvSpPr>
          <p:spPr>
            <a:xfrm>
              <a:off x="3719513" y="1069975"/>
              <a:ext cx="219075" cy="217488"/>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401" name="Oval 60"/>
            <p:cNvSpPr/>
            <p:nvPr/>
          </p:nvSpPr>
          <p:spPr>
            <a:xfrm>
              <a:off x="3754438" y="1046163"/>
              <a:ext cx="214312" cy="214313"/>
            </a:xfrm>
            <a:prstGeom prst="ellipse">
              <a:avLst/>
            </a:prstGeom>
            <a:solidFill>
              <a:srgbClr val="9B5C29"/>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402" name="Oval 61"/>
            <p:cNvSpPr/>
            <p:nvPr/>
          </p:nvSpPr>
          <p:spPr>
            <a:xfrm>
              <a:off x="3348038" y="1069975"/>
              <a:ext cx="217487" cy="217488"/>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403" name="Oval 62"/>
            <p:cNvSpPr/>
            <p:nvPr/>
          </p:nvSpPr>
          <p:spPr>
            <a:xfrm>
              <a:off x="3321050" y="1046163"/>
              <a:ext cx="214312" cy="214313"/>
            </a:xfrm>
            <a:prstGeom prst="ellipse">
              <a:avLst/>
            </a:prstGeom>
            <a:solidFill>
              <a:srgbClr val="9B5C29"/>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grpSp>
      <p:sp>
        <p:nvSpPr>
          <p:cNvPr id="14340" name="文本框 59"/>
          <p:cNvSpPr txBox="1"/>
          <p:nvPr/>
        </p:nvSpPr>
        <p:spPr>
          <a:xfrm>
            <a:off x="1836963" y="414792"/>
            <a:ext cx="3222053" cy="461665"/>
          </a:xfrm>
          <a:prstGeom prst="rect">
            <a:avLst/>
          </a:prstGeom>
          <a:noFill/>
          <a:ln w="9525">
            <a:noFill/>
          </a:ln>
        </p:spPr>
        <p:txBody>
          <a:bodyPr wrap="square">
            <a:spAutoFit/>
          </a:bodyPr>
          <a:lstStyle/>
          <a:p>
            <a:pPr lvl="0" eaLnBrk="1" hangingPunct="1"/>
            <a:r>
              <a:rPr lang="en-US" altLang="zh-CN" sz="2400" b="1" dirty="0" smtClean="0">
                <a:solidFill>
                  <a:schemeClr val="bg1"/>
                </a:solidFill>
                <a:latin typeface="微软雅黑" panose="020B0503020204020204" pitchFamily="34" charset="-122"/>
                <a:ea typeface="微软雅黑" panose="020B0503020204020204" pitchFamily="34" charset="-122"/>
              </a:rPr>
              <a:t>7.3  </a:t>
            </a:r>
            <a:r>
              <a:rPr lang="zh-CN" altLang="en-US" sz="2400" b="1" dirty="0" smtClean="0">
                <a:solidFill>
                  <a:schemeClr val="bg1"/>
                </a:solidFill>
                <a:latin typeface="微软雅黑" panose="020B0503020204020204" pitchFamily="34" charset="-122"/>
                <a:ea typeface="微软雅黑" panose="020B0503020204020204" pitchFamily="34" charset="-122"/>
              </a:rPr>
              <a:t>插入排序</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79" name="矩形 78"/>
          <p:cNvSpPr/>
          <p:nvPr/>
        </p:nvSpPr>
        <p:spPr>
          <a:xfrm>
            <a:off x="665921" y="1071555"/>
            <a:ext cx="7841973" cy="338554"/>
          </a:xfrm>
          <a:prstGeom prst="rect">
            <a:avLst/>
          </a:prstGeom>
        </p:spPr>
        <p:txBody>
          <a:bodyPr wrap="square">
            <a:spAutoFit/>
          </a:bodyPr>
          <a:lstStyle/>
          <a:p>
            <a:r>
              <a:rPr lang="zh-CN" altLang="zh-CN" sz="1600" dirty="0" smtClean="0">
                <a:latin typeface="楷体" pitchFamily="49" charset="-122"/>
                <a:ea typeface="楷体" pitchFamily="49" charset="-122"/>
              </a:rPr>
              <a:t>【学习任务】理解插入排序的基本思想，掌握该排序的算法及程序实现。</a:t>
            </a:r>
            <a:endParaRPr lang="zh-CN" altLang="en-US" sz="1600" dirty="0">
              <a:latin typeface="楷体" pitchFamily="49" charset="-122"/>
              <a:ea typeface="楷体" pitchFamily="49" charset="-122"/>
            </a:endParaRPr>
          </a:p>
        </p:txBody>
      </p:sp>
      <p:sp>
        <p:nvSpPr>
          <p:cNvPr id="2051" name="Rectangle 3"/>
          <p:cNvSpPr>
            <a:spLocks noChangeArrowheads="1"/>
          </p:cNvSpPr>
          <p:nvPr/>
        </p:nvSpPr>
        <p:spPr bwMode="auto">
          <a:xfrm>
            <a:off x="864704" y="1687097"/>
            <a:ext cx="2377574" cy="323165"/>
          </a:xfrm>
          <a:prstGeom prst="rect">
            <a:avLst/>
          </a:prstGeom>
          <a:noFill/>
          <a:ln w="9525">
            <a:noFill/>
            <a:miter lim="800000"/>
            <a:headEnd/>
            <a:tailEnd/>
          </a:ln>
          <a:effectLst/>
        </p:spPr>
        <p:txBody>
          <a:bodyPr vert="horz" wrap="none" lIns="91440" tIns="45720" rIns="91440" bIns="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b="0" i="0" u="sng" strike="noStrike" cap="none" normalizeH="0" baseline="0" dirty="0" smtClean="0" bmk="_Toc415848710">
                <a:ln>
                  <a:noFill/>
                </a:ln>
                <a:solidFill>
                  <a:schemeClr val="tx1"/>
                </a:solidFill>
                <a:effectLst/>
                <a:latin typeface="楷体" pitchFamily="49" charset="-122"/>
                <a:ea typeface="楷体" pitchFamily="49" charset="-122"/>
                <a:cs typeface="宋体" pitchFamily="2" charset="-122"/>
              </a:rPr>
              <a:t>7.3.1  </a:t>
            </a:r>
            <a:r>
              <a:rPr kumimoji="0" lang="zh-CN" altLang="en-US" b="0" i="0" u="sng" strike="noStrike" cap="none" normalizeH="0" baseline="0" dirty="0" smtClean="0" bmk="_Toc415848710">
                <a:ln>
                  <a:noFill/>
                </a:ln>
                <a:solidFill>
                  <a:schemeClr val="tx1"/>
                </a:solidFill>
                <a:effectLst/>
                <a:latin typeface="楷体" pitchFamily="49" charset="-122"/>
                <a:ea typeface="楷体" pitchFamily="49" charset="-122"/>
                <a:cs typeface="宋体" pitchFamily="2" charset="-122"/>
              </a:rPr>
              <a:t>直接插入排序</a:t>
            </a:r>
            <a:endParaRPr kumimoji="0" lang="zh-CN" altLang="en-US" sz="4000" b="0" i="0" u="none" strike="noStrike" cap="none" normalizeH="0" baseline="0" dirty="0" smtClean="0">
              <a:ln>
                <a:noFill/>
              </a:ln>
              <a:solidFill>
                <a:schemeClr val="tx1"/>
              </a:solidFill>
              <a:effectLst/>
              <a:latin typeface="楷体" pitchFamily="49" charset="-122"/>
              <a:ea typeface="楷体" pitchFamily="49" charset="-122"/>
              <a:cs typeface="宋体" pitchFamily="2" charset="-122"/>
            </a:endParaRPr>
          </a:p>
        </p:txBody>
      </p:sp>
      <p:sp>
        <p:nvSpPr>
          <p:cNvPr id="66" name="矩形 65"/>
          <p:cNvSpPr/>
          <p:nvPr/>
        </p:nvSpPr>
        <p:spPr>
          <a:xfrm>
            <a:off x="824947" y="2119702"/>
            <a:ext cx="7305262" cy="646331"/>
          </a:xfrm>
          <a:prstGeom prst="rect">
            <a:avLst/>
          </a:prstGeom>
        </p:spPr>
        <p:txBody>
          <a:bodyPr wrap="square">
            <a:spAutoFit/>
          </a:bodyPr>
          <a:lstStyle/>
          <a:p>
            <a:r>
              <a:rPr lang="zh-CN" altLang="zh-CN" dirty="0" smtClean="0">
                <a:latin typeface="楷体" pitchFamily="49" charset="-122"/>
                <a:ea typeface="楷体" pitchFamily="49" charset="-122"/>
              </a:rPr>
              <a:t>【例</a:t>
            </a:r>
            <a:r>
              <a:rPr lang="en-US" altLang="zh-CN" dirty="0" smtClean="0">
                <a:latin typeface="楷体" pitchFamily="49" charset="-122"/>
                <a:ea typeface="楷体" pitchFamily="49" charset="-122"/>
              </a:rPr>
              <a:t>7.1</a:t>
            </a:r>
            <a:r>
              <a:rPr lang="zh-CN" altLang="zh-CN" dirty="0" smtClean="0">
                <a:latin typeface="楷体" pitchFamily="49" charset="-122"/>
                <a:ea typeface="楷体" pitchFamily="49" charset="-122"/>
              </a:rPr>
              <a:t>】已知一组记录的初始排列为</a:t>
            </a:r>
            <a:r>
              <a:rPr lang="en-US" altLang="zh-CN" dirty="0" smtClean="0">
                <a:latin typeface="楷体" pitchFamily="49" charset="-122"/>
                <a:ea typeface="楷体" pitchFamily="49" charset="-122"/>
              </a:rPr>
              <a:t>{42,20,17,13,28,14}</a:t>
            </a:r>
            <a:r>
              <a:rPr lang="zh-CN" altLang="zh-CN" dirty="0" smtClean="0">
                <a:latin typeface="楷体" pitchFamily="49" charset="-122"/>
                <a:ea typeface="楷体" pitchFamily="49" charset="-122"/>
              </a:rPr>
              <a:t>，请用直接排序法按从小到大排序。</a:t>
            </a:r>
            <a:endParaRPr lang="zh-CN" altLang="zh-CN" dirty="0">
              <a:latin typeface="楷体" pitchFamily="49" charset="-122"/>
              <a:ea typeface="楷体" pitchFamily="49" charset="-122"/>
            </a:endParaRPr>
          </a:p>
        </p:txBody>
      </p:sp>
      <p:pic>
        <p:nvPicPr>
          <p:cNvPr id="160770" name="图片 1"/>
          <p:cNvPicPr>
            <a:picLocks noChangeAspect="1" noChangeArrowheads="1"/>
          </p:cNvPicPr>
          <p:nvPr/>
        </p:nvPicPr>
        <p:blipFill>
          <a:blip r:embed="rId3" cstate="print"/>
          <a:srcRect l="16963" t="28427" r="42171" b="22720"/>
          <a:stretch>
            <a:fillRect/>
          </a:stretch>
        </p:blipFill>
        <p:spPr bwMode="auto">
          <a:xfrm>
            <a:off x="2086388" y="2839002"/>
            <a:ext cx="4642403" cy="3070783"/>
          </a:xfrm>
          <a:prstGeom prst="rect">
            <a:avLst/>
          </a:prstGeom>
          <a:noFill/>
          <a:ln w="9525">
            <a:noFill/>
            <a:miter lim="800000"/>
            <a:headEnd/>
            <a:tailEnd/>
          </a:ln>
        </p:spPr>
      </p:pic>
      <p:sp>
        <p:nvSpPr>
          <p:cNvPr id="65" name="矩形 64"/>
          <p:cNvSpPr/>
          <p:nvPr/>
        </p:nvSpPr>
        <p:spPr>
          <a:xfrm>
            <a:off x="3321662" y="6216134"/>
            <a:ext cx="2544286" cy="338554"/>
          </a:xfrm>
          <a:prstGeom prst="rect">
            <a:avLst/>
          </a:prstGeom>
        </p:spPr>
        <p:txBody>
          <a:bodyPr wrap="none">
            <a:spAutoFit/>
          </a:bodyPr>
          <a:lstStyle/>
          <a:p>
            <a:r>
              <a:rPr lang="zh-CN" altLang="zh-CN" sz="1600" dirty="0" smtClean="0">
                <a:latin typeface="楷体" pitchFamily="49" charset="-122"/>
                <a:ea typeface="楷体" pitchFamily="49" charset="-122"/>
              </a:rPr>
              <a:t>图</a:t>
            </a:r>
            <a:r>
              <a:rPr lang="en-US" altLang="zh-CN" sz="1600" dirty="0" smtClean="0">
                <a:latin typeface="楷体" pitchFamily="49" charset="-122"/>
                <a:ea typeface="楷体" pitchFamily="49" charset="-122"/>
              </a:rPr>
              <a:t>7.1  </a:t>
            </a:r>
            <a:r>
              <a:rPr lang="zh-CN" altLang="zh-CN" sz="1600" dirty="0" smtClean="0">
                <a:latin typeface="楷体" pitchFamily="49" charset="-122"/>
                <a:ea typeface="楷体" pitchFamily="49" charset="-122"/>
              </a:rPr>
              <a:t>直接插入排序示例</a:t>
            </a:r>
            <a:endParaRPr lang="zh-CN" altLang="zh-CN" sz="1600" dirty="0">
              <a:latin typeface="楷体" pitchFamily="49" charset="-122"/>
              <a:ea typeface="楷体" pitchFamily="49" charset="-122"/>
            </a:endParaRPr>
          </a:p>
        </p:txBody>
      </p:sp>
    </p:spTree>
  </p:cSld>
  <p:clrMapOvr>
    <a:masterClrMapping/>
  </p:clrMapOvr>
  <mc:AlternateContent xmlns:mc="http://schemas.openxmlformats.org/markup-compatibility/2006">
    <mc:Choice xmlns=""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 name="矩形 58"/>
          <p:cNvSpPr/>
          <p:nvPr/>
        </p:nvSpPr>
        <p:spPr>
          <a:xfrm>
            <a:off x="0" y="377825"/>
            <a:ext cx="9144000" cy="493032"/>
          </a:xfrm>
          <a:prstGeom prst="rect">
            <a:avLst/>
          </a:prstGeom>
          <a:solidFill>
            <a:srgbClr val="4971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mn-lt"/>
              <a:ea typeface="+mn-ea"/>
              <a:cs typeface="+mn-cs"/>
            </a:endParaRPr>
          </a:p>
        </p:txBody>
      </p:sp>
      <p:grpSp>
        <p:nvGrpSpPr>
          <p:cNvPr id="2" name="组合 1"/>
          <p:cNvGrpSpPr/>
          <p:nvPr/>
        </p:nvGrpSpPr>
        <p:grpSpPr>
          <a:xfrm>
            <a:off x="10128" y="51708"/>
            <a:ext cx="1403123" cy="819150"/>
            <a:chOff x="449263" y="-463550"/>
            <a:chExt cx="4000500" cy="2379663"/>
          </a:xfrm>
        </p:grpSpPr>
        <p:sp>
          <p:nvSpPr>
            <p:cNvPr id="14348" name="Rectangle 7"/>
            <p:cNvSpPr/>
            <p:nvPr/>
          </p:nvSpPr>
          <p:spPr>
            <a:xfrm>
              <a:off x="449263" y="1655763"/>
              <a:ext cx="4000500" cy="252413"/>
            </a:xfrm>
            <a:prstGeom prst="rect">
              <a:avLst/>
            </a:prstGeom>
            <a:solidFill>
              <a:srgbClr val="43592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49" name="Freeform 8"/>
            <p:cNvSpPr/>
            <p:nvPr/>
          </p:nvSpPr>
          <p:spPr>
            <a:xfrm>
              <a:off x="1633538" y="7938"/>
              <a:ext cx="555625" cy="1647825"/>
            </a:xfrm>
            <a:custGeom>
              <a:avLst/>
              <a:gdLst/>
              <a:ahLst/>
              <a:cxnLst>
                <a:cxn ang="0">
                  <a:pos x="184150" y="1647825"/>
                </a:cxn>
                <a:cxn ang="0">
                  <a:pos x="555625" y="1606550"/>
                </a:cxn>
                <a:cxn ang="0">
                  <a:pos x="371475" y="0"/>
                </a:cxn>
                <a:cxn ang="0">
                  <a:pos x="0" y="41275"/>
                </a:cxn>
                <a:cxn ang="0">
                  <a:pos x="184150" y="1647825"/>
                </a:cxn>
              </a:cxnLst>
              <a:rect l="0" t="0" r="0" b="0"/>
              <a:pathLst>
                <a:path w="350" h="1038">
                  <a:moveTo>
                    <a:pt x="116" y="1038"/>
                  </a:moveTo>
                  <a:lnTo>
                    <a:pt x="350" y="1012"/>
                  </a:lnTo>
                  <a:lnTo>
                    <a:pt x="234" y="0"/>
                  </a:lnTo>
                  <a:lnTo>
                    <a:pt x="0" y="26"/>
                  </a:lnTo>
                  <a:lnTo>
                    <a:pt x="116" y="1038"/>
                  </a:lnTo>
                  <a:close/>
                </a:path>
              </a:pathLst>
            </a:custGeom>
            <a:solidFill>
              <a:srgbClr val="4A5B66">
                <a:alpha val="100000"/>
              </a:srgbClr>
            </a:solidFill>
            <a:ln w="9525">
              <a:noFill/>
            </a:ln>
          </p:spPr>
          <p:txBody>
            <a:bodyPr/>
            <a:lstStyle/>
            <a:p>
              <a:endParaRPr lang="zh-CN" altLang="en-US"/>
            </a:p>
          </p:txBody>
        </p:sp>
        <p:sp>
          <p:nvSpPr>
            <p:cNvPr id="14350" name="Freeform 9"/>
            <p:cNvSpPr/>
            <p:nvPr/>
          </p:nvSpPr>
          <p:spPr>
            <a:xfrm>
              <a:off x="1724025" y="147638"/>
              <a:ext cx="258762" cy="334963"/>
            </a:xfrm>
            <a:custGeom>
              <a:avLst/>
              <a:gdLst/>
              <a:ahLst/>
              <a:cxnLst>
                <a:cxn ang="0">
                  <a:pos x="33337" y="334963"/>
                </a:cxn>
                <a:cxn ang="0">
                  <a:pos x="258762" y="307975"/>
                </a:cxn>
                <a:cxn ang="0">
                  <a:pos x="225425" y="0"/>
                </a:cxn>
                <a:cxn ang="0">
                  <a:pos x="0" y="25400"/>
                </a:cxn>
                <a:cxn ang="0">
                  <a:pos x="33337" y="334963"/>
                </a:cxn>
              </a:cxnLst>
              <a:rect l="0" t="0" r="0" b="0"/>
              <a:pathLst>
                <a:path w="163" h="211">
                  <a:moveTo>
                    <a:pt x="21" y="211"/>
                  </a:moveTo>
                  <a:lnTo>
                    <a:pt x="163" y="194"/>
                  </a:lnTo>
                  <a:lnTo>
                    <a:pt x="142" y="0"/>
                  </a:lnTo>
                  <a:lnTo>
                    <a:pt x="0" y="16"/>
                  </a:lnTo>
                  <a:lnTo>
                    <a:pt x="21" y="211"/>
                  </a:lnTo>
                  <a:close/>
                </a:path>
              </a:pathLst>
            </a:custGeom>
            <a:solidFill>
              <a:srgbClr val="F8D271">
                <a:alpha val="100000"/>
              </a:srgbClr>
            </a:solidFill>
            <a:ln w="9525">
              <a:noFill/>
            </a:ln>
          </p:spPr>
          <p:txBody>
            <a:bodyPr/>
            <a:lstStyle/>
            <a:p>
              <a:endParaRPr lang="zh-CN" altLang="en-US"/>
            </a:p>
          </p:txBody>
        </p:sp>
        <p:sp>
          <p:nvSpPr>
            <p:cNvPr id="14351" name="Freeform 10"/>
            <p:cNvSpPr/>
            <p:nvPr/>
          </p:nvSpPr>
          <p:spPr>
            <a:xfrm>
              <a:off x="1768475" y="568325"/>
              <a:ext cx="195262" cy="979488"/>
            </a:xfrm>
            <a:custGeom>
              <a:avLst/>
              <a:gdLst/>
              <a:ahLst/>
              <a:cxnLst>
                <a:cxn ang="0">
                  <a:pos x="0" y="7938"/>
                </a:cxn>
                <a:cxn ang="0">
                  <a:pos x="87312" y="0"/>
                </a:cxn>
                <a:cxn ang="0">
                  <a:pos x="195262" y="968375"/>
                </a:cxn>
                <a:cxn ang="0">
                  <a:pos x="109537" y="979488"/>
                </a:cxn>
                <a:cxn ang="0">
                  <a:pos x="0" y="7938"/>
                </a:cxn>
              </a:cxnLst>
              <a:rect l="0" t="0" r="0" b="0"/>
              <a:pathLst>
                <a:path w="123" h="617">
                  <a:moveTo>
                    <a:pt x="0" y="5"/>
                  </a:moveTo>
                  <a:lnTo>
                    <a:pt x="55" y="0"/>
                  </a:lnTo>
                  <a:lnTo>
                    <a:pt x="123" y="610"/>
                  </a:lnTo>
                  <a:lnTo>
                    <a:pt x="69" y="617"/>
                  </a:lnTo>
                  <a:lnTo>
                    <a:pt x="0" y="5"/>
                  </a:lnTo>
                  <a:close/>
                </a:path>
              </a:pathLst>
            </a:custGeom>
            <a:solidFill>
              <a:srgbClr val="F8D271">
                <a:alpha val="100000"/>
              </a:srgbClr>
            </a:solidFill>
            <a:ln w="9525">
              <a:noFill/>
            </a:ln>
          </p:spPr>
          <p:txBody>
            <a:bodyPr/>
            <a:lstStyle/>
            <a:p>
              <a:endParaRPr lang="zh-CN" altLang="en-US"/>
            </a:p>
          </p:txBody>
        </p:sp>
        <p:sp>
          <p:nvSpPr>
            <p:cNvPr id="14352" name="Freeform 11"/>
            <p:cNvSpPr/>
            <p:nvPr/>
          </p:nvSpPr>
          <p:spPr>
            <a:xfrm>
              <a:off x="1908175" y="549275"/>
              <a:ext cx="198437" cy="979488"/>
            </a:xfrm>
            <a:custGeom>
              <a:avLst/>
              <a:gdLst/>
              <a:ahLst/>
              <a:cxnLst>
                <a:cxn ang="0">
                  <a:pos x="0" y="11113"/>
                </a:cxn>
                <a:cxn ang="0">
                  <a:pos x="85725" y="0"/>
                </a:cxn>
                <a:cxn ang="0">
                  <a:pos x="198437" y="971550"/>
                </a:cxn>
                <a:cxn ang="0">
                  <a:pos x="109537" y="979488"/>
                </a:cxn>
                <a:cxn ang="0">
                  <a:pos x="0" y="11113"/>
                </a:cxn>
              </a:cxnLst>
              <a:rect l="0" t="0" r="0" b="0"/>
              <a:pathLst>
                <a:path w="125" h="617">
                  <a:moveTo>
                    <a:pt x="0" y="7"/>
                  </a:moveTo>
                  <a:lnTo>
                    <a:pt x="54" y="0"/>
                  </a:lnTo>
                  <a:lnTo>
                    <a:pt x="125" y="612"/>
                  </a:lnTo>
                  <a:lnTo>
                    <a:pt x="69" y="617"/>
                  </a:lnTo>
                  <a:lnTo>
                    <a:pt x="0" y="7"/>
                  </a:lnTo>
                  <a:close/>
                </a:path>
              </a:pathLst>
            </a:custGeom>
            <a:solidFill>
              <a:srgbClr val="F8D271">
                <a:alpha val="100000"/>
              </a:srgbClr>
            </a:solidFill>
            <a:ln w="9525">
              <a:noFill/>
            </a:ln>
          </p:spPr>
          <p:txBody>
            <a:bodyPr/>
            <a:lstStyle/>
            <a:p>
              <a:endParaRPr lang="zh-CN" altLang="en-US"/>
            </a:p>
          </p:txBody>
        </p:sp>
        <p:sp>
          <p:nvSpPr>
            <p:cNvPr id="14353" name="Freeform 12"/>
            <p:cNvSpPr/>
            <p:nvPr/>
          </p:nvSpPr>
          <p:spPr>
            <a:xfrm>
              <a:off x="2039938" y="263525"/>
              <a:ext cx="439737" cy="1392238"/>
            </a:xfrm>
            <a:custGeom>
              <a:avLst/>
              <a:gdLst/>
              <a:ahLst/>
              <a:cxnLst>
                <a:cxn ang="0">
                  <a:pos x="153987" y="1392238"/>
                </a:cxn>
                <a:cxn ang="0">
                  <a:pos x="439737" y="1358900"/>
                </a:cxn>
                <a:cxn ang="0">
                  <a:pos x="285750" y="0"/>
                </a:cxn>
                <a:cxn ang="0">
                  <a:pos x="0" y="33338"/>
                </a:cxn>
                <a:cxn ang="0">
                  <a:pos x="153987" y="1392238"/>
                </a:cxn>
              </a:cxnLst>
              <a:rect l="0" t="0" r="0" b="0"/>
              <a:pathLst>
                <a:path w="277" h="877">
                  <a:moveTo>
                    <a:pt x="97" y="877"/>
                  </a:moveTo>
                  <a:lnTo>
                    <a:pt x="277" y="856"/>
                  </a:lnTo>
                  <a:lnTo>
                    <a:pt x="180" y="0"/>
                  </a:lnTo>
                  <a:lnTo>
                    <a:pt x="0" y="21"/>
                  </a:lnTo>
                  <a:lnTo>
                    <a:pt x="97" y="877"/>
                  </a:lnTo>
                  <a:close/>
                </a:path>
              </a:pathLst>
            </a:custGeom>
            <a:solidFill>
              <a:srgbClr val="F8D271">
                <a:alpha val="100000"/>
              </a:srgbClr>
            </a:solidFill>
            <a:ln w="9525">
              <a:noFill/>
            </a:ln>
          </p:spPr>
          <p:txBody>
            <a:bodyPr/>
            <a:lstStyle/>
            <a:p>
              <a:endParaRPr lang="zh-CN" altLang="en-US"/>
            </a:p>
          </p:txBody>
        </p:sp>
        <p:sp>
          <p:nvSpPr>
            <p:cNvPr id="14354" name="Freeform 13"/>
            <p:cNvSpPr/>
            <p:nvPr/>
          </p:nvSpPr>
          <p:spPr>
            <a:xfrm>
              <a:off x="2141538" y="422275"/>
              <a:ext cx="165100" cy="466725"/>
            </a:xfrm>
            <a:custGeom>
              <a:avLst/>
              <a:gdLst/>
              <a:ahLst/>
              <a:cxnLst>
                <a:cxn ang="0">
                  <a:pos x="52388" y="466725"/>
                </a:cxn>
                <a:cxn ang="0">
                  <a:pos x="165100" y="450850"/>
                </a:cxn>
                <a:cxn ang="0">
                  <a:pos x="115888" y="0"/>
                </a:cxn>
                <a:cxn ang="0">
                  <a:pos x="0" y="14288"/>
                </a:cxn>
                <a:cxn ang="0">
                  <a:pos x="52388" y="466725"/>
                </a:cxn>
              </a:cxnLst>
              <a:rect l="0" t="0" r="0" b="0"/>
              <a:pathLst>
                <a:path w="104" h="294">
                  <a:moveTo>
                    <a:pt x="33" y="294"/>
                  </a:moveTo>
                  <a:lnTo>
                    <a:pt x="104" y="284"/>
                  </a:lnTo>
                  <a:lnTo>
                    <a:pt x="73" y="0"/>
                  </a:lnTo>
                  <a:lnTo>
                    <a:pt x="0" y="9"/>
                  </a:lnTo>
                  <a:lnTo>
                    <a:pt x="33" y="294"/>
                  </a:lnTo>
                  <a:close/>
                </a:path>
              </a:pathLst>
            </a:custGeom>
            <a:solidFill>
              <a:srgbClr val="DF5024">
                <a:alpha val="100000"/>
              </a:srgbClr>
            </a:solidFill>
            <a:ln w="9525">
              <a:noFill/>
            </a:ln>
          </p:spPr>
          <p:txBody>
            <a:bodyPr/>
            <a:lstStyle/>
            <a:p>
              <a:endParaRPr lang="zh-CN" altLang="en-US"/>
            </a:p>
          </p:txBody>
        </p:sp>
        <p:sp>
          <p:nvSpPr>
            <p:cNvPr id="14355" name="Rectangle 14"/>
            <p:cNvSpPr/>
            <p:nvPr/>
          </p:nvSpPr>
          <p:spPr>
            <a:xfrm>
              <a:off x="704850" y="-82550"/>
              <a:ext cx="447675" cy="1738313"/>
            </a:xfrm>
            <a:prstGeom prst="rect">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56" name="Freeform 15"/>
            <p:cNvSpPr/>
            <p:nvPr/>
          </p:nvSpPr>
          <p:spPr>
            <a:xfrm>
              <a:off x="787400" y="13255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57" name="Freeform 16"/>
            <p:cNvSpPr/>
            <p:nvPr/>
          </p:nvSpPr>
          <p:spPr>
            <a:xfrm>
              <a:off x="787400" y="1212850"/>
              <a:ext cx="282575" cy="179388"/>
            </a:xfrm>
            <a:custGeom>
              <a:avLst/>
              <a:gdLst/>
              <a:ahLst/>
              <a:cxnLst>
                <a:cxn ang="0">
                  <a:pos x="0" y="60325"/>
                </a:cxn>
                <a:cxn ang="0">
                  <a:pos x="282575" y="179388"/>
                </a:cxn>
                <a:cxn ang="0">
                  <a:pos x="282575" y="120650"/>
                </a:cxn>
                <a:cxn ang="0">
                  <a:pos x="0" y="0"/>
                </a:cxn>
                <a:cxn ang="0">
                  <a:pos x="0" y="60325"/>
                </a:cxn>
              </a:cxnLst>
              <a:rect l="0" t="0" r="0" b="0"/>
              <a:pathLst>
                <a:path w="178" h="113">
                  <a:moveTo>
                    <a:pt x="0" y="38"/>
                  </a:moveTo>
                  <a:lnTo>
                    <a:pt x="178" y="113"/>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58" name="Freeform 17"/>
            <p:cNvSpPr/>
            <p:nvPr/>
          </p:nvSpPr>
          <p:spPr>
            <a:xfrm>
              <a:off x="787400" y="1095375"/>
              <a:ext cx="282575" cy="184150"/>
            </a:xfrm>
            <a:custGeom>
              <a:avLst/>
              <a:gdLst/>
              <a:ahLst/>
              <a:cxnLst>
                <a:cxn ang="0">
                  <a:pos x="0" y="60325"/>
                </a:cxn>
                <a:cxn ang="0">
                  <a:pos x="282575" y="184150"/>
                </a:cxn>
                <a:cxn ang="0">
                  <a:pos x="282575" y="123825"/>
                </a:cxn>
                <a:cxn ang="0">
                  <a:pos x="0" y="0"/>
                </a:cxn>
                <a:cxn ang="0">
                  <a:pos x="0" y="60325"/>
                </a:cxn>
              </a:cxnLst>
              <a:rect l="0" t="0" r="0" b="0"/>
              <a:pathLst>
                <a:path w="178" h="116">
                  <a:moveTo>
                    <a:pt x="0" y="38"/>
                  </a:moveTo>
                  <a:lnTo>
                    <a:pt x="178" y="116"/>
                  </a:lnTo>
                  <a:lnTo>
                    <a:pt x="178" y="78"/>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59" name="Freeform 18"/>
            <p:cNvSpPr/>
            <p:nvPr/>
          </p:nvSpPr>
          <p:spPr>
            <a:xfrm>
              <a:off x="787400" y="9826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0" name="Freeform 19"/>
            <p:cNvSpPr/>
            <p:nvPr/>
          </p:nvSpPr>
          <p:spPr>
            <a:xfrm>
              <a:off x="787400" y="869950"/>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1" name="Freeform 20"/>
            <p:cNvSpPr/>
            <p:nvPr/>
          </p:nvSpPr>
          <p:spPr>
            <a:xfrm>
              <a:off x="787400" y="752475"/>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2" name="Freeform 21"/>
            <p:cNvSpPr/>
            <p:nvPr/>
          </p:nvSpPr>
          <p:spPr>
            <a:xfrm>
              <a:off x="787400" y="6397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3" name="Freeform 22"/>
            <p:cNvSpPr/>
            <p:nvPr/>
          </p:nvSpPr>
          <p:spPr>
            <a:xfrm>
              <a:off x="787400" y="523875"/>
              <a:ext cx="282575" cy="184150"/>
            </a:xfrm>
            <a:custGeom>
              <a:avLst/>
              <a:gdLst/>
              <a:ahLst/>
              <a:cxnLst>
                <a:cxn ang="0">
                  <a:pos x="0" y="60325"/>
                </a:cxn>
                <a:cxn ang="0">
                  <a:pos x="282575" y="184150"/>
                </a:cxn>
                <a:cxn ang="0">
                  <a:pos x="282575" y="120650"/>
                </a:cxn>
                <a:cxn ang="0">
                  <a:pos x="0" y="0"/>
                </a:cxn>
                <a:cxn ang="0">
                  <a:pos x="0" y="60325"/>
                </a:cxn>
              </a:cxnLst>
              <a:rect l="0" t="0" r="0" b="0"/>
              <a:pathLst>
                <a:path w="178" h="116">
                  <a:moveTo>
                    <a:pt x="0" y="38"/>
                  </a:moveTo>
                  <a:lnTo>
                    <a:pt x="178" y="116"/>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4" name="Freeform 23"/>
            <p:cNvSpPr/>
            <p:nvPr/>
          </p:nvSpPr>
          <p:spPr>
            <a:xfrm>
              <a:off x="787400" y="411163"/>
              <a:ext cx="282575" cy="179388"/>
            </a:xfrm>
            <a:custGeom>
              <a:avLst/>
              <a:gdLst/>
              <a:ahLst/>
              <a:cxnLst>
                <a:cxn ang="0">
                  <a:pos x="0" y="58738"/>
                </a:cxn>
                <a:cxn ang="0">
                  <a:pos x="282575" y="179388"/>
                </a:cxn>
                <a:cxn ang="0">
                  <a:pos x="282575" y="119063"/>
                </a:cxn>
                <a:cxn ang="0">
                  <a:pos x="0" y="0"/>
                </a:cxn>
                <a:cxn ang="0">
                  <a:pos x="0" y="58738"/>
                </a:cxn>
              </a:cxnLst>
              <a:rect l="0" t="0" r="0" b="0"/>
              <a:pathLst>
                <a:path w="178" h="113">
                  <a:moveTo>
                    <a:pt x="0" y="37"/>
                  </a:moveTo>
                  <a:lnTo>
                    <a:pt x="178" y="113"/>
                  </a:lnTo>
                  <a:lnTo>
                    <a:pt x="178" y="75"/>
                  </a:lnTo>
                  <a:lnTo>
                    <a:pt x="0" y="0"/>
                  </a:lnTo>
                  <a:lnTo>
                    <a:pt x="0" y="37"/>
                  </a:lnTo>
                  <a:close/>
                </a:path>
              </a:pathLst>
            </a:custGeom>
            <a:solidFill>
              <a:srgbClr val="F6B86B">
                <a:alpha val="100000"/>
              </a:srgbClr>
            </a:solidFill>
            <a:ln w="9525">
              <a:noFill/>
            </a:ln>
          </p:spPr>
          <p:txBody>
            <a:bodyPr/>
            <a:lstStyle/>
            <a:p>
              <a:endParaRPr lang="zh-CN" altLang="en-US"/>
            </a:p>
          </p:txBody>
        </p:sp>
        <p:sp>
          <p:nvSpPr>
            <p:cNvPr id="14365" name="Freeform 24"/>
            <p:cNvSpPr/>
            <p:nvPr/>
          </p:nvSpPr>
          <p:spPr>
            <a:xfrm>
              <a:off x="787400" y="2968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6" name="Freeform 25"/>
            <p:cNvSpPr/>
            <p:nvPr/>
          </p:nvSpPr>
          <p:spPr>
            <a:xfrm>
              <a:off x="787400" y="180975"/>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7" name="Freeform 26"/>
            <p:cNvSpPr/>
            <p:nvPr/>
          </p:nvSpPr>
          <p:spPr>
            <a:xfrm>
              <a:off x="787400" y="682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8" name="Rectangle 27"/>
            <p:cNvSpPr/>
            <p:nvPr/>
          </p:nvSpPr>
          <p:spPr>
            <a:xfrm>
              <a:off x="1152525" y="285750"/>
              <a:ext cx="285750" cy="1370013"/>
            </a:xfrm>
            <a:prstGeom prst="rect">
              <a:avLst/>
            </a:prstGeom>
            <a:solidFill>
              <a:srgbClr val="F2E1C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69" name="Rectangle 28"/>
            <p:cNvSpPr/>
            <p:nvPr/>
          </p:nvSpPr>
          <p:spPr>
            <a:xfrm>
              <a:off x="1152525" y="285750"/>
              <a:ext cx="285750" cy="128588"/>
            </a:xfrm>
            <a:prstGeom prst="rect">
              <a:avLst/>
            </a:prstGeom>
            <a:solidFill>
              <a:srgbClr val="4A5B66"/>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0" name="Rectangle 29"/>
            <p:cNvSpPr/>
            <p:nvPr/>
          </p:nvSpPr>
          <p:spPr>
            <a:xfrm>
              <a:off x="1254125" y="469900"/>
              <a:ext cx="85725" cy="1100138"/>
            </a:xfrm>
            <a:prstGeom prst="rect">
              <a:avLst/>
            </a:prstGeom>
            <a:solidFill>
              <a:srgbClr val="4A5B66"/>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1" name="Rectangle 30"/>
            <p:cNvSpPr/>
            <p:nvPr/>
          </p:nvSpPr>
          <p:spPr>
            <a:xfrm>
              <a:off x="1438275" y="-463550"/>
              <a:ext cx="187325" cy="2119313"/>
            </a:xfrm>
            <a:prstGeom prst="rect">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2" name="Rectangle 31"/>
            <p:cNvSpPr/>
            <p:nvPr/>
          </p:nvSpPr>
          <p:spPr>
            <a:xfrm>
              <a:off x="1482725" y="-395288"/>
              <a:ext cx="98425" cy="177800"/>
            </a:xfrm>
            <a:prstGeom prst="rect">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3" name="Rectangle 32"/>
            <p:cNvSpPr/>
            <p:nvPr/>
          </p:nvSpPr>
          <p:spPr>
            <a:xfrm>
              <a:off x="1482725" y="-161925"/>
              <a:ext cx="98425" cy="177800"/>
            </a:xfrm>
            <a:prstGeom prst="rect">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4" name="Rectangle 33"/>
            <p:cNvSpPr/>
            <p:nvPr/>
          </p:nvSpPr>
          <p:spPr>
            <a:xfrm>
              <a:off x="1482725" y="71438"/>
              <a:ext cx="98425" cy="177800"/>
            </a:xfrm>
            <a:prstGeom prst="rect">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5" name="Oval 34"/>
            <p:cNvSpPr/>
            <p:nvPr/>
          </p:nvSpPr>
          <p:spPr>
            <a:xfrm>
              <a:off x="3373438" y="1524000"/>
              <a:ext cx="257175" cy="147638"/>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6" name="Oval 35"/>
            <p:cNvSpPr/>
            <p:nvPr/>
          </p:nvSpPr>
          <p:spPr>
            <a:xfrm>
              <a:off x="3656013" y="1524000"/>
              <a:ext cx="255587" cy="147638"/>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7" name="Oval 36"/>
            <p:cNvSpPr/>
            <p:nvPr/>
          </p:nvSpPr>
          <p:spPr>
            <a:xfrm>
              <a:off x="3351213" y="519113"/>
              <a:ext cx="180975" cy="177800"/>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8" name="Oval 37"/>
            <p:cNvSpPr/>
            <p:nvPr/>
          </p:nvSpPr>
          <p:spPr>
            <a:xfrm>
              <a:off x="3400425" y="573088"/>
              <a:ext cx="109537" cy="107950"/>
            </a:xfrm>
            <a:prstGeom prst="ellipse">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9" name="Oval 38"/>
            <p:cNvSpPr/>
            <p:nvPr/>
          </p:nvSpPr>
          <p:spPr>
            <a:xfrm>
              <a:off x="3757613" y="519113"/>
              <a:ext cx="176212" cy="177800"/>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0" name="Oval 39"/>
            <p:cNvSpPr/>
            <p:nvPr/>
          </p:nvSpPr>
          <p:spPr>
            <a:xfrm>
              <a:off x="3776663" y="573088"/>
              <a:ext cx="109537" cy="107950"/>
            </a:xfrm>
            <a:prstGeom prst="ellipse">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1" name="Freeform 40"/>
            <p:cNvSpPr/>
            <p:nvPr/>
          </p:nvSpPr>
          <p:spPr>
            <a:xfrm>
              <a:off x="2374900" y="919163"/>
              <a:ext cx="1176337" cy="996950"/>
            </a:xfrm>
            <a:custGeom>
              <a:avLst/>
              <a:gdLst/>
              <a:ahLst/>
              <a:cxnLst>
                <a:cxn ang="0">
                  <a:pos x="1097413" y="304728"/>
                </a:cxn>
                <a:cxn ang="0">
                  <a:pos x="108990" y="549263"/>
                </a:cxn>
                <a:cxn ang="0">
                  <a:pos x="1097413" y="304728"/>
                </a:cxn>
              </a:cxnLst>
              <a:rect l="0" t="0" r="0" b="0"/>
              <a:pathLst>
                <a:path w="313" h="265">
                  <a:moveTo>
                    <a:pt x="292" y="81"/>
                  </a:moveTo>
                  <a:cubicBezTo>
                    <a:pt x="313" y="162"/>
                    <a:pt x="58" y="265"/>
                    <a:pt x="29" y="146"/>
                  </a:cubicBezTo>
                  <a:cubicBezTo>
                    <a:pt x="0" y="27"/>
                    <a:pt x="272" y="0"/>
                    <a:pt x="292" y="81"/>
                  </a:cubicBezTo>
                  <a:close/>
                </a:path>
              </a:pathLst>
            </a:custGeom>
            <a:solidFill>
              <a:srgbClr val="392214">
                <a:alpha val="100000"/>
              </a:srgbClr>
            </a:solidFill>
            <a:ln w="9525">
              <a:noFill/>
            </a:ln>
          </p:spPr>
          <p:txBody>
            <a:bodyPr/>
            <a:lstStyle/>
            <a:p>
              <a:endParaRPr lang="zh-CN" altLang="en-US"/>
            </a:p>
          </p:txBody>
        </p:sp>
        <p:sp>
          <p:nvSpPr>
            <p:cNvPr id="14382" name="Freeform 41"/>
            <p:cNvSpPr>
              <a:spLocks noEditPoints="1"/>
            </p:cNvSpPr>
            <p:nvPr/>
          </p:nvSpPr>
          <p:spPr>
            <a:xfrm>
              <a:off x="2501900" y="1087438"/>
              <a:ext cx="947737" cy="538163"/>
            </a:xfrm>
            <a:custGeom>
              <a:avLst/>
              <a:gdLst/>
              <a:ahLst/>
              <a:cxnLst>
                <a:cxn ang="0">
                  <a:pos x="876281" y="282253"/>
                </a:cxn>
                <a:cxn ang="0">
                  <a:pos x="876281" y="90321"/>
                </a:cxn>
                <a:cxn ang="0">
                  <a:pos x="876281" y="90321"/>
                </a:cxn>
                <a:cxn ang="0">
                  <a:pos x="876281" y="282253"/>
                </a:cxn>
                <a:cxn ang="0">
                  <a:pos x="823629" y="37634"/>
                </a:cxn>
                <a:cxn ang="0">
                  <a:pos x="831150" y="342467"/>
                </a:cxn>
                <a:cxn ang="0">
                  <a:pos x="774737" y="112901"/>
                </a:cxn>
                <a:cxn ang="0">
                  <a:pos x="774737" y="112901"/>
                </a:cxn>
                <a:cxn ang="0">
                  <a:pos x="718324" y="417735"/>
                </a:cxn>
                <a:cxn ang="0">
                  <a:pos x="733368" y="11290"/>
                </a:cxn>
                <a:cxn ang="0">
                  <a:pos x="759694" y="395155"/>
                </a:cxn>
                <a:cxn ang="0">
                  <a:pos x="673194" y="131718"/>
                </a:cxn>
                <a:cxn ang="0">
                  <a:pos x="673194" y="131718"/>
                </a:cxn>
                <a:cxn ang="0">
                  <a:pos x="613020" y="466659"/>
                </a:cxn>
                <a:cxn ang="0">
                  <a:pos x="639346" y="3763"/>
                </a:cxn>
                <a:cxn ang="0">
                  <a:pos x="650629" y="451605"/>
                </a:cxn>
                <a:cxn ang="0">
                  <a:pos x="575412" y="150535"/>
                </a:cxn>
                <a:cxn ang="0">
                  <a:pos x="575412" y="150535"/>
                </a:cxn>
                <a:cxn ang="0">
                  <a:pos x="511477" y="504293"/>
                </a:cxn>
                <a:cxn ang="0">
                  <a:pos x="541564" y="3763"/>
                </a:cxn>
                <a:cxn ang="0">
                  <a:pos x="549086" y="493002"/>
                </a:cxn>
                <a:cxn ang="0">
                  <a:pos x="473869" y="165589"/>
                </a:cxn>
                <a:cxn ang="0">
                  <a:pos x="473869" y="165589"/>
                </a:cxn>
                <a:cxn ang="0">
                  <a:pos x="409934" y="526873"/>
                </a:cxn>
                <a:cxn ang="0">
                  <a:pos x="443782" y="11290"/>
                </a:cxn>
                <a:cxn ang="0">
                  <a:pos x="443782" y="519346"/>
                </a:cxn>
                <a:cxn ang="0">
                  <a:pos x="376086" y="180642"/>
                </a:cxn>
                <a:cxn ang="0">
                  <a:pos x="376086" y="180642"/>
                </a:cxn>
                <a:cxn ang="0">
                  <a:pos x="308391" y="538163"/>
                </a:cxn>
                <a:cxn ang="0">
                  <a:pos x="342238" y="33870"/>
                </a:cxn>
                <a:cxn ang="0">
                  <a:pos x="345999" y="534400"/>
                </a:cxn>
                <a:cxn ang="0">
                  <a:pos x="274543" y="195696"/>
                </a:cxn>
                <a:cxn ang="0">
                  <a:pos x="274543" y="195696"/>
                </a:cxn>
                <a:cxn ang="0">
                  <a:pos x="214369" y="530636"/>
                </a:cxn>
                <a:cxn ang="0">
                  <a:pos x="236934" y="67741"/>
                </a:cxn>
                <a:cxn ang="0">
                  <a:pos x="248217" y="534400"/>
                </a:cxn>
                <a:cxn ang="0">
                  <a:pos x="176760" y="203222"/>
                </a:cxn>
                <a:cxn ang="0">
                  <a:pos x="176760" y="203222"/>
                </a:cxn>
                <a:cxn ang="0">
                  <a:pos x="124108" y="504293"/>
                </a:cxn>
                <a:cxn ang="0">
                  <a:pos x="131630" y="124191"/>
                </a:cxn>
                <a:cxn ang="0">
                  <a:pos x="154195" y="515583"/>
                </a:cxn>
                <a:cxn ang="0">
                  <a:pos x="78978" y="214513"/>
                </a:cxn>
                <a:cxn ang="0">
                  <a:pos x="78978" y="214513"/>
                </a:cxn>
                <a:cxn ang="0">
                  <a:pos x="41369" y="425262"/>
                </a:cxn>
                <a:cxn ang="0">
                  <a:pos x="78978" y="406445"/>
                </a:cxn>
                <a:cxn ang="0">
                  <a:pos x="78978" y="406445"/>
                </a:cxn>
              </a:cxnLst>
              <a:rect l="0" t="0" r="0" b="0"/>
              <a:pathLst>
                <a:path w="252" h="143">
                  <a:moveTo>
                    <a:pt x="249" y="38"/>
                  </a:moveTo>
                  <a:cubicBezTo>
                    <a:pt x="252" y="52"/>
                    <a:pt x="246" y="66"/>
                    <a:pt x="233" y="79"/>
                  </a:cubicBezTo>
                  <a:cubicBezTo>
                    <a:pt x="233" y="75"/>
                    <a:pt x="233" y="75"/>
                    <a:pt x="233" y="75"/>
                  </a:cubicBezTo>
                  <a:cubicBezTo>
                    <a:pt x="242" y="26"/>
                    <a:pt x="242" y="26"/>
                    <a:pt x="242" y="26"/>
                  </a:cubicBezTo>
                  <a:cubicBezTo>
                    <a:pt x="245" y="29"/>
                    <a:pt x="247" y="33"/>
                    <a:pt x="249" y="38"/>
                  </a:cubicBezTo>
                  <a:close/>
                  <a:moveTo>
                    <a:pt x="233" y="24"/>
                  </a:moveTo>
                  <a:cubicBezTo>
                    <a:pt x="233" y="17"/>
                    <a:pt x="233" y="17"/>
                    <a:pt x="233" y="17"/>
                  </a:cubicBezTo>
                  <a:cubicBezTo>
                    <a:pt x="234" y="18"/>
                    <a:pt x="234" y="18"/>
                    <a:pt x="234" y="18"/>
                  </a:cubicBezTo>
                  <a:lnTo>
                    <a:pt x="233" y="24"/>
                  </a:lnTo>
                  <a:close/>
                  <a:moveTo>
                    <a:pt x="233" y="79"/>
                  </a:moveTo>
                  <a:cubicBezTo>
                    <a:pt x="233" y="80"/>
                    <a:pt x="232" y="80"/>
                    <a:pt x="232" y="81"/>
                  </a:cubicBezTo>
                  <a:cubicBezTo>
                    <a:pt x="233" y="75"/>
                    <a:pt x="233" y="75"/>
                    <a:pt x="233" y="75"/>
                  </a:cubicBezTo>
                  <a:lnTo>
                    <a:pt x="233" y="79"/>
                  </a:lnTo>
                  <a:close/>
                  <a:moveTo>
                    <a:pt x="233" y="17"/>
                  </a:moveTo>
                  <a:cubicBezTo>
                    <a:pt x="229" y="15"/>
                    <a:pt x="224" y="12"/>
                    <a:pt x="219" y="10"/>
                  </a:cubicBezTo>
                  <a:cubicBezTo>
                    <a:pt x="206" y="81"/>
                    <a:pt x="206" y="81"/>
                    <a:pt x="206" y="81"/>
                  </a:cubicBezTo>
                  <a:cubicBezTo>
                    <a:pt x="206" y="102"/>
                    <a:pt x="206" y="102"/>
                    <a:pt x="206" y="102"/>
                  </a:cubicBezTo>
                  <a:cubicBezTo>
                    <a:pt x="211" y="98"/>
                    <a:pt x="216" y="95"/>
                    <a:pt x="221" y="91"/>
                  </a:cubicBezTo>
                  <a:cubicBezTo>
                    <a:pt x="233" y="24"/>
                    <a:pt x="233" y="24"/>
                    <a:pt x="233" y="24"/>
                  </a:cubicBezTo>
                  <a:lnTo>
                    <a:pt x="233" y="17"/>
                  </a:lnTo>
                  <a:close/>
                  <a:moveTo>
                    <a:pt x="206" y="30"/>
                  </a:moveTo>
                  <a:cubicBezTo>
                    <a:pt x="206" y="6"/>
                    <a:pt x="206" y="6"/>
                    <a:pt x="206" y="6"/>
                  </a:cubicBezTo>
                  <a:cubicBezTo>
                    <a:pt x="208" y="6"/>
                    <a:pt x="209" y="7"/>
                    <a:pt x="210" y="7"/>
                  </a:cubicBezTo>
                  <a:lnTo>
                    <a:pt x="206" y="30"/>
                  </a:lnTo>
                  <a:close/>
                  <a:moveTo>
                    <a:pt x="206" y="6"/>
                  </a:moveTo>
                  <a:cubicBezTo>
                    <a:pt x="206" y="30"/>
                    <a:pt x="206" y="30"/>
                    <a:pt x="206" y="30"/>
                  </a:cubicBezTo>
                  <a:cubicBezTo>
                    <a:pt x="191" y="111"/>
                    <a:pt x="191" y="111"/>
                    <a:pt x="191" y="111"/>
                  </a:cubicBezTo>
                  <a:cubicBezTo>
                    <a:pt x="187" y="113"/>
                    <a:pt x="183" y="115"/>
                    <a:pt x="179" y="117"/>
                  </a:cubicBezTo>
                  <a:cubicBezTo>
                    <a:pt x="179" y="86"/>
                    <a:pt x="179" y="86"/>
                    <a:pt x="179" y="86"/>
                  </a:cubicBezTo>
                  <a:cubicBezTo>
                    <a:pt x="195" y="3"/>
                    <a:pt x="195" y="3"/>
                    <a:pt x="195" y="3"/>
                  </a:cubicBezTo>
                  <a:cubicBezTo>
                    <a:pt x="199" y="4"/>
                    <a:pt x="202" y="5"/>
                    <a:pt x="206" y="6"/>
                  </a:cubicBezTo>
                  <a:close/>
                  <a:moveTo>
                    <a:pt x="206" y="81"/>
                  </a:moveTo>
                  <a:cubicBezTo>
                    <a:pt x="202" y="105"/>
                    <a:pt x="202" y="105"/>
                    <a:pt x="202" y="105"/>
                  </a:cubicBezTo>
                  <a:cubicBezTo>
                    <a:pt x="203" y="104"/>
                    <a:pt x="205" y="103"/>
                    <a:pt x="206" y="102"/>
                  </a:cubicBezTo>
                  <a:lnTo>
                    <a:pt x="206" y="81"/>
                  </a:lnTo>
                  <a:close/>
                  <a:moveTo>
                    <a:pt x="179" y="35"/>
                  </a:moveTo>
                  <a:cubicBezTo>
                    <a:pt x="186" y="2"/>
                    <a:pt x="186" y="2"/>
                    <a:pt x="186" y="2"/>
                  </a:cubicBezTo>
                  <a:cubicBezTo>
                    <a:pt x="184" y="2"/>
                    <a:pt x="182" y="1"/>
                    <a:pt x="179" y="1"/>
                  </a:cubicBezTo>
                  <a:lnTo>
                    <a:pt x="179" y="35"/>
                  </a:lnTo>
                  <a:close/>
                  <a:moveTo>
                    <a:pt x="179" y="1"/>
                  </a:moveTo>
                  <a:cubicBezTo>
                    <a:pt x="179" y="35"/>
                    <a:pt x="179" y="35"/>
                    <a:pt x="179" y="35"/>
                  </a:cubicBezTo>
                  <a:cubicBezTo>
                    <a:pt x="163" y="124"/>
                    <a:pt x="163" y="124"/>
                    <a:pt x="163" y="124"/>
                  </a:cubicBezTo>
                  <a:cubicBezTo>
                    <a:pt x="160" y="126"/>
                    <a:pt x="156" y="127"/>
                    <a:pt x="153" y="128"/>
                  </a:cubicBezTo>
                  <a:cubicBezTo>
                    <a:pt x="153" y="91"/>
                    <a:pt x="153" y="91"/>
                    <a:pt x="153" y="91"/>
                  </a:cubicBezTo>
                  <a:cubicBezTo>
                    <a:pt x="170" y="1"/>
                    <a:pt x="170" y="1"/>
                    <a:pt x="170" y="1"/>
                  </a:cubicBezTo>
                  <a:cubicBezTo>
                    <a:pt x="173" y="1"/>
                    <a:pt x="176" y="1"/>
                    <a:pt x="179" y="1"/>
                  </a:cubicBezTo>
                  <a:close/>
                  <a:moveTo>
                    <a:pt x="179" y="86"/>
                  </a:moveTo>
                  <a:cubicBezTo>
                    <a:pt x="173" y="120"/>
                    <a:pt x="173" y="120"/>
                    <a:pt x="173" y="120"/>
                  </a:cubicBezTo>
                  <a:cubicBezTo>
                    <a:pt x="175" y="119"/>
                    <a:pt x="177" y="118"/>
                    <a:pt x="179" y="117"/>
                  </a:cubicBezTo>
                  <a:lnTo>
                    <a:pt x="179" y="86"/>
                  </a:lnTo>
                  <a:close/>
                  <a:moveTo>
                    <a:pt x="153" y="40"/>
                  </a:moveTo>
                  <a:cubicBezTo>
                    <a:pt x="160" y="0"/>
                    <a:pt x="160" y="0"/>
                    <a:pt x="160" y="0"/>
                  </a:cubicBezTo>
                  <a:cubicBezTo>
                    <a:pt x="158" y="0"/>
                    <a:pt x="155" y="0"/>
                    <a:pt x="153" y="0"/>
                  </a:cubicBezTo>
                  <a:lnTo>
                    <a:pt x="153" y="40"/>
                  </a:lnTo>
                  <a:close/>
                  <a:moveTo>
                    <a:pt x="153" y="0"/>
                  </a:moveTo>
                  <a:cubicBezTo>
                    <a:pt x="153" y="40"/>
                    <a:pt x="153" y="40"/>
                    <a:pt x="153" y="40"/>
                  </a:cubicBezTo>
                  <a:cubicBezTo>
                    <a:pt x="136" y="134"/>
                    <a:pt x="136" y="134"/>
                    <a:pt x="136" y="134"/>
                  </a:cubicBezTo>
                  <a:cubicBezTo>
                    <a:pt x="132" y="135"/>
                    <a:pt x="129" y="136"/>
                    <a:pt x="126" y="136"/>
                  </a:cubicBezTo>
                  <a:cubicBezTo>
                    <a:pt x="126" y="95"/>
                    <a:pt x="126" y="95"/>
                    <a:pt x="126" y="95"/>
                  </a:cubicBezTo>
                  <a:cubicBezTo>
                    <a:pt x="144" y="1"/>
                    <a:pt x="144" y="1"/>
                    <a:pt x="144" y="1"/>
                  </a:cubicBezTo>
                  <a:cubicBezTo>
                    <a:pt x="147" y="1"/>
                    <a:pt x="150" y="0"/>
                    <a:pt x="153" y="0"/>
                  </a:cubicBezTo>
                  <a:close/>
                  <a:moveTo>
                    <a:pt x="153" y="91"/>
                  </a:moveTo>
                  <a:cubicBezTo>
                    <a:pt x="146" y="131"/>
                    <a:pt x="146" y="131"/>
                    <a:pt x="146" y="131"/>
                  </a:cubicBezTo>
                  <a:cubicBezTo>
                    <a:pt x="148" y="130"/>
                    <a:pt x="150" y="129"/>
                    <a:pt x="153" y="128"/>
                  </a:cubicBezTo>
                  <a:lnTo>
                    <a:pt x="153" y="91"/>
                  </a:lnTo>
                  <a:close/>
                  <a:moveTo>
                    <a:pt x="126" y="44"/>
                  </a:moveTo>
                  <a:cubicBezTo>
                    <a:pt x="134" y="1"/>
                    <a:pt x="134" y="1"/>
                    <a:pt x="134" y="1"/>
                  </a:cubicBezTo>
                  <a:cubicBezTo>
                    <a:pt x="132" y="2"/>
                    <a:pt x="129" y="2"/>
                    <a:pt x="126" y="2"/>
                  </a:cubicBezTo>
                  <a:lnTo>
                    <a:pt x="126" y="44"/>
                  </a:lnTo>
                  <a:close/>
                  <a:moveTo>
                    <a:pt x="126" y="2"/>
                  </a:moveTo>
                  <a:cubicBezTo>
                    <a:pt x="126" y="44"/>
                    <a:pt x="126" y="44"/>
                    <a:pt x="126" y="44"/>
                  </a:cubicBezTo>
                  <a:cubicBezTo>
                    <a:pt x="109" y="140"/>
                    <a:pt x="109" y="140"/>
                    <a:pt x="109" y="140"/>
                  </a:cubicBezTo>
                  <a:cubicBezTo>
                    <a:pt x="106" y="141"/>
                    <a:pt x="103" y="141"/>
                    <a:pt x="100" y="141"/>
                  </a:cubicBezTo>
                  <a:cubicBezTo>
                    <a:pt x="100" y="99"/>
                    <a:pt x="100" y="99"/>
                    <a:pt x="100" y="99"/>
                  </a:cubicBezTo>
                  <a:cubicBezTo>
                    <a:pt x="118" y="3"/>
                    <a:pt x="118" y="3"/>
                    <a:pt x="118" y="3"/>
                  </a:cubicBezTo>
                  <a:cubicBezTo>
                    <a:pt x="120" y="3"/>
                    <a:pt x="123" y="3"/>
                    <a:pt x="126" y="2"/>
                  </a:cubicBezTo>
                  <a:close/>
                  <a:moveTo>
                    <a:pt x="126" y="95"/>
                  </a:moveTo>
                  <a:cubicBezTo>
                    <a:pt x="118" y="138"/>
                    <a:pt x="118" y="138"/>
                    <a:pt x="118" y="138"/>
                  </a:cubicBezTo>
                  <a:cubicBezTo>
                    <a:pt x="121" y="138"/>
                    <a:pt x="124" y="137"/>
                    <a:pt x="126" y="136"/>
                  </a:cubicBezTo>
                  <a:lnTo>
                    <a:pt x="126" y="95"/>
                  </a:lnTo>
                  <a:close/>
                  <a:moveTo>
                    <a:pt x="100" y="48"/>
                  </a:moveTo>
                  <a:cubicBezTo>
                    <a:pt x="108" y="5"/>
                    <a:pt x="108" y="5"/>
                    <a:pt x="108" y="5"/>
                  </a:cubicBezTo>
                  <a:cubicBezTo>
                    <a:pt x="105" y="6"/>
                    <a:pt x="102" y="6"/>
                    <a:pt x="100" y="7"/>
                  </a:cubicBezTo>
                  <a:lnTo>
                    <a:pt x="100" y="48"/>
                  </a:lnTo>
                  <a:close/>
                  <a:moveTo>
                    <a:pt x="100" y="7"/>
                  </a:moveTo>
                  <a:cubicBezTo>
                    <a:pt x="100" y="48"/>
                    <a:pt x="100" y="48"/>
                    <a:pt x="100" y="48"/>
                  </a:cubicBezTo>
                  <a:cubicBezTo>
                    <a:pt x="82" y="143"/>
                    <a:pt x="82" y="143"/>
                    <a:pt x="82" y="143"/>
                  </a:cubicBezTo>
                  <a:cubicBezTo>
                    <a:pt x="79" y="143"/>
                    <a:pt x="76" y="143"/>
                    <a:pt x="73" y="143"/>
                  </a:cubicBezTo>
                  <a:cubicBezTo>
                    <a:pt x="73" y="103"/>
                    <a:pt x="73" y="103"/>
                    <a:pt x="73" y="103"/>
                  </a:cubicBezTo>
                  <a:cubicBezTo>
                    <a:pt x="91" y="9"/>
                    <a:pt x="91" y="9"/>
                    <a:pt x="91" y="9"/>
                  </a:cubicBezTo>
                  <a:cubicBezTo>
                    <a:pt x="94" y="8"/>
                    <a:pt x="97" y="7"/>
                    <a:pt x="100" y="7"/>
                  </a:cubicBezTo>
                  <a:close/>
                  <a:moveTo>
                    <a:pt x="100" y="99"/>
                  </a:moveTo>
                  <a:cubicBezTo>
                    <a:pt x="92" y="142"/>
                    <a:pt x="92" y="142"/>
                    <a:pt x="92" y="142"/>
                  </a:cubicBezTo>
                  <a:cubicBezTo>
                    <a:pt x="95" y="142"/>
                    <a:pt x="97" y="142"/>
                    <a:pt x="100" y="141"/>
                  </a:cubicBezTo>
                  <a:lnTo>
                    <a:pt x="100" y="99"/>
                  </a:lnTo>
                  <a:close/>
                  <a:moveTo>
                    <a:pt x="73" y="52"/>
                  </a:moveTo>
                  <a:cubicBezTo>
                    <a:pt x="81" y="12"/>
                    <a:pt x="81" y="12"/>
                    <a:pt x="81" y="12"/>
                  </a:cubicBezTo>
                  <a:cubicBezTo>
                    <a:pt x="78" y="13"/>
                    <a:pt x="76" y="13"/>
                    <a:pt x="73" y="14"/>
                  </a:cubicBezTo>
                  <a:lnTo>
                    <a:pt x="73" y="52"/>
                  </a:lnTo>
                  <a:close/>
                  <a:moveTo>
                    <a:pt x="73" y="14"/>
                  </a:moveTo>
                  <a:cubicBezTo>
                    <a:pt x="73" y="52"/>
                    <a:pt x="73" y="52"/>
                    <a:pt x="73" y="52"/>
                  </a:cubicBezTo>
                  <a:cubicBezTo>
                    <a:pt x="57" y="141"/>
                    <a:pt x="57" y="141"/>
                    <a:pt x="57" y="141"/>
                  </a:cubicBezTo>
                  <a:cubicBezTo>
                    <a:pt x="54" y="141"/>
                    <a:pt x="50" y="140"/>
                    <a:pt x="47" y="139"/>
                  </a:cubicBezTo>
                  <a:cubicBezTo>
                    <a:pt x="47" y="106"/>
                    <a:pt x="47" y="106"/>
                    <a:pt x="47" y="106"/>
                  </a:cubicBezTo>
                  <a:cubicBezTo>
                    <a:pt x="63" y="18"/>
                    <a:pt x="63" y="18"/>
                    <a:pt x="63" y="18"/>
                  </a:cubicBezTo>
                  <a:cubicBezTo>
                    <a:pt x="67" y="17"/>
                    <a:pt x="70" y="15"/>
                    <a:pt x="73" y="14"/>
                  </a:cubicBezTo>
                  <a:close/>
                  <a:moveTo>
                    <a:pt x="73" y="103"/>
                  </a:moveTo>
                  <a:cubicBezTo>
                    <a:pt x="66" y="142"/>
                    <a:pt x="66" y="142"/>
                    <a:pt x="66" y="142"/>
                  </a:cubicBezTo>
                  <a:cubicBezTo>
                    <a:pt x="69" y="143"/>
                    <a:pt x="71" y="143"/>
                    <a:pt x="73" y="143"/>
                  </a:cubicBezTo>
                  <a:lnTo>
                    <a:pt x="73" y="103"/>
                  </a:lnTo>
                  <a:close/>
                  <a:moveTo>
                    <a:pt x="47" y="54"/>
                  </a:moveTo>
                  <a:cubicBezTo>
                    <a:pt x="53" y="23"/>
                    <a:pt x="53" y="23"/>
                    <a:pt x="53" y="23"/>
                  </a:cubicBezTo>
                  <a:cubicBezTo>
                    <a:pt x="51" y="24"/>
                    <a:pt x="49" y="25"/>
                    <a:pt x="47" y="26"/>
                  </a:cubicBezTo>
                  <a:lnTo>
                    <a:pt x="47" y="54"/>
                  </a:lnTo>
                  <a:close/>
                  <a:moveTo>
                    <a:pt x="47" y="26"/>
                  </a:moveTo>
                  <a:cubicBezTo>
                    <a:pt x="47" y="54"/>
                    <a:pt x="47" y="54"/>
                    <a:pt x="47" y="54"/>
                  </a:cubicBezTo>
                  <a:cubicBezTo>
                    <a:pt x="33" y="134"/>
                    <a:pt x="33" y="134"/>
                    <a:pt x="33" y="134"/>
                  </a:cubicBezTo>
                  <a:cubicBezTo>
                    <a:pt x="28" y="131"/>
                    <a:pt x="24" y="129"/>
                    <a:pt x="21" y="126"/>
                  </a:cubicBezTo>
                  <a:cubicBezTo>
                    <a:pt x="21" y="108"/>
                    <a:pt x="21" y="108"/>
                    <a:pt x="21" y="108"/>
                  </a:cubicBezTo>
                  <a:cubicBezTo>
                    <a:pt x="35" y="33"/>
                    <a:pt x="35" y="33"/>
                    <a:pt x="35" y="33"/>
                  </a:cubicBezTo>
                  <a:cubicBezTo>
                    <a:pt x="39" y="31"/>
                    <a:pt x="43" y="28"/>
                    <a:pt x="47" y="26"/>
                  </a:cubicBezTo>
                  <a:close/>
                  <a:moveTo>
                    <a:pt x="47" y="106"/>
                  </a:moveTo>
                  <a:cubicBezTo>
                    <a:pt x="41" y="137"/>
                    <a:pt x="41" y="137"/>
                    <a:pt x="41" y="137"/>
                  </a:cubicBezTo>
                  <a:cubicBezTo>
                    <a:pt x="43" y="138"/>
                    <a:pt x="45" y="139"/>
                    <a:pt x="47" y="139"/>
                  </a:cubicBezTo>
                  <a:lnTo>
                    <a:pt x="47" y="106"/>
                  </a:lnTo>
                  <a:close/>
                  <a:moveTo>
                    <a:pt x="21" y="57"/>
                  </a:moveTo>
                  <a:cubicBezTo>
                    <a:pt x="24" y="42"/>
                    <a:pt x="24" y="42"/>
                    <a:pt x="24" y="42"/>
                  </a:cubicBezTo>
                  <a:cubicBezTo>
                    <a:pt x="23" y="43"/>
                    <a:pt x="22" y="44"/>
                    <a:pt x="21" y="45"/>
                  </a:cubicBezTo>
                  <a:lnTo>
                    <a:pt x="21" y="57"/>
                  </a:lnTo>
                  <a:close/>
                  <a:moveTo>
                    <a:pt x="21" y="45"/>
                  </a:moveTo>
                  <a:cubicBezTo>
                    <a:pt x="21" y="57"/>
                    <a:pt x="21" y="57"/>
                    <a:pt x="21" y="57"/>
                  </a:cubicBezTo>
                  <a:cubicBezTo>
                    <a:pt x="11" y="113"/>
                    <a:pt x="11" y="113"/>
                    <a:pt x="11" y="113"/>
                  </a:cubicBezTo>
                  <a:cubicBezTo>
                    <a:pt x="8" y="109"/>
                    <a:pt x="6" y="104"/>
                    <a:pt x="5" y="98"/>
                  </a:cubicBezTo>
                  <a:cubicBezTo>
                    <a:pt x="0" y="77"/>
                    <a:pt x="7" y="59"/>
                    <a:pt x="21" y="45"/>
                  </a:cubicBezTo>
                  <a:close/>
                  <a:moveTo>
                    <a:pt x="21" y="108"/>
                  </a:moveTo>
                  <a:cubicBezTo>
                    <a:pt x="18" y="123"/>
                    <a:pt x="18" y="123"/>
                    <a:pt x="18" y="123"/>
                  </a:cubicBezTo>
                  <a:cubicBezTo>
                    <a:pt x="19" y="124"/>
                    <a:pt x="20" y="125"/>
                    <a:pt x="21" y="126"/>
                  </a:cubicBezTo>
                  <a:lnTo>
                    <a:pt x="21" y="108"/>
                  </a:lnTo>
                  <a:close/>
                </a:path>
              </a:pathLst>
            </a:custGeom>
            <a:solidFill>
              <a:srgbClr val="9B5C29">
                <a:alpha val="100000"/>
              </a:srgbClr>
            </a:solidFill>
            <a:ln w="9525">
              <a:noFill/>
            </a:ln>
          </p:spPr>
          <p:txBody>
            <a:bodyPr/>
            <a:lstStyle/>
            <a:p>
              <a:endParaRPr lang="zh-CN" altLang="en-US"/>
            </a:p>
          </p:txBody>
        </p:sp>
        <p:sp>
          <p:nvSpPr>
            <p:cNvPr id="14383" name="Freeform 42"/>
            <p:cNvSpPr/>
            <p:nvPr/>
          </p:nvSpPr>
          <p:spPr>
            <a:xfrm>
              <a:off x="2930525" y="606425"/>
              <a:ext cx="1425575" cy="993775"/>
            </a:xfrm>
            <a:custGeom>
              <a:avLst/>
              <a:gdLst/>
              <a:ahLst/>
              <a:cxnLst>
                <a:cxn ang="0">
                  <a:pos x="714668" y="0"/>
                </a:cxn>
                <a:cxn ang="0">
                  <a:pos x="714668" y="993775"/>
                </a:cxn>
                <a:cxn ang="0">
                  <a:pos x="714668" y="0"/>
                </a:cxn>
              </a:cxnLst>
              <a:rect l="0" t="0" r="0" b="0"/>
              <a:pathLst>
                <a:path w="379" h="264">
                  <a:moveTo>
                    <a:pt x="190" y="0"/>
                  </a:moveTo>
                  <a:cubicBezTo>
                    <a:pt x="322" y="0"/>
                    <a:pt x="379" y="264"/>
                    <a:pt x="190" y="264"/>
                  </a:cubicBezTo>
                  <a:cubicBezTo>
                    <a:pt x="0" y="264"/>
                    <a:pt x="58" y="0"/>
                    <a:pt x="190" y="0"/>
                  </a:cubicBezTo>
                  <a:close/>
                </a:path>
              </a:pathLst>
            </a:custGeom>
            <a:solidFill>
              <a:srgbClr val="392214">
                <a:alpha val="100000"/>
              </a:srgbClr>
            </a:solidFill>
            <a:ln w="9525">
              <a:noFill/>
            </a:ln>
          </p:spPr>
          <p:txBody>
            <a:bodyPr/>
            <a:lstStyle/>
            <a:p>
              <a:endParaRPr lang="zh-CN" altLang="en-US"/>
            </a:p>
          </p:txBody>
        </p:sp>
        <p:sp>
          <p:nvSpPr>
            <p:cNvPr id="14384" name="Freeform 43"/>
            <p:cNvSpPr/>
            <p:nvPr/>
          </p:nvSpPr>
          <p:spPr>
            <a:xfrm>
              <a:off x="2987675" y="644525"/>
              <a:ext cx="1311275" cy="917575"/>
            </a:xfrm>
            <a:custGeom>
              <a:avLst/>
              <a:gdLst/>
              <a:ahLst/>
              <a:cxnLst>
                <a:cxn ang="0">
                  <a:pos x="657516" y="0"/>
                </a:cxn>
                <a:cxn ang="0">
                  <a:pos x="657516" y="917575"/>
                </a:cxn>
                <a:cxn ang="0">
                  <a:pos x="657516" y="0"/>
                </a:cxn>
              </a:cxnLst>
              <a:rect l="0" t="0" r="0" b="0"/>
              <a:pathLst>
                <a:path w="349" h="244">
                  <a:moveTo>
                    <a:pt x="175" y="0"/>
                  </a:moveTo>
                  <a:cubicBezTo>
                    <a:pt x="296" y="0"/>
                    <a:pt x="349" y="244"/>
                    <a:pt x="175" y="244"/>
                  </a:cubicBezTo>
                  <a:cubicBezTo>
                    <a:pt x="0" y="244"/>
                    <a:pt x="53" y="0"/>
                    <a:pt x="175" y="0"/>
                  </a:cubicBezTo>
                  <a:close/>
                </a:path>
              </a:pathLst>
            </a:custGeom>
            <a:solidFill>
              <a:srgbClr val="9B5C29">
                <a:alpha val="100000"/>
              </a:srgbClr>
            </a:solidFill>
            <a:ln w="9525">
              <a:noFill/>
            </a:ln>
          </p:spPr>
          <p:txBody>
            <a:bodyPr/>
            <a:lstStyle/>
            <a:p>
              <a:endParaRPr lang="zh-CN" altLang="en-US"/>
            </a:p>
          </p:txBody>
        </p:sp>
        <p:sp>
          <p:nvSpPr>
            <p:cNvPr id="14385" name="Freeform 44"/>
            <p:cNvSpPr/>
            <p:nvPr/>
          </p:nvSpPr>
          <p:spPr>
            <a:xfrm>
              <a:off x="3565525" y="941388"/>
              <a:ext cx="153987" cy="139700"/>
            </a:xfrm>
            <a:custGeom>
              <a:avLst/>
              <a:gdLst/>
              <a:ahLst/>
              <a:cxnLst>
                <a:cxn ang="0">
                  <a:pos x="56337" y="0"/>
                </a:cxn>
                <a:cxn ang="0">
                  <a:pos x="101406" y="0"/>
                </a:cxn>
                <a:cxn ang="0">
                  <a:pos x="150231" y="33981"/>
                </a:cxn>
                <a:cxn ang="0">
                  <a:pos x="93895" y="139700"/>
                </a:cxn>
                <a:cxn ang="0">
                  <a:pos x="63848" y="139700"/>
                </a:cxn>
                <a:cxn ang="0">
                  <a:pos x="3756" y="33981"/>
                </a:cxn>
                <a:cxn ang="0">
                  <a:pos x="56337" y="0"/>
                </a:cxn>
              </a:cxnLst>
              <a:rect l="0" t="0" r="0" b="0"/>
              <a:pathLst>
                <a:path w="41" h="37">
                  <a:moveTo>
                    <a:pt x="15" y="0"/>
                  </a:moveTo>
                  <a:cubicBezTo>
                    <a:pt x="27" y="0"/>
                    <a:pt x="27" y="0"/>
                    <a:pt x="27" y="0"/>
                  </a:cubicBezTo>
                  <a:cubicBezTo>
                    <a:pt x="34" y="0"/>
                    <a:pt x="41" y="4"/>
                    <a:pt x="40" y="9"/>
                  </a:cubicBezTo>
                  <a:cubicBezTo>
                    <a:pt x="37" y="18"/>
                    <a:pt x="36" y="37"/>
                    <a:pt x="25" y="37"/>
                  </a:cubicBezTo>
                  <a:cubicBezTo>
                    <a:pt x="17" y="37"/>
                    <a:pt x="17" y="37"/>
                    <a:pt x="17" y="37"/>
                  </a:cubicBezTo>
                  <a:cubicBezTo>
                    <a:pt x="5" y="37"/>
                    <a:pt x="4" y="18"/>
                    <a:pt x="1" y="9"/>
                  </a:cubicBezTo>
                  <a:cubicBezTo>
                    <a:pt x="0" y="4"/>
                    <a:pt x="7" y="0"/>
                    <a:pt x="15" y="0"/>
                  </a:cubicBezTo>
                  <a:close/>
                </a:path>
              </a:pathLst>
            </a:custGeom>
            <a:solidFill>
              <a:srgbClr val="FFF7E8">
                <a:alpha val="100000"/>
              </a:srgbClr>
            </a:solidFill>
            <a:ln w="9525">
              <a:noFill/>
            </a:ln>
          </p:spPr>
          <p:txBody>
            <a:bodyPr/>
            <a:lstStyle/>
            <a:p>
              <a:endParaRPr lang="zh-CN" altLang="en-US"/>
            </a:p>
          </p:txBody>
        </p:sp>
        <p:sp>
          <p:nvSpPr>
            <p:cNvPr id="14386" name="Rectangle 45"/>
            <p:cNvSpPr/>
            <p:nvPr/>
          </p:nvSpPr>
          <p:spPr>
            <a:xfrm>
              <a:off x="3636963" y="982663"/>
              <a:ext cx="11112" cy="109538"/>
            </a:xfrm>
            <a:prstGeom prst="rect">
              <a:avLst/>
            </a:prstGeom>
            <a:solidFill>
              <a:srgbClr val="9B5C29"/>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7" name="Oval 46"/>
            <p:cNvSpPr/>
            <p:nvPr/>
          </p:nvSpPr>
          <p:spPr>
            <a:xfrm>
              <a:off x="3487738" y="836613"/>
              <a:ext cx="314325" cy="165100"/>
            </a:xfrm>
            <a:prstGeom prst="ellipse">
              <a:avLst/>
            </a:prstGeom>
            <a:solidFill>
              <a:srgbClr val="9B5C29"/>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8" name="Oval 47"/>
            <p:cNvSpPr/>
            <p:nvPr/>
          </p:nvSpPr>
          <p:spPr>
            <a:xfrm>
              <a:off x="3524250" y="862013"/>
              <a:ext cx="241300" cy="112713"/>
            </a:xfrm>
            <a:prstGeom prst="ellipse">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9" name="Oval 48"/>
            <p:cNvSpPr/>
            <p:nvPr/>
          </p:nvSpPr>
          <p:spPr>
            <a:xfrm>
              <a:off x="3573463" y="685800"/>
              <a:ext cx="49212" cy="142875"/>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0" name="Oval 49"/>
            <p:cNvSpPr/>
            <p:nvPr/>
          </p:nvSpPr>
          <p:spPr>
            <a:xfrm>
              <a:off x="3667125" y="685800"/>
              <a:ext cx="46037" cy="142875"/>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1" name="Oval 50"/>
            <p:cNvSpPr/>
            <p:nvPr/>
          </p:nvSpPr>
          <p:spPr>
            <a:xfrm>
              <a:off x="3562350" y="869950"/>
              <a:ext cx="161925" cy="68263"/>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2" name="Oval 51"/>
            <p:cNvSpPr/>
            <p:nvPr/>
          </p:nvSpPr>
          <p:spPr>
            <a:xfrm>
              <a:off x="3433763" y="1122363"/>
              <a:ext cx="417512" cy="414338"/>
            </a:xfrm>
            <a:prstGeom prst="ellipse">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3" name="Freeform 52"/>
            <p:cNvSpPr/>
            <p:nvPr/>
          </p:nvSpPr>
          <p:spPr>
            <a:xfrm>
              <a:off x="3630613" y="1177925"/>
              <a:ext cx="25400" cy="150813"/>
            </a:xfrm>
            <a:custGeom>
              <a:avLst/>
              <a:gdLst/>
              <a:ahLst/>
              <a:cxnLst>
                <a:cxn ang="0">
                  <a:pos x="14514" y="0"/>
                </a:cxn>
                <a:cxn ang="0">
                  <a:pos x="14514" y="0"/>
                </a:cxn>
                <a:cxn ang="0">
                  <a:pos x="25400" y="11311"/>
                </a:cxn>
                <a:cxn ang="0">
                  <a:pos x="25400" y="139502"/>
                </a:cxn>
                <a:cxn ang="0">
                  <a:pos x="14514" y="150813"/>
                </a:cxn>
                <a:cxn ang="0">
                  <a:pos x="14514" y="150813"/>
                </a:cxn>
                <a:cxn ang="0">
                  <a:pos x="0" y="139502"/>
                </a:cxn>
                <a:cxn ang="0">
                  <a:pos x="0" y="11311"/>
                </a:cxn>
                <a:cxn ang="0">
                  <a:pos x="14514" y="0"/>
                </a:cxn>
              </a:cxnLst>
              <a:rect l="0" t="0" r="0" b="0"/>
              <a:pathLst>
                <a:path w="7" h="40">
                  <a:moveTo>
                    <a:pt x="4" y="0"/>
                  </a:moveTo>
                  <a:cubicBezTo>
                    <a:pt x="4" y="0"/>
                    <a:pt x="4" y="0"/>
                    <a:pt x="4" y="0"/>
                  </a:cubicBezTo>
                  <a:cubicBezTo>
                    <a:pt x="5" y="0"/>
                    <a:pt x="7" y="1"/>
                    <a:pt x="7" y="3"/>
                  </a:cubicBezTo>
                  <a:cubicBezTo>
                    <a:pt x="7" y="37"/>
                    <a:pt x="7" y="37"/>
                    <a:pt x="7" y="37"/>
                  </a:cubicBezTo>
                  <a:cubicBezTo>
                    <a:pt x="7" y="39"/>
                    <a:pt x="5" y="40"/>
                    <a:pt x="4" y="40"/>
                  </a:cubicBezTo>
                  <a:cubicBezTo>
                    <a:pt x="4" y="40"/>
                    <a:pt x="4" y="40"/>
                    <a:pt x="4" y="40"/>
                  </a:cubicBezTo>
                  <a:cubicBezTo>
                    <a:pt x="2" y="40"/>
                    <a:pt x="0" y="39"/>
                    <a:pt x="0" y="37"/>
                  </a:cubicBezTo>
                  <a:cubicBezTo>
                    <a:pt x="0" y="3"/>
                    <a:pt x="0" y="3"/>
                    <a:pt x="0" y="3"/>
                  </a:cubicBezTo>
                  <a:cubicBezTo>
                    <a:pt x="0" y="1"/>
                    <a:pt x="2" y="0"/>
                    <a:pt x="4" y="0"/>
                  </a:cubicBezTo>
                  <a:close/>
                </a:path>
              </a:pathLst>
            </a:custGeom>
            <a:solidFill>
              <a:srgbClr val="392214">
                <a:alpha val="100000"/>
              </a:srgbClr>
            </a:solidFill>
            <a:ln w="9525">
              <a:noFill/>
            </a:ln>
          </p:spPr>
          <p:txBody>
            <a:bodyPr/>
            <a:lstStyle/>
            <a:p>
              <a:endParaRPr lang="zh-CN" altLang="en-US"/>
            </a:p>
          </p:txBody>
        </p:sp>
        <p:sp>
          <p:nvSpPr>
            <p:cNvPr id="14394" name="Freeform 53"/>
            <p:cNvSpPr/>
            <p:nvPr/>
          </p:nvSpPr>
          <p:spPr>
            <a:xfrm>
              <a:off x="3543300" y="1238250"/>
              <a:ext cx="104775" cy="95250"/>
            </a:xfrm>
            <a:custGeom>
              <a:avLst/>
              <a:gdLst/>
              <a:ahLst/>
              <a:cxnLst>
                <a:cxn ang="0">
                  <a:pos x="3742" y="3810"/>
                </a:cxn>
                <a:cxn ang="0">
                  <a:pos x="3742" y="3810"/>
                </a:cxn>
                <a:cxn ang="0">
                  <a:pos x="22452" y="3810"/>
                </a:cxn>
                <a:cxn ang="0">
                  <a:pos x="97291" y="72390"/>
                </a:cxn>
                <a:cxn ang="0">
                  <a:pos x="101033" y="91440"/>
                </a:cxn>
                <a:cxn ang="0">
                  <a:pos x="82323" y="91440"/>
                </a:cxn>
                <a:cxn ang="0">
                  <a:pos x="3742" y="22860"/>
                </a:cxn>
                <a:cxn ang="0">
                  <a:pos x="3742" y="3810"/>
                </a:cxn>
              </a:cxnLst>
              <a:rect l="0" t="0" r="0" b="0"/>
              <a:pathLst>
                <a:path w="28" h="25">
                  <a:moveTo>
                    <a:pt x="1" y="1"/>
                  </a:moveTo>
                  <a:cubicBezTo>
                    <a:pt x="1" y="1"/>
                    <a:pt x="1" y="1"/>
                    <a:pt x="1" y="1"/>
                  </a:cubicBezTo>
                  <a:cubicBezTo>
                    <a:pt x="2" y="0"/>
                    <a:pt x="4" y="0"/>
                    <a:pt x="6" y="1"/>
                  </a:cubicBezTo>
                  <a:cubicBezTo>
                    <a:pt x="26" y="19"/>
                    <a:pt x="26" y="19"/>
                    <a:pt x="26" y="19"/>
                  </a:cubicBezTo>
                  <a:cubicBezTo>
                    <a:pt x="28" y="21"/>
                    <a:pt x="28" y="23"/>
                    <a:pt x="27" y="24"/>
                  </a:cubicBezTo>
                  <a:cubicBezTo>
                    <a:pt x="25" y="25"/>
                    <a:pt x="23" y="25"/>
                    <a:pt x="22" y="24"/>
                  </a:cubicBezTo>
                  <a:cubicBezTo>
                    <a:pt x="1" y="6"/>
                    <a:pt x="1" y="6"/>
                    <a:pt x="1" y="6"/>
                  </a:cubicBezTo>
                  <a:cubicBezTo>
                    <a:pt x="0" y="5"/>
                    <a:pt x="0" y="3"/>
                    <a:pt x="1" y="1"/>
                  </a:cubicBezTo>
                  <a:close/>
                </a:path>
              </a:pathLst>
            </a:custGeom>
            <a:solidFill>
              <a:srgbClr val="392214">
                <a:alpha val="100000"/>
              </a:srgbClr>
            </a:solidFill>
            <a:ln w="9525">
              <a:noFill/>
            </a:ln>
          </p:spPr>
          <p:txBody>
            <a:bodyPr/>
            <a:lstStyle/>
            <a:p>
              <a:endParaRPr lang="zh-CN" altLang="en-US"/>
            </a:p>
          </p:txBody>
        </p:sp>
        <p:sp>
          <p:nvSpPr>
            <p:cNvPr id="14395" name="Oval 54"/>
            <p:cNvSpPr/>
            <p:nvPr/>
          </p:nvSpPr>
          <p:spPr>
            <a:xfrm>
              <a:off x="3630613" y="1136650"/>
              <a:ext cx="25400" cy="26988"/>
            </a:xfrm>
            <a:prstGeom prst="ellipse">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6" name="Oval 55"/>
            <p:cNvSpPr/>
            <p:nvPr/>
          </p:nvSpPr>
          <p:spPr>
            <a:xfrm>
              <a:off x="3814763" y="1320800"/>
              <a:ext cx="25400" cy="26988"/>
            </a:xfrm>
            <a:prstGeom prst="ellipse">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7" name="Oval 56"/>
            <p:cNvSpPr/>
            <p:nvPr/>
          </p:nvSpPr>
          <p:spPr>
            <a:xfrm>
              <a:off x="3633788" y="1506538"/>
              <a:ext cx="25400" cy="25400"/>
            </a:xfrm>
            <a:prstGeom prst="ellipse">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8" name="Oval 57"/>
            <p:cNvSpPr/>
            <p:nvPr/>
          </p:nvSpPr>
          <p:spPr>
            <a:xfrm>
              <a:off x="3449638" y="1320800"/>
              <a:ext cx="25400" cy="26988"/>
            </a:xfrm>
            <a:prstGeom prst="ellipse">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9" name="Oval 58"/>
            <p:cNvSpPr/>
            <p:nvPr/>
          </p:nvSpPr>
          <p:spPr>
            <a:xfrm>
              <a:off x="3611563" y="1298575"/>
              <a:ext cx="63500" cy="60325"/>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400" name="Oval 59"/>
            <p:cNvSpPr/>
            <p:nvPr/>
          </p:nvSpPr>
          <p:spPr>
            <a:xfrm>
              <a:off x="3719513" y="1069975"/>
              <a:ext cx="219075" cy="217488"/>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401" name="Oval 60"/>
            <p:cNvSpPr/>
            <p:nvPr/>
          </p:nvSpPr>
          <p:spPr>
            <a:xfrm>
              <a:off x="3754438" y="1046163"/>
              <a:ext cx="214312" cy="214313"/>
            </a:xfrm>
            <a:prstGeom prst="ellipse">
              <a:avLst/>
            </a:prstGeom>
            <a:solidFill>
              <a:srgbClr val="9B5C29"/>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402" name="Oval 61"/>
            <p:cNvSpPr/>
            <p:nvPr/>
          </p:nvSpPr>
          <p:spPr>
            <a:xfrm>
              <a:off x="3348038" y="1069975"/>
              <a:ext cx="217487" cy="217488"/>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403" name="Oval 62"/>
            <p:cNvSpPr/>
            <p:nvPr/>
          </p:nvSpPr>
          <p:spPr>
            <a:xfrm>
              <a:off x="3321050" y="1046163"/>
              <a:ext cx="214312" cy="214313"/>
            </a:xfrm>
            <a:prstGeom prst="ellipse">
              <a:avLst/>
            </a:prstGeom>
            <a:solidFill>
              <a:srgbClr val="9B5C29"/>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grpSp>
      <p:sp>
        <p:nvSpPr>
          <p:cNvPr id="14340" name="文本框 59"/>
          <p:cNvSpPr txBox="1"/>
          <p:nvPr/>
        </p:nvSpPr>
        <p:spPr>
          <a:xfrm>
            <a:off x="1836963" y="414792"/>
            <a:ext cx="3222053" cy="461665"/>
          </a:xfrm>
          <a:prstGeom prst="rect">
            <a:avLst/>
          </a:prstGeom>
          <a:noFill/>
          <a:ln w="9525">
            <a:noFill/>
          </a:ln>
        </p:spPr>
        <p:txBody>
          <a:bodyPr wrap="square">
            <a:spAutoFit/>
          </a:bodyPr>
          <a:lstStyle/>
          <a:p>
            <a:pPr lvl="0" eaLnBrk="1" hangingPunct="1"/>
            <a:r>
              <a:rPr lang="en-US" altLang="zh-CN" sz="2400" b="1" dirty="0" smtClean="0">
                <a:solidFill>
                  <a:schemeClr val="bg1"/>
                </a:solidFill>
                <a:latin typeface="微软雅黑" panose="020B0503020204020204" pitchFamily="34" charset="-122"/>
                <a:ea typeface="微软雅黑" panose="020B0503020204020204" pitchFamily="34" charset="-122"/>
              </a:rPr>
              <a:t>7.3  </a:t>
            </a:r>
            <a:r>
              <a:rPr lang="zh-CN" altLang="en-US" sz="2400" b="1" dirty="0" smtClean="0">
                <a:solidFill>
                  <a:schemeClr val="bg1"/>
                </a:solidFill>
                <a:latin typeface="微软雅黑" panose="020B0503020204020204" pitchFamily="34" charset="-122"/>
                <a:ea typeface="微软雅黑" panose="020B0503020204020204" pitchFamily="34" charset="-122"/>
              </a:rPr>
              <a:t>插入排序</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79" name="矩形 78"/>
          <p:cNvSpPr/>
          <p:nvPr/>
        </p:nvSpPr>
        <p:spPr>
          <a:xfrm>
            <a:off x="665921" y="1071555"/>
            <a:ext cx="7841973" cy="338554"/>
          </a:xfrm>
          <a:prstGeom prst="rect">
            <a:avLst/>
          </a:prstGeom>
        </p:spPr>
        <p:txBody>
          <a:bodyPr wrap="square">
            <a:spAutoFit/>
          </a:bodyPr>
          <a:lstStyle/>
          <a:p>
            <a:r>
              <a:rPr lang="zh-CN" altLang="zh-CN" sz="1600" dirty="0" smtClean="0">
                <a:latin typeface="楷体" pitchFamily="49" charset="-122"/>
                <a:ea typeface="楷体" pitchFamily="49" charset="-122"/>
              </a:rPr>
              <a:t>【学习任务】理解插入排序的基本思想，掌握该排序的算法及程序实现。</a:t>
            </a:r>
            <a:endParaRPr lang="zh-CN" altLang="en-US" sz="1600" dirty="0">
              <a:latin typeface="楷体" pitchFamily="49" charset="-122"/>
              <a:ea typeface="楷体" pitchFamily="49" charset="-122"/>
            </a:endParaRPr>
          </a:p>
        </p:txBody>
      </p:sp>
      <p:sp>
        <p:nvSpPr>
          <p:cNvPr id="2051" name="Rectangle 3"/>
          <p:cNvSpPr>
            <a:spLocks noChangeArrowheads="1"/>
          </p:cNvSpPr>
          <p:nvPr/>
        </p:nvSpPr>
        <p:spPr bwMode="auto">
          <a:xfrm>
            <a:off x="864704" y="1687097"/>
            <a:ext cx="1915909" cy="323165"/>
          </a:xfrm>
          <a:prstGeom prst="rect">
            <a:avLst/>
          </a:prstGeom>
          <a:noFill/>
          <a:ln w="9525">
            <a:noFill/>
            <a:miter lim="800000"/>
            <a:headEnd/>
            <a:tailEnd/>
          </a:ln>
          <a:effectLst/>
        </p:spPr>
        <p:txBody>
          <a:bodyPr vert="horz" wrap="none" lIns="91440" tIns="45720" rIns="91440" bIns="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b="0" i="0" u="sng" strike="noStrike" cap="none" normalizeH="0" baseline="0" dirty="0" smtClean="0" bmk="_Toc415848710">
                <a:ln>
                  <a:noFill/>
                </a:ln>
                <a:solidFill>
                  <a:schemeClr val="tx1"/>
                </a:solidFill>
                <a:effectLst/>
                <a:latin typeface="楷体" pitchFamily="49" charset="-122"/>
                <a:ea typeface="楷体" pitchFamily="49" charset="-122"/>
                <a:cs typeface="宋体" pitchFamily="2" charset="-122"/>
              </a:rPr>
              <a:t>7.3.2  </a:t>
            </a:r>
            <a:r>
              <a:rPr kumimoji="0" lang="zh-CN" altLang="en-US" b="0" i="0" u="sng" strike="noStrike" cap="none" normalizeH="0" baseline="0" dirty="0" smtClean="0" bmk="_Toc415848710">
                <a:ln>
                  <a:noFill/>
                </a:ln>
                <a:solidFill>
                  <a:schemeClr val="tx1"/>
                </a:solidFill>
                <a:effectLst/>
                <a:latin typeface="楷体" pitchFamily="49" charset="-122"/>
                <a:ea typeface="楷体" pitchFamily="49" charset="-122"/>
                <a:cs typeface="宋体" pitchFamily="2" charset="-122"/>
              </a:rPr>
              <a:t>希尔排序</a:t>
            </a:r>
            <a:endParaRPr kumimoji="0" lang="zh-CN" altLang="en-US" sz="4000" b="0" i="0" u="none" strike="noStrike" cap="none" normalizeH="0" baseline="0" dirty="0" smtClean="0">
              <a:ln>
                <a:noFill/>
              </a:ln>
              <a:solidFill>
                <a:schemeClr val="tx1"/>
              </a:solidFill>
              <a:effectLst/>
              <a:latin typeface="楷体" pitchFamily="49" charset="-122"/>
              <a:ea typeface="楷体" pitchFamily="49" charset="-122"/>
              <a:cs typeface="宋体" pitchFamily="2" charset="-122"/>
            </a:endParaRPr>
          </a:p>
        </p:txBody>
      </p:sp>
      <p:sp>
        <p:nvSpPr>
          <p:cNvPr id="66" name="矩形 65"/>
          <p:cNvSpPr/>
          <p:nvPr/>
        </p:nvSpPr>
        <p:spPr>
          <a:xfrm>
            <a:off x="824947" y="2119702"/>
            <a:ext cx="7305262" cy="646331"/>
          </a:xfrm>
          <a:prstGeom prst="rect">
            <a:avLst/>
          </a:prstGeom>
        </p:spPr>
        <p:txBody>
          <a:bodyPr wrap="square">
            <a:spAutoFit/>
          </a:bodyPr>
          <a:lstStyle/>
          <a:p>
            <a:r>
              <a:rPr lang="zh-CN" altLang="zh-CN" dirty="0" smtClean="0">
                <a:latin typeface="楷体" pitchFamily="49" charset="-122"/>
                <a:ea typeface="楷体" pitchFamily="49" charset="-122"/>
              </a:rPr>
              <a:t>【例</a:t>
            </a:r>
            <a:r>
              <a:rPr lang="en-US" altLang="zh-CN" dirty="0" smtClean="0">
                <a:latin typeface="楷体" pitchFamily="49" charset="-122"/>
                <a:ea typeface="楷体" pitchFamily="49" charset="-122"/>
              </a:rPr>
              <a:t>7.2</a:t>
            </a:r>
            <a:r>
              <a:rPr lang="zh-CN" altLang="zh-CN" dirty="0" smtClean="0">
                <a:latin typeface="楷体" pitchFamily="49" charset="-122"/>
                <a:ea typeface="楷体" pitchFamily="49" charset="-122"/>
              </a:rPr>
              <a:t>】已知某班的英语成绩为</a:t>
            </a:r>
            <a:r>
              <a:rPr lang="en-US" altLang="zh-CN" dirty="0" smtClean="0">
                <a:latin typeface="楷体" pitchFamily="49" charset="-122"/>
                <a:ea typeface="楷体" pitchFamily="49" charset="-122"/>
              </a:rPr>
              <a:t>{82,72,86,99,98,80,90,76,88}</a:t>
            </a:r>
            <a:r>
              <a:rPr lang="zh-CN" altLang="zh-CN" dirty="0" smtClean="0">
                <a:latin typeface="楷体" pitchFamily="49" charset="-122"/>
                <a:ea typeface="楷体" pitchFamily="49" charset="-122"/>
              </a:rPr>
              <a:t>，试用希尔排序对成绩从低到高进行排序。</a:t>
            </a:r>
            <a:endParaRPr lang="zh-CN" altLang="zh-CN" dirty="0">
              <a:latin typeface="楷体" pitchFamily="49" charset="-122"/>
              <a:ea typeface="楷体" pitchFamily="49" charset="-122"/>
            </a:endParaRPr>
          </a:p>
        </p:txBody>
      </p:sp>
      <p:sp>
        <p:nvSpPr>
          <p:cNvPr id="65" name="矩形 64"/>
          <p:cNvSpPr/>
          <p:nvPr/>
        </p:nvSpPr>
        <p:spPr>
          <a:xfrm>
            <a:off x="3321662" y="6216134"/>
            <a:ext cx="2133918" cy="338554"/>
          </a:xfrm>
          <a:prstGeom prst="rect">
            <a:avLst/>
          </a:prstGeom>
        </p:spPr>
        <p:txBody>
          <a:bodyPr wrap="none">
            <a:spAutoFit/>
          </a:bodyPr>
          <a:lstStyle/>
          <a:p>
            <a:r>
              <a:rPr lang="zh-CN" altLang="zh-CN" sz="1600" dirty="0" smtClean="0">
                <a:latin typeface="楷体" pitchFamily="49" charset="-122"/>
                <a:ea typeface="楷体" pitchFamily="49" charset="-122"/>
              </a:rPr>
              <a:t>图</a:t>
            </a:r>
            <a:r>
              <a:rPr lang="en-US" altLang="zh-CN" sz="1600" dirty="0" smtClean="0">
                <a:latin typeface="楷体" pitchFamily="49" charset="-122"/>
                <a:ea typeface="楷体" pitchFamily="49" charset="-122"/>
              </a:rPr>
              <a:t>7.2  </a:t>
            </a:r>
            <a:r>
              <a:rPr lang="zh-CN" altLang="zh-CN" sz="1600" dirty="0" smtClean="0">
                <a:latin typeface="楷体" pitchFamily="49" charset="-122"/>
                <a:ea typeface="楷体" pitchFamily="49" charset="-122"/>
              </a:rPr>
              <a:t>希尔排序过程</a:t>
            </a:r>
            <a:endParaRPr lang="zh-CN" altLang="zh-CN" sz="1600" dirty="0">
              <a:latin typeface="楷体" pitchFamily="49" charset="-122"/>
              <a:ea typeface="楷体" pitchFamily="49" charset="-122"/>
            </a:endParaRPr>
          </a:p>
        </p:txBody>
      </p:sp>
      <p:pic>
        <p:nvPicPr>
          <p:cNvPr id="161794" name="图片 1"/>
          <p:cNvPicPr>
            <a:picLocks noChangeAspect="1" noChangeArrowheads="1"/>
          </p:cNvPicPr>
          <p:nvPr/>
        </p:nvPicPr>
        <p:blipFill>
          <a:blip r:embed="rId3" cstate="print"/>
          <a:srcRect l="4794" t="17964" r="32852" b="23952"/>
          <a:stretch>
            <a:fillRect/>
          </a:stretch>
        </p:blipFill>
        <p:spPr bwMode="auto">
          <a:xfrm>
            <a:off x="1225274" y="2978149"/>
            <a:ext cx="6574431" cy="2806425"/>
          </a:xfrm>
          <a:prstGeom prst="rect">
            <a:avLst/>
          </a:prstGeom>
          <a:noFill/>
          <a:ln w="9525">
            <a:noFill/>
            <a:miter lim="800000"/>
            <a:headEnd/>
            <a:tailEnd/>
          </a:ln>
        </p:spPr>
      </p:pic>
    </p:spTree>
  </p:cSld>
  <p:clrMapOvr>
    <a:masterClrMapping/>
  </p:clrMapOvr>
  <mc:AlternateContent xmlns:mc="http://schemas.openxmlformats.org/markup-compatibility/2006">
    <mc:Choice xmlns=""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 name="矩形 58"/>
          <p:cNvSpPr/>
          <p:nvPr/>
        </p:nvSpPr>
        <p:spPr>
          <a:xfrm>
            <a:off x="0" y="377825"/>
            <a:ext cx="9144000" cy="493032"/>
          </a:xfrm>
          <a:prstGeom prst="rect">
            <a:avLst/>
          </a:prstGeom>
          <a:solidFill>
            <a:srgbClr val="4971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mn-lt"/>
              <a:ea typeface="+mn-ea"/>
              <a:cs typeface="+mn-cs"/>
            </a:endParaRPr>
          </a:p>
        </p:txBody>
      </p:sp>
      <p:grpSp>
        <p:nvGrpSpPr>
          <p:cNvPr id="2" name="组合 1"/>
          <p:cNvGrpSpPr/>
          <p:nvPr/>
        </p:nvGrpSpPr>
        <p:grpSpPr>
          <a:xfrm>
            <a:off x="10128" y="51708"/>
            <a:ext cx="1403123" cy="819150"/>
            <a:chOff x="449263" y="-463550"/>
            <a:chExt cx="4000500" cy="2379663"/>
          </a:xfrm>
        </p:grpSpPr>
        <p:sp>
          <p:nvSpPr>
            <p:cNvPr id="14348" name="Rectangle 7"/>
            <p:cNvSpPr/>
            <p:nvPr/>
          </p:nvSpPr>
          <p:spPr>
            <a:xfrm>
              <a:off x="449263" y="1655763"/>
              <a:ext cx="4000500" cy="252413"/>
            </a:xfrm>
            <a:prstGeom prst="rect">
              <a:avLst/>
            </a:prstGeom>
            <a:solidFill>
              <a:srgbClr val="43592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49" name="Freeform 8"/>
            <p:cNvSpPr/>
            <p:nvPr/>
          </p:nvSpPr>
          <p:spPr>
            <a:xfrm>
              <a:off x="1633538" y="7938"/>
              <a:ext cx="555625" cy="1647825"/>
            </a:xfrm>
            <a:custGeom>
              <a:avLst/>
              <a:gdLst/>
              <a:ahLst/>
              <a:cxnLst>
                <a:cxn ang="0">
                  <a:pos x="184150" y="1647825"/>
                </a:cxn>
                <a:cxn ang="0">
                  <a:pos x="555625" y="1606550"/>
                </a:cxn>
                <a:cxn ang="0">
                  <a:pos x="371475" y="0"/>
                </a:cxn>
                <a:cxn ang="0">
                  <a:pos x="0" y="41275"/>
                </a:cxn>
                <a:cxn ang="0">
                  <a:pos x="184150" y="1647825"/>
                </a:cxn>
              </a:cxnLst>
              <a:rect l="0" t="0" r="0" b="0"/>
              <a:pathLst>
                <a:path w="350" h="1038">
                  <a:moveTo>
                    <a:pt x="116" y="1038"/>
                  </a:moveTo>
                  <a:lnTo>
                    <a:pt x="350" y="1012"/>
                  </a:lnTo>
                  <a:lnTo>
                    <a:pt x="234" y="0"/>
                  </a:lnTo>
                  <a:lnTo>
                    <a:pt x="0" y="26"/>
                  </a:lnTo>
                  <a:lnTo>
                    <a:pt x="116" y="1038"/>
                  </a:lnTo>
                  <a:close/>
                </a:path>
              </a:pathLst>
            </a:custGeom>
            <a:solidFill>
              <a:srgbClr val="4A5B66">
                <a:alpha val="100000"/>
              </a:srgbClr>
            </a:solidFill>
            <a:ln w="9525">
              <a:noFill/>
            </a:ln>
          </p:spPr>
          <p:txBody>
            <a:bodyPr/>
            <a:lstStyle/>
            <a:p>
              <a:endParaRPr lang="zh-CN" altLang="en-US"/>
            </a:p>
          </p:txBody>
        </p:sp>
        <p:sp>
          <p:nvSpPr>
            <p:cNvPr id="14350" name="Freeform 9"/>
            <p:cNvSpPr/>
            <p:nvPr/>
          </p:nvSpPr>
          <p:spPr>
            <a:xfrm>
              <a:off x="1724025" y="147638"/>
              <a:ext cx="258762" cy="334963"/>
            </a:xfrm>
            <a:custGeom>
              <a:avLst/>
              <a:gdLst/>
              <a:ahLst/>
              <a:cxnLst>
                <a:cxn ang="0">
                  <a:pos x="33337" y="334963"/>
                </a:cxn>
                <a:cxn ang="0">
                  <a:pos x="258762" y="307975"/>
                </a:cxn>
                <a:cxn ang="0">
                  <a:pos x="225425" y="0"/>
                </a:cxn>
                <a:cxn ang="0">
                  <a:pos x="0" y="25400"/>
                </a:cxn>
                <a:cxn ang="0">
                  <a:pos x="33337" y="334963"/>
                </a:cxn>
              </a:cxnLst>
              <a:rect l="0" t="0" r="0" b="0"/>
              <a:pathLst>
                <a:path w="163" h="211">
                  <a:moveTo>
                    <a:pt x="21" y="211"/>
                  </a:moveTo>
                  <a:lnTo>
                    <a:pt x="163" y="194"/>
                  </a:lnTo>
                  <a:lnTo>
                    <a:pt x="142" y="0"/>
                  </a:lnTo>
                  <a:lnTo>
                    <a:pt x="0" y="16"/>
                  </a:lnTo>
                  <a:lnTo>
                    <a:pt x="21" y="211"/>
                  </a:lnTo>
                  <a:close/>
                </a:path>
              </a:pathLst>
            </a:custGeom>
            <a:solidFill>
              <a:srgbClr val="F8D271">
                <a:alpha val="100000"/>
              </a:srgbClr>
            </a:solidFill>
            <a:ln w="9525">
              <a:noFill/>
            </a:ln>
          </p:spPr>
          <p:txBody>
            <a:bodyPr/>
            <a:lstStyle/>
            <a:p>
              <a:endParaRPr lang="zh-CN" altLang="en-US"/>
            </a:p>
          </p:txBody>
        </p:sp>
        <p:sp>
          <p:nvSpPr>
            <p:cNvPr id="14351" name="Freeform 10"/>
            <p:cNvSpPr/>
            <p:nvPr/>
          </p:nvSpPr>
          <p:spPr>
            <a:xfrm>
              <a:off x="1768475" y="568325"/>
              <a:ext cx="195262" cy="979488"/>
            </a:xfrm>
            <a:custGeom>
              <a:avLst/>
              <a:gdLst/>
              <a:ahLst/>
              <a:cxnLst>
                <a:cxn ang="0">
                  <a:pos x="0" y="7938"/>
                </a:cxn>
                <a:cxn ang="0">
                  <a:pos x="87312" y="0"/>
                </a:cxn>
                <a:cxn ang="0">
                  <a:pos x="195262" y="968375"/>
                </a:cxn>
                <a:cxn ang="0">
                  <a:pos x="109537" y="979488"/>
                </a:cxn>
                <a:cxn ang="0">
                  <a:pos x="0" y="7938"/>
                </a:cxn>
              </a:cxnLst>
              <a:rect l="0" t="0" r="0" b="0"/>
              <a:pathLst>
                <a:path w="123" h="617">
                  <a:moveTo>
                    <a:pt x="0" y="5"/>
                  </a:moveTo>
                  <a:lnTo>
                    <a:pt x="55" y="0"/>
                  </a:lnTo>
                  <a:lnTo>
                    <a:pt x="123" y="610"/>
                  </a:lnTo>
                  <a:lnTo>
                    <a:pt x="69" y="617"/>
                  </a:lnTo>
                  <a:lnTo>
                    <a:pt x="0" y="5"/>
                  </a:lnTo>
                  <a:close/>
                </a:path>
              </a:pathLst>
            </a:custGeom>
            <a:solidFill>
              <a:srgbClr val="F8D271">
                <a:alpha val="100000"/>
              </a:srgbClr>
            </a:solidFill>
            <a:ln w="9525">
              <a:noFill/>
            </a:ln>
          </p:spPr>
          <p:txBody>
            <a:bodyPr/>
            <a:lstStyle/>
            <a:p>
              <a:endParaRPr lang="zh-CN" altLang="en-US"/>
            </a:p>
          </p:txBody>
        </p:sp>
        <p:sp>
          <p:nvSpPr>
            <p:cNvPr id="14352" name="Freeform 11"/>
            <p:cNvSpPr/>
            <p:nvPr/>
          </p:nvSpPr>
          <p:spPr>
            <a:xfrm>
              <a:off x="1908175" y="549275"/>
              <a:ext cx="198437" cy="979488"/>
            </a:xfrm>
            <a:custGeom>
              <a:avLst/>
              <a:gdLst/>
              <a:ahLst/>
              <a:cxnLst>
                <a:cxn ang="0">
                  <a:pos x="0" y="11113"/>
                </a:cxn>
                <a:cxn ang="0">
                  <a:pos x="85725" y="0"/>
                </a:cxn>
                <a:cxn ang="0">
                  <a:pos x="198437" y="971550"/>
                </a:cxn>
                <a:cxn ang="0">
                  <a:pos x="109537" y="979488"/>
                </a:cxn>
                <a:cxn ang="0">
                  <a:pos x="0" y="11113"/>
                </a:cxn>
              </a:cxnLst>
              <a:rect l="0" t="0" r="0" b="0"/>
              <a:pathLst>
                <a:path w="125" h="617">
                  <a:moveTo>
                    <a:pt x="0" y="7"/>
                  </a:moveTo>
                  <a:lnTo>
                    <a:pt x="54" y="0"/>
                  </a:lnTo>
                  <a:lnTo>
                    <a:pt x="125" y="612"/>
                  </a:lnTo>
                  <a:lnTo>
                    <a:pt x="69" y="617"/>
                  </a:lnTo>
                  <a:lnTo>
                    <a:pt x="0" y="7"/>
                  </a:lnTo>
                  <a:close/>
                </a:path>
              </a:pathLst>
            </a:custGeom>
            <a:solidFill>
              <a:srgbClr val="F8D271">
                <a:alpha val="100000"/>
              </a:srgbClr>
            </a:solidFill>
            <a:ln w="9525">
              <a:noFill/>
            </a:ln>
          </p:spPr>
          <p:txBody>
            <a:bodyPr/>
            <a:lstStyle/>
            <a:p>
              <a:endParaRPr lang="zh-CN" altLang="en-US"/>
            </a:p>
          </p:txBody>
        </p:sp>
        <p:sp>
          <p:nvSpPr>
            <p:cNvPr id="14353" name="Freeform 12"/>
            <p:cNvSpPr/>
            <p:nvPr/>
          </p:nvSpPr>
          <p:spPr>
            <a:xfrm>
              <a:off x="2039938" y="263525"/>
              <a:ext cx="439737" cy="1392238"/>
            </a:xfrm>
            <a:custGeom>
              <a:avLst/>
              <a:gdLst/>
              <a:ahLst/>
              <a:cxnLst>
                <a:cxn ang="0">
                  <a:pos x="153987" y="1392238"/>
                </a:cxn>
                <a:cxn ang="0">
                  <a:pos x="439737" y="1358900"/>
                </a:cxn>
                <a:cxn ang="0">
                  <a:pos x="285750" y="0"/>
                </a:cxn>
                <a:cxn ang="0">
                  <a:pos x="0" y="33338"/>
                </a:cxn>
                <a:cxn ang="0">
                  <a:pos x="153987" y="1392238"/>
                </a:cxn>
              </a:cxnLst>
              <a:rect l="0" t="0" r="0" b="0"/>
              <a:pathLst>
                <a:path w="277" h="877">
                  <a:moveTo>
                    <a:pt x="97" y="877"/>
                  </a:moveTo>
                  <a:lnTo>
                    <a:pt x="277" y="856"/>
                  </a:lnTo>
                  <a:lnTo>
                    <a:pt x="180" y="0"/>
                  </a:lnTo>
                  <a:lnTo>
                    <a:pt x="0" y="21"/>
                  </a:lnTo>
                  <a:lnTo>
                    <a:pt x="97" y="877"/>
                  </a:lnTo>
                  <a:close/>
                </a:path>
              </a:pathLst>
            </a:custGeom>
            <a:solidFill>
              <a:srgbClr val="F8D271">
                <a:alpha val="100000"/>
              </a:srgbClr>
            </a:solidFill>
            <a:ln w="9525">
              <a:noFill/>
            </a:ln>
          </p:spPr>
          <p:txBody>
            <a:bodyPr/>
            <a:lstStyle/>
            <a:p>
              <a:endParaRPr lang="zh-CN" altLang="en-US"/>
            </a:p>
          </p:txBody>
        </p:sp>
        <p:sp>
          <p:nvSpPr>
            <p:cNvPr id="14354" name="Freeform 13"/>
            <p:cNvSpPr/>
            <p:nvPr/>
          </p:nvSpPr>
          <p:spPr>
            <a:xfrm>
              <a:off x="2141538" y="422275"/>
              <a:ext cx="165100" cy="466725"/>
            </a:xfrm>
            <a:custGeom>
              <a:avLst/>
              <a:gdLst/>
              <a:ahLst/>
              <a:cxnLst>
                <a:cxn ang="0">
                  <a:pos x="52388" y="466725"/>
                </a:cxn>
                <a:cxn ang="0">
                  <a:pos x="165100" y="450850"/>
                </a:cxn>
                <a:cxn ang="0">
                  <a:pos x="115888" y="0"/>
                </a:cxn>
                <a:cxn ang="0">
                  <a:pos x="0" y="14288"/>
                </a:cxn>
                <a:cxn ang="0">
                  <a:pos x="52388" y="466725"/>
                </a:cxn>
              </a:cxnLst>
              <a:rect l="0" t="0" r="0" b="0"/>
              <a:pathLst>
                <a:path w="104" h="294">
                  <a:moveTo>
                    <a:pt x="33" y="294"/>
                  </a:moveTo>
                  <a:lnTo>
                    <a:pt x="104" y="284"/>
                  </a:lnTo>
                  <a:lnTo>
                    <a:pt x="73" y="0"/>
                  </a:lnTo>
                  <a:lnTo>
                    <a:pt x="0" y="9"/>
                  </a:lnTo>
                  <a:lnTo>
                    <a:pt x="33" y="294"/>
                  </a:lnTo>
                  <a:close/>
                </a:path>
              </a:pathLst>
            </a:custGeom>
            <a:solidFill>
              <a:srgbClr val="DF5024">
                <a:alpha val="100000"/>
              </a:srgbClr>
            </a:solidFill>
            <a:ln w="9525">
              <a:noFill/>
            </a:ln>
          </p:spPr>
          <p:txBody>
            <a:bodyPr/>
            <a:lstStyle/>
            <a:p>
              <a:endParaRPr lang="zh-CN" altLang="en-US"/>
            </a:p>
          </p:txBody>
        </p:sp>
        <p:sp>
          <p:nvSpPr>
            <p:cNvPr id="14355" name="Rectangle 14"/>
            <p:cNvSpPr/>
            <p:nvPr/>
          </p:nvSpPr>
          <p:spPr>
            <a:xfrm>
              <a:off x="704850" y="-82550"/>
              <a:ext cx="447675" cy="1738313"/>
            </a:xfrm>
            <a:prstGeom prst="rect">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56" name="Freeform 15"/>
            <p:cNvSpPr/>
            <p:nvPr/>
          </p:nvSpPr>
          <p:spPr>
            <a:xfrm>
              <a:off x="787400" y="13255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57" name="Freeform 16"/>
            <p:cNvSpPr/>
            <p:nvPr/>
          </p:nvSpPr>
          <p:spPr>
            <a:xfrm>
              <a:off x="787400" y="1212850"/>
              <a:ext cx="282575" cy="179388"/>
            </a:xfrm>
            <a:custGeom>
              <a:avLst/>
              <a:gdLst/>
              <a:ahLst/>
              <a:cxnLst>
                <a:cxn ang="0">
                  <a:pos x="0" y="60325"/>
                </a:cxn>
                <a:cxn ang="0">
                  <a:pos x="282575" y="179388"/>
                </a:cxn>
                <a:cxn ang="0">
                  <a:pos x="282575" y="120650"/>
                </a:cxn>
                <a:cxn ang="0">
                  <a:pos x="0" y="0"/>
                </a:cxn>
                <a:cxn ang="0">
                  <a:pos x="0" y="60325"/>
                </a:cxn>
              </a:cxnLst>
              <a:rect l="0" t="0" r="0" b="0"/>
              <a:pathLst>
                <a:path w="178" h="113">
                  <a:moveTo>
                    <a:pt x="0" y="38"/>
                  </a:moveTo>
                  <a:lnTo>
                    <a:pt x="178" y="113"/>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58" name="Freeform 17"/>
            <p:cNvSpPr/>
            <p:nvPr/>
          </p:nvSpPr>
          <p:spPr>
            <a:xfrm>
              <a:off x="787400" y="1095375"/>
              <a:ext cx="282575" cy="184150"/>
            </a:xfrm>
            <a:custGeom>
              <a:avLst/>
              <a:gdLst/>
              <a:ahLst/>
              <a:cxnLst>
                <a:cxn ang="0">
                  <a:pos x="0" y="60325"/>
                </a:cxn>
                <a:cxn ang="0">
                  <a:pos x="282575" y="184150"/>
                </a:cxn>
                <a:cxn ang="0">
                  <a:pos x="282575" y="123825"/>
                </a:cxn>
                <a:cxn ang="0">
                  <a:pos x="0" y="0"/>
                </a:cxn>
                <a:cxn ang="0">
                  <a:pos x="0" y="60325"/>
                </a:cxn>
              </a:cxnLst>
              <a:rect l="0" t="0" r="0" b="0"/>
              <a:pathLst>
                <a:path w="178" h="116">
                  <a:moveTo>
                    <a:pt x="0" y="38"/>
                  </a:moveTo>
                  <a:lnTo>
                    <a:pt x="178" y="116"/>
                  </a:lnTo>
                  <a:lnTo>
                    <a:pt x="178" y="78"/>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59" name="Freeform 18"/>
            <p:cNvSpPr/>
            <p:nvPr/>
          </p:nvSpPr>
          <p:spPr>
            <a:xfrm>
              <a:off x="787400" y="9826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0" name="Freeform 19"/>
            <p:cNvSpPr/>
            <p:nvPr/>
          </p:nvSpPr>
          <p:spPr>
            <a:xfrm>
              <a:off x="787400" y="869950"/>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1" name="Freeform 20"/>
            <p:cNvSpPr/>
            <p:nvPr/>
          </p:nvSpPr>
          <p:spPr>
            <a:xfrm>
              <a:off x="787400" y="752475"/>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2" name="Freeform 21"/>
            <p:cNvSpPr/>
            <p:nvPr/>
          </p:nvSpPr>
          <p:spPr>
            <a:xfrm>
              <a:off x="787400" y="6397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3" name="Freeform 22"/>
            <p:cNvSpPr/>
            <p:nvPr/>
          </p:nvSpPr>
          <p:spPr>
            <a:xfrm>
              <a:off x="787400" y="523875"/>
              <a:ext cx="282575" cy="184150"/>
            </a:xfrm>
            <a:custGeom>
              <a:avLst/>
              <a:gdLst/>
              <a:ahLst/>
              <a:cxnLst>
                <a:cxn ang="0">
                  <a:pos x="0" y="60325"/>
                </a:cxn>
                <a:cxn ang="0">
                  <a:pos x="282575" y="184150"/>
                </a:cxn>
                <a:cxn ang="0">
                  <a:pos x="282575" y="120650"/>
                </a:cxn>
                <a:cxn ang="0">
                  <a:pos x="0" y="0"/>
                </a:cxn>
                <a:cxn ang="0">
                  <a:pos x="0" y="60325"/>
                </a:cxn>
              </a:cxnLst>
              <a:rect l="0" t="0" r="0" b="0"/>
              <a:pathLst>
                <a:path w="178" h="116">
                  <a:moveTo>
                    <a:pt x="0" y="38"/>
                  </a:moveTo>
                  <a:lnTo>
                    <a:pt x="178" y="116"/>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4" name="Freeform 23"/>
            <p:cNvSpPr/>
            <p:nvPr/>
          </p:nvSpPr>
          <p:spPr>
            <a:xfrm>
              <a:off x="787400" y="411163"/>
              <a:ext cx="282575" cy="179388"/>
            </a:xfrm>
            <a:custGeom>
              <a:avLst/>
              <a:gdLst/>
              <a:ahLst/>
              <a:cxnLst>
                <a:cxn ang="0">
                  <a:pos x="0" y="58738"/>
                </a:cxn>
                <a:cxn ang="0">
                  <a:pos x="282575" y="179388"/>
                </a:cxn>
                <a:cxn ang="0">
                  <a:pos x="282575" y="119063"/>
                </a:cxn>
                <a:cxn ang="0">
                  <a:pos x="0" y="0"/>
                </a:cxn>
                <a:cxn ang="0">
                  <a:pos x="0" y="58738"/>
                </a:cxn>
              </a:cxnLst>
              <a:rect l="0" t="0" r="0" b="0"/>
              <a:pathLst>
                <a:path w="178" h="113">
                  <a:moveTo>
                    <a:pt x="0" y="37"/>
                  </a:moveTo>
                  <a:lnTo>
                    <a:pt x="178" y="113"/>
                  </a:lnTo>
                  <a:lnTo>
                    <a:pt x="178" y="75"/>
                  </a:lnTo>
                  <a:lnTo>
                    <a:pt x="0" y="0"/>
                  </a:lnTo>
                  <a:lnTo>
                    <a:pt x="0" y="37"/>
                  </a:lnTo>
                  <a:close/>
                </a:path>
              </a:pathLst>
            </a:custGeom>
            <a:solidFill>
              <a:srgbClr val="F6B86B">
                <a:alpha val="100000"/>
              </a:srgbClr>
            </a:solidFill>
            <a:ln w="9525">
              <a:noFill/>
            </a:ln>
          </p:spPr>
          <p:txBody>
            <a:bodyPr/>
            <a:lstStyle/>
            <a:p>
              <a:endParaRPr lang="zh-CN" altLang="en-US"/>
            </a:p>
          </p:txBody>
        </p:sp>
        <p:sp>
          <p:nvSpPr>
            <p:cNvPr id="14365" name="Freeform 24"/>
            <p:cNvSpPr/>
            <p:nvPr/>
          </p:nvSpPr>
          <p:spPr>
            <a:xfrm>
              <a:off x="787400" y="2968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6" name="Freeform 25"/>
            <p:cNvSpPr/>
            <p:nvPr/>
          </p:nvSpPr>
          <p:spPr>
            <a:xfrm>
              <a:off x="787400" y="180975"/>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7" name="Freeform 26"/>
            <p:cNvSpPr/>
            <p:nvPr/>
          </p:nvSpPr>
          <p:spPr>
            <a:xfrm>
              <a:off x="787400" y="68263"/>
              <a:ext cx="282575" cy="180975"/>
            </a:xfrm>
            <a:custGeom>
              <a:avLst/>
              <a:gdLst/>
              <a:ahLst/>
              <a:cxnLst>
                <a:cxn ang="0">
                  <a:pos x="0" y="60325"/>
                </a:cxn>
                <a:cxn ang="0">
                  <a:pos x="282575" y="180975"/>
                </a:cxn>
                <a:cxn ang="0">
                  <a:pos x="282575" y="120650"/>
                </a:cxn>
                <a:cxn ang="0">
                  <a:pos x="0" y="0"/>
                </a:cxn>
                <a:cxn ang="0">
                  <a:pos x="0" y="60325"/>
                </a:cxn>
              </a:cxnLst>
              <a:rect l="0" t="0" r="0" b="0"/>
              <a:pathLst>
                <a:path w="178" h="114">
                  <a:moveTo>
                    <a:pt x="0" y="38"/>
                  </a:moveTo>
                  <a:lnTo>
                    <a:pt x="178" y="114"/>
                  </a:lnTo>
                  <a:lnTo>
                    <a:pt x="178" y="76"/>
                  </a:lnTo>
                  <a:lnTo>
                    <a:pt x="0" y="0"/>
                  </a:lnTo>
                  <a:lnTo>
                    <a:pt x="0" y="38"/>
                  </a:lnTo>
                  <a:close/>
                </a:path>
              </a:pathLst>
            </a:custGeom>
            <a:solidFill>
              <a:srgbClr val="F6B86B">
                <a:alpha val="100000"/>
              </a:srgbClr>
            </a:solidFill>
            <a:ln w="9525">
              <a:noFill/>
            </a:ln>
          </p:spPr>
          <p:txBody>
            <a:bodyPr/>
            <a:lstStyle/>
            <a:p>
              <a:endParaRPr lang="zh-CN" altLang="en-US"/>
            </a:p>
          </p:txBody>
        </p:sp>
        <p:sp>
          <p:nvSpPr>
            <p:cNvPr id="14368" name="Rectangle 27"/>
            <p:cNvSpPr/>
            <p:nvPr/>
          </p:nvSpPr>
          <p:spPr>
            <a:xfrm>
              <a:off x="1152525" y="285750"/>
              <a:ext cx="285750" cy="1370013"/>
            </a:xfrm>
            <a:prstGeom prst="rect">
              <a:avLst/>
            </a:prstGeom>
            <a:solidFill>
              <a:srgbClr val="F2E1C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69" name="Rectangle 28"/>
            <p:cNvSpPr/>
            <p:nvPr/>
          </p:nvSpPr>
          <p:spPr>
            <a:xfrm>
              <a:off x="1152525" y="285750"/>
              <a:ext cx="285750" cy="128588"/>
            </a:xfrm>
            <a:prstGeom prst="rect">
              <a:avLst/>
            </a:prstGeom>
            <a:solidFill>
              <a:srgbClr val="4A5B66"/>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0" name="Rectangle 29"/>
            <p:cNvSpPr/>
            <p:nvPr/>
          </p:nvSpPr>
          <p:spPr>
            <a:xfrm>
              <a:off x="1254125" y="469900"/>
              <a:ext cx="85725" cy="1100138"/>
            </a:xfrm>
            <a:prstGeom prst="rect">
              <a:avLst/>
            </a:prstGeom>
            <a:solidFill>
              <a:srgbClr val="4A5B66"/>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1" name="Rectangle 30"/>
            <p:cNvSpPr/>
            <p:nvPr/>
          </p:nvSpPr>
          <p:spPr>
            <a:xfrm>
              <a:off x="1438275" y="-463550"/>
              <a:ext cx="187325" cy="2119313"/>
            </a:xfrm>
            <a:prstGeom prst="rect">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2" name="Rectangle 31"/>
            <p:cNvSpPr/>
            <p:nvPr/>
          </p:nvSpPr>
          <p:spPr>
            <a:xfrm>
              <a:off x="1482725" y="-395288"/>
              <a:ext cx="98425" cy="177800"/>
            </a:xfrm>
            <a:prstGeom prst="rect">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3" name="Rectangle 32"/>
            <p:cNvSpPr/>
            <p:nvPr/>
          </p:nvSpPr>
          <p:spPr>
            <a:xfrm>
              <a:off x="1482725" y="-161925"/>
              <a:ext cx="98425" cy="177800"/>
            </a:xfrm>
            <a:prstGeom prst="rect">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4" name="Rectangle 33"/>
            <p:cNvSpPr/>
            <p:nvPr/>
          </p:nvSpPr>
          <p:spPr>
            <a:xfrm>
              <a:off x="1482725" y="71438"/>
              <a:ext cx="98425" cy="177800"/>
            </a:xfrm>
            <a:prstGeom prst="rect">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5" name="Oval 34"/>
            <p:cNvSpPr/>
            <p:nvPr/>
          </p:nvSpPr>
          <p:spPr>
            <a:xfrm>
              <a:off x="3373438" y="1524000"/>
              <a:ext cx="257175" cy="147638"/>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6" name="Oval 35"/>
            <p:cNvSpPr/>
            <p:nvPr/>
          </p:nvSpPr>
          <p:spPr>
            <a:xfrm>
              <a:off x="3656013" y="1524000"/>
              <a:ext cx="255587" cy="147638"/>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7" name="Oval 36"/>
            <p:cNvSpPr/>
            <p:nvPr/>
          </p:nvSpPr>
          <p:spPr>
            <a:xfrm>
              <a:off x="3351213" y="519113"/>
              <a:ext cx="180975" cy="177800"/>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8" name="Oval 37"/>
            <p:cNvSpPr/>
            <p:nvPr/>
          </p:nvSpPr>
          <p:spPr>
            <a:xfrm>
              <a:off x="3400425" y="573088"/>
              <a:ext cx="109537" cy="107950"/>
            </a:xfrm>
            <a:prstGeom prst="ellipse">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79" name="Oval 38"/>
            <p:cNvSpPr/>
            <p:nvPr/>
          </p:nvSpPr>
          <p:spPr>
            <a:xfrm>
              <a:off x="3757613" y="519113"/>
              <a:ext cx="176212" cy="177800"/>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0" name="Oval 39"/>
            <p:cNvSpPr/>
            <p:nvPr/>
          </p:nvSpPr>
          <p:spPr>
            <a:xfrm>
              <a:off x="3776663" y="573088"/>
              <a:ext cx="109537" cy="107950"/>
            </a:xfrm>
            <a:prstGeom prst="ellipse">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1" name="Freeform 40"/>
            <p:cNvSpPr/>
            <p:nvPr/>
          </p:nvSpPr>
          <p:spPr>
            <a:xfrm>
              <a:off x="2374900" y="919163"/>
              <a:ext cx="1176337" cy="996950"/>
            </a:xfrm>
            <a:custGeom>
              <a:avLst/>
              <a:gdLst/>
              <a:ahLst/>
              <a:cxnLst>
                <a:cxn ang="0">
                  <a:pos x="1097413" y="304728"/>
                </a:cxn>
                <a:cxn ang="0">
                  <a:pos x="108990" y="549263"/>
                </a:cxn>
                <a:cxn ang="0">
                  <a:pos x="1097413" y="304728"/>
                </a:cxn>
              </a:cxnLst>
              <a:rect l="0" t="0" r="0" b="0"/>
              <a:pathLst>
                <a:path w="313" h="265">
                  <a:moveTo>
                    <a:pt x="292" y="81"/>
                  </a:moveTo>
                  <a:cubicBezTo>
                    <a:pt x="313" y="162"/>
                    <a:pt x="58" y="265"/>
                    <a:pt x="29" y="146"/>
                  </a:cubicBezTo>
                  <a:cubicBezTo>
                    <a:pt x="0" y="27"/>
                    <a:pt x="272" y="0"/>
                    <a:pt x="292" y="81"/>
                  </a:cubicBezTo>
                  <a:close/>
                </a:path>
              </a:pathLst>
            </a:custGeom>
            <a:solidFill>
              <a:srgbClr val="392214">
                <a:alpha val="100000"/>
              </a:srgbClr>
            </a:solidFill>
            <a:ln w="9525">
              <a:noFill/>
            </a:ln>
          </p:spPr>
          <p:txBody>
            <a:bodyPr/>
            <a:lstStyle/>
            <a:p>
              <a:endParaRPr lang="zh-CN" altLang="en-US"/>
            </a:p>
          </p:txBody>
        </p:sp>
        <p:sp>
          <p:nvSpPr>
            <p:cNvPr id="14382" name="Freeform 41"/>
            <p:cNvSpPr>
              <a:spLocks noEditPoints="1"/>
            </p:cNvSpPr>
            <p:nvPr/>
          </p:nvSpPr>
          <p:spPr>
            <a:xfrm>
              <a:off x="2501900" y="1087438"/>
              <a:ext cx="947737" cy="538163"/>
            </a:xfrm>
            <a:custGeom>
              <a:avLst/>
              <a:gdLst/>
              <a:ahLst/>
              <a:cxnLst>
                <a:cxn ang="0">
                  <a:pos x="876281" y="282253"/>
                </a:cxn>
                <a:cxn ang="0">
                  <a:pos x="876281" y="90321"/>
                </a:cxn>
                <a:cxn ang="0">
                  <a:pos x="876281" y="90321"/>
                </a:cxn>
                <a:cxn ang="0">
                  <a:pos x="876281" y="282253"/>
                </a:cxn>
                <a:cxn ang="0">
                  <a:pos x="823629" y="37634"/>
                </a:cxn>
                <a:cxn ang="0">
                  <a:pos x="831150" y="342467"/>
                </a:cxn>
                <a:cxn ang="0">
                  <a:pos x="774737" y="112901"/>
                </a:cxn>
                <a:cxn ang="0">
                  <a:pos x="774737" y="112901"/>
                </a:cxn>
                <a:cxn ang="0">
                  <a:pos x="718324" y="417735"/>
                </a:cxn>
                <a:cxn ang="0">
                  <a:pos x="733368" y="11290"/>
                </a:cxn>
                <a:cxn ang="0">
                  <a:pos x="759694" y="395155"/>
                </a:cxn>
                <a:cxn ang="0">
                  <a:pos x="673194" y="131718"/>
                </a:cxn>
                <a:cxn ang="0">
                  <a:pos x="673194" y="131718"/>
                </a:cxn>
                <a:cxn ang="0">
                  <a:pos x="613020" y="466659"/>
                </a:cxn>
                <a:cxn ang="0">
                  <a:pos x="639346" y="3763"/>
                </a:cxn>
                <a:cxn ang="0">
                  <a:pos x="650629" y="451605"/>
                </a:cxn>
                <a:cxn ang="0">
                  <a:pos x="575412" y="150535"/>
                </a:cxn>
                <a:cxn ang="0">
                  <a:pos x="575412" y="150535"/>
                </a:cxn>
                <a:cxn ang="0">
                  <a:pos x="511477" y="504293"/>
                </a:cxn>
                <a:cxn ang="0">
                  <a:pos x="541564" y="3763"/>
                </a:cxn>
                <a:cxn ang="0">
                  <a:pos x="549086" y="493002"/>
                </a:cxn>
                <a:cxn ang="0">
                  <a:pos x="473869" y="165589"/>
                </a:cxn>
                <a:cxn ang="0">
                  <a:pos x="473869" y="165589"/>
                </a:cxn>
                <a:cxn ang="0">
                  <a:pos x="409934" y="526873"/>
                </a:cxn>
                <a:cxn ang="0">
                  <a:pos x="443782" y="11290"/>
                </a:cxn>
                <a:cxn ang="0">
                  <a:pos x="443782" y="519346"/>
                </a:cxn>
                <a:cxn ang="0">
                  <a:pos x="376086" y="180642"/>
                </a:cxn>
                <a:cxn ang="0">
                  <a:pos x="376086" y="180642"/>
                </a:cxn>
                <a:cxn ang="0">
                  <a:pos x="308391" y="538163"/>
                </a:cxn>
                <a:cxn ang="0">
                  <a:pos x="342238" y="33870"/>
                </a:cxn>
                <a:cxn ang="0">
                  <a:pos x="345999" y="534400"/>
                </a:cxn>
                <a:cxn ang="0">
                  <a:pos x="274543" y="195696"/>
                </a:cxn>
                <a:cxn ang="0">
                  <a:pos x="274543" y="195696"/>
                </a:cxn>
                <a:cxn ang="0">
                  <a:pos x="214369" y="530636"/>
                </a:cxn>
                <a:cxn ang="0">
                  <a:pos x="236934" y="67741"/>
                </a:cxn>
                <a:cxn ang="0">
                  <a:pos x="248217" y="534400"/>
                </a:cxn>
                <a:cxn ang="0">
                  <a:pos x="176760" y="203222"/>
                </a:cxn>
                <a:cxn ang="0">
                  <a:pos x="176760" y="203222"/>
                </a:cxn>
                <a:cxn ang="0">
                  <a:pos x="124108" y="504293"/>
                </a:cxn>
                <a:cxn ang="0">
                  <a:pos x="131630" y="124191"/>
                </a:cxn>
                <a:cxn ang="0">
                  <a:pos x="154195" y="515583"/>
                </a:cxn>
                <a:cxn ang="0">
                  <a:pos x="78978" y="214513"/>
                </a:cxn>
                <a:cxn ang="0">
                  <a:pos x="78978" y="214513"/>
                </a:cxn>
                <a:cxn ang="0">
                  <a:pos x="41369" y="425262"/>
                </a:cxn>
                <a:cxn ang="0">
                  <a:pos x="78978" y="406445"/>
                </a:cxn>
                <a:cxn ang="0">
                  <a:pos x="78978" y="406445"/>
                </a:cxn>
              </a:cxnLst>
              <a:rect l="0" t="0" r="0" b="0"/>
              <a:pathLst>
                <a:path w="252" h="143">
                  <a:moveTo>
                    <a:pt x="249" y="38"/>
                  </a:moveTo>
                  <a:cubicBezTo>
                    <a:pt x="252" y="52"/>
                    <a:pt x="246" y="66"/>
                    <a:pt x="233" y="79"/>
                  </a:cubicBezTo>
                  <a:cubicBezTo>
                    <a:pt x="233" y="75"/>
                    <a:pt x="233" y="75"/>
                    <a:pt x="233" y="75"/>
                  </a:cubicBezTo>
                  <a:cubicBezTo>
                    <a:pt x="242" y="26"/>
                    <a:pt x="242" y="26"/>
                    <a:pt x="242" y="26"/>
                  </a:cubicBezTo>
                  <a:cubicBezTo>
                    <a:pt x="245" y="29"/>
                    <a:pt x="247" y="33"/>
                    <a:pt x="249" y="38"/>
                  </a:cubicBezTo>
                  <a:close/>
                  <a:moveTo>
                    <a:pt x="233" y="24"/>
                  </a:moveTo>
                  <a:cubicBezTo>
                    <a:pt x="233" y="17"/>
                    <a:pt x="233" y="17"/>
                    <a:pt x="233" y="17"/>
                  </a:cubicBezTo>
                  <a:cubicBezTo>
                    <a:pt x="234" y="18"/>
                    <a:pt x="234" y="18"/>
                    <a:pt x="234" y="18"/>
                  </a:cubicBezTo>
                  <a:lnTo>
                    <a:pt x="233" y="24"/>
                  </a:lnTo>
                  <a:close/>
                  <a:moveTo>
                    <a:pt x="233" y="79"/>
                  </a:moveTo>
                  <a:cubicBezTo>
                    <a:pt x="233" y="80"/>
                    <a:pt x="232" y="80"/>
                    <a:pt x="232" y="81"/>
                  </a:cubicBezTo>
                  <a:cubicBezTo>
                    <a:pt x="233" y="75"/>
                    <a:pt x="233" y="75"/>
                    <a:pt x="233" y="75"/>
                  </a:cubicBezTo>
                  <a:lnTo>
                    <a:pt x="233" y="79"/>
                  </a:lnTo>
                  <a:close/>
                  <a:moveTo>
                    <a:pt x="233" y="17"/>
                  </a:moveTo>
                  <a:cubicBezTo>
                    <a:pt x="229" y="15"/>
                    <a:pt x="224" y="12"/>
                    <a:pt x="219" y="10"/>
                  </a:cubicBezTo>
                  <a:cubicBezTo>
                    <a:pt x="206" y="81"/>
                    <a:pt x="206" y="81"/>
                    <a:pt x="206" y="81"/>
                  </a:cubicBezTo>
                  <a:cubicBezTo>
                    <a:pt x="206" y="102"/>
                    <a:pt x="206" y="102"/>
                    <a:pt x="206" y="102"/>
                  </a:cubicBezTo>
                  <a:cubicBezTo>
                    <a:pt x="211" y="98"/>
                    <a:pt x="216" y="95"/>
                    <a:pt x="221" y="91"/>
                  </a:cubicBezTo>
                  <a:cubicBezTo>
                    <a:pt x="233" y="24"/>
                    <a:pt x="233" y="24"/>
                    <a:pt x="233" y="24"/>
                  </a:cubicBezTo>
                  <a:lnTo>
                    <a:pt x="233" y="17"/>
                  </a:lnTo>
                  <a:close/>
                  <a:moveTo>
                    <a:pt x="206" y="30"/>
                  </a:moveTo>
                  <a:cubicBezTo>
                    <a:pt x="206" y="6"/>
                    <a:pt x="206" y="6"/>
                    <a:pt x="206" y="6"/>
                  </a:cubicBezTo>
                  <a:cubicBezTo>
                    <a:pt x="208" y="6"/>
                    <a:pt x="209" y="7"/>
                    <a:pt x="210" y="7"/>
                  </a:cubicBezTo>
                  <a:lnTo>
                    <a:pt x="206" y="30"/>
                  </a:lnTo>
                  <a:close/>
                  <a:moveTo>
                    <a:pt x="206" y="6"/>
                  </a:moveTo>
                  <a:cubicBezTo>
                    <a:pt x="206" y="30"/>
                    <a:pt x="206" y="30"/>
                    <a:pt x="206" y="30"/>
                  </a:cubicBezTo>
                  <a:cubicBezTo>
                    <a:pt x="191" y="111"/>
                    <a:pt x="191" y="111"/>
                    <a:pt x="191" y="111"/>
                  </a:cubicBezTo>
                  <a:cubicBezTo>
                    <a:pt x="187" y="113"/>
                    <a:pt x="183" y="115"/>
                    <a:pt x="179" y="117"/>
                  </a:cubicBezTo>
                  <a:cubicBezTo>
                    <a:pt x="179" y="86"/>
                    <a:pt x="179" y="86"/>
                    <a:pt x="179" y="86"/>
                  </a:cubicBezTo>
                  <a:cubicBezTo>
                    <a:pt x="195" y="3"/>
                    <a:pt x="195" y="3"/>
                    <a:pt x="195" y="3"/>
                  </a:cubicBezTo>
                  <a:cubicBezTo>
                    <a:pt x="199" y="4"/>
                    <a:pt x="202" y="5"/>
                    <a:pt x="206" y="6"/>
                  </a:cubicBezTo>
                  <a:close/>
                  <a:moveTo>
                    <a:pt x="206" y="81"/>
                  </a:moveTo>
                  <a:cubicBezTo>
                    <a:pt x="202" y="105"/>
                    <a:pt x="202" y="105"/>
                    <a:pt x="202" y="105"/>
                  </a:cubicBezTo>
                  <a:cubicBezTo>
                    <a:pt x="203" y="104"/>
                    <a:pt x="205" y="103"/>
                    <a:pt x="206" y="102"/>
                  </a:cubicBezTo>
                  <a:lnTo>
                    <a:pt x="206" y="81"/>
                  </a:lnTo>
                  <a:close/>
                  <a:moveTo>
                    <a:pt x="179" y="35"/>
                  </a:moveTo>
                  <a:cubicBezTo>
                    <a:pt x="186" y="2"/>
                    <a:pt x="186" y="2"/>
                    <a:pt x="186" y="2"/>
                  </a:cubicBezTo>
                  <a:cubicBezTo>
                    <a:pt x="184" y="2"/>
                    <a:pt x="182" y="1"/>
                    <a:pt x="179" y="1"/>
                  </a:cubicBezTo>
                  <a:lnTo>
                    <a:pt x="179" y="35"/>
                  </a:lnTo>
                  <a:close/>
                  <a:moveTo>
                    <a:pt x="179" y="1"/>
                  </a:moveTo>
                  <a:cubicBezTo>
                    <a:pt x="179" y="35"/>
                    <a:pt x="179" y="35"/>
                    <a:pt x="179" y="35"/>
                  </a:cubicBezTo>
                  <a:cubicBezTo>
                    <a:pt x="163" y="124"/>
                    <a:pt x="163" y="124"/>
                    <a:pt x="163" y="124"/>
                  </a:cubicBezTo>
                  <a:cubicBezTo>
                    <a:pt x="160" y="126"/>
                    <a:pt x="156" y="127"/>
                    <a:pt x="153" y="128"/>
                  </a:cubicBezTo>
                  <a:cubicBezTo>
                    <a:pt x="153" y="91"/>
                    <a:pt x="153" y="91"/>
                    <a:pt x="153" y="91"/>
                  </a:cubicBezTo>
                  <a:cubicBezTo>
                    <a:pt x="170" y="1"/>
                    <a:pt x="170" y="1"/>
                    <a:pt x="170" y="1"/>
                  </a:cubicBezTo>
                  <a:cubicBezTo>
                    <a:pt x="173" y="1"/>
                    <a:pt x="176" y="1"/>
                    <a:pt x="179" y="1"/>
                  </a:cubicBezTo>
                  <a:close/>
                  <a:moveTo>
                    <a:pt x="179" y="86"/>
                  </a:moveTo>
                  <a:cubicBezTo>
                    <a:pt x="173" y="120"/>
                    <a:pt x="173" y="120"/>
                    <a:pt x="173" y="120"/>
                  </a:cubicBezTo>
                  <a:cubicBezTo>
                    <a:pt x="175" y="119"/>
                    <a:pt x="177" y="118"/>
                    <a:pt x="179" y="117"/>
                  </a:cubicBezTo>
                  <a:lnTo>
                    <a:pt x="179" y="86"/>
                  </a:lnTo>
                  <a:close/>
                  <a:moveTo>
                    <a:pt x="153" y="40"/>
                  </a:moveTo>
                  <a:cubicBezTo>
                    <a:pt x="160" y="0"/>
                    <a:pt x="160" y="0"/>
                    <a:pt x="160" y="0"/>
                  </a:cubicBezTo>
                  <a:cubicBezTo>
                    <a:pt x="158" y="0"/>
                    <a:pt x="155" y="0"/>
                    <a:pt x="153" y="0"/>
                  </a:cubicBezTo>
                  <a:lnTo>
                    <a:pt x="153" y="40"/>
                  </a:lnTo>
                  <a:close/>
                  <a:moveTo>
                    <a:pt x="153" y="0"/>
                  </a:moveTo>
                  <a:cubicBezTo>
                    <a:pt x="153" y="40"/>
                    <a:pt x="153" y="40"/>
                    <a:pt x="153" y="40"/>
                  </a:cubicBezTo>
                  <a:cubicBezTo>
                    <a:pt x="136" y="134"/>
                    <a:pt x="136" y="134"/>
                    <a:pt x="136" y="134"/>
                  </a:cubicBezTo>
                  <a:cubicBezTo>
                    <a:pt x="132" y="135"/>
                    <a:pt x="129" y="136"/>
                    <a:pt x="126" y="136"/>
                  </a:cubicBezTo>
                  <a:cubicBezTo>
                    <a:pt x="126" y="95"/>
                    <a:pt x="126" y="95"/>
                    <a:pt x="126" y="95"/>
                  </a:cubicBezTo>
                  <a:cubicBezTo>
                    <a:pt x="144" y="1"/>
                    <a:pt x="144" y="1"/>
                    <a:pt x="144" y="1"/>
                  </a:cubicBezTo>
                  <a:cubicBezTo>
                    <a:pt x="147" y="1"/>
                    <a:pt x="150" y="0"/>
                    <a:pt x="153" y="0"/>
                  </a:cubicBezTo>
                  <a:close/>
                  <a:moveTo>
                    <a:pt x="153" y="91"/>
                  </a:moveTo>
                  <a:cubicBezTo>
                    <a:pt x="146" y="131"/>
                    <a:pt x="146" y="131"/>
                    <a:pt x="146" y="131"/>
                  </a:cubicBezTo>
                  <a:cubicBezTo>
                    <a:pt x="148" y="130"/>
                    <a:pt x="150" y="129"/>
                    <a:pt x="153" y="128"/>
                  </a:cubicBezTo>
                  <a:lnTo>
                    <a:pt x="153" y="91"/>
                  </a:lnTo>
                  <a:close/>
                  <a:moveTo>
                    <a:pt x="126" y="44"/>
                  </a:moveTo>
                  <a:cubicBezTo>
                    <a:pt x="134" y="1"/>
                    <a:pt x="134" y="1"/>
                    <a:pt x="134" y="1"/>
                  </a:cubicBezTo>
                  <a:cubicBezTo>
                    <a:pt x="132" y="2"/>
                    <a:pt x="129" y="2"/>
                    <a:pt x="126" y="2"/>
                  </a:cubicBezTo>
                  <a:lnTo>
                    <a:pt x="126" y="44"/>
                  </a:lnTo>
                  <a:close/>
                  <a:moveTo>
                    <a:pt x="126" y="2"/>
                  </a:moveTo>
                  <a:cubicBezTo>
                    <a:pt x="126" y="44"/>
                    <a:pt x="126" y="44"/>
                    <a:pt x="126" y="44"/>
                  </a:cubicBezTo>
                  <a:cubicBezTo>
                    <a:pt x="109" y="140"/>
                    <a:pt x="109" y="140"/>
                    <a:pt x="109" y="140"/>
                  </a:cubicBezTo>
                  <a:cubicBezTo>
                    <a:pt x="106" y="141"/>
                    <a:pt x="103" y="141"/>
                    <a:pt x="100" y="141"/>
                  </a:cubicBezTo>
                  <a:cubicBezTo>
                    <a:pt x="100" y="99"/>
                    <a:pt x="100" y="99"/>
                    <a:pt x="100" y="99"/>
                  </a:cubicBezTo>
                  <a:cubicBezTo>
                    <a:pt x="118" y="3"/>
                    <a:pt x="118" y="3"/>
                    <a:pt x="118" y="3"/>
                  </a:cubicBezTo>
                  <a:cubicBezTo>
                    <a:pt x="120" y="3"/>
                    <a:pt x="123" y="3"/>
                    <a:pt x="126" y="2"/>
                  </a:cubicBezTo>
                  <a:close/>
                  <a:moveTo>
                    <a:pt x="126" y="95"/>
                  </a:moveTo>
                  <a:cubicBezTo>
                    <a:pt x="118" y="138"/>
                    <a:pt x="118" y="138"/>
                    <a:pt x="118" y="138"/>
                  </a:cubicBezTo>
                  <a:cubicBezTo>
                    <a:pt x="121" y="138"/>
                    <a:pt x="124" y="137"/>
                    <a:pt x="126" y="136"/>
                  </a:cubicBezTo>
                  <a:lnTo>
                    <a:pt x="126" y="95"/>
                  </a:lnTo>
                  <a:close/>
                  <a:moveTo>
                    <a:pt x="100" y="48"/>
                  </a:moveTo>
                  <a:cubicBezTo>
                    <a:pt x="108" y="5"/>
                    <a:pt x="108" y="5"/>
                    <a:pt x="108" y="5"/>
                  </a:cubicBezTo>
                  <a:cubicBezTo>
                    <a:pt x="105" y="6"/>
                    <a:pt x="102" y="6"/>
                    <a:pt x="100" y="7"/>
                  </a:cubicBezTo>
                  <a:lnTo>
                    <a:pt x="100" y="48"/>
                  </a:lnTo>
                  <a:close/>
                  <a:moveTo>
                    <a:pt x="100" y="7"/>
                  </a:moveTo>
                  <a:cubicBezTo>
                    <a:pt x="100" y="48"/>
                    <a:pt x="100" y="48"/>
                    <a:pt x="100" y="48"/>
                  </a:cubicBezTo>
                  <a:cubicBezTo>
                    <a:pt x="82" y="143"/>
                    <a:pt x="82" y="143"/>
                    <a:pt x="82" y="143"/>
                  </a:cubicBezTo>
                  <a:cubicBezTo>
                    <a:pt x="79" y="143"/>
                    <a:pt x="76" y="143"/>
                    <a:pt x="73" y="143"/>
                  </a:cubicBezTo>
                  <a:cubicBezTo>
                    <a:pt x="73" y="103"/>
                    <a:pt x="73" y="103"/>
                    <a:pt x="73" y="103"/>
                  </a:cubicBezTo>
                  <a:cubicBezTo>
                    <a:pt x="91" y="9"/>
                    <a:pt x="91" y="9"/>
                    <a:pt x="91" y="9"/>
                  </a:cubicBezTo>
                  <a:cubicBezTo>
                    <a:pt x="94" y="8"/>
                    <a:pt x="97" y="7"/>
                    <a:pt x="100" y="7"/>
                  </a:cubicBezTo>
                  <a:close/>
                  <a:moveTo>
                    <a:pt x="100" y="99"/>
                  </a:moveTo>
                  <a:cubicBezTo>
                    <a:pt x="92" y="142"/>
                    <a:pt x="92" y="142"/>
                    <a:pt x="92" y="142"/>
                  </a:cubicBezTo>
                  <a:cubicBezTo>
                    <a:pt x="95" y="142"/>
                    <a:pt x="97" y="142"/>
                    <a:pt x="100" y="141"/>
                  </a:cubicBezTo>
                  <a:lnTo>
                    <a:pt x="100" y="99"/>
                  </a:lnTo>
                  <a:close/>
                  <a:moveTo>
                    <a:pt x="73" y="52"/>
                  </a:moveTo>
                  <a:cubicBezTo>
                    <a:pt x="81" y="12"/>
                    <a:pt x="81" y="12"/>
                    <a:pt x="81" y="12"/>
                  </a:cubicBezTo>
                  <a:cubicBezTo>
                    <a:pt x="78" y="13"/>
                    <a:pt x="76" y="13"/>
                    <a:pt x="73" y="14"/>
                  </a:cubicBezTo>
                  <a:lnTo>
                    <a:pt x="73" y="52"/>
                  </a:lnTo>
                  <a:close/>
                  <a:moveTo>
                    <a:pt x="73" y="14"/>
                  </a:moveTo>
                  <a:cubicBezTo>
                    <a:pt x="73" y="52"/>
                    <a:pt x="73" y="52"/>
                    <a:pt x="73" y="52"/>
                  </a:cubicBezTo>
                  <a:cubicBezTo>
                    <a:pt x="57" y="141"/>
                    <a:pt x="57" y="141"/>
                    <a:pt x="57" y="141"/>
                  </a:cubicBezTo>
                  <a:cubicBezTo>
                    <a:pt x="54" y="141"/>
                    <a:pt x="50" y="140"/>
                    <a:pt x="47" y="139"/>
                  </a:cubicBezTo>
                  <a:cubicBezTo>
                    <a:pt x="47" y="106"/>
                    <a:pt x="47" y="106"/>
                    <a:pt x="47" y="106"/>
                  </a:cubicBezTo>
                  <a:cubicBezTo>
                    <a:pt x="63" y="18"/>
                    <a:pt x="63" y="18"/>
                    <a:pt x="63" y="18"/>
                  </a:cubicBezTo>
                  <a:cubicBezTo>
                    <a:pt x="67" y="17"/>
                    <a:pt x="70" y="15"/>
                    <a:pt x="73" y="14"/>
                  </a:cubicBezTo>
                  <a:close/>
                  <a:moveTo>
                    <a:pt x="73" y="103"/>
                  </a:moveTo>
                  <a:cubicBezTo>
                    <a:pt x="66" y="142"/>
                    <a:pt x="66" y="142"/>
                    <a:pt x="66" y="142"/>
                  </a:cubicBezTo>
                  <a:cubicBezTo>
                    <a:pt x="69" y="143"/>
                    <a:pt x="71" y="143"/>
                    <a:pt x="73" y="143"/>
                  </a:cubicBezTo>
                  <a:lnTo>
                    <a:pt x="73" y="103"/>
                  </a:lnTo>
                  <a:close/>
                  <a:moveTo>
                    <a:pt x="47" y="54"/>
                  </a:moveTo>
                  <a:cubicBezTo>
                    <a:pt x="53" y="23"/>
                    <a:pt x="53" y="23"/>
                    <a:pt x="53" y="23"/>
                  </a:cubicBezTo>
                  <a:cubicBezTo>
                    <a:pt x="51" y="24"/>
                    <a:pt x="49" y="25"/>
                    <a:pt x="47" y="26"/>
                  </a:cubicBezTo>
                  <a:lnTo>
                    <a:pt x="47" y="54"/>
                  </a:lnTo>
                  <a:close/>
                  <a:moveTo>
                    <a:pt x="47" y="26"/>
                  </a:moveTo>
                  <a:cubicBezTo>
                    <a:pt x="47" y="54"/>
                    <a:pt x="47" y="54"/>
                    <a:pt x="47" y="54"/>
                  </a:cubicBezTo>
                  <a:cubicBezTo>
                    <a:pt x="33" y="134"/>
                    <a:pt x="33" y="134"/>
                    <a:pt x="33" y="134"/>
                  </a:cubicBezTo>
                  <a:cubicBezTo>
                    <a:pt x="28" y="131"/>
                    <a:pt x="24" y="129"/>
                    <a:pt x="21" y="126"/>
                  </a:cubicBezTo>
                  <a:cubicBezTo>
                    <a:pt x="21" y="108"/>
                    <a:pt x="21" y="108"/>
                    <a:pt x="21" y="108"/>
                  </a:cubicBezTo>
                  <a:cubicBezTo>
                    <a:pt x="35" y="33"/>
                    <a:pt x="35" y="33"/>
                    <a:pt x="35" y="33"/>
                  </a:cubicBezTo>
                  <a:cubicBezTo>
                    <a:pt x="39" y="31"/>
                    <a:pt x="43" y="28"/>
                    <a:pt x="47" y="26"/>
                  </a:cubicBezTo>
                  <a:close/>
                  <a:moveTo>
                    <a:pt x="47" y="106"/>
                  </a:moveTo>
                  <a:cubicBezTo>
                    <a:pt x="41" y="137"/>
                    <a:pt x="41" y="137"/>
                    <a:pt x="41" y="137"/>
                  </a:cubicBezTo>
                  <a:cubicBezTo>
                    <a:pt x="43" y="138"/>
                    <a:pt x="45" y="139"/>
                    <a:pt x="47" y="139"/>
                  </a:cubicBezTo>
                  <a:lnTo>
                    <a:pt x="47" y="106"/>
                  </a:lnTo>
                  <a:close/>
                  <a:moveTo>
                    <a:pt x="21" y="57"/>
                  </a:moveTo>
                  <a:cubicBezTo>
                    <a:pt x="24" y="42"/>
                    <a:pt x="24" y="42"/>
                    <a:pt x="24" y="42"/>
                  </a:cubicBezTo>
                  <a:cubicBezTo>
                    <a:pt x="23" y="43"/>
                    <a:pt x="22" y="44"/>
                    <a:pt x="21" y="45"/>
                  </a:cubicBezTo>
                  <a:lnTo>
                    <a:pt x="21" y="57"/>
                  </a:lnTo>
                  <a:close/>
                  <a:moveTo>
                    <a:pt x="21" y="45"/>
                  </a:moveTo>
                  <a:cubicBezTo>
                    <a:pt x="21" y="57"/>
                    <a:pt x="21" y="57"/>
                    <a:pt x="21" y="57"/>
                  </a:cubicBezTo>
                  <a:cubicBezTo>
                    <a:pt x="11" y="113"/>
                    <a:pt x="11" y="113"/>
                    <a:pt x="11" y="113"/>
                  </a:cubicBezTo>
                  <a:cubicBezTo>
                    <a:pt x="8" y="109"/>
                    <a:pt x="6" y="104"/>
                    <a:pt x="5" y="98"/>
                  </a:cubicBezTo>
                  <a:cubicBezTo>
                    <a:pt x="0" y="77"/>
                    <a:pt x="7" y="59"/>
                    <a:pt x="21" y="45"/>
                  </a:cubicBezTo>
                  <a:close/>
                  <a:moveTo>
                    <a:pt x="21" y="108"/>
                  </a:moveTo>
                  <a:cubicBezTo>
                    <a:pt x="18" y="123"/>
                    <a:pt x="18" y="123"/>
                    <a:pt x="18" y="123"/>
                  </a:cubicBezTo>
                  <a:cubicBezTo>
                    <a:pt x="19" y="124"/>
                    <a:pt x="20" y="125"/>
                    <a:pt x="21" y="126"/>
                  </a:cubicBezTo>
                  <a:lnTo>
                    <a:pt x="21" y="108"/>
                  </a:lnTo>
                  <a:close/>
                </a:path>
              </a:pathLst>
            </a:custGeom>
            <a:solidFill>
              <a:srgbClr val="9B5C29">
                <a:alpha val="100000"/>
              </a:srgbClr>
            </a:solidFill>
            <a:ln w="9525">
              <a:noFill/>
            </a:ln>
          </p:spPr>
          <p:txBody>
            <a:bodyPr/>
            <a:lstStyle/>
            <a:p>
              <a:endParaRPr lang="zh-CN" altLang="en-US"/>
            </a:p>
          </p:txBody>
        </p:sp>
        <p:sp>
          <p:nvSpPr>
            <p:cNvPr id="14383" name="Freeform 42"/>
            <p:cNvSpPr/>
            <p:nvPr/>
          </p:nvSpPr>
          <p:spPr>
            <a:xfrm>
              <a:off x="2930525" y="606425"/>
              <a:ext cx="1425575" cy="993775"/>
            </a:xfrm>
            <a:custGeom>
              <a:avLst/>
              <a:gdLst/>
              <a:ahLst/>
              <a:cxnLst>
                <a:cxn ang="0">
                  <a:pos x="714668" y="0"/>
                </a:cxn>
                <a:cxn ang="0">
                  <a:pos x="714668" y="993775"/>
                </a:cxn>
                <a:cxn ang="0">
                  <a:pos x="714668" y="0"/>
                </a:cxn>
              </a:cxnLst>
              <a:rect l="0" t="0" r="0" b="0"/>
              <a:pathLst>
                <a:path w="379" h="264">
                  <a:moveTo>
                    <a:pt x="190" y="0"/>
                  </a:moveTo>
                  <a:cubicBezTo>
                    <a:pt x="322" y="0"/>
                    <a:pt x="379" y="264"/>
                    <a:pt x="190" y="264"/>
                  </a:cubicBezTo>
                  <a:cubicBezTo>
                    <a:pt x="0" y="264"/>
                    <a:pt x="58" y="0"/>
                    <a:pt x="190" y="0"/>
                  </a:cubicBezTo>
                  <a:close/>
                </a:path>
              </a:pathLst>
            </a:custGeom>
            <a:solidFill>
              <a:srgbClr val="392214">
                <a:alpha val="100000"/>
              </a:srgbClr>
            </a:solidFill>
            <a:ln w="9525">
              <a:noFill/>
            </a:ln>
          </p:spPr>
          <p:txBody>
            <a:bodyPr/>
            <a:lstStyle/>
            <a:p>
              <a:endParaRPr lang="zh-CN" altLang="en-US"/>
            </a:p>
          </p:txBody>
        </p:sp>
        <p:sp>
          <p:nvSpPr>
            <p:cNvPr id="14384" name="Freeform 43"/>
            <p:cNvSpPr/>
            <p:nvPr/>
          </p:nvSpPr>
          <p:spPr>
            <a:xfrm>
              <a:off x="2987675" y="644525"/>
              <a:ext cx="1311275" cy="917575"/>
            </a:xfrm>
            <a:custGeom>
              <a:avLst/>
              <a:gdLst/>
              <a:ahLst/>
              <a:cxnLst>
                <a:cxn ang="0">
                  <a:pos x="657516" y="0"/>
                </a:cxn>
                <a:cxn ang="0">
                  <a:pos x="657516" y="917575"/>
                </a:cxn>
                <a:cxn ang="0">
                  <a:pos x="657516" y="0"/>
                </a:cxn>
              </a:cxnLst>
              <a:rect l="0" t="0" r="0" b="0"/>
              <a:pathLst>
                <a:path w="349" h="244">
                  <a:moveTo>
                    <a:pt x="175" y="0"/>
                  </a:moveTo>
                  <a:cubicBezTo>
                    <a:pt x="296" y="0"/>
                    <a:pt x="349" y="244"/>
                    <a:pt x="175" y="244"/>
                  </a:cubicBezTo>
                  <a:cubicBezTo>
                    <a:pt x="0" y="244"/>
                    <a:pt x="53" y="0"/>
                    <a:pt x="175" y="0"/>
                  </a:cubicBezTo>
                  <a:close/>
                </a:path>
              </a:pathLst>
            </a:custGeom>
            <a:solidFill>
              <a:srgbClr val="9B5C29">
                <a:alpha val="100000"/>
              </a:srgbClr>
            </a:solidFill>
            <a:ln w="9525">
              <a:noFill/>
            </a:ln>
          </p:spPr>
          <p:txBody>
            <a:bodyPr/>
            <a:lstStyle/>
            <a:p>
              <a:endParaRPr lang="zh-CN" altLang="en-US"/>
            </a:p>
          </p:txBody>
        </p:sp>
        <p:sp>
          <p:nvSpPr>
            <p:cNvPr id="14385" name="Freeform 44"/>
            <p:cNvSpPr/>
            <p:nvPr/>
          </p:nvSpPr>
          <p:spPr>
            <a:xfrm>
              <a:off x="3565525" y="941388"/>
              <a:ext cx="153987" cy="139700"/>
            </a:xfrm>
            <a:custGeom>
              <a:avLst/>
              <a:gdLst/>
              <a:ahLst/>
              <a:cxnLst>
                <a:cxn ang="0">
                  <a:pos x="56337" y="0"/>
                </a:cxn>
                <a:cxn ang="0">
                  <a:pos x="101406" y="0"/>
                </a:cxn>
                <a:cxn ang="0">
                  <a:pos x="150231" y="33981"/>
                </a:cxn>
                <a:cxn ang="0">
                  <a:pos x="93895" y="139700"/>
                </a:cxn>
                <a:cxn ang="0">
                  <a:pos x="63848" y="139700"/>
                </a:cxn>
                <a:cxn ang="0">
                  <a:pos x="3756" y="33981"/>
                </a:cxn>
                <a:cxn ang="0">
                  <a:pos x="56337" y="0"/>
                </a:cxn>
              </a:cxnLst>
              <a:rect l="0" t="0" r="0" b="0"/>
              <a:pathLst>
                <a:path w="41" h="37">
                  <a:moveTo>
                    <a:pt x="15" y="0"/>
                  </a:moveTo>
                  <a:cubicBezTo>
                    <a:pt x="27" y="0"/>
                    <a:pt x="27" y="0"/>
                    <a:pt x="27" y="0"/>
                  </a:cubicBezTo>
                  <a:cubicBezTo>
                    <a:pt x="34" y="0"/>
                    <a:pt x="41" y="4"/>
                    <a:pt x="40" y="9"/>
                  </a:cubicBezTo>
                  <a:cubicBezTo>
                    <a:pt x="37" y="18"/>
                    <a:pt x="36" y="37"/>
                    <a:pt x="25" y="37"/>
                  </a:cubicBezTo>
                  <a:cubicBezTo>
                    <a:pt x="17" y="37"/>
                    <a:pt x="17" y="37"/>
                    <a:pt x="17" y="37"/>
                  </a:cubicBezTo>
                  <a:cubicBezTo>
                    <a:pt x="5" y="37"/>
                    <a:pt x="4" y="18"/>
                    <a:pt x="1" y="9"/>
                  </a:cubicBezTo>
                  <a:cubicBezTo>
                    <a:pt x="0" y="4"/>
                    <a:pt x="7" y="0"/>
                    <a:pt x="15" y="0"/>
                  </a:cubicBezTo>
                  <a:close/>
                </a:path>
              </a:pathLst>
            </a:custGeom>
            <a:solidFill>
              <a:srgbClr val="FFF7E8">
                <a:alpha val="100000"/>
              </a:srgbClr>
            </a:solidFill>
            <a:ln w="9525">
              <a:noFill/>
            </a:ln>
          </p:spPr>
          <p:txBody>
            <a:bodyPr/>
            <a:lstStyle/>
            <a:p>
              <a:endParaRPr lang="zh-CN" altLang="en-US"/>
            </a:p>
          </p:txBody>
        </p:sp>
        <p:sp>
          <p:nvSpPr>
            <p:cNvPr id="14386" name="Rectangle 45"/>
            <p:cNvSpPr/>
            <p:nvPr/>
          </p:nvSpPr>
          <p:spPr>
            <a:xfrm>
              <a:off x="3636963" y="982663"/>
              <a:ext cx="11112" cy="109538"/>
            </a:xfrm>
            <a:prstGeom prst="rect">
              <a:avLst/>
            </a:prstGeom>
            <a:solidFill>
              <a:srgbClr val="9B5C29"/>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7" name="Oval 46"/>
            <p:cNvSpPr/>
            <p:nvPr/>
          </p:nvSpPr>
          <p:spPr>
            <a:xfrm>
              <a:off x="3487738" y="836613"/>
              <a:ext cx="314325" cy="165100"/>
            </a:xfrm>
            <a:prstGeom prst="ellipse">
              <a:avLst/>
            </a:prstGeom>
            <a:solidFill>
              <a:srgbClr val="9B5C29"/>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8" name="Oval 47"/>
            <p:cNvSpPr/>
            <p:nvPr/>
          </p:nvSpPr>
          <p:spPr>
            <a:xfrm>
              <a:off x="3524250" y="862013"/>
              <a:ext cx="241300" cy="112713"/>
            </a:xfrm>
            <a:prstGeom prst="ellipse">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89" name="Oval 48"/>
            <p:cNvSpPr/>
            <p:nvPr/>
          </p:nvSpPr>
          <p:spPr>
            <a:xfrm>
              <a:off x="3573463" y="685800"/>
              <a:ext cx="49212" cy="142875"/>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0" name="Oval 49"/>
            <p:cNvSpPr/>
            <p:nvPr/>
          </p:nvSpPr>
          <p:spPr>
            <a:xfrm>
              <a:off x="3667125" y="685800"/>
              <a:ext cx="46037" cy="142875"/>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1" name="Oval 50"/>
            <p:cNvSpPr/>
            <p:nvPr/>
          </p:nvSpPr>
          <p:spPr>
            <a:xfrm>
              <a:off x="3562350" y="869950"/>
              <a:ext cx="161925" cy="68263"/>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2" name="Oval 51"/>
            <p:cNvSpPr/>
            <p:nvPr/>
          </p:nvSpPr>
          <p:spPr>
            <a:xfrm>
              <a:off x="3433763" y="1122363"/>
              <a:ext cx="417512" cy="414338"/>
            </a:xfrm>
            <a:prstGeom prst="ellipse">
              <a:avLst/>
            </a:prstGeom>
            <a:solidFill>
              <a:srgbClr val="FFF7E8"/>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3" name="Freeform 52"/>
            <p:cNvSpPr/>
            <p:nvPr/>
          </p:nvSpPr>
          <p:spPr>
            <a:xfrm>
              <a:off x="3630613" y="1177925"/>
              <a:ext cx="25400" cy="150813"/>
            </a:xfrm>
            <a:custGeom>
              <a:avLst/>
              <a:gdLst/>
              <a:ahLst/>
              <a:cxnLst>
                <a:cxn ang="0">
                  <a:pos x="14514" y="0"/>
                </a:cxn>
                <a:cxn ang="0">
                  <a:pos x="14514" y="0"/>
                </a:cxn>
                <a:cxn ang="0">
                  <a:pos x="25400" y="11311"/>
                </a:cxn>
                <a:cxn ang="0">
                  <a:pos x="25400" y="139502"/>
                </a:cxn>
                <a:cxn ang="0">
                  <a:pos x="14514" y="150813"/>
                </a:cxn>
                <a:cxn ang="0">
                  <a:pos x="14514" y="150813"/>
                </a:cxn>
                <a:cxn ang="0">
                  <a:pos x="0" y="139502"/>
                </a:cxn>
                <a:cxn ang="0">
                  <a:pos x="0" y="11311"/>
                </a:cxn>
                <a:cxn ang="0">
                  <a:pos x="14514" y="0"/>
                </a:cxn>
              </a:cxnLst>
              <a:rect l="0" t="0" r="0" b="0"/>
              <a:pathLst>
                <a:path w="7" h="40">
                  <a:moveTo>
                    <a:pt x="4" y="0"/>
                  </a:moveTo>
                  <a:cubicBezTo>
                    <a:pt x="4" y="0"/>
                    <a:pt x="4" y="0"/>
                    <a:pt x="4" y="0"/>
                  </a:cubicBezTo>
                  <a:cubicBezTo>
                    <a:pt x="5" y="0"/>
                    <a:pt x="7" y="1"/>
                    <a:pt x="7" y="3"/>
                  </a:cubicBezTo>
                  <a:cubicBezTo>
                    <a:pt x="7" y="37"/>
                    <a:pt x="7" y="37"/>
                    <a:pt x="7" y="37"/>
                  </a:cubicBezTo>
                  <a:cubicBezTo>
                    <a:pt x="7" y="39"/>
                    <a:pt x="5" y="40"/>
                    <a:pt x="4" y="40"/>
                  </a:cubicBezTo>
                  <a:cubicBezTo>
                    <a:pt x="4" y="40"/>
                    <a:pt x="4" y="40"/>
                    <a:pt x="4" y="40"/>
                  </a:cubicBezTo>
                  <a:cubicBezTo>
                    <a:pt x="2" y="40"/>
                    <a:pt x="0" y="39"/>
                    <a:pt x="0" y="37"/>
                  </a:cubicBezTo>
                  <a:cubicBezTo>
                    <a:pt x="0" y="3"/>
                    <a:pt x="0" y="3"/>
                    <a:pt x="0" y="3"/>
                  </a:cubicBezTo>
                  <a:cubicBezTo>
                    <a:pt x="0" y="1"/>
                    <a:pt x="2" y="0"/>
                    <a:pt x="4" y="0"/>
                  </a:cubicBezTo>
                  <a:close/>
                </a:path>
              </a:pathLst>
            </a:custGeom>
            <a:solidFill>
              <a:srgbClr val="392214">
                <a:alpha val="100000"/>
              </a:srgbClr>
            </a:solidFill>
            <a:ln w="9525">
              <a:noFill/>
            </a:ln>
          </p:spPr>
          <p:txBody>
            <a:bodyPr/>
            <a:lstStyle/>
            <a:p>
              <a:endParaRPr lang="zh-CN" altLang="en-US"/>
            </a:p>
          </p:txBody>
        </p:sp>
        <p:sp>
          <p:nvSpPr>
            <p:cNvPr id="14394" name="Freeform 53"/>
            <p:cNvSpPr/>
            <p:nvPr/>
          </p:nvSpPr>
          <p:spPr>
            <a:xfrm>
              <a:off x="3543300" y="1238250"/>
              <a:ext cx="104775" cy="95250"/>
            </a:xfrm>
            <a:custGeom>
              <a:avLst/>
              <a:gdLst/>
              <a:ahLst/>
              <a:cxnLst>
                <a:cxn ang="0">
                  <a:pos x="3742" y="3810"/>
                </a:cxn>
                <a:cxn ang="0">
                  <a:pos x="3742" y="3810"/>
                </a:cxn>
                <a:cxn ang="0">
                  <a:pos x="22452" y="3810"/>
                </a:cxn>
                <a:cxn ang="0">
                  <a:pos x="97291" y="72390"/>
                </a:cxn>
                <a:cxn ang="0">
                  <a:pos x="101033" y="91440"/>
                </a:cxn>
                <a:cxn ang="0">
                  <a:pos x="82323" y="91440"/>
                </a:cxn>
                <a:cxn ang="0">
                  <a:pos x="3742" y="22860"/>
                </a:cxn>
                <a:cxn ang="0">
                  <a:pos x="3742" y="3810"/>
                </a:cxn>
              </a:cxnLst>
              <a:rect l="0" t="0" r="0" b="0"/>
              <a:pathLst>
                <a:path w="28" h="25">
                  <a:moveTo>
                    <a:pt x="1" y="1"/>
                  </a:moveTo>
                  <a:cubicBezTo>
                    <a:pt x="1" y="1"/>
                    <a:pt x="1" y="1"/>
                    <a:pt x="1" y="1"/>
                  </a:cubicBezTo>
                  <a:cubicBezTo>
                    <a:pt x="2" y="0"/>
                    <a:pt x="4" y="0"/>
                    <a:pt x="6" y="1"/>
                  </a:cubicBezTo>
                  <a:cubicBezTo>
                    <a:pt x="26" y="19"/>
                    <a:pt x="26" y="19"/>
                    <a:pt x="26" y="19"/>
                  </a:cubicBezTo>
                  <a:cubicBezTo>
                    <a:pt x="28" y="21"/>
                    <a:pt x="28" y="23"/>
                    <a:pt x="27" y="24"/>
                  </a:cubicBezTo>
                  <a:cubicBezTo>
                    <a:pt x="25" y="25"/>
                    <a:pt x="23" y="25"/>
                    <a:pt x="22" y="24"/>
                  </a:cubicBezTo>
                  <a:cubicBezTo>
                    <a:pt x="1" y="6"/>
                    <a:pt x="1" y="6"/>
                    <a:pt x="1" y="6"/>
                  </a:cubicBezTo>
                  <a:cubicBezTo>
                    <a:pt x="0" y="5"/>
                    <a:pt x="0" y="3"/>
                    <a:pt x="1" y="1"/>
                  </a:cubicBezTo>
                  <a:close/>
                </a:path>
              </a:pathLst>
            </a:custGeom>
            <a:solidFill>
              <a:srgbClr val="392214">
                <a:alpha val="100000"/>
              </a:srgbClr>
            </a:solidFill>
            <a:ln w="9525">
              <a:noFill/>
            </a:ln>
          </p:spPr>
          <p:txBody>
            <a:bodyPr/>
            <a:lstStyle/>
            <a:p>
              <a:endParaRPr lang="zh-CN" altLang="en-US"/>
            </a:p>
          </p:txBody>
        </p:sp>
        <p:sp>
          <p:nvSpPr>
            <p:cNvPr id="14395" name="Oval 54"/>
            <p:cNvSpPr/>
            <p:nvPr/>
          </p:nvSpPr>
          <p:spPr>
            <a:xfrm>
              <a:off x="3630613" y="1136650"/>
              <a:ext cx="25400" cy="26988"/>
            </a:xfrm>
            <a:prstGeom prst="ellipse">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6" name="Oval 55"/>
            <p:cNvSpPr/>
            <p:nvPr/>
          </p:nvSpPr>
          <p:spPr>
            <a:xfrm>
              <a:off x="3814763" y="1320800"/>
              <a:ext cx="25400" cy="26988"/>
            </a:xfrm>
            <a:prstGeom prst="ellipse">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7" name="Oval 56"/>
            <p:cNvSpPr/>
            <p:nvPr/>
          </p:nvSpPr>
          <p:spPr>
            <a:xfrm>
              <a:off x="3633788" y="1506538"/>
              <a:ext cx="25400" cy="25400"/>
            </a:xfrm>
            <a:prstGeom prst="ellipse">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8" name="Oval 57"/>
            <p:cNvSpPr/>
            <p:nvPr/>
          </p:nvSpPr>
          <p:spPr>
            <a:xfrm>
              <a:off x="3449638" y="1320800"/>
              <a:ext cx="25400" cy="26988"/>
            </a:xfrm>
            <a:prstGeom prst="ellipse">
              <a:avLst/>
            </a:prstGeom>
            <a:solidFill>
              <a:srgbClr val="DF502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399" name="Oval 58"/>
            <p:cNvSpPr/>
            <p:nvPr/>
          </p:nvSpPr>
          <p:spPr>
            <a:xfrm>
              <a:off x="3611563" y="1298575"/>
              <a:ext cx="63500" cy="60325"/>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400" name="Oval 59"/>
            <p:cNvSpPr/>
            <p:nvPr/>
          </p:nvSpPr>
          <p:spPr>
            <a:xfrm>
              <a:off x="3719513" y="1069975"/>
              <a:ext cx="219075" cy="217488"/>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401" name="Oval 60"/>
            <p:cNvSpPr/>
            <p:nvPr/>
          </p:nvSpPr>
          <p:spPr>
            <a:xfrm>
              <a:off x="3754438" y="1046163"/>
              <a:ext cx="214312" cy="214313"/>
            </a:xfrm>
            <a:prstGeom prst="ellipse">
              <a:avLst/>
            </a:prstGeom>
            <a:solidFill>
              <a:srgbClr val="9B5C29"/>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402" name="Oval 61"/>
            <p:cNvSpPr/>
            <p:nvPr/>
          </p:nvSpPr>
          <p:spPr>
            <a:xfrm>
              <a:off x="3348038" y="1069975"/>
              <a:ext cx="217487" cy="217488"/>
            </a:xfrm>
            <a:prstGeom prst="ellipse">
              <a:avLst/>
            </a:prstGeom>
            <a:solidFill>
              <a:srgbClr val="392214"/>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sp>
          <p:nvSpPr>
            <p:cNvPr id="14403" name="Oval 62"/>
            <p:cNvSpPr/>
            <p:nvPr/>
          </p:nvSpPr>
          <p:spPr>
            <a:xfrm>
              <a:off x="3321050" y="1046163"/>
              <a:ext cx="214312" cy="214313"/>
            </a:xfrm>
            <a:prstGeom prst="ellipse">
              <a:avLst/>
            </a:prstGeom>
            <a:solidFill>
              <a:srgbClr val="9B5C29"/>
            </a:solidFill>
            <a:ln w="9525">
              <a:noFill/>
            </a:ln>
          </p:spPr>
          <p:txBody>
            <a:bodyPr/>
            <a:lstStyle/>
            <a:p>
              <a:pPr lvl="0" eaLnBrk="1" hangingPunct="1"/>
              <a:endParaRPr lang="zh-CN" altLang="en-US" dirty="0">
                <a:solidFill>
                  <a:srgbClr val="000000"/>
                </a:solidFill>
                <a:latin typeface="Calibri" panose="020F0502020204030204" pitchFamily="34" charset="0"/>
                <a:ea typeface="宋体" panose="02010600030101010101" pitchFamily="2" charset="-122"/>
              </a:endParaRPr>
            </a:p>
          </p:txBody>
        </p:sp>
      </p:grpSp>
      <p:sp>
        <p:nvSpPr>
          <p:cNvPr id="14340" name="文本框 59"/>
          <p:cNvSpPr txBox="1"/>
          <p:nvPr/>
        </p:nvSpPr>
        <p:spPr>
          <a:xfrm>
            <a:off x="1836963" y="414792"/>
            <a:ext cx="5686959" cy="830997"/>
          </a:xfrm>
          <a:prstGeom prst="rect">
            <a:avLst/>
          </a:prstGeom>
          <a:noFill/>
          <a:ln w="9525">
            <a:noFill/>
          </a:ln>
        </p:spPr>
        <p:txBody>
          <a:bodyPr wrap="square">
            <a:spAutoFit/>
          </a:bodyPr>
          <a:lstStyle/>
          <a:p>
            <a:pPr eaLnBrk="1" hangingPunct="1"/>
            <a:r>
              <a:rPr lang="en-US" altLang="zh-CN" sz="2400" b="1" dirty="0" smtClean="0">
                <a:solidFill>
                  <a:schemeClr val="bg1"/>
                </a:solidFill>
                <a:latin typeface="楷体" pitchFamily="49" charset="-122"/>
                <a:ea typeface="楷体" pitchFamily="49" charset="-122"/>
              </a:rPr>
              <a:t>7.4 </a:t>
            </a:r>
            <a:r>
              <a:rPr lang="zh-CN" altLang="en-US" sz="2400" b="1" dirty="0" smtClean="0">
                <a:solidFill>
                  <a:schemeClr val="bg1"/>
                </a:solidFill>
                <a:latin typeface="楷体" pitchFamily="49" charset="-122"/>
                <a:ea typeface="楷体" pitchFamily="49" charset="-122"/>
              </a:rPr>
              <a:t>交换排序</a:t>
            </a:r>
            <a:endParaRPr lang="zh-CN" altLang="zh-CN" sz="2400" b="1" u="heavy" dirty="0" smtClean="0">
              <a:latin typeface="楷体" pitchFamily="49" charset="-122"/>
              <a:ea typeface="楷体" pitchFamily="49" charset="-122"/>
            </a:endParaRPr>
          </a:p>
          <a:p>
            <a:pPr lvl="0" eaLnBrk="1" hangingPunct="1"/>
            <a:endParaRPr lang="zh-CN" altLang="en-US" sz="2400" b="1" dirty="0">
              <a:solidFill>
                <a:schemeClr val="bg1"/>
              </a:solidFill>
              <a:latin typeface="楷体" pitchFamily="49" charset="-122"/>
              <a:ea typeface="楷体" pitchFamily="49" charset="-122"/>
            </a:endParaRPr>
          </a:p>
        </p:txBody>
      </p:sp>
      <p:sp>
        <p:nvSpPr>
          <p:cNvPr id="68" name="Rectangle 3"/>
          <p:cNvSpPr txBox="1">
            <a:spLocks noChangeArrowheads="1"/>
          </p:cNvSpPr>
          <p:nvPr/>
        </p:nvSpPr>
        <p:spPr>
          <a:xfrm>
            <a:off x="423865" y="1205946"/>
            <a:ext cx="8267700" cy="1229141"/>
          </a:xfrm>
          <a:prstGeom prst="rect">
            <a:avLst/>
          </a:prstGeom>
        </p:spPr>
        <p:txBody>
          <a:bodyPr vert="horz" lIns="91440" tIns="45720" rIns="91440" bIns="45720" rtlCol="0">
            <a:noAutofit/>
          </a:bodyPr>
          <a:lstStyle/>
          <a:p>
            <a:pPr marL="171450" lvl="0" indent="-171450" defTabSz="685800" rtl="0" eaLnBrk="1" fontAlgn="auto" hangingPunct="1">
              <a:lnSpc>
                <a:spcPct val="150000"/>
              </a:lnSpc>
              <a:spcBef>
                <a:spcPts val="750"/>
              </a:spcBef>
              <a:spcAft>
                <a:spcPts val="0"/>
              </a:spcAft>
              <a:defRPr/>
            </a:pPr>
            <a:r>
              <a:rPr lang="en-US" altLang="zh-CN" sz="2800" b="1" dirty="0" smtClean="0"/>
              <a:t>           </a:t>
            </a:r>
            <a:endParaRPr kumimoji="0" lang="zh-CN" altLang="en-US" sz="2400" b="1" i="0" u="none" strike="noStrike" kern="1200" cap="none" spc="0" normalizeH="0" baseline="0" noProof="0" dirty="0" smtClean="0">
              <a:ln>
                <a:noFill/>
              </a:ln>
              <a:solidFill>
                <a:schemeClr val="tx1"/>
              </a:solidFill>
              <a:effectLst/>
              <a:uLnTx/>
              <a:uFillTx/>
              <a:latin typeface="+mn-lt"/>
              <a:ea typeface="+mn-ea"/>
              <a:cs typeface="+mn-cs"/>
            </a:endParaRPr>
          </a:p>
        </p:txBody>
      </p:sp>
      <p:sp>
        <p:nvSpPr>
          <p:cNvPr id="65" name="内容占位符 64"/>
          <p:cNvSpPr>
            <a:spLocks noGrp="1"/>
          </p:cNvSpPr>
          <p:nvPr>
            <p:ph idx="1"/>
          </p:nvPr>
        </p:nvSpPr>
        <p:spPr>
          <a:xfrm>
            <a:off x="628650" y="2054225"/>
            <a:ext cx="7886700" cy="4351338"/>
          </a:xfrm>
        </p:spPr>
        <p:txBody>
          <a:bodyPr>
            <a:normAutofit/>
          </a:bodyPr>
          <a:lstStyle/>
          <a:p>
            <a:pPr>
              <a:buNone/>
            </a:pPr>
            <a:r>
              <a:rPr lang="en-US" altLang="zh-CN" sz="1800" dirty="0" smtClean="0">
                <a:latin typeface="楷体" pitchFamily="49" charset="-122"/>
                <a:ea typeface="楷体" pitchFamily="49" charset="-122"/>
              </a:rPr>
              <a:t>     </a:t>
            </a:r>
            <a:r>
              <a:rPr lang="zh-CN" altLang="zh-CN" sz="1800" dirty="0" smtClean="0">
                <a:latin typeface="楷体" pitchFamily="49" charset="-122"/>
                <a:ea typeface="楷体" pitchFamily="49" charset="-122"/>
              </a:rPr>
              <a:t>算法描述：冒泡排序是交换排序中一种简单的排序方法。它的基本思路是对所有相邻记录的关键字值进行比较，如果是逆序（</a:t>
            </a:r>
            <a:r>
              <a:rPr lang="en-US" altLang="zh-CN" sz="1800" dirty="0" smtClean="0">
                <a:latin typeface="楷体" pitchFamily="49" charset="-122"/>
                <a:ea typeface="楷体" pitchFamily="49" charset="-122"/>
              </a:rPr>
              <a:t>r</a:t>
            </a:r>
            <a:r>
              <a:rPr lang="zh-CN" altLang="zh-CN" sz="1800" dirty="0" smtClean="0">
                <a:latin typeface="楷体" pitchFamily="49" charset="-122"/>
                <a:ea typeface="楷体" pitchFamily="49" charset="-122"/>
              </a:rPr>
              <a:t>（</a:t>
            </a:r>
            <a:r>
              <a:rPr lang="en-US" altLang="zh-CN" sz="1800" dirty="0" smtClean="0">
                <a:latin typeface="楷体" pitchFamily="49" charset="-122"/>
                <a:ea typeface="楷体" pitchFamily="49" charset="-122"/>
              </a:rPr>
              <a:t>j</a:t>
            </a:r>
            <a:r>
              <a:rPr lang="zh-CN" altLang="zh-CN" sz="1800" dirty="0" smtClean="0">
                <a:latin typeface="楷体" pitchFamily="49" charset="-122"/>
                <a:ea typeface="楷体" pitchFamily="49" charset="-122"/>
              </a:rPr>
              <a:t>）</a:t>
            </a:r>
            <a:r>
              <a:rPr lang="en-US" altLang="zh-CN" sz="1800" dirty="0" smtClean="0">
                <a:latin typeface="楷体" pitchFamily="49" charset="-122"/>
                <a:ea typeface="楷体" pitchFamily="49" charset="-122"/>
              </a:rPr>
              <a:t>&gt;r</a:t>
            </a:r>
            <a:r>
              <a:rPr lang="zh-CN" altLang="zh-CN" sz="1800" dirty="0" smtClean="0">
                <a:latin typeface="楷体" pitchFamily="49" charset="-122"/>
                <a:ea typeface="楷体" pitchFamily="49" charset="-122"/>
              </a:rPr>
              <a:t>（</a:t>
            </a:r>
            <a:r>
              <a:rPr lang="en-US" altLang="zh-CN" sz="1800" dirty="0" smtClean="0">
                <a:latin typeface="楷体" pitchFamily="49" charset="-122"/>
                <a:ea typeface="楷体" pitchFamily="49" charset="-122"/>
              </a:rPr>
              <a:t>j+1</a:t>
            </a:r>
            <a:r>
              <a:rPr lang="zh-CN" altLang="zh-CN" sz="1800" dirty="0" smtClean="0">
                <a:latin typeface="楷体" pitchFamily="49" charset="-122"/>
                <a:ea typeface="楷体" pitchFamily="49" charset="-122"/>
              </a:rPr>
              <a:t>）或</a:t>
            </a:r>
            <a:r>
              <a:rPr lang="en-US" altLang="zh-CN" sz="1800" dirty="0" smtClean="0">
                <a:latin typeface="楷体" pitchFamily="49" charset="-122"/>
                <a:ea typeface="楷体" pitchFamily="49" charset="-122"/>
              </a:rPr>
              <a:t>r</a:t>
            </a:r>
            <a:r>
              <a:rPr lang="zh-CN" altLang="zh-CN" sz="1800" dirty="0" smtClean="0">
                <a:latin typeface="楷体" pitchFamily="49" charset="-122"/>
                <a:ea typeface="楷体" pitchFamily="49" charset="-122"/>
              </a:rPr>
              <a:t>（</a:t>
            </a:r>
            <a:r>
              <a:rPr lang="en-US" altLang="zh-CN" sz="1800" dirty="0" smtClean="0">
                <a:latin typeface="楷体" pitchFamily="49" charset="-122"/>
                <a:ea typeface="楷体" pitchFamily="49" charset="-122"/>
              </a:rPr>
              <a:t>j</a:t>
            </a:r>
            <a:r>
              <a:rPr lang="zh-CN" altLang="zh-CN" sz="1800" dirty="0" smtClean="0">
                <a:latin typeface="楷体" pitchFamily="49" charset="-122"/>
                <a:ea typeface="楷体" pitchFamily="49" charset="-122"/>
              </a:rPr>
              <a:t>）</a:t>
            </a:r>
            <a:r>
              <a:rPr lang="en-US" altLang="zh-CN" sz="1800" dirty="0" smtClean="0">
                <a:latin typeface="楷体" pitchFamily="49" charset="-122"/>
                <a:ea typeface="楷体" pitchFamily="49" charset="-122"/>
              </a:rPr>
              <a:t>&lt;r</a:t>
            </a:r>
            <a:r>
              <a:rPr lang="zh-CN" altLang="zh-CN" sz="1800" dirty="0" smtClean="0">
                <a:latin typeface="楷体" pitchFamily="49" charset="-122"/>
                <a:ea typeface="楷体" pitchFamily="49" charset="-122"/>
              </a:rPr>
              <a:t>（</a:t>
            </a:r>
            <a:r>
              <a:rPr lang="en-US" altLang="zh-CN" sz="1800" dirty="0" smtClean="0">
                <a:latin typeface="楷体" pitchFamily="49" charset="-122"/>
                <a:ea typeface="楷体" pitchFamily="49" charset="-122"/>
              </a:rPr>
              <a:t>j+1</a:t>
            </a:r>
            <a:r>
              <a:rPr lang="zh-CN" altLang="zh-CN" sz="1800" dirty="0" smtClean="0">
                <a:latin typeface="楷体" pitchFamily="49" charset="-122"/>
                <a:ea typeface="楷体" pitchFamily="49" charset="-122"/>
              </a:rPr>
              <a:t>）），则将其交换，最终达到有序化。</a:t>
            </a:r>
          </a:p>
        </p:txBody>
      </p:sp>
      <p:sp>
        <p:nvSpPr>
          <p:cNvPr id="66" name="矩形 65"/>
          <p:cNvSpPr/>
          <p:nvPr/>
        </p:nvSpPr>
        <p:spPr>
          <a:xfrm>
            <a:off x="327991" y="1088192"/>
            <a:ext cx="8816009" cy="338554"/>
          </a:xfrm>
          <a:prstGeom prst="rect">
            <a:avLst/>
          </a:prstGeom>
        </p:spPr>
        <p:txBody>
          <a:bodyPr wrap="square">
            <a:spAutoFit/>
          </a:bodyPr>
          <a:lstStyle/>
          <a:p>
            <a:r>
              <a:rPr lang="zh-CN" altLang="zh-CN" sz="1600" dirty="0" smtClean="0">
                <a:latin typeface="楷体" pitchFamily="49" charset="-122"/>
                <a:ea typeface="楷体" pitchFamily="49" charset="-122"/>
              </a:rPr>
              <a:t>【学习任务】掌握冒泡排序和快速排序的算法思想、代码实现过程及两种排序方法的特点。</a:t>
            </a:r>
            <a:endParaRPr lang="zh-CN" altLang="zh-CN" sz="1600" dirty="0">
              <a:latin typeface="楷体" pitchFamily="49" charset="-122"/>
              <a:ea typeface="楷体" pitchFamily="49" charset="-122"/>
            </a:endParaRPr>
          </a:p>
        </p:txBody>
      </p:sp>
      <p:sp>
        <p:nvSpPr>
          <p:cNvPr id="54273" name="Rectangle 1"/>
          <p:cNvSpPr>
            <a:spLocks noChangeArrowheads="1"/>
          </p:cNvSpPr>
          <p:nvPr/>
        </p:nvSpPr>
        <p:spPr bwMode="auto">
          <a:xfrm>
            <a:off x="646044" y="1530315"/>
            <a:ext cx="9144000" cy="33855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600" b="1" i="0" u="none" strike="noStrike" cap="none" normalizeH="0" baseline="0" dirty="0" smtClean="0" bmk="_Toc415848686">
                <a:ln>
                  <a:noFill/>
                </a:ln>
                <a:solidFill>
                  <a:schemeClr val="tx1"/>
                </a:solidFill>
                <a:effectLst/>
                <a:latin typeface="楷体" pitchFamily="49" charset="-122"/>
                <a:ea typeface="楷体" pitchFamily="49" charset="-122"/>
                <a:cs typeface="Times New Roman" pitchFamily="18" charset="0"/>
              </a:rPr>
              <a:t>7.4.1  </a:t>
            </a:r>
            <a:r>
              <a:rPr kumimoji="0" lang="zh-CN" altLang="en-US" sz="1600" b="1" i="0" u="none" strike="noStrike" cap="none" normalizeH="0" baseline="0" dirty="0" smtClean="0" bmk="_Toc415848686">
                <a:ln>
                  <a:noFill/>
                </a:ln>
                <a:solidFill>
                  <a:schemeClr val="tx1"/>
                </a:solidFill>
                <a:effectLst/>
                <a:latin typeface="楷体" pitchFamily="49" charset="-122"/>
                <a:ea typeface="楷体" pitchFamily="49" charset="-122"/>
                <a:cs typeface="Times New Roman" pitchFamily="18" charset="0"/>
              </a:rPr>
              <a:t>冒泡排序</a:t>
            </a:r>
            <a:r>
              <a:rPr kumimoji="0" lang="zh-CN" altLang="en-US" sz="1050" b="1" i="0" u="none" strike="noStrike" cap="none" normalizeH="0" baseline="0" dirty="0" smtClean="0">
                <a:ln>
                  <a:noFill/>
                </a:ln>
                <a:solidFill>
                  <a:schemeClr val="tx1"/>
                </a:solidFill>
                <a:effectLst/>
                <a:latin typeface="楷体" pitchFamily="49" charset="-122"/>
                <a:ea typeface="楷体" pitchFamily="49" charset="-122"/>
                <a:cs typeface="宋体" pitchFamily="2" charset="-122"/>
              </a:rPr>
              <a:t> </a:t>
            </a:r>
            <a:endParaRPr kumimoji="0" lang="zh-CN" altLang="en-US" sz="3600" b="1" i="0" u="none" strike="noStrike" cap="none" normalizeH="0" baseline="0" dirty="0" smtClean="0">
              <a:ln>
                <a:noFill/>
              </a:ln>
              <a:solidFill>
                <a:schemeClr val="tx1"/>
              </a:solidFill>
              <a:effectLst/>
              <a:latin typeface="楷体" pitchFamily="49" charset="-122"/>
              <a:ea typeface="楷体" pitchFamily="49" charset="-122"/>
              <a:cs typeface="宋体" pitchFamily="2" charset="-122"/>
            </a:endParaRPr>
          </a:p>
        </p:txBody>
      </p:sp>
      <p:sp>
        <p:nvSpPr>
          <p:cNvPr id="69" name="矩形 68"/>
          <p:cNvSpPr/>
          <p:nvPr/>
        </p:nvSpPr>
        <p:spPr>
          <a:xfrm>
            <a:off x="864704" y="2937518"/>
            <a:ext cx="7573617" cy="646331"/>
          </a:xfrm>
          <a:prstGeom prst="rect">
            <a:avLst/>
          </a:prstGeom>
        </p:spPr>
        <p:txBody>
          <a:bodyPr wrap="square">
            <a:spAutoFit/>
          </a:bodyPr>
          <a:lstStyle/>
          <a:p>
            <a:r>
              <a:rPr lang="en-US" altLang="zh-CN" sz="1600" dirty="0" smtClean="0">
                <a:latin typeface="楷体" pitchFamily="49" charset="-122"/>
                <a:ea typeface="楷体" pitchFamily="49" charset="-122"/>
              </a:rPr>
              <a:t>  </a:t>
            </a:r>
            <a:r>
              <a:rPr lang="zh-CN" altLang="zh-CN" dirty="0" smtClean="0">
                <a:latin typeface="楷体" pitchFamily="49" charset="-122"/>
                <a:ea typeface="楷体" pitchFamily="49" charset="-122"/>
              </a:rPr>
              <a:t>【例</a:t>
            </a:r>
            <a:r>
              <a:rPr lang="en-US" altLang="zh-CN" dirty="0" smtClean="0">
                <a:latin typeface="楷体" pitchFamily="49" charset="-122"/>
                <a:ea typeface="楷体" pitchFamily="49" charset="-122"/>
              </a:rPr>
              <a:t>7.3</a:t>
            </a:r>
            <a:r>
              <a:rPr lang="zh-CN" altLang="zh-CN" dirty="0" smtClean="0">
                <a:latin typeface="楷体" pitchFamily="49" charset="-122"/>
                <a:ea typeface="楷体" pitchFamily="49" charset="-122"/>
              </a:rPr>
              <a:t>】已知某班的英语成绩为</a:t>
            </a:r>
            <a:r>
              <a:rPr lang="en-US" altLang="zh-CN" dirty="0" smtClean="0">
                <a:latin typeface="楷体" pitchFamily="49" charset="-122"/>
                <a:ea typeface="楷体" pitchFamily="49" charset="-122"/>
              </a:rPr>
              <a:t>{82,72,86,99,98,80,90,76,88}</a:t>
            </a:r>
            <a:r>
              <a:rPr lang="zh-CN" altLang="zh-CN" dirty="0" smtClean="0">
                <a:latin typeface="楷体" pitchFamily="49" charset="-122"/>
                <a:ea typeface="楷体" pitchFamily="49" charset="-122"/>
              </a:rPr>
              <a:t>，试用冒泡排序法按升序进行排序。</a:t>
            </a:r>
            <a:endParaRPr lang="zh-CN" altLang="zh-CN" sz="1600" dirty="0">
              <a:latin typeface="楷体" pitchFamily="49" charset="-122"/>
              <a:ea typeface="楷体" pitchFamily="49" charset="-122"/>
            </a:endParaRPr>
          </a:p>
        </p:txBody>
      </p:sp>
    </p:spTree>
  </p:cSld>
  <p:clrMapOvr>
    <a:masterClrMapping/>
  </p:clrMapOvr>
  <mc:AlternateContent xmlns:mc="http://schemas.openxmlformats.org/markup-compatibility/2006">
    <mc:Choice xmlns=""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6338.pptx"/>
</p:tagLst>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9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38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0</TotalTime>
  <Words>2645</Words>
  <Application>Microsoft Office PowerPoint</Application>
  <PresentationFormat>全屏显示(4:3)</PresentationFormat>
  <Paragraphs>198</Paragraphs>
  <Slides>24</Slides>
  <Notes>24</Notes>
  <HiddenSlides>0</HiddenSlides>
  <MMClips>0</MMClips>
  <ScaleCrop>false</ScaleCrop>
  <HeadingPairs>
    <vt:vector size="4" baseType="variant">
      <vt:variant>
        <vt:lpstr>主题</vt:lpstr>
      </vt:variant>
      <vt:variant>
        <vt:i4>4</vt:i4>
      </vt:variant>
      <vt:variant>
        <vt:lpstr>幻灯片标题</vt:lpstr>
      </vt:variant>
      <vt:variant>
        <vt:i4>24</vt:i4>
      </vt:variant>
    </vt:vector>
  </HeadingPairs>
  <TitlesOfParts>
    <vt:vector size="28" baseType="lpstr">
      <vt:lpstr>Office 主题</vt:lpstr>
      <vt:lpstr>29_Office 主题</vt:lpstr>
      <vt:lpstr>38_Office 主题</vt:lpstr>
      <vt:lpstr>1_Office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6338.pptx</dc:title>
  <dc:creator/>
  <cp:lastModifiedBy/>
  <cp:revision>1</cp:revision>
  <dcterms:created xsi:type="dcterms:W3CDTF">2017-05-09T00:33:01Z</dcterms:created>
  <dcterms:modified xsi:type="dcterms:W3CDTF">2017-07-06T07:13:56Z</dcterms:modified>
</cp:coreProperties>
</file>