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表</a:t>
            </a:r>
            <a:r>
              <a:rPr lang="en-US" altLang="zh-CN" sz="4100" b="1" dirty="0"/>
              <a:t>8</a:t>
            </a:r>
            <a:r>
              <a:rPr lang="en-US" altLang="zh-CN" sz="4100" b="1" dirty="0" smtClean="0"/>
              <a:t>.1 </a:t>
            </a:r>
            <a:r>
              <a:rPr lang="en-US" altLang="zh-CN" sz="4400" dirty="0"/>
              <a:t> </a:t>
            </a:r>
            <a:r>
              <a:rPr lang="en-US" altLang="zh-CN" sz="4100" b="1" dirty="0"/>
              <a:t>VBA</a:t>
            </a:r>
            <a:r>
              <a:rPr lang="zh-CN" altLang="zh-CN" sz="4100" b="1" dirty="0"/>
              <a:t>中常量的类型</a:t>
            </a:r>
            <a:endParaRPr lang="zh-CN" altLang="en-US" sz="41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65136"/>
            <a:ext cx="8170995" cy="472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表8.1  VBA中常量的类型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</cp:revision>
  <dcterms:modified xsi:type="dcterms:W3CDTF">2014-03-10T06:45:06Z</dcterms:modified>
</cp:coreProperties>
</file>