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28" autoAdjust="0"/>
    <p:restoredTop sz="94751" autoAdjust="0"/>
  </p:normalViewPr>
  <p:slideViewPr>
    <p:cSldViewPr>
      <p:cViewPr varScale="1">
        <p:scale>
          <a:sx n="79" d="100"/>
          <a:sy n="79" d="100"/>
        </p:scale>
        <p:origin x="-13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07258B-5825-45BA-AE05-E1574FB560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4460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09DCD-239B-4904-B2BC-59C4D147D7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174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DF1A1-C90D-4BFD-8B54-182D7EF8AE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137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CE843-FEBF-4626-B4DF-DD69A6593D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026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1495A-2170-4A7D-8086-84B16D6BB3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9595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585DC-DED5-42CA-A0BA-06DB555222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93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B0706-B2EC-4ACA-9637-3CFA1C7B39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509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132D4-62CA-4DA0-BA17-EA77B1EE6A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9281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D3CC0-9271-4741-A3AB-E8CDA49536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3954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8F6C8-7D78-42D6-A2FE-3D601593D3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0198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31B54-19DE-4DC0-B1F5-93F05B30BA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4748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3810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752600"/>
            <a:ext cx="8540750" cy="427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1722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77162A7-7E71-4B31-9F27-FEF8A0ECA5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213360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dirty="0"/>
              <a:t>译雅馨广州翻译公司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摘要幻灯片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hlinkClick r:id="rId2" action="ppaction://hlinksldjump"/>
              </a:rPr>
              <a:t>公司简介</a:t>
            </a:r>
            <a:endParaRPr lang="zh-CN" altLang="en-US" dirty="0" smtClean="0"/>
          </a:p>
          <a:p>
            <a:pPr eaLnBrk="1" hangingPunct="1"/>
            <a:r>
              <a:rPr lang="zh-CN" altLang="en-US" dirty="0" smtClean="0">
                <a:hlinkClick r:id="rId3" action="ppaction://hlinksldjump"/>
              </a:rPr>
              <a:t>资质荣誉</a:t>
            </a:r>
            <a:endParaRPr lang="en-US" altLang="zh-CN" dirty="0" smtClean="0"/>
          </a:p>
          <a:p>
            <a:pPr eaLnBrk="1" hangingPunct="1"/>
            <a:r>
              <a:rPr lang="zh-CN" altLang="en-US" dirty="0" smtClean="0">
                <a:hlinkClick r:id="rId4" action="ppaction://hlinksldjump"/>
              </a:rPr>
              <a:t>组织结构</a:t>
            </a:r>
            <a:endParaRPr lang="en-US" altLang="zh-CN" dirty="0" smtClean="0"/>
          </a:p>
          <a:p>
            <a:pPr eaLnBrk="1" hangingPunct="1"/>
            <a:r>
              <a:rPr lang="zh-CN" altLang="en-US" smtClean="0"/>
              <a:t>典型客户</a:t>
            </a:r>
            <a:endParaRPr lang="zh-CN" altLang="en-US" dirty="0" smtClean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公司简介</a:t>
            </a:r>
          </a:p>
        </p:txBody>
      </p:sp>
      <p:sp>
        <p:nvSpPr>
          <p:cNvPr id="5123" name="Rectangle 1027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468000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000" dirty="0"/>
              <a:t>译雅馨</a:t>
            </a:r>
            <a:r>
              <a:rPr lang="zh-CN" altLang="en-US" sz="2000" b="1" dirty="0"/>
              <a:t>翻译公司</a:t>
            </a:r>
            <a:r>
              <a:rPr lang="zh-CN" altLang="en-US" sz="2000" dirty="0"/>
              <a:t>作为全球新时代的语言服务供应商，已经逐渐成长为国内知名的综合型专业翻译机构。我司总部位于广州地王大厦附近，毗邻京基</a:t>
            </a:r>
            <a:r>
              <a:rPr lang="en-US" altLang="zh-CN" sz="2000" dirty="0"/>
              <a:t>100</a:t>
            </a:r>
            <a:r>
              <a:rPr lang="zh-CN" altLang="en-US" sz="2000" dirty="0"/>
              <a:t>、东门、万象城、金光华等繁华黄金商圈，近年来已在广州、广州、广州、沈阳、大连、太原、杭州、成都、重庆、长春、南京、天津等地设全资子公司及办事处。公司秉承“专注品质、用心服务、诚信为鼎”的服务理念，汇集海内外翻译精英和技术专才，致力于提供全世界多元文化背景下的高端翻译解决方案。</a:t>
            </a:r>
            <a:endParaRPr lang="en-US" altLang="zh-CN" sz="2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资质荣誉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52254"/>
            <a:ext cx="6031263" cy="432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组织结构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3250" y="1295400"/>
            <a:ext cx="8540750" cy="4270375"/>
          </a:xfrm>
        </p:spPr>
        <p:txBody>
          <a:bodyPr/>
          <a:lstStyle/>
          <a:p>
            <a:r>
              <a:rPr lang="zh-CN" altLang="en-US" sz="2400" b="1" dirty="0"/>
              <a:t>客户</a:t>
            </a:r>
            <a:r>
              <a:rPr lang="zh-CN" altLang="en-US" sz="2400" b="1" dirty="0" smtClean="0"/>
              <a:t>服务部</a:t>
            </a:r>
            <a:endParaRPr lang="zh-CN" altLang="en-US" sz="2400" dirty="0"/>
          </a:p>
          <a:p>
            <a:r>
              <a:rPr lang="zh-CN" altLang="en-US" sz="2400" b="1" dirty="0"/>
              <a:t>翻译</a:t>
            </a:r>
            <a:r>
              <a:rPr lang="zh-CN" altLang="en-US" sz="2400" b="1" dirty="0" smtClean="0"/>
              <a:t>业务部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质量控制部</a:t>
            </a:r>
            <a:endParaRPr lang="zh-CN" altLang="en-US" sz="2400" dirty="0"/>
          </a:p>
          <a:p>
            <a:r>
              <a:rPr lang="zh-CN" altLang="en-US" sz="2400" b="1" dirty="0"/>
              <a:t>同声传译与口译</a:t>
            </a:r>
            <a:r>
              <a:rPr lang="zh-CN" altLang="en-US" sz="2400" b="1" dirty="0" smtClean="0"/>
              <a:t>部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同声</a:t>
            </a:r>
            <a:r>
              <a:rPr lang="zh-CN" altLang="en-US" sz="2400" b="1" dirty="0"/>
              <a:t>传译设备租赁</a:t>
            </a:r>
            <a:r>
              <a:rPr lang="zh-CN" altLang="en-US" sz="2400" b="1" dirty="0" smtClean="0"/>
              <a:t>部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人力资源部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计算机网络部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翻译</a:t>
            </a:r>
            <a:r>
              <a:rPr lang="zh-CN" altLang="en-US" sz="2400" b="1" dirty="0"/>
              <a:t>项目</a:t>
            </a:r>
            <a:r>
              <a:rPr lang="zh-CN" altLang="en-US" sz="2400" b="1" dirty="0" smtClean="0"/>
              <a:t>部</a:t>
            </a:r>
            <a:endParaRPr lang="zh-CN" altLang="en-US" sz="2400" dirty="0"/>
          </a:p>
          <a:p>
            <a:r>
              <a:rPr lang="zh-CN" altLang="en-US" sz="2400" b="1" dirty="0"/>
              <a:t>编辑排版</a:t>
            </a:r>
            <a:r>
              <a:rPr lang="zh-CN" altLang="en-US" sz="2400" b="1" dirty="0" smtClean="0"/>
              <a:t>部</a:t>
            </a:r>
            <a:endParaRPr lang="en-US" altLang="zh-CN" sz="2400" dirty="0" smtClean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典型客户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064895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1161524"/>
      </p:ext>
    </p:extLst>
  </p:cSld>
  <p:clrMapOvr>
    <a:masterClrMapping/>
  </p:clrMapOvr>
</p:sld>
</file>

<file path=ppt/theme/theme1.xml><?xml version="1.0" encoding="utf-8"?>
<a:theme xmlns:a="http://schemas.openxmlformats.org/drawingml/2006/main" name="万里长城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CDESIGNA</Template>
  <TotalTime>257</TotalTime>
  <Words>176</Words>
  <Application>Microsoft Office PowerPoint</Application>
  <PresentationFormat>全屏显示(4:3)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万里长城</vt:lpstr>
      <vt:lpstr>译雅馨广州翻译公司</vt:lpstr>
      <vt:lpstr>摘要幻灯片</vt:lpstr>
      <vt:lpstr>公司简介</vt:lpstr>
      <vt:lpstr>资质荣誉</vt:lpstr>
      <vt:lpstr>组织结构</vt:lpstr>
      <vt:lpstr>典型客户</vt:lpstr>
    </vt:vector>
  </TitlesOfParts>
  <Company>taikang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宏方公司发展计划</dc:title>
  <dc:creator>zhaoshulin</dc:creator>
  <cp:lastModifiedBy>钱英军</cp:lastModifiedBy>
  <cp:revision>10</cp:revision>
  <dcterms:created xsi:type="dcterms:W3CDTF">2003-11-22T02:47:55Z</dcterms:created>
  <dcterms:modified xsi:type="dcterms:W3CDTF">2014-06-03T12:09:05Z</dcterms:modified>
</cp:coreProperties>
</file>