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 id="2147483672" r:id="rId3"/>
    <p:sldMasterId id="2147483684" r:id="rId4"/>
  </p:sldMasterIdLst>
  <p:notesMasterIdLst>
    <p:notesMasterId r:id="rId32"/>
  </p:notesMasterIdLst>
  <p:sldIdLst>
    <p:sldId id="256" r:id="rId5"/>
    <p:sldId id="261" r:id="rId6"/>
    <p:sldId id="305" r:id="rId7"/>
    <p:sldId id="289" r:id="rId8"/>
    <p:sldId id="290" r:id="rId9"/>
    <p:sldId id="291" r:id="rId10"/>
    <p:sldId id="324" r:id="rId11"/>
    <p:sldId id="292" r:id="rId12"/>
    <p:sldId id="325" r:id="rId13"/>
    <p:sldId id="293" r:id="rId14"/>
    <p:sldId id="294" r:id="rId15"/>
    <p:sldId id="326" r:id="rId16"/>
    <p:sldId id="327" r:id="rId17"/>
    <p:sldId id="328" r:id="rId18"/>
    <p:sldId id="329" r:id="rId19"/>
    <p:sldId id="330" r:id="rId20"/>
    <p:sldId id="295" r:id="rId21"/>
    <p:sldId id="331" r:id="rId22"/>
    <p:sldId id="332" r:id="rId23"/>
    <p:sldId id="296" r:id="rId24"/>
    <p:sldId id="333" r:id="rId25"/>
    <p:sldId id="334" r:id="rId26"/>
    <p:sldId id="335" r:id="rId27"/>
    <p:sldId id="336" r:id="rId28"/>
    <p:sldId id="337" r:id="rId29"/>
    <p:sldId id="323" r:id="rId30"/>
    <p:sldId id="268" r:id="rId31"/>
  </p:sldIdLst>
  <p:sldSz cx="9144000" cy="6858000" type="screen4x3"/>
  <p:notesSz cx="6858000" cy="9144000"/>
  <p:custDataLst>
    <p:tags r:id="rId33"/>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clrMru>
    <a:srgbClr val="4037F9"/>
    <a:srgbClr val="F2F2F2"/>
    <a:srgbClr val="858585"/>
    <a:srgbClr val="638EB1"/>
    <a:srgbClr val="595959"/>
    <a:srgbClr val="497193"/>
    <a:srgbClr val="33C6D6"/>
    <a:srgbClr val="0768A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90"/>
    <p:restoredTop sz="94660"/>
  </p:normalViewPr>
  <p:slideViewPr>
    <p:cSldViewPr snapToGrid="0">
      <p:cViewPr>
        <p:scale>
          <a:sx n="70" d="100"/>
          <a:sy n="70" d="100"/>
        </p:scale>
        <p:origin x="-822" y="144"/>
      </p:cViewPr>
      <p:guideLst>
        <p:guide orient="horz" pos="2160"/>
        <p:guide pos="2880"/>
      </p:guideLst>
    </p:cSldViewPr>
  </p:slideViewPr>
  <p:notesTextViewPr>
    <p:cViewPr>
      <p:scale>
        <a:sx n="1" d="1"/>
        <a:sy n="1" d="1"/>
      </p:scale>
      <p:origin x="0" y="0"/>
    </p:cViewPr>
  </p:notesTextViewPr>
  <p:sorterViewPr showFormatting="0">
    <p:cViewPr varScale="1">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0A2F787F-E2F3-4D46-8813-A1F8ED44132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
          <p:cNvSpPr>
            <a:spLocks noGrp="1" noRot="1" noChangeAspect="1"/>
          </p:cNvSpPr>
          <p:nvPr>
            <p:ph type="sldImg"/>
          </p:nvPr>
        </p:nvSpPr>
        <p:spPr bwMode="auto">
          <a:noFill/>
          <a:ln>
            <a:solidFill>
              <a:srgbClr val="000000"/>
            </a:solidFill>
            <a:miter lim="800000"/>
            <a:headEnd/>
            <a:tailEnd/>
          </a:ln>
        </p:spPr>
      </p:sp>
      <p:sp>
        <p:nvSpPr>
          <p:cNvPr id="5325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幻灯片图像占位符 1"/>
          <p:cNvSpPr>
            <a:spLocks noGrp="1" noRot="1" noChangeAspect="1" noTextEdit="1"/>
          </p:cNvSpPr>
          <p:nvPr>
            <p:ph type="sldImg"/>
          </p:nvPr>
        </p:nvSpPr>
        <p:spPr bwMode="auto">
          <a:noFill/>
          <a:ln>
            <a:solidFill>
              <a:srgbClr val="000000"/>
            </a:solidFill>
            <a:miter lim="800000"/>
            <a:headEnd/>
            <a:tailEnd/>
          </a:ln>
        </p:spPr>
      </p:sp>
      <p:sp>
        <p:nvSpPr>
          <p:cNvPr id="6758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758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38C39F54-517A-46F2-884E-81C904707E5A}" type="slidenum">
              <a:rPr lang="zh-CN" altLang="en-US"/>
              <a:pPr eaLnBrk="0" fontAlgn="base" hangingPunct="0">
                <a:spcBef>
                  <a:spcPct val="0"/>
                </a:spcBef>
                <a:spcAft>
                  <a:spcPct val="0"/>
                </a:spcAft>
              </a:pPr>
              <a:t>10</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幻灯片图像占位符 1"/>
          <p:cNvSpPr>
            <a:spLocks noGrp="1" noRot="1" noChangeAspect="1" noTextEdit="1"/>
          </p:cNvSpPr>
          <p:nvPr>
            <p:ph type="sldImg"/>
          </p:nvPr>
        </p:nvSpPr>
        <p:spPr bwMode="auto">
          <a:noFill/>
          <a:ln>
            <a:solidFill>
              <a:srgbClr val="000000"/>
            </a:solidFill>
            <a:miter lim="800000"/>
            <a:headEnd/>
            <a:tailEnd/>
          </a:ln>
        </p:spPr>
      </p:sp>
      <p:sp>
        <p:nvSpPr>
          <p:cNvPr id="6963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963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5810F327-06E6-40D4-8EE9-B85D52E2D6DD}" type="slidenum">
              <a:rPr lang="zh-CN" altLang="en-US"/>
              <a:pPr eaLnBrk="0" fontAlgn="base" hangingPunct="0">
                <a:spcBef>
                  <a:spcPct val="0"/>
                </a:spcBef>
                <a:spcAft>
                  <a:spcPct val="0"/>
                </a:spcAft>
              </a:pPr>
              <a:t>11</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幻灯片图像占位符 1"/>
          <p:cNvSpPr>
            <a:spLocks noGrp="1" noRot="1" noChangeAspect="1" noTextEdit="1"/>
          </p:cNvSpPr>
          <p:nvPr>
            <p:ph type="sldImg"/>
          </p:nvPr>
        </p:nvSpPr>
        <p:spPr bwMode="auto">
          <a:noFill/>
          <a:ln>
            <a:solidFill>
              <a:srgbClr val="000000"/>
            </a:solidFill>
            <a:miter lim="800000"/>
            <a:headEnd/>
            <a:tailEnd/>
          </a:ln>
        </p:spPr>
      </p:sp>
      <p:sp>
        <p:nvSpPr>
          <p:cNvPr id="6963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963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5810F327-06E6-40D4-8EE9-B85D52E2D6DD}" type="slidenum">
              <a:rPr lang="zh-CN" altLang="en-US"/>
              <a:pPr eaLnBrk="0" fontAlgn="base" hangingPunct="0">
                <a:spcBef>
                  <a:spcPct val="0"/>
                </a:spcBef>
                <a:spcAft>
                  <a:spcPct val="0"/>
                </a:spcAft>
              </a:pPr>
              <a:t>12</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幻灯片图像占位符 1"/>
          <p:cNvSpPr>
            <a:spLocks noGrp="1" noRot="1" noChangeAspect="1" noTextEdit="1"/>
          </p:cNvSpPr>
          <p:nvPr>
            <p:ph type="sldImg"/>
          </p:nvPr>
        </p:nvSpPr>
        <p:spPr bwMode="auto">
          <a:noFill/>
          <a:ln>
            <a:solidFill>
              <a:srgbClr val="000000"/>
            </a:solidFill>
            <a:miter lim="800000"/>
            <a:headEnd/>
            <a:tailEnd/>
          </a:ln>
        </p:spPr>
      </p:sp>
      <p:sp>
        <p:nvSpPr>
          <p:cNvPr id="6963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963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5810F327-06E6-40D4-8EE9-B85D52E2D6DD}" type="slidenum">
              <a:rPr lang="zh-CN" altLang="en-US"/>
              <a:pPr eaLnBrk="0" fontAlgn="base" hangingPunct="0">
                <a:spcBef>
                  <a:spcPct val="0"/>
                </a:spcBef>
                <a:spcAft>
                  <a:spcPct val="0"/>
                </a:spcAft>
              </a:pPr>
              <a:t>13</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幻灯片图像占位符 1"/>
          <p:cNvSpPr>
            <a:spLocks noGrp="1" noRot="1" noChangeAspect="1" noTextEdit="1"/>
          </p:cNvSpPr>
          <p:nvPr>
            <p:ph type="sldImg"/>
          </p:nvPr>
        </p:nvSpPr>
        <p:spPr bwMode="auto">
          <a:noFill/>
          <a:ln>
            <a:solidFill>
              <a:srgbClr val="000000"/>
            </a:solidFill>
            <a:miter lim="800000"/>
            <a:headEnd/>
            <a:tailEnd/>
          </a:ln>
        </p:spPr>
      </p:sp>
      <p:sp>
        <p:nvSpPr>
          <p:cNvPr id="6963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963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5810F327-06E6-40D4-8EE9-B85D52E2D6DD}" type="slidenum">
              <a:rPr lang="zh-CN" altLang="en-US"/>
              <a:pPr eaLnBrk="0" fontAlgn="base" hangingPunct="0">
                <a:spcBef>
                  <a:spcPct val="0"/>
                </a:spcBef>
                <a:spcAft>
                  <a:spcPct val="0"/>
                </a:spcAft>
              </a:pPr>
              <a:t>14</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幻灯片图像占位符 1"/>
          <p:cNvSpPr>
            <a:spLocks noGrp="1" noRot="1" noChangeAspect="1" noTextEdit="1"/>
          </p:cNvSpPr>
          <p:nvPr>
            <p:ph type="sldImg"/>
          </p:nvPr>
        </p:nvSpPr>
        <p:spPr bwMode="auto">
          <a:noFill/>
          <a:ln>
            <a:solidFill>
              <a:srgbClr val="000000"/>
            </a:solidFill>
            <a:miter lim="800000"/>
            <a:headEnd/>
            <a:tailEnd/>
          </a:ln>
        </p:spPr>
      </p:sp>
      <p:sp>
        <p:nvSpPr>
          <p:cNvPr id="6963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963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5810F327-06E6-40D4-8EE9-B85D52E2D6DD}" type="slidenum">
              <a:rPr lang="zh-CN" altLang="en-US"/>
              <a:pPr eaLnBrk="0" fontAlgn="base" hangingPunct="0">
                <a:spcBef>
                  <a:spcPct val="0"/>
                </a:spcBef>
                <a:spcAft>
                  <a:spcPct val="0"/>
                </a:spcAft>
              </a:pPr>
              <a:t>15</a:t>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幻灯片图像占位符 1"/>
          <p:cNvSpPr>
            <a:spLocks noGrp="1" noRot="1" noChangeAspect="1" noTextEdit="1"/>
          </p:cNvSpPr>
          <p:nvPr>
            <p:ph type="sldImg"/>
          </p:nvPr>
        </p:nvSpPr>
        <p:spPr bwMode="auto">
          <a:noFill/>
          <a:ln>
            <a:solidFill>
              <a:srgbClr val="000000"/>
            </a:solidFill>
            <a:miter lim="800000"/>
            <a:headEnd/>
            <a:tailEnd/>
          </a:ln>
        </p:spPr>
      </p:sp>
      <p:sp>
        <p:nvSpPr>
          <p:cNvPr id="6963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963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5810F327-06E6-40D4-8EE9-B85D52E2D6DD}" type="slidenum">
              <a:rPr lang="zh-CN" altLang="en-US"/>
              <a:pPr eaLnBrk="0" fontAlgn="base" hangingPunct="0">
                <a:spcBef>
                  <a:spcPct val="0"/>
                </a:spcBef>
                <a:spcAft>
                  <a:spcPct val="0"/>
                </a:spcAft>
              </a:pPr>
              <a:t>16</a:t>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
          <p:cNvSpPr>
            <a:spLocks noGrp="1" noRot="1" noChangeAspect="1" noTextEdit="1"/>
          </p:cNvSpPr>
          <p:nvPr>
            <p:ph type="sldImg"/>
          </p:nvPr>
        </p:nvSpPr>
        <p:spPr bwMode="auto">
          <a:noFill/>
          <a:ln>
            <a:solidFill>
              <a:srgbClr val="000000"/>
            </a:solidFill>
            <a:miter lim="800000"/>
            <a:headEnd/>
            <a:tailEnd/>
          </a:ln>
        </p:spPr>
      </p:sp>
      <p:sp>
        <p:nvSpPr>
          <p:cNvPr id="7168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7168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DFE69C0A-F351-4CFD-9DE0-23C9C6781A3A}" type="slidenum">
              <a:rPr lang="zh-CN" altLang="en-US"/>
              <a:pPr eaLnBrk="0" fontAlgn="base" hangingPunct="0">
                <a:spcBef>
                  <a:spcPct val="0"/>
                </a:spcBef>
                <a:spcAft>
                  <a:spcPct val="0"/>
                </a:spcAft>
              </a:pPr>
              <a:t>17</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
          <p:cNvSpPr>
            <a:spLocks noGrp="1" noRot="1" noChangeAspect="1" noTextEdit="1"/>
          </p:cNvSpPr>
          <p:nvPr>
            <p:ph type="sldImg"/>
          </p:nvPr>
        </p:nvSpPr>
        <p:spPr bwMode="auto">
          <a:noFill/>
          <a:ln>
            <a:solidFill>
              <a:srgbClr val="000000"/>
            </a:solidFill>
            <a:miter lim="800000"/>
            <a:headEnd/>
            <a:tailEnd/>
          </a:ln>
        </p:spPr>
      </p:sp>
      <p:sp>
        <p:nvSpPr>
          <p:cNvPr id="7168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7168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DFE69C0A-F351-4CFD-9DE0-23C9C6781A3A}" type="slidenum">
              <a:rPr lang="zh-CN" altLang="en-US"/>
              <a:pPr eaLnBrk="0" fontAlgn="base" hangingPunct="0">
                <a:spcBef>
                  <a:spcPct val="0"/>
                </a:spcBef>
                <a:spcAft>
                  <a:spcPct val="0"/>
                </a:spcAft>
              </a:pPr>
              <a:t>18</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
          <p:cNvSpPr>
            <a:spLocks noGrp="1" noRot="1" noChangeAspect="1" noTextEdit="1"/>
          </p:cNvSpPr>
          <p:nvPr>
            <p:ph type="sldImg"/>
          </p:nvPr>
        </p:nvSpPr>
        <p:spPr bwMode="auto">
          <a:noFill/>
          <a:ln>
            <a:solidFill>
              <a:srgbClr val="000000"/>
            </a:solidFill>
            <a:miter lim="800000"/>
            <a:headEnd/>
            <a:tailEnd/>
          </a:ln>
        </p:spPr>
      </p:sp>
      <p:sp>
        <p:nvSpPr>
          <p:cNvPr id="7168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7168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DFE69C0A-F351-4CFD-9DE0-23C9C6781A3A}" type="slidenum">
              <a:rPr lang="zh-CN" altLang="en-US"/>
              <a:pPr eaLnBrk="0" fontAlgn="base" hangingPunct="0">
                <a:spcBef>
                  <a:spcPct val="0"/>
                </a:spcBef>
                <a:spcAft>
                  <a:spcPct val="0"/>
                </a:spcAft>
              </a:pPr>
              <a:t>19</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幻灯片图像占位符 1"/>
          <p:cNvSpPr>
            <a:spLocks noGrp="1" noRot="1" noChangeAspect="1" noTextEdit="1"/>
          </p:cNvSpPr>
          <p:nvPr>
            <p:ph type="sldImg"/>
          </p:nvPr>
        </p:nvSpPr>
        <p:spPr bwMode="auto">
          <a:noFill/>
          <a:ln>
            <a:solidFill>
              <a:srgbClr val="000000"/>
            </a:solidFill>
            <a:miter lim="800000"/>
            <a:headEnd/>
            <a:tailEnd/>
          </a:ln>
        </p:spPr>
      </p:sp>
      <p:sp>
        <p:nvSpPr>
          <p:cNvPr id="5529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529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98646FB1-92C0-47E1-9825-76E936E5C08D}" type="slidenum">
              <a:rPr lang="zh-CN" altLang="en-US">
                <a:solidFill>
                  <a:srgbClr val="000000"/>
                </a:solidFill>
              </a:rPr>
              <a:pPr eaLnBrk="0" fontAlgn="base" hangingPunct="0">
                <a:spcBef>
                  <a:spcPct val="0"/>
                </a:spcBef>
                <a:spcAft>
                  <a:spcPct val="0"/>
                </a:spcAft>
              </a:pPr>
              <a:t>2</a:t>
            </a:fld>
            <a:endParaRPr lang="en-US" altLang="zh-CN">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noTextEdit="1"/>
          </p:cNvSpPr>
          <p:nvPr>
            <p:ph type="sldImg"/>
          </p:nvPr>
        </p:nvSpPr>
        <p:spPr bwMode="auto">
          <a:noFill/>
          <a:ln>
            <a:solidFill>
              <a:srgbClr val="000000"/>
            </a:solidFill>
            <a:miter lim="800000"/>
            <a:headEnd/>
            <a:tailEnd/>
          </a:ln>
        </p:spPr>
      </p:sp>
      <p:sp>
        <p:nvSpPr>
          <p:cNvPr id="7373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7373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5CC26D50-CBA0-4CBB-8327-D93E7B60BFF8}" type="slidenum">
              <a:rPr lang="zh-CN" altLang="en-US"/>
              <a:pPr eaLnBrk="0" fontAlgn="base" hangingPunct="0">
                <a:spcBef>
                  <a:spcPct val="0"/>
                </a:spcBef>
                <a:spcAft>
                  <a:spcPct val="0"/>
                </a:spcAft>
              </a:pPr>
              <a:t>20</a:t>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noTextEdit="1"/>
          </p:cNvSpPr>
          <p:nvPr>
            <p:ph type="sldImg"/>
          </p:nvPr>
        </p:nvSpPr>
        <p:spPr bwMode="auto">
          <a:noFill/>
          <a:ln>
            <a:solidFill>
              <a:srgbClr val="000000"/>
            </a:solidFill>
            <a:miter lim="800000"/>
            <a:headEnd/>
            <a:tailEnd/>
          </a:ln>
        </p:spPr>
      </p:sp>
      <p:sp>
        <p:nvSpPr>
          <p:cNvPr id="7373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7373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5CC26D50-CBA0-4CBB-8327-D93E7B60BFF8}" type="slidenum">
              <a:rPr lang="zh-CN" altLang="en-US"/>
              <a:pPr eaLnBrk="0" fontAlgn="base" hangingPunct="0">
                <a:spcBef>
                  <a:spcPct val="0"/>
                </a:spcBef>
                <a:spcAft>
                  <a:spcPct val="0"/>
                </a:spcAft>
              </a:pPr>
              <a:t>21</a:t>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noTextEdit="1"/>
          </p:cNvSpPr>
          <p:nvPr>
            <p:ph type="sldImg"/>
          </p:nvPr>
        </p:nvSpPr>
        <p:spPr bwMode="auto">
          <a:noFill/>
          <a:ln>
            <a:solidFill>
              <a:srgbClr val="000000"/>
            </a:solidFill>
            <a:miter lim="800000"/>
            <a:headEnd/>
            <a:tailEnd/>
          </a:ln>
        </p:spPr>
      </p:sp>
      <p:sp>
        <p:nvSpPr>
          <p:cNvPr id="7373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7373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5CC26D50-CBA0-4CBB-8327-D93E7B60BFF8}" type="slidenum">
              <a:rPr lang="zh-CN" altLang="en-US"/>
              <a:pPr eaLnBrk="0" fontAlgn="base" hangingPunct="0">
                <a:spcBef>
                  <a:spcPct val="0"/>
                </a:spcBef>
                <a:spcAft>
                  <a:spcPct val="0"/>
                </a:spcAft>
              </a:pPr>
              <a:t>22</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noTextEdit="1"/>
          </p:cNvSpPr>
          <p:nvPr>
            <p:ph type="sldImg"/>
          </p:nvPr>
        </p:nvSpPr>
        <p:spPr bwMode="auto">
          <a:noFill/>
          <a:ln>
            <a:solidFill>
              <a:srgbClr val="000000"/>
            </a:solidFill>
            <a:miter lim="800000"/>
            <a:headEnd/>
            <a:tailEnd/>
          </a:ln>
        </p:spPr>
      </p:sp>
      <p:sp>
        <p:nvSpPr>
          <p:cNvPr id="7373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7373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5CC26D50-CBA0-4CBB-8327-D93E7B60BFF8}" type="slidenum">
              <a:rPr lang="zh-CN" altLang="en-US"/>
              <a:pPr eaLnBrk="0" fontAlgn="base" hangingPunct="0">
                <a:spcBef>
                  <a:spcPct val="0"/>
                </a:spcBef>
                <a:spcAft>
                  <a:spcPct val="0"/>
                </a:spcAft>
              </a:pPr>
              <a:t>23</a:t>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幻灯片图像占位符 1"/>
          <p:cNvSpPr>
            <a:spLocks noGrp="1" noRot="1" noChangeAspect="1" noTextEdit="1"/>
          </p:cNvSpPr>
          <p:nvPr>
            <p:ph type="sldImg"/>
          </p:nvPr>
        </p:nvSpPr>
        <p:spPr bwMode="auto">
          <a:noFill/>
          <a:ln>
            <a:solidFill>
              <a:srgbClr val="000000"/>
            </a:solidFill>
            <a:miter lim="800000"/>
            <a:headEnd/>
            <a:tailEnd/>
          </a:ln>
        </p:spPr>
      </p:sp>
      <p:sp>
        <p:nvSpPr>
          <p:cNvPr id="10854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085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7CF79B39-6F59-4539-B4C5-E90D7B5D525A}" type="slidenum">
              <a:rPr lang="zh-CN" altLang="en-US"/>
              <a:pPr eaLnBrk="0" fontAlgn="base" hangingPunct="0">
                <a:spcBef>
                  <a:spcPct val="0"/>
                </a:spcBef>
                <a:spcAft>
                  <a:spcPct val="0"/>
                </a:spcAft>
              </a:pPr>
              <a:t>24</a:t>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幻灯片图像占位符 1"/>
          <p:cNvSpPr>
            <a:spLocks noGrp="1" noRot="1" noChangeAspect="1" noTextEdit="1"/>
          </p:cNvSpPr>
          <p:nvPr>
            <p:ph type="sldImg"/>
          </p:nvPr>
        </p:nvSpPr>
        <p:spPr bwMode="auto">
          <a:noFill/>
          <a:ln>
            <a:solidFill>
              <a:srgbClr val="000000"/>
            </a:solidFill>
            <a:miter lim="800000"/>
            <a:headEnd/>
            <a:tailEnd/>
          </a:ln>
        </p:spPr>
      </p:sp>
      <p:sp>
        <p:nvSpPr>
          <p:cNvPr id="10854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085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7CF79B39-6F59-4539-B4C5-E90D7B5D525A}" type="slidenum">
              <a:rPr lang="zh-CN" altLang="en-US"/>
              <a:pPr eaLnBrk="0" fontAlgn="base" hangingPunct="0">
                <a:spcBef>
                  <a:spcPct val="0"/>
                </a:spcBef>
                <a:spcAft>
                  <a:spcPct val="0"/>
                </a:spcAft>
              </a:pPr>
              <a:t>25</a:t>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幻灯片图像占位符 1"/>
          <p:cNvSpPr>
            <a:spLocks noGrp="1" noRot="1" noChangeAspect="1" noTextEdit="1"/>
          </p:cNvSpPr>
          <p:nvPr>
            <p:ph type="sldImg"/>
          </p:nvPr>
        </p:nvSpPr>
        <p:spPr bwMode="auto">
          <a:noFill/>
          <a:ln>
            <a:solidFill>
              <a:srgbClr val="000000"/>
            </a:solidFill>
            <a:miter lim="800000"/>
            <a:headEnd/>
            <a:tailEnd/>
          </a:ln>
        </p:spPr>
      </p:sp>
      <p:sp>
        <p:nvSpPr>
          <p:cNvPr id="10854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085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7CF79B39-6F59-4539-B4C5-E90D7B5D525A}" type="slidenum">
              <a:rPr lang="zh-CN" altLang="en-US"/>
              <a:pPr eaLnBrk="0" fontAlgn="base" hangingPunct="0">
                <a:spcBef>
                  <a:spcPct val="0"/>
                </a:spcBef>
                <a:spcAft>
                  <a:spcPct val="0"/>
                </a:spcAft>
              </a:pPr>
              <a:t>26</a:t>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幻灯片图像占位符 1"/>
          <p:cNvSpPr>
            <a:spLocks noGrp="1" noRot="1" noChangeAspect="1"/>
          </p:cNvSpPr>
          <p:nvPr>
            <p:ph type="sldImg"/>
          </p:nvPr>
        </p:nvSpPr>
        <p:spPr bwMode="auto">
          <a:noFill/>
          <a:ln>
            <a:solidFill>
              <a:srgbClr val="000000"/>
            </a:solidFill>
            <a:miter lim="800000"/>
            <a:headEnd/>
            <a:tailEnd/>
          </a:ln>
        </p:spPr>
      </p:sp>
      <p:sp>
        <p:nvSpPr>
          <p:cNvPr id="11059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幻灯片图像占位符 1"/>
          <p:cNvSpPr>
            <a:spLocks noGrp="1" noRot="1" noChangeAspect="1" noTextEdit="1"/>
          </p:cNvSpPr>
          <p:nvPr>
            <p:ph type="sldImg"/>
          </p:nvPr>
        </p:nvSpPr>
        <p:spPr bwMode="auto">
          <a:noFill/>
          <a:ln>
            <a:solidFill>
              <a:srgbClr val="000000"/>
            </a:solidFill>
            <a:miter lim="800000"/>
            <a:headEnd/>
            <a:tailEnd/>
          </a:ln>
        </p:spPr>
      </p:sp>
      <p:sp>
        <p:nvSpPr>
          <p:cNvPr id="5734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73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791AD05E-108C-4102-8721-AB26B4A32EA3}" type="slidenum">
              <a:rPr lang="zh-CN" altLang="en-US"/>
              <a:pPr eaLnBrk="0" fontAlgn="base" hangingPunct="0">
                <a:spcBef>
                  <a:spcPct val="0"/>
                </a:spcBef>
                <a:spcAft>
                  <a:spcPct val="0"/>
                </a:spcAft>
              </a:pPr>
              <a:t>3</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noTextEdit="1"/>
          </p:cNvSpPr>
          <p:nvPr>
            <p:ph type="sldImg"/>
          </p:nvPr>
        </p:nvSpPr>
        <p:spPr bwMode="auto">
          <a:noFill/>
          <a:ln>
            <a:solidFill>
              <a:srgbClr val="000000"/>
            </a:solidFill>
            <a:miter lim="800000"/>
            <a:headEnd/>
            <a:tailEnd/>
          </a:ln>
        </p:spPr>
      </p:sp>
      <p:sp>
        <p:nvSpPr>
          <p:cNvPr id="5939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939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F626328C-DF0A-4E46-9C86-2A8AFC1D9B15}" type="slidenum">
              <a:rPr lang="zh-CN" altLang="en-US"/>
              <a:pPr eaLnBrk="0" fontAlgn="base" hangingPunct="0">
                <a:spcBef>
                  <a:spcPct val="0"/>
                </a:spcBef>
                <a:spcAft>
                  <a:spcPct val="0"/>
                </a:spcAft>
              </a:pPr>
              <a:t>4</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p:cNvSpPr>
            <a:spLocks noGrp="1" noRot="1" noChangeAspect="1" noTextEdit="1"/>
          </p:cNvSpPr>
          <p:nvPr>
            <p:ph type="sldImg"/>
          </p:nvPr>
        </p:nvSpPr>
        <p:spPr bwMode="auto">
          <a:noFill/>
          <a:ln>
            <a:solidFill>
              <a:srgbClr val="000000"/>
            </a:solidFill>
            <a:miter lim="800000"/>
            <a:headEnd/>
            <a:tailEnd/>
          </a:ln>
        </p:spPr>
      </p:sp>
      <p:sp>
        <p:nvSpPr>
          <p:cNvPr id="6144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144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16D1FB85-8285-4342-9FC3-0A5A8147F585}" type="slidenum">
              <a:rPr lang="zh-CN" altLang="en-US"/>
              <a:pPr eaLnBrk="0" fontAlgn="base" hangingPunct="0">
                <a:spcBef>
                  <a:spcPct val="0"/>
                </a:spcBef>
                <a:spcAft>
                  <a:spcPct val="0"/>
                </a:spcAft>
              </a:pPr>
              <a:t>5</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noTextEdit="1"/>
          </p:cNvSpPr>
          <p:nvPr>
            <p:ph type="sldImg"/>
          </p:nvPr>
        </p:nvSpPr>
        <p:spPr bwMode="auto">
          <a:noFill/>
          <a:ln>
            <a:solidFill>
              <a:srgbClr val="000000"/>
            </a:solidFill>
            <a:miter lim="800000"/>
            <a:headEnd/>
            <a:tailEnd/>
          </a:ln>
        </p:spPr>
      </p:sp>
      <p:sp>
        <p:nvSpPr>
          <p:cNvPr id="6349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34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CDB1FA78-0EFF-4FB7-B771-22BF6A2E4D30}" type="slidenum">
              <a:rPr lang="zh-CN" altLang="en-US"/>
              <a:pPr eaLnBrk="0" fontAlgn="base" hangingPunct="0">
                <a:spcBef>
                  <a:spcPct val="0"/>
                </a:spcBef>
                <a:spcAft>
                  <a:spcPct val="0"/>
                </a:spcAft>
              </a:pPr>
              <a:t>6</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noTextEdit="1"/>
          </p:cNvSpPr>
          <p:nvPr>
            <p:ph type="sldImg"/>
          </p:nvPr>
        </p:nvSpPr>
        <p:spPr bwMode="auto">
          <a:noFill/>
          <a:ln>
            <a:solidFill>
              <a:srgbClr val="000000"/>
            </a:solidFill>
            <a:miter lim="800000"/>
            <a:headEnd/>
            <a:tailEnd/>
          </a:ln>
        </p:spPr>
      </p:sp>
      <p:sp>
        <p:nvSpPr>
          <p:cNvPr id="6349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34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CDB1FA78-0EFF-4FB7-B771-22BF6A2E4D30}" type="slidenum">
              <a:rPr lang="zh-CN" altLang="en-US"/>
              <a:pPr eaLnBrk="0" fontAlgn="base" hangingPunct="0">
                <a:spcBef>
                  <a:spcPct val="0"/>
                </a:spcBef>
                <a:spcAft>
                  <a:spcPct val="0"/>
                </a:spcAft>
              </a:pPr>
              <a:t>7</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noTextEdi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55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B496917C-3C09-4AC4-984C-C4F10CC7D325}" type="slidenum">
              <a:rPr lang="zh-CN" altLang="en-US"/>
              <a:pPr eaLnBrk="0" fontAlgn="base" hangingPunct="0">
                <a:spcBef>
                  <a:spcPct val="0"/>
                </a:spcBef>
                <a:spcAft>
                  <a:spcPct val="0"/>
                </a:spcAft>
              </a:pPr>
              <a:t>8</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noTextEdi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55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B496917C-3C09-4AC4-984C-C4F10CC7D325}" type="slidenum">
              <a:rPr lang="zh-CN" altLang="en-US"/>
              <a:pPr eaLnBrk="0" fontAlgn="base" hangingPunct="0">
                <a:spcBef>
                  <a:spcPct val="0"/>
                </a:spcBef>
                <a:spcAft>
                  <a:spcPct val="0"/>
                </a:spcAft>
              </a:pPr>
              <a:t>9</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lvl1pPr>
              <a:defRPr/>
            </a:lvl1pPr>
          </a:lstStyle>
          <a:p>
            <a:pPr>
              <a:defRPr/>
            </a:pPr>
            <a:fld id="{798B0B21-6BF4-4449-BEB1-276D7DE05726}" type="datetimeFigureOut">
              <a:rPr lang="zh-CN" altLang="en-US"/>
              <a:pPr>
                <a:defRPr/>
              </a:pPr>
              <a:t>2017/7/8</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3045772F-D056-455D-9090-4FD60D89F2C7}" type="slidenum">
              <a:rPr lang="zh-CN" altLang="en-US"/>
              <a:pPr>
                <a:defRPr/>
              </a:pPr>
              <a:t>‹#›</a:t>
            </a:fld>
            <a:endParaRPr lang="zh-CN" altLang="en-US"/>
          </a:p>
        </p:txBody>
      </p:sp>
    </p:spTree>
  </p:cSld>
  <p:clrMapOvr>
    <a:masterClrMapping/>
  </p:clrMapOvr>
  <p:transition spd="slow" advTm="200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D1578A0-F2A1-4BB9-99F6-56D20C55EEE1}" type="slidenum">
              <a:rPr lang="zh-CN" altLang="en-US"/>
              <a:pPr>
                <a:defRPr/>
              </a:pPr>
              <a:t>‹#›</a:t>
            </a:fld>
            <a:endParaRPr lang="zh-CN" altLang="en-US"/>
          </a:p>
        </p:txBody>
      </p:sp>
    </p:spTree>
  </p:cSld>
  <p:clrMapOvr>
    <a:masterClrMapping/>
  </p:clrMapOvr>
  <p:transition spd="slow" advTm="200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D542B9B-68A5-4277-BE98-BEDA77F7949D}" type="slidenum">
              <a:rPr lang="zh-CN" altLang="en-US"/>
              <a:pPr>
                <a:defRPr/>
              </a:pPr>
              <a:t>‹#›</a:t>
            </a:fld>
            <a:endParaRPr lang="zh-CN" altLang="en-US"/>
          </a:p>
        </p:txBody>
      </p:sp>
    </p:spTree>
  </p:cSld>
  <p:clrMapOvr>
    <a:masterClrMapping/>
  </p:clrMapOvr>
  <p:transition spd="slow" advTm="200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B39B01C-DB1D-4F33-BF27-AC399C5AED06}" type="slidenum">
              <a:rPr lang="zh-CN" altLang="en-US"/>
              <a:pPr>
                <a:defRPr/>
              </a:pPr>
              <a:t>‹#›</a:t>
            </a:fld>
            <a:endParaRPr lang="zh-CN" altLang="en-US"/>
          </a:p>
        </p:txBody>
      </p:sp>
    </p:spTree>
  </p:cSld>
  <p:clrMapOvr>
    <a:masterClrMapping/>
  </p:clrMapOvr>
  <p:transition spd="slow" advTm="200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43FDAC2-2F86-43BC-8C6D-433B7268ACEE}" type="slidenum">
              <a:rPr lang="zh-CN" altLang="en-US"/>
              <a:pPr>
                <a:defRPr/>
              </a:pPr>
              <a:t>‹#›</a:t>
            </a:fld>
            <a:endParaRPr lang="zh-CN" altLang="en-US"/>
          </a:p>
        </p:txBody>
      </p:sp>
    </p:spTree>
  </p:cSld>
  <p:clrMapOvr>
    <a:masterClrMapping/>
  </p:clrMapOvr>
  <p:transition spd="slow" advTm="200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7C1559C-5C79-4190-8C7D-2BCF7E42A88F}" type="slidenum">
              <a:rPr lang="zh-CN" altLang="en-US"/>
              <a:pPr>
                <a:defRPr/>
              </a:pPr>
              <a:t>‹#›</a:t>
            </a:fld>
            <a:endParaRPr lang="zh-CN" altLang="en-US"/>
          </a:p>
        </p:txBody>
      </p:sp>
    </p:spTree>
  </p:cSld>
  <p:clrMapOvr>
    <a:masterClrMapping/>
  </p:clrMapOvr>
  <p:transition spd="slow" advTm="200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F9A4DBB-62D4-40E8-9277-01EF814FCA62}" type="slidenum">
              <a:rPr lang="zh-CN" altLang="en-US"/>
              <a:pPr>
                <a:defRPr/>
              </a:pPr>
              <a:t>‹#›</a:t>
            </a:fld>
            <a:endParaRPr lang="zh-CN" altLang="en-US"/>
          </a:p>
        </p:txBody>
      </p:sp>
    </p:spTree>
  </p:cSld>
  <p:clrMapOvr>
    <a:masterClrMapping/>
  </p:clrMapOvr>
  <p:transition spd="slow" advTm="200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ABDFE081-B43E-446C-8C05-AD93B1A821FE}" type="slidenum">
              <a:rPr lang="zh-CN" altLang="en-US"/>
              <a:pPr>
                <a:defRPr/>
              </a:pPr>
              <a:t>‹#›</a:t>
            </a:fld>
            <a:endParaRPr lang="zh-CN" altLang="en-US"/>
          </a:p>
        </p:txBody>
      </p:sp>
    </p:spTree>
  </p:cSld>
  <p:clrMapOvr>
    <a:masterClrMapping/>
  </p:clrMapOvr>
  <p:transition spd="slow" advTm="200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2620CA1E-8858-4540-BCDA-9E30279E87E1}" type="slidenum">
              <a:rPr lang="zh-CN" altLang="en-US"/>
              <a:pPr>
                <a:defRPr/>
              </a:pPr>
              <a:t>‹#›</a:t>
            </a:fld>
            <a:endParaRPr lang="zh-CN" altLang="en-US"/>
          </a:p>
        </p:txBody>
      </p:sp>
    </p:spTree>
  </p:cSld>
  <p:clrMapOvr>
    <a:masterClrMapping/>
  </p:clrMapOvr>
  <p:transition spd="slow" advTm="200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EAEE35E-69A0-40B3-BD31-364C6E0BA0B1}" type="slidenum">
              <a:rPr lang="zh-CN" altLang="en-US"/>
              <a:pPr>
                <a:defRPr/>
              </a:pPr>
              <a:t>‹#›</a:t>
            </a:fld>
            <a:endParaRPr lang="zh-CN" altLang="en-US"/>
          </a:p>
        </p:txBody>
      </p:sp>
    </p:spTree>
  </p:cSld>
  <p:clrMapOvr>
    <a:masterClrMapping/>
  </p:clrMapOvr>
  <p:transition spd="slow" advTm="2000">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20D3794-0762-4E1A-B9DE-0A9C8F5874DD}" type="slidenum">
              <a:rPr lang="zh-CN" altLang="en-US"/>
              <a:pPr>
                <a:defRPr/>
              </a:pPr>
              <a:t>‹#›</a:t>
            </a:fld>
            <a:endParaRPr lang="zh-CN" altLang="en-US"/>
          </a:p>
        </p:txBody>
      </p:sp>
    </p:spTree>
  </p:cSld>
  <p:clrMapOvr>
    <a:masterClrMapping/>
  </p:clrMapOvr>
  <p:transition spd="slow" advTm="2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AA7724C-2EE9-4443-B7F4-9DE1302D62C9}" type="slidenum">
              <a:rPr lang="zh-CN" altLang="en-US"/>
              <a:pPr>
                <a:defRPr/>
              </a:pPr>
              <a:t>‹#›</a:t>
            </a:fld>
            <a:endParaRPr lang="zh-CN" altLang="en-US"/>
          </a:p>
        </p:txBody>
      </p:sp>
    </p:spTree>
  </p:cSld>
  <p:clrMapOvr>
    <a:masterClrMapping/>
  </p:clrMapOvr>
  <p:transition spd="slow" advTm="2000">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08B8C6B-9698-4DE0-A54D-AA14FE7D8DD8}" type="slidenum">
              <a:rPr lang="zh-CN" altLang="en-US"/>
              <a:pPr>
                <a:defRPr/>
              </a:pPr>
              <a:t>‹#›</a:t>
            </a:fld>
            <a:endParaRPr lang="zh-CN" altLang="en-US"/>
          </a:p>
        </p:txBody>
      </p:sp>
    </p:spTree>
  </p:cSld>
  <p:clrMapOvr>
    <a:masterClrMapping/>
  </p:clrMapOvr>
  <p:transition spd="slow" advTm="2000">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9CCF543-83AC-468D-AF22-C30D1FFC6E14}" type="slidenum">
              <a:rPr lang="zh-CN" altLang="en-US"/>
              <a:pPr>
                <a:defRPr/>
              </a:pPr>
              <a:t>‹#›</a:t>
            </a:fld>
            <a:endParaRPr lang="zh-CN" altLang="en-US"/>
          </a:p>
        </p:txBody>
      </p:sp>
    </p:spTree>
  </p:cSld>
  <p:clrMapOvr>
    <a:masterClrMapping/>
  </p:clrMapOvr>
  <p:transition spd="slow" advTm="2000">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41B6A59-FF46-43C5-B905-1154467A5C4E}" type="slidenum">
              <a:rPr lang="zh-CN" altLang="en-US"/>
              <a:pPr>
                <a:defRPr/>
              </a:pPr>
              <a:t>‹#›</a:t>
            </a:fld>
            <a:endParaRPr lang="zh-CN" altLang="en-US"/>
          </a:p>
        </p:txBody>
      </p:sp>
    </p:spTree>
  </p:cSld>
  <p:clrMapOvr>
    <a:masterClrMapping/>
  </p:clrMapOvr>
  <p:transition spd="slow" advTm="2000">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D79E6E9-3F68-4450-BB6C-2E1FBABF8C62}" type="slidenum">
              <a:rPr lang="zh-CN" altLang="en-US"/>
              <a:pPr>
                <a:defRPr/>
              </a:pPr>
              <a:t>‹#›</a:t>
            </a:fld>
            <a:endParaRPr lang="zh-CN" altLang="en-US"/>
          </a:p>
        </p:txBody>
      </p:sp>
    </p:spTree>
  </p:cSld>
  <p:clrMapOvr>
    <a:masterClrMapping/>
  </p:clrMapOvr>
  <p:transition spd="slow" advTm="2000">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18ADA8A-1B19-40E4-B45C-7BFCCEDC6268}" type="slidenum">
              <a:rPr lang="zh-CN" altLang="en-US"/>
              <a:pPr>
                <a:defRPr/>
              </a:pPr>
              <a:t>‹#›</a:t>
            </a:fld>
            <a:endParaRPr lang="zh-CN" altLang="en-US"/>
          </a:p>
        </p:txBody>
      </p:sp>
    </p:spTree>
  </p:cSld>
  <p:clrMapOvr>
    <a:masterClrMapping/>
  </p:clrMapOvr>
  <p:transition spd="slow" advTm="2000">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3EB6FD7-43DF-4F0B-965D-C6F9E4E0D038}" type="slidenum">
              <a:rPr lang="zh-CN" altLang="en-US"/>
              <a:pPr>
                <a:defRPr/>
              </a:pPr>
              <a:t>‹#›</a:t>
            </a:fld>
            <a:endParaRPr lang="zh-CN" altLang="en-US"/>
          </a:p>
        </p:txBody>
      </p:sp>
    </p:spTree>
  </p:cSld>
  <p:clrMapOvr>
    <a:masterClrMapping/>
  </p:clrMapOvr>
  <p:transition spd="slow" advTm="2000">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151DAE5-4F68-461A-B2EB-B53AF0F6A57C}" type="slidenum">
              <a:rPr lang="zh-CN" altLang="en-US"/>
              <a:pPr>
                <a:defRPr/>
              </a:pPr>
              <a:t>‹#›</a:t>
            </a:fld>
            <a:endParaRPr lang="zh-CN" altLang="en-US"/>
          </a:p>
        </p:txBody>
      </p:sp>
    </p:spTree>
  </p:cSld>
  <p:clrMapOvr>
    <a:masterClrMapping/>
  </p:clrMapOvr>
  <p:transition spd="slow" advTm="2000">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7DA86240-3B96-4423-9700-ADE6C46ACFCD}" type="slidenum">
              <a:rPr lang="zh-CN" altLang="en-US"/>
              <a:pPr>
                <a:defRPr/>
              </a:pPr>
              <a:t>‹#›</a:t>
            </a:fld>
            <a:endParaRPr lang="zh-CN" altLang="en-US"/>
          </a:p>
        </p:txBody>
      </p:sp>
    </p:spTree>
  </p:cSld>
  <p:clrMapOvr>
    <a:masterClrMapping/>
  </p:clrMapOvr>
  <p:transition spd="slow" advTm="2000">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607E093-EE5C-4752-9C18-79F682278DFD}" type="slidenum">
              <a:rPr lang="zh-CN" altLang="en-US"/>
              <a:pPr>
                <a:defRPr/>
              </a:pPr>
              <a:t>‹#›</a:t>
            </a:fld>
            <a:endParaRPr lang="zh-CN" altLang="en-US"/>
          </a:p>
        </p:txBody>
      </p:sp>
    </p:spTree>
  </p:cSld>
  <p:clrMapOvr>
    <a:masterClrMapping/>
  </p:clrMapOvr>
  <p:transition spd="slow" advTm="2000">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B4B38C10-E031-4BE9-9BA0-ED1DEA0BDF0E}" type="slidenum">
              <a:rPr lang="zh-CN" altLang="en-US"/>
              <a:pPr>
                <a:defRPr/>
              </a:pPr>
              <a:t>‹#›</a:t>
            </a:fld>
            <a:endParaRPr lang="zh-CN" altLang="en-US"/>
          </a:p>
        </p:txBody>
      </p:sp>
    </p:spTree>
  </p:cSld>
  <p:clrMapOvr>
    <a:masterClrMapping/>
  </p:clrMapOvr>
  <p:transition spd="slow" advTm="2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2E27662-60EC-458C-BAFD-F922CF211763}" type="slidenum">
              <a:rPr lang="zh-CN" altLang="en-US"/>
              <a:pPr>
                <a:defRPr/>
              </a:pPr>
              <a:t>‹#›</a:t>
            </a:fld>
            <a:endParaRPr lang="zh-CN" altLang="en-US"/>
          </a:p>
        </p:txBody>
      </p:sp>
    </p:spTree>
  </p:cSld>
  <p:clrMapOvr>
    <a:masterClrMapping/>
  </p:clrMapOvr>
  <p:transition spd="slow" advTm="2000">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72A239C-0C64-45AE-BE8C-4C0EE6075488}" type="slidenum">
              <a:rPr lang="zh-CN" altLang="en-US"/>
              <a:pPr>
                <a:defRPr/>
              </a:pPr>
              <a:t>‹#›</a:t>
            </a:fld>
            <a:endParaRPr lang="zh-CN" altLang="en-US"/>
          </a:p>
        </p:txBody>
      </p:sp>
    </p:spTree>
  </p:cSld>
  <p:clrMapOvr>
    <a:masterClrMapping/>
  </p:clrMapOvr>
  <p:transition spd="slow" advTm="2000">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908892F-3FFB-476B-AF2C-19A332A084E4}" type="slidenum">
              <a:rPr lang="zh-CN" altLang="en-US"/>
              <a:pPr>
                <a:defRPr/>
              </a:pPr>
              <a:t>‹#›</a:t>
            </a:fld>
            <a:endParaRPr lang="zh-CN" altLang="en-US"/>
          </a:p>
        </p:txBody>
      </p:sp>
    </p:spTree>
  </p:cSld>
  <p:clrMapOvr>
    <a:masterClrMapping/>
  </p:clrMapOvr>
  <p:transition spd="slow" advTm="2000">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57B50BF-C724-4BDE-9015-F63FA81FD51A}" type="slidenum">
              <a:rPr lang="zh-CN" altLang="en-US"/>
              <a:pPr>
                <a:defRPr/>
              </a:pPr>
              <a:t>‹#›</a:t>
            </a:fld>
            <a:endParaRPr lang="zh-CN" altLang="en-US"/>
          </a:p>
        </p:txBody>
      </p:sp>
    </p:spTree>
  </p:cSld>
  <p:clrMapOvr>
    <a:masterClrMapping/>
  </p:clrMapOvr>
  <p:transition spd="slow" advTm="2000">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1B9D94D-925A-4DA5-95EB-CF60C00746A7}" type="slidenum">
              <a:rPr lang="zh-CN" altLang="en-US"/>
              <a:pPr>
                <a:defRPr/>
              </a:pPr>
              <a:t>‹#›</a:t>
            </a:fld>
            <a:endParaRPr lang="zh-CN" altLang="en-US"/>
          </a:p>
        </p:txBody>
      </p:sp>
    </p:spTree>
  </p:cSld>
  <p:clrMapOvr>
    <a:masterClrMapping/>
  </p:clrMapOvr>
  <p:transition spd="slow" advTm="2000">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5EFC2FC-4795-49E1-A3E0-B4B419E2CCC8}" type="slidenum">
              <a:rPr lang="zh-CN" altLang="en-US"/>
              <a:pPr>
                <a:defRPr/>
              </a:pPr>
              <a:t>‹#›</a:t>
            </a:fld>
            <a:endParaRPr lang="zh-CN" altLang="en-US"/>
          </a:p>
        </p:txBody>
      </p:sp>
    </p:spTree>
  </p:cSld>
  <p:clrMapOvr>
    <a:masterClrMapping/>
  </p:clrMapOvr>
  <p:transition spd="slow" advTm="2000">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7328001-07A2-470F-B40E-00A9E56D2364}" type="slidenum">
              <a:rPr lang="zh-CN" altLang="en-US"/>
              <a:pPr>
                <a:defRPr/>
              </a:pPr>
              <a:t>‹#›</a:t>
            </a:fld>
            <a:endParaRPr lang="zh-CN" altLang="en-US"/>
          </a:p>
        </p:txBody>
      </p:sp>
    </p:spTree>
  </p:cSld>
  <p:clrMapOvr>
    <a:masterClrMapping/>
  </p:clrMapOvr>
  <p:transition spd="slow" advTm="2000">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D3DFB09-0CA9-4099-9E75-F282BA5862C4}" type="slidenum">
              <a:rPr lang="zh-CN" altLang="en-US"/>
              <a:pPr>
                <a:defRPr/>
              </a:pPr>
              <a:t>‹#›</a:t>
            </a:fld>
            <a:endParaRPr lang="zh-CN" altLang="en-US"/>
          </a:p>
        </p:txBody>
      </p:sp>
    </p:spTree>
  </p:cSld>
  <p:clrMapOvr>
    <a:masterClrMapping/>
  </p:clrMapOvr>
  <p:transition spd="slow" advTm="2000">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27052CD-A710-45C0-8722-9F02E9EAF679}" type="slidenum">
              <a:rPr lang="zh-CN" altLang="en-US"/>
              <a:pPr>
                <a:defRPr/>
              </a:pPr>
              <a:t>‹#›</a:t>
            </a:fld>
            <a:endParaRPr lang="zh-CN" altLang="en-US"/>
          </a:p>
        </p:txBody>
      </p:sp>
    </p:spTree>
  </p:cSld>
  <p:clrMapOvr>
    <a:masterClrMapping/>
  </p:clrMapOvr>
  <p:transition spd="slow" advTm="2000">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C92F6033-60F5-453A-91FE-CF76E0335EE0}" type="slidenum">
              <a:rPr lang="zh-CN" altLang="en-US"/>
              <a:pPr>
                <a:defRPr/>
              </a:pPr>
              <a:t>‹#›</a:t>
            </a:fld>
            <a:endParaRPr lang="zh-CN" altLang="en-US"/>
          </a:p>
        </p:txBody>
      </p:sp>
    </p:spTree>
  </p:cSld>
  <p:clrMapOvr>
    <a:masterClrMapping/>
  </p:clrMapOvr>
  <p:transition spd="slow" advTm="2000">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6E272459-985A-40AC-AAAA-6D373E7DECFD}" type="slidenum">
              <a:rPr lang="zh-CN" altLang="en-US"/>
              <a:pPr>
                <a:defRPr/>
              </a:pPr>
              <a:t>‹#›</a:t>
            </a:fld>
            <a:endParaRPr lang="zh-CN" altLang="en-US"/>
          </a:p>
        </p:txBody>
      </p:sp>
    </p:spTree>
  </p:cSld>
  <p:clrMapOvr>
    <a:masterClrMapping/>
  </p:clrMapOvr>
  <p:transition spd="slow" advTm="200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日期占位符 4"/>
          <p:cNvSpPr>
            <a:spLocks noGrp="1"/>
          </p:cNvSpPr>
          <p:nvPr>
            <p:ph type="dt" sz="half" idx="10"/>
          </p:nvPr>
        </p:nvSpPr>
        <p:spPr/>
        <p:txBody>
          <a:bodyPr/>
          <a:lstStyle>
            <a:lvl1pPr>
              <a:defRPr/>
            </a:lvl1pPr>
          </a:lstStyle>
          <a:p>
            <a:pPr>
              <a:defRPr/>
            </a:pPr>
            <a:endParaRPr lang="zh-CN" altLang="en-US"/>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8801C10C-07FF-49C9-B164-82C140EC55C3}" type="slidenum">
              <a:rPr lang="zh-CN" altLang="en-US"/>
              <a:pPr>
                <a:defRPr/>
              </a:pPr>
              <a:t>‹#›</a:t>
            </a:fld>
            <a:endParaRPr lang="zh-CN" altLang="en-US"/>
          </a:p>
        </p:txBody>
      </p:sp>
    </p:spTree>
  </p:cSld>
  <p:clrMapOvr>
    <a:masterClrMapping/>
  </p:clrMapOvr>
  <p:transition spd="slow" advTm="2000">
    <p:rand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238AC61-C4E1-482B-9A32-8A4CF2DBFE61}" type="slidenum">
              <a:rPr lang="zh-CN" altLang="en-US"/>
              <a:pPr>
                <a:defRPr/>
              </a:pPr>
              <a:t>‹#›</a:t>
            </a:fld>
            <a:endParaRPr lang="zh-CN" altLang="en-US"/>
          </a:p>
        </p:txBody>
      </p:sp>
    </p:spTree>
  </p:cSld>
  <p:clrMapOvr>
    <a:masterClrMapping/>
  </p:clrMapOvr>
  <p:transition spd="slow" advTm="2000">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6CD6B68-5DF7-4786-82BD-93D929C2A95B}" type="slidenum">
              <a:rPr lang="zh-CN" altLang="en-US"/>
              <a:pPr>
                <a:defRPr/>
              </a:pPr>
              <a:t>‹#›</a:t>
            </a:fld>
            <a:endParaRPr lang="zh-CN" altLang="en-US"/>
          </a:p>
        </p:txBody>
      </p:sp>
    </p:spTree>
  </p:cSld>
  <p:clrMapOvr>
    <a:masterClrMapping/>
  </p:clrMapOvr>
  <p:transition spd="slow" advTm="2000">
    <p:rand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8AA4A77-9123-4D31-9E24-660D898E942A}" type="slidenum">
              <a:rPr lang="zh-CN" altLang="en-US"/>
              <a:pPr>
                <a:defRPr/>
              </a:pPr>
              <a:t>‹#›</a:t>
            </a:fld>
            <a:endParaRPr lang="zh-CN" altLang="en-US"/>
          </a:p>
        </p:txBody>
      </p:sp>
    </p:spTree>
  </p:cSld>
  <p:clrMapOvr>
    <a:masterClrMapping/>
  </p:clrMapOvr>
  <p:transition spd="slow" advTm="2000">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7B27E6B-A59F-43B0-A1C5-FAFCA01FFE34}" type="slidenum">
              <a:rPr lang="zh-CN" altLang="en-US"/>
              <a:pPr>
                <a:defRPr/>
              </a:pPr>
              <a:t>‹#›</a:t>
            </a:fld>
            <a:endParaRPr lang="zh-CN" altLang="en-US"/>
          </a:p>
        </p:txBody>
      </p:sp>
    </p:spTree>
  </p:cSld>
  <p:clrMapOvr>
    <a:masterClrMapping/>
  </p:clrMapOvr>
  <p:transition spd="slow" advTm="2000">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0E983F4-6731-4EAD-9767-644F0D1F4CD4}" type="slidenum">
              <a:rPr lang="zh-CN" altLang="en-US"/>
              <a:pPr>
                <a:defRPr/>
              </a:pPr>
              <a:t>‹#›</a:t>
            </a:fld>
            <a:endParaRPr lang="zh-CN" altLang="en-US"/>
          </a:p>
        </p:txBody>
      </p:sp>
    </p:spTree>
  </p:cSld>
  <p:clrMapOvr>
    <a:masterClrMapping/>
  </p:clrMapOvr>
  <p:transition spd="slow" advTm="2000">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B020A207-804B-4DA7-BFD2-6813DC1A2047}" type="slidenum">
              <a:rPr lang="zh-CN" altLang="en-US"/>
              <a:pPr>
                <a:defRPr/>
              </a:pPr>
              <a:t>‹#›</a:t>
            </a:fld>
            <a:endParaRPr lang="zh-CN" altLang="en-US"/>
          </a:p>
        </p:txBody>
      </p:sp>
    </p:spTree>
  </p:cSld>
  <p:clrMapOvr>
    <a:masterClrMapping/>
  </p:clrMapOvr>
  <p:transition spd="slow" advTm="200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日期占位符 6"/>
          <p:cNvSpPr>
            <a:spLocks noGrp="1"/>
          </p:cNvSpPr>
          <p:nvPr>
            <p:ph type="dt" sz="half" idx="10"/>
          </p:nvPr>
        </p:nvSpPr>
        <p:spPr/>
        <p:txBody>
          <a:bodyPr/>
          <a:lstStyle>
            <a:lvl1pPr>
              <a:defRPr/>
            </a:lvl1pPr>
          </a:lstStyle>
          <a:p>
            <a:pPr>
              <a:defRPr/>
            </a:pPr>
            <a:endParaRPr lang="zh-CN" altLang="en-US"/>
          </a:p>
        </p:txBody>
      </p:sp>
      <p:sp>
        <p:nvSpPr>
          <p:cNvPr id="8" name="页脚占位符 7"/>
          <p:cNvSpPr>
            <a:spLocks noGrp="1"/>
          </p:cNvSpPr>
          <p:nvPr>
            <p:ph type="ftr" sz="quarter" idx="11"/>
          </p:nvPr>
        </p:nvSpPr>
        <p:spPr/>
        <p:txBody>
          <a:bodyPr/>
          <a:lstStyle>
            <a:lvl1pPr>
              <a:defRPr/>
            </a:lvl1pPr>
          </a:lstStyle>
          <a:p>
            <a:pPr>
              <a:defRPr/>
            </a:pPr>
            <a:endParaRPr lang="zh-CN" altLang="en-US"/>
          </a:p>
        </p:txBody>
      </p:sp>
      <p:sp>
        <p:nvSpPr>
          <p:cNvPr id="9" name="灯片编号占位符 8"/>
          <p:cNvSpPr>
            <a:spLocks noGrp="1"/>
          </p:cNvSpPr>
          <p:nvPr>
            <p:ph type="sldNum" sz="quarter" idx="12"/>
          </p:nvPr>
        </p:nvSpPr>
        <p:spPr/>
        <p:txBody>
          <a:bodyPr/>
          <a:lstStyle>
            <a:lvl1pPr>
              <a:defRPr/>
            </a:lvl1pPr>
          </a:lstStyle>
          <a:p>
            <a:pPr>
              <a:defRPr/>
            </a:pPr>
            <a:fld id="{079FCD12-B8C3-485C-935B-104C4973B540}" type="slidenum">
              <a:rPr lang="zh-CN" altLang="en-US"/>
              <a:pPr>
                <a:defRPr/>
              </a:pPr>
              <a:t>‹#›</a:t>
            </a:fld>
            <a:endParaRPr lang="zh-CN" altLang="en-US"/>
          </a:p>
        </p:txBody>
      </p:sp>
    </p:spTree>
  </p:cSld>
  <p:clrMapOvr>
    <a:masterClrMapping/>
  </p:clrMapOvr>
  <p:transition spd="slow" advTm="200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2"/>
          <p:cNvSpPr>
            <a:spLocks noGrp="1"/>
          </p:cNvSpPr>
          <p:nvPr>
            <p:ph type="dt" sz="half" idx="10"/>
          </p:nvPr>
        </p:nvSpPr>
        <p:spPr/>
        <p:txBody>
          <a:bodyPr/>
          <a:lstStyle>
            <a:lvl1pPr>
              <a:defRPr/>
            </a:lvl1pPr>
          </a:lstStyle>
          <a:p>
            <a:pPr>
              <a:defRPr/>
            </a:pPr>
            <a:endParaRPr lang="zh-CN" altLang="en-US"/>
          </a:p>
        </p:txBody>
      </p:sp>
      <p:sp>
        <p:nvSpPr>
          <p:cNvPr id="4" name="页脚占位符 3"/>
          <p:cNvSpPr>
            <a:spLocks noGrp="1"/>
          </p:cNvSpPr>
          <p:nvPr>
            <p:ph type="ftr" sz="quarter" idx="11"/>
          </p:nvPr>
        </p:nvSpPr>
        <p:spPr/>
        <p:txBody>
          <a:bodyPr/>
          <a:lstStyle>
            <a:lvl1pPr>
              <a:defRPr/>
            </a:lvl1pPr>
          </a:lstStyle>
          <a:p>
            <a:pPr>
              <a:defRPr/>
            </a:pPr>
            <a:endParaRPr lang="zh-CN" altLang="en-US"/>
          </a:p>
        </p:txBody>
      </p:sp>
      <p:sp>
        <p:nvSpPr>
          <p:cNvPr id="5" name="灯片编号占位符 4"/>
          <p:cNvSpPr>
            <a:spLocks noGrp="1"/>
          </p:cNvSpPr>
          <p:nvPr>
            <p:ph type="sldNum" sz="quarter" idx="12"/>
          </p:nvPr>
        </p:nvSpPr>
        <p:spPr/>
        <p:txBody>
          <a:bodyPr/>
          <a:lstStyle>
            <a:lvl1pPr>
              <a:defRPr/>
            </a:lvl1pPr>
          </a:lstStyle>
          <a:p>
            <a:pPr>
              <a:defRPr/>
            </a:pPr>
            <a:fld id="{69A650B2-7381-4592-B9A3-1C8AC7195544}" type="slidenum">
              <a:rPr lang="zh-CN" altLang="en-US"/>
              <a:pPr>
                <a:defRPr/>
              </a:pPr>
              <a:t>‹#›</a:t>
            </a:fld>
            <a:endParaRPr lang="zh-CN" altLang="en-US"/>
          </a:p>
        </p:txBody>
      </p:sp>
    </p:spTree>
  </p:cSld>
  <p:clrMapOvr>
    <a:masterClrMapping/>
  </p:clrMapOvr>
  <p:transition spd="slow" advTm="200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zh-CN" altLang="en-US"/>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C78B130F-81BB-46ED-AFF9-AB59D1843B3E}" type="slidenum">
              <a:rPr lang="zh-CN" altLang="en-US"/>
              <a:pPr>
                <a:defRPr/>
              </a:pPr>
              <a:t>‹#›</a:t>
            </a:fld>
            <a:endParaRPr lang="zh-CN" altLang="en-US"/>
          </a:p>
        </p:txBody>
      </p:sp>
    </p:spTree>
  </p:cSld>
  <p:clrMapOvr>
    <a:masterClrMapping/>
  </p:clrMapOvr>
  <p:transition spd="slow" advTm="200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zh-CN" altLang="en-US"/>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FCFE8602-FD89-4B47-AC04-E51D8A41D3BC}" type="slidenum">
              <a:rPr lang="zh-CN" altLang="en-US"/>
              <a:pPr>
                <a:defRPr/>
              </a:pPr>
              <a:t>‹#›</a:t>
            </a:fld>
            <a:endParaRPr lang="zh-CN" altLang="en-US"/>
          </a:p>
        </p:txBody>
      </p:sp>
    </p:spTree>
  </p:cSld>
  <p:clrMapOvr>
    <a:masterClrMapping/>
  </p:clrMapOvr>
  <p:transition spd="slow" advTm="200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zh-CN" altLang="en-US"/>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033FF5B6-ACA9-4005-99B4-92E610EDDBFF}" type="slidenum">
              <a:rPr lang="zh-CN" altLang="en-US"/>
              <a:pPr>
                <a:defRPr/>
              </a:pPr>
              <a:t>‹#›</a:t>
            </a:fld>
            <a:endParaRPr lang="zh-CN" altLang="en-US"/>
          </a:p>
        </p:txBody>
      </p:sp>
    </p:spTree>
  </p:cSld>
  <p:clrMapOvr>
    <a:masterClrMapping/>
  </p:clrMapOvr>
  <p:transition spd="slow" advTm="200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smtClean="0"/>
          </a:p>
        </p:txBody>
      </p:sp>
      <p:sp>
        <p:nvSpPr>
          <p:cNvPr id="1027"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C1033D3E-4243-420D-B60C-44B0B6893C85}" type="datetimeFigureOut">
              <a:rPr lang="zh-CN" altLang="en-US"/>
              <a:pPr>
                <a:defRPr/>
              </a:pPr>
              <a:t>2017/7/8</a:t>
            </a:fld>
            <a:endParaRPr lang="zh-CN" alt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FC25884F-2259-4C39-B9CC-F89166A38CE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5"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ransition spd="slow" advTm="2000">
    <p:random/>
  </p:transition>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ea typeface="宋体" charset="-122"/>
        </a:defRPr>
      </a:lvl2pPr>
      <a:lvl3pPr algn="l" rtl="0" fontAlgn="base">
        <a:lnSpc>
          <a:spcPct val="90000"/>
        </a:lnSpc>
        <a:spcBef>
          <a:spcPct val="0"/>
        </a:spcBef>
        <a:spcAft>
          <a:spcPct val="0"/>
        </a:spcAft>
        <a:defRPr sz="4400">
          <a:solidFill>
            <a:schemeClr val="tx1"/>
          </a:solidFill>
          <a:latin typeface="Calibri Light" pitchFamily="34" charset="0"/>
          <a:ea typeface="宋体" charset="-122"/>
        </a:defRPr>
      </a:lvl3pPr>
      <a:lvl4pPr algn="l" rtl="0" fontAlgn="base">
        <a:lnSpc>
          <a:spcPct val="90000"/>
        </a:lnSpc>
        <a:spcBef>
          <a:spcPct val="0"/>
        </a:spcBef>
        <a:spcAft>
          <a:spcPct val="0"/>
        </a:spcAft>
        <a:defRPr sz="4400">
          <a:solidFill>
            <a:schemeClr val="tx1"/>
          </a:solidFill>
          <a:latin typeface="Calibri Light" pitchFamily="34" charset="0"/>
          <a:ea typeface="宋体" charset="-122"/>
        </a:defRPr>
      </a:lvl4pPr>
      <a:lvl5pPr algn="l" rtl="0" fontAlgn="base">
        <a:lnSpc>
          <a:spcPct val="90000"/>
        </a:lnSpc>
        <a:spcBef>
          <a:spcPct val="0"/>
        </a:spcBef>
        <a:spcAft>
          <a:spcPct val="0"/>
        </a:spcAft>
        <a:defRPr sz="4400">
          <a:solidFill>
            <a:schemeClr val="tx1"/>
          </a:solidFill>
          <a:latin typeface="Calibri Light" pitchFamily="34" charset="0"/>
          <a:ea typeface="宋体"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314" name="标题占位符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900">
                <a:solidFill>
                  <a:prstClr val="black">
                    <a:tint val="75000"/>
                  </a:prstClr>
                </a:solidFill>
                <a:latin typeface="+mn-lt"/>
                <a:ea typeface="+mn-ea"/>
              </a:defRPr>
            </a:lvl1pPr>
          </a:lstStyle>
          <a:p>
            <a:pPr>
              <a:defRPr/>
            </a:pPr>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9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fontAlgn="auto">
              <a:spcBef>
                <a:spcPts val="0"/>
              </a:spcBef>
              <a:spcAft>
                <a:spcPts val="0"/>
              </a:spcAft>
              <a:defRPr sz="900" smtClean="0">
                <a:solidFill>
                  <a:prstClr val="black">
                    <a:tint val="75000"/>
                  </a:prstClr>
                </a:solidFill>
                <a:latin typeface="+mn-lt"/>
                <a:ea typeface="+mn-ea"/>
              </a:defRPr>
            </a:lvl1pPr>
          </a:lstStyle>
          <a:p>
            <a:pPr>
              <a:defRPr/>
            </a:pPr>
            <a:fld id="{3F11C4E7-F821-4882-9DC9-9146CB73164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06" r:id="rId1"/>
    <p:sldLayoutId id="2147483705" r:id="rId2"/>
    <p:sldLayoutId id="2147483704" r:id="rId3"/>
    <p:sldLayoutId id="2147483703" r:id="rId4"/>
    <p:sldLayoutId id="2147483702" r:id="rId5"/>
    <p:sldLayoutId id="2147483701" r:id="rId6"/>
    <p:sldLayoutId id="2147483700" r:id="rId7"/>
    <p:sldLayoutId id="2147483699" r:id="rId8"/>
    <p:sldLayoutId id="2147483698" r:id="rId9"/>
    <p:sldLayoutId id="2147483697" r:id="rId10"/>
    <p:sldLayoutId id="2147483696" r:id="rId11"/>
  </p:sldLayoutIdLst>
  <p:transition spd="slow" advTm="2000">
    <p:random/>
  </p:transition>
  <p:hf sldNum="0" hdr="0" ftr="0" dt="0"/>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Calibri Light" pitchFamily="34" charset="0"/>
          <a:ea typeface="宋体" charset="-122"/>
        </a:defRPr>
      </a:lvl2pPr>
      <a:lvl3pPr algn="l" defTabSz="685800" rtl="0" fontAlgn="base">
        <a:lnSpc>
          <a:spcPct val="90000"/>
        </a:lnSpc>
        <a:spcBef>
          <a:spcPct val="0"/>
        </a:spcBef>
        <a:spcAft>
          <a:spcPct val="0"/>
        </a:spcAft>
        <a:defRPr sz="3300">
          <a:solidFill>
            <a:schemeClr val="tx1"/>
          </a:solidFill>
          <a:latin typeface="Calibri Light" pitchFamily="34" charset="0"/>
          <a:ea typeface="宋体" charset="-122"/>
        </a:defRPr>
      </a:lvl3pPr>
      <a:lvl4pPr algn="l" defTabSz="685800" rtl="0" fontAlgn="base">
        <a:lnSpc>
          <a:spcPct val="90000"/>
        </a:lnSpc>
        <a:spcBef>
          <a:spcPct val="0"/>
        </a:spcBef>
        <a:spcAft>
          <a:spcPct val="0"/>
        </a:spcAft>
        <a:defRPr sz="3300">
          <a:solidFill>
            <a:schemeClr val="tx1"/>
          </a:solidFill>
          <a:latin typeface="Calibri Light" pitchFamily="34" charset="0"/>
          <a:ea typeface="宋体" charset="-122"/>
        </a:defRPr>
      </a:lvl4pPr>
      <a:lvl5pPr algn="l" defTabSz="685800" rtl="0" fontAlgn="base">
        <a:lnSpc>
          <a:spcPct val="90000"/>
        </a:lnSpc>
        <a:spcBef>
          <a:spcPct val="0"/>
        </a:spcBef>
        <a:spcAft>
          <a:spcPct val="0"/>
        </a:spcAft>
        <a:defRPr sz="3300">
          <a:solidFill>
            <a:schemeClr val="tx1"/>
          </a:solidFill>
          <a:latin typeface="Calibri Light" pitchFamily="34" charset="0"/>
          <a:ea typeface="宋体" charset="-122"/>
        </a:defRPr>
      </a:lvl5pPr>
      <a:lvl6pPr marL="457200" algn="l" defTabSz="685800" rtl="0" fontAlgn="base">
        <a:lnSpc>
          <a:spcPct val="90000"/>
        </a:lnSpc>
        <a:spcBef>
          <a:spcPct val="0"/>
        </a:spcBef>
        <a:spcAft>
          <a:spcPct val="0"/>
        </a:spcAft>
        <a:defRPr sz="3300">
          <a:solidFill>
            <a:schemeClr val="tx1"/>
          </a:solidFill>
          <a:latin typeface="Calibri Light" pitchFamily="34" charset="0"/>
          <a:ea typeface="宋体" charset="-122"/>
        </a:defRPr>
      </a:lvl6pPr>
      <a:lvl7pPr marL="914400" algn="l" defTabSz="685800" rtl="0" fontAlgn="base">
        <a:lnSpc>
          <a:spcPct val="90000"/>
        </a:lnSpc>
        <a:spcBef>
          <a:spcPct val="0"/>
        </a:spcBef>
        <a:spcAft>
          <a:spcPct val="0"/>
        </a:spcAft>
        <a:defRPr sz="3300">
          <a:solidFill>
            <a:schemeClr val="tx1"/>
          </a:solidFill>
          <a:latin typeface="Calibri Light" pitchFamily="34" charset="0"/>
          <a:ea typeface="宋体" charset="-122"/>
        </a:defRPr>
      </a:lvl7pPr>
      <a:lvl8pPr marL="1371600" algn="l" defTabSz="685800" rtl="0" fontAlgn="base">
        <a:lnSpc>
          <a:spcPct val="90000"/>
        </a:lnSpc>
        <a:spcBef>
          <a:spcPct val="0"/>
        </a:spcBef>
        <a:spcAft>
          <a:spcPct val="0"/>
        </a:spcAft>
        <a:defRPr sz="3300">
          <a:solidFill>
            <a:schemeClr val="tx1"/>
          </a:solidFill>
          <a:latin typeface="Calibri Light" pitchFamily="34" charset="0"/>
          <a:ea typeface="宋体" charset="-122"/>
        </a:defRPr>
      </a:lvl8pPr>
      <a:lvl9pPr marL="1828800" algn="l" defTabSz="685800" rtl="0" fontAlgn="base">
        <a:lnSpc>
          <a:spcPct val="90000"/>
        </a:lnSpc>
        <a:spcBef>
          <a:spcPct val="0"/>
        </a:spcBef>
        <a:spcAft>
          <a:spcPct val="0"/>
        </a:spcAft>
        <a:defRPr sz="3300">
          <a:solidFill>
            <a:schemeClr val="tx1"/>
          </a:solidFill>
          <a:latin typeface="Calibri Light" pitchFamily="34" charset="0"/>
          <a:ea typeface="宋体" charset="-122"/>
        </a:defRPr>
      </a:lvl9pPr>
    </p:titleStyle>
    <p:bodyStyle>
      <a:lvl1pPr marL="171450" indent="-171450" algn="l" defTabSz="685800" rtl="0" fontAlgn="base">
        <a:lnSpc>
          <a:spcPct val="90000"/>
        </a:lnSpc>
        <a:spcBef>
          <a:spcPts val="750"/>
        </a:spcBef>
        <a:spcAft>
          <a:spcPct val="0"/>
        </a:spcAft>
        <a:buFont typeface="Arial"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5602" name="标题占位符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900">
                <a:solidFill>
                  <a:prstClr val="black">
                    <a:tint val="75000"/>
                  </a:prstClr>
                </a:solidFill>
                <a:latin typeface="+mn-lt"/>
                <a:ea typeface="+mn-ea"/>
              </a:defRPr>
            </a:lvl1pPr>
          </a:lstStyle>
          <a:p>
            <a:pPr>
              <a:defRPr/>
            </a:pPr>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9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fontAlgn="auto">
              <a:spcBef>
                <a:spcPts val="0"/>
              </a:spcBef>
              <a:spcAft>
                <a:spcPts val="0"/>
              </a:spcAft>
              <a:defRPr sz="900" smtClean="0">
                <a:solidFill>
                  <a:prstClr val="black">
                    <a:tint val="75000"/>
                  </a:prstClr>
                </a:solidFill>
                <a:latin typeface="+mn-lt"/>
                <a:ea typeface="+mn-ea"/>
              </a:defRPr>
            </a:lvl1pPr>
          </a:lstStyle>
          <a:p>
            <a:pPr>
              <a:defRPr/>
            </a:pPr>
            <a:fld id="{5A00D8D4-7436-4D9A-9B76-88F826E0F43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17" r:id="rId1"/>
    <p:sldLayoutId id="2147483716" r:id="rId2"/>
    <p:sldLayoutId id="2147483715" r:id="rId3"/>
    <p:sldLayoutId id="2147483714" r:id="rId4"/>
    <p:sldLayoutId id="2147483713" r:id="rId5"/>
    <p:sldLayoutId id="2147483712" r:id="rId6"/>
    <p:sldLayoutId id="2147483711" r:id="rId7"/>
    <p:sldLayoutId id="2147483710" r:id="rId8"/>
    <p:sldLayoutId id="2147483709" r:id="rId9"/>
    <p:sldLayoutId id="2147483708" r:id="rId10"/>
    <p:sldLayoutId id="2147483707" r:id="rId11"/>
  </p:sldLayoutIdLst>
  <p:transition spd="slow" advTm="2000">
    <p:random/>
  </p:transition>
  <p:hf sldNum="0" hdr="0" ftr="0" dt="0"/>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Calibri Light" pitchFamily="34" charset="0"/>
          <a:ea typeface="宋体" charset="-122"/>
        </a:defRPr>
      </a:lvl2pPr>
      <a:lvl3pPr algn="l" defTabSz="685800" rtl="0" fontAlgn="base">
        <a:lnSpc>
          <a:spcPct val="90000"/>
        </a:lnSpc>
        <a:spcBef>
          <a:spcPct val="0"/>
        </a:spcBef>
        <a:spcAft>
          <a:spcPct val="0"/>
        </a:spcAft>
        <a:defRPr sz="3300">
          <a:solidFill>
            <a:schemeClr val="tx1"/>
          </a:solidFill>
          <a:latin typeface="Calibri Light" pitchFamily="34" charset="0"/>
          <a:ea typeface="宋体" charset="-122"/>
        </a:defRPr>
      </a:lvl3pPr>
      <a:lvl4pPr algn="l" defTabSz="685800" rtl="0" fontAlgn="base">
        <a:lnSpc>
          <a:spcPct val="90000"/>
        </a:lnSpc>
        <a:spcBef>
          <a:spcPct val="0"/>
        </a:spcBef>
        <a:spcAft>
          <a:spcPct val="0"/>
        </a:spcAft>
        <a:defRPr sz="3300">
          <a:solidFill>
            <a:schemeClr val="tx1"/>
          </a:solidFill>
          <a:latin typeface="Calibri Light" pitchFamily="34" charset="0"/>
          <a:ea typeface="宋体" charset="-122"/>
        </a:defRPr>
      </a:lvl4pPr>
      <a:lvl5pPr algn="l" defTabSz="685800" rtl="0" fontAlgn="base">
        <a:lnSpc>
          <a:spcPct val="90000"/>
        </a:lnSpc>
        <a:spcBef>
          <a:spcPct val="0"/>
        </a:spcBef>
        <a:spcAft>
          <a:spcPct val="0"/>
        </a:spcAft>
        <a:defRPr sz="3300">
          <a:solidFill>
            <a:schemeClr val="tx1"/>
          </a:solidFill>
          <a:latin typeface="Calibri Light" pitchFamily="34" charset="0"/>
          <a:ea typeface="宋体" charset="-122"/>
        </a:defRPr>
      </a:lvl5pPr>
      <a:lvl6pPr marL="457200" algn="l" defTabSz="685800" rtl="0" fontAlgn="base">
        <a:lnSpc>
          <a:spcPct val="90000"/>
        </a:lnSpc>
        <a:spcBef>
          <a:spcPct val="0"/>
        </a:spcBef>
        <a:spcAft>
          <a:spcPct val="0"/>
        </a:spcAft>
        <a:defRPr sz="3300">
          <a:solidFill>
            <a:schemeClr val="tx1"/>
          </a:solidFill>
          <a:latin typeface="Calibri Light" pitchFamily="34" charset="0"/>
          <a:ea typeface="宋体" charset="-122"/>
        </a:defRPr>
      </a:lvl6pPr>
      <a:lvl7pPr marL="914400" algn="l" defTabSz="685800" rtl="0" fontAlgn="base">
        <a:lnSpc>
          <a:spcPct val="90000"/>
        </a:lnSpc>
        <a:spcBef>
          <a:spcPct val="0"/>
        </a:spcBef>
        <a:spcAft>
          <a:spcPct val="0"/>
        </a:spcAft>
        <a:defRPr sz="3300">
          <a:solidFill>
            <a:schemeClr val="tx1"/>
          </a:solidFill>
          <a:latin typeface="Calibri Light" pitchFamily="34" charset="0"/>
          <a:ea typeface="宋体" charset="-122"/>
        </a:defRPr>
      </a:lvl7pPr>
      <a:lvl8pPr marL="1371600" algn="l" defTabSz="685800" rtl="0" fontAlgn="base">
        <a:lnSpc>
          <a:spcPct val="90000"/>
        </a:lnSpc>
        <a:spcBef>
          <a:spcPct val="0"/>
        </a:spcBef>
        <a:spcAft>
          <a:spcPct val="0"/>
        </a:spcAft>
        <a:defRPr sz="3300">
          <a:solidFill>
            <a:schemeClr val="tx1"/>
          </a:solidFill>
          <a:latin typeface="Calibri Light" pitchFamily="34" charset="0"/>
          <a:ea typeface="宋体" charset="-122"/>
        </a:defRPr>
      </a:lvl8pPr>
      <a:lvl9pPr marL="1828800" algn="l" defTabSz="685800" rtl="0" fontAlgn="base">
        <a:lnSpc>
          <a:spcPct val="90000"/>
        </a:lnSpc>
        <a:spcBef>
          <a:spcPct val="0"/>
        </a:spcBef>
        <a:spcAft>
          <a:spcPct val="0"/>
        </a:spcAft>
        <a:defRPr sz="3300">
          <a:solidFill>
            <a:schemeClr val="tx1"/>
          </a:solidFill>
          <a:latin typeface="Calibri Light" pitchFamily="34" charset="0"/>
          <a:ea typeface="宋体" charset="-122"/>
        </a:defRPr>
      </a:lvl9pPr>
    </p:titleStyle>
    <p:bodyStyle>
      <a:lvl1pPr marL="171450" indent="-171450" algn="l" defTabSz="685800" rtl="0" fontAlgn="base">
        <a:lnSpc>
          <a:spcPct val="90000"/>
        </a:lnSpc>
        <a:spcBef>
          <a:spcPts val="750"/>
        </a:spcBef>
        <a:spcAft>
          <a:spcPct val="0"/>
        </a:spcAft>
        <a:buFont typeface="Arial"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7890" name="标题占位符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900">
                <a:solidFill>
                  <a:prstClr val="black">
                    <a:tint val="75000"/>
                  </a:prstClr>
                </a:solidFill>
                <a:latin typeface="+mn-lt"/>
                <a:ea typeface="+mn-ea"/>
              </a:defRPr>
            </a:lvl1pPr>
          </a:lstStyle>
          <a:p>
            <a:pPr>
              <a:defRPr/>
            </a:pPr>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9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fontAlgn="auto">
              <a:spcBef>
                <a:spcPts val="0"/>
              </a:spcBef>
              <a:spcAft>
                <a:spcPts val="0"/>
              </a:spcAft>
              <a:defRPr sz="900" smtClean="0">
                <a:solidFill>
                  <a:prstClr val="black">
                    <a:tint val="75000"/>
                  </a:prstClr>
                </a:solidFill>
                <a:latin typeface="+mn-lt"/>
                <a:ea typeface="+mn-ea"/>
              </a:defRPr>
            </a:lvl1pPr>
          </a:lstStyle>
          <a:p>
            <a:pPr>
              <a:defRPr/>
            </a:pPr>
            <a:fld id="{3BDA210C-990D-4C5A-84B3-0EF8BB16640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29" r:id="rId1"/>
    <p:sldLayoutId id="2147483728" r:id="rId2"/>
    <p:sldLayoutId id="2147483727" r:id="rId3"/>
    <p:sldLayoutId id="2147483726" r:id="rId4"/>
    <p:sldLayoutId id="2147483725" r:id="rId5"/>
    <p:sldLayoutId id="2147483724" r:id="rId6"/>
    <p:sldLayoutId id="2147483723" r:id="rId7"/>
    <p:sldLayoutId id="2147483722" r:id="rId8"/>
    <p:sldLayoutId id="2147483721" r:id="rId9"/>
    <p:sldLayoutId id="2147483720" r:id="rId10"/>
    <p:sldLayoutId id="2147483719" r:id="rId11"/>
    <p:sldLayoutId id="2147483718" r:id="rId12"/>
  </p:sldLayoutIdLst>
  <p:transition spd="slow" advTm="2000">
    <p:random/>
  </p:transition>
  <p:hf sldNum="0" hdr="0" ftr="0" dt="0"/>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Calibri Light" pitchFamily="34" charset="0"/>
          <a:ea typeface="宋体" charset="-122"/>
        </a:defRPr>
      </a:lvl2pPr>
      <a:lvl3pPr algn="l" defTabSz="685800" rtl="0" fontAlgn="base">
        <a:lnSpc>
          <a:spcPct val="90000"/>
        </a:lnSpc>
        <a:spcBef>
          <a:spcPct val="0"/>
        </a:spcBef>
        <a:spcAft>
          <a:spcPct val="0"/>
        </a:spcAft>
        <a:defRPr sz="3300">
          <a:solidFill>
            <a:schemeClr val="tx1"/>
          </a:solidFill>
          <a:latin typeface="Calibri Light" pitchFamily="34" charset="0"/>
          <a:ea typeface="宋体" charset="-122"/>
        </a:defRPr>
      </a:lvl3pPr>
      <a:lvl4pPr algn="l" defTabSz="685800" rtl="0" fontAlgn="base">
        <a:lnSpc>
          <a:spcPct val="90000"/>
        </a:lnSpc>
        <a:spcBef>
          <a:spcPct val="0"/>
        </a:spcBef>
        <a:spcAft>
          <a:spcPct val="0"/>
        </a:spcAft>
        <a:defRPr sz="3300">
          <a:solidFill>
            <a:schemeClr val="tx1"/>
          </a:solidFill>
          <a:latin typeface="Calibri Light" pitchFamily="34" charset="0"/>
          <a:ea typeface="宋体" charset="-122"/>
        </a:defRPr>
      </a:lvl4pPr>
      <a:lvl5pPr algn="l" defTabSz="685800" rtl="0" fontAlgn="base">
        <a:lnSpc>
          <a:spcPct val="90000"/>
        </a:lnSpc>
        <a:spcBef>
          <a:spcPct val="0"/>
        </a:spcBef>
        <a:spcAft>
          <a:spcPct val="0"/>
        </a:spcAft>
        <a:defRPr sz="3300">
          <a:solidFill>
            <a:schemeClr val="tx1"/>
          </a:solidFill>
          <a:latin typeface="Calibri Light" pitchFamily="34" charset="0"/>
          <a:ea typeface="宋体" charset="-122"/>
        </a:defRPr>
      </a:lvl5pPr>
      <a:lvl6pPr marL="457200" algn="l" defTabSz="685800" rtl="0" fontAlgn="base">
        <a:lnSpc>
          <a:spcPct val="90000"/>
        </a:lnSpc>
        <a:spcBef>
          <a:spcPct val="0"/>
        </a:spcBef>
        <a:spcAft>
          <a:spcPct val="0"/>
        </a:spcAft>
        <a:defRPr sz="3300">
          <a:solidFill>
            <a:schemeClr val="tx1"/>
          </a:solidFill>
          <a:latin typeface="Calibri Light" pitchFamily="34" charset="0"/>
          <a:ea typeface="宋体" charset="-122"/>
        </a:defRPr>
      </a:lvl6pPr>
      <a:lvl7pPr marL="914400" algn="l" defTabSz="685800" rtl="0" fontAlgn="base">
        <a:lnSpc>
          <a:spcPct val="90000"/>
        </a:lnSpc>
        <a:spcBef>
          <a:spcPct val="0"/>
        </a:spcBef>
        <a:spcAft>
          <a:spcPct val="0"/>
        </a:spcAft>
        <a:defRPr sz="3300">
          <a:solidFill>
            <a:schemeClr val="tx1"/>
          </a:solidFill>
          <a:latin typeface="Calibri Light" pitchFamily="34" charset="0"/>
          <a:ea typeface="宋体" charset="-122"/>
        </a:defRPr>
      </a:lvl7pPr>
      <a:lvl8pPr marL="1371600" algn="l" defTabSz="685800" rtl="0" fontAlgn="base">
        <a:lnSpc>
          <a:spcPct val="90000"/>
        </a:lnSpc>
        <a:spcBef>
          <a:spcPct val="0"/>
        </a:spcBef>
        <a:spcAft>
          <a:spcPct val="0"/>
        </a:spcAft>
        <a:defRPr sz="3300">
          <a:solidFill>
            <a:schemeClr val="tx1"/>
          </a:solidFill>
          <a:latin typeface="Calibri Light" pitchFamily="34" charset="0"/>
          <a:ea typeface="宋体" charset="-122"/>
        </a:defRPr>
      </a:lvl8pPr>
      <a:lvl9pPr marL="1828800" algn="l" defTabSz="685800" rtl="0" fontAlgn="base">
        <a:lnSpc>
          <a:spcPct val="90000"/>
        </a:lnSpc>
        <a:spcBef>
          <a:spcPct val="0"/>
        </a:spcBef>
        <a:spcAft>
          <a:spcPct val="0"/>
        </a:spcAft>
        <a:defRPr sz="3300">
          <a:solidFill>
            <a:schemeClr val="tx1"/>
          </a:solidFill>
          <a:latin typeface="Calibri Light" pitchFamily="34" charset="0"/>
          <a:ea typeface="宋体" charset="-122"/>
        </a:defRPr>
      </a:lvl9pPr>
    </p:titleStyle>
    <p:bodyStyle>
      <a:lvl1pPr marL="171450" indent="-171450" algn="l" defTabSz="685800" rtl="0" fontAlgn="base">
        <a:lnSpc>
          <a:spcPct val="90000"/>
        </a:lnSpc>
        <a:spcBef>
          <a:spcPts val="750"/>
        </a:spcBef>
        <a:spcAft>
          <a:spcPct val="0"/>
        </a:spcAft>
        <a:buFont typeface="Arial"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2226" name="图片 3"/>
          <p:cNvPicPr>
            <a:picLocks noChangeAspect="1"/>
          </p:cNvPicPr>
          <p:nvPr/>
        </p:nvPicPr>
        <p:blipFill>
          <a:blip r:embed="rId3" cstate="print"/>
          <a:srcRect/>
          <a:stretch>
            <a:fillRect/>
          </a:stretch>
        </p:blipFill>
        <p:spPr bwMode="auto">
          <a:xfrm>
            <a:off x="1614488" y="147638"/>
            <a:ext cx="6611937" cy="6858000"/>
          </a:xfrm>
          <a:prstGeom prst="rect">
            <a:avLst/>
          </a:prstGeom>
          <a:noFill/>
          <a:ln w="9525">
            <a:noFill/>
            <a:miter lim="800000"/>
            <a:headEnd/>
            <a:tailEnd/>
          </a:ln>
        </p:spPr>
      </p:pic>
      <p:sp>
        <p:nvSpPr>
          <p:cNvPr id="6" name="文本框 5"/>
          <p:cNvSpPr txBox="1"/>
          <p:nvPr/>
        </p:nvSpPr>
        <p:spPr>
          <a:xfrm rot="21591943">
            <a:off x="3276600" y="2403475"/>
            <a:ext cx="2751138" cy="1108075"/>
          </a:xfrm>
          <a:prstGeom prst="rect">
            <a:avLst/>
          </a:prstGeom>
          <a:noFill/>
        </p:spPr>
        <p:txBody>
          <a:bodyPr>
            <a:spAutoFit/>
          </a:bodyPr>
          <a:lstStyle/>
          <a:p>
            <a:pPr fontAlgn="auto">
              <a:spcBef>
                <a:spcPts val="0"/>
              </a:spcBef>
              <a:spcAft>
                <a:spcPts val="0"/>
              </a:spcAft>
              <a:defRPr/>
            </a:pPr>
            <a:r>
              <a:rPr lang="zh-CN" altLang="en-US" sz="6600" b="1" dirty="0">
                <a:solidFill>
                  <a:schemeClr val="tx1">
                    <a:lumMod val="75000"/>
                    <a:lumOff val="25000"/>
                  </a:schemeClr>
                </a:solidFill>
                <a:latin typeface="微软雅黑" panose="020B0503020204020204" pitchFamily="34" charset="-122"/>
                <a:ea typeface="微软雅黑" panose="020B0503020204020204" pitchFamily="34" charset="-122"/>
              </a:rPr>
              <a:t>上课啦</a:t>
            </a:r>
          </a:p>
        </p:txBody>
      </p:sp>
      <p:sp>
        <p:nvSpPr>
          <p:cNvPr id="9" name="文本框 8"/>
          <p:cNvSpPr txBox="1"/>
          <p:nvPr/>
        </p:nvSpPr>
        <p:spPr>
          <a:xfrm rot="21592248">
            <a:off x="3225800" y="3463925"/>
            <a:ext cx="2811463" cy="276225"/>
          </a:xfrm>
          <a:prstGeom prst="rect">
            <a:avLst/>
          </a:prstGeom>
          <a:noFill/>
        </p:spPr>
        <p:txBody>
          <a:bodyPr>
            <a:spAutoFit/>
          </a:bodyPr>
          <a:lstStyle/>
          <a:p>
            <a:pPr algn="dist" fontAlgn="auto">
              <a:spcBef>
                <a:spcPts val="0"/>
              </a:spcBef>
              <a:spcAft>
                <a:spcPts val="0"/>
              </a:spcAft>
              <a:defRPr/>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THE POWERPOINT TEMPALTE</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slow" advTm="2000">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66562" name="组合 1"/>
          <p:cNvGrpSpPr>
            <a:grpSpLocks/>
          </p:cNvGrpSpPr>
          <p:nvPr/>
        </p:nvGrpSpPr>
        <p:grpSpPr bwMode="auto">
          <a:xfrm>
            <a:off x="9525" y="52388"/>
            <a:ext cx="1403350" cy="819150"/>
            <a:chOff x="449263" y="-463550"/>
            <a:chExt cx="4000500" cy="2379663"/>
          </a:xfrm>
        </p:grpSpPr>
        <p:sp>
          <p:nvSpPr>
            <p:cNvPr id="66568"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6569"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6570"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6571"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6572"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6573"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6574"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6575"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6576"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6577"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6578"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6579"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6580"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6581"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6582"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6583"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6584"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6585"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6586"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6587"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6588"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6589"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6590"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6591"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6592"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6593"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6594"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6595"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6596"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6597"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6598"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6599"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6600"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6601"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6602"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6603"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6604"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6605"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6606"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6607"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6608"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6609"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6610"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6611"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6612"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6613"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6614"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6615"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6616"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6617"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6618"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6619"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6620"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6621"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6622"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6623"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6563" name="文本框 59"/>
          <p:cNvSpPr txBox="1">
            <a:spLocks noChangeArrowheads="1"/>
          </p:cNvSpPr>
          <p:nvPr/>
        </p:nvSpPr>
        <p:spPr bwMode="auto">
          <a:xfrm>
            <a:off x="1836738" y="414338"/>
            <a:ext cx="5686425" cy="461962"/>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特殊矩阵的压缩存储</a:t>
            </a:r>
            <a:endParaRPr lang="zh-CN" altLang="en-US"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6565" name="内容占位符 64"/>
          <p:cNvSpPr>
            <a:spLocks noGrp="1"/>
          </p:cNvSpPr>
          <p:nvPr>
            <p:ph idx="1"/>
          </p:nvPr>
        </p:nvSpPr>
        <p:spPr bwMode="auto">
          <a:xfrm>
            <a:off x="616448" y="1662208"/>
            <a:ext cx="7886700" cy="460375"/>
          </a:xfrm>
        </p:spPr>
        <p:txBody>
          <a:bodyPr wrap="square" numCol="1" anchor="t" anchorCtr="0" compatLnSpc="1">
            <a:prstTxWarp prst="textNoShape">
              <a:avLst/>
            </a:prstTxWarp>
            <a:normAutofit fontScale="77500" lnSpcReduction="20000"/>
          </a:bodyPr>
          <a:lstStyle/>
          <a:p>
            <a:pPr>
              <a:buNone/>
            </a:pPr>
            <a:r>
              <a:rPr lang="zh-CN" altLang="zh-CN" sz="2800" dirty="0" smtClean="0"/>
              <a:t>三角矩阵大体分为三类：下三角矩阵、上三角矩阵、对称矩阵。</a:t>
            </a:r>
            <a:endParaRPr lang="zh-CN" altLang="en-US" sz="2800" b="1" dirty="0" smtClean="0">
              <a:latin typeface="黑体" pitchFamily="49" charset="-122"/>
              <a:ea typeface="黑体" pitchFamily="49" charset="-122"/>
            </a:endParaRPr>
          </a:p>
        </p:txBody>
      </p:sp>
      <p:sp>
        <p:nvSpPr>
          <p:cNvPr id="65" name="内容占位符 64"/>
          <p:cNvSpPr txBox="1">
            <a:spLocks/>
          </p:cNvSpPr>
          <p:nvPr/>
        </p:nvSpPr>
        <p:spPr bwMode="auto">
          <a:xfrm>
            <a:off x="220663" y="1170889"/>
            <a:ext cx="7886700" cy="460375"/>
          </a:xfrm>
          <a:prstGeom prst="rect">
            <a:avLst/>
          </a:prstGeom>
        </p:spPr>
        <p:txBody>
          <a:bodyPr vert="horz" wrap="square" lIns="91440" tIns="45720" rIns="91440" bIns="45720" numCol="1" rtlCol="0" anchor="t" anchorCtr="0" compatLnSpc="1">
            <a:prstTxWarp prst="textNoShape">
              <a:avLst/>
            </a:prstTxWarp>
            <a:normAutofit lnSpcReduction="10000"/>
          </a:bodyPr>
          <a:lstStyle/>
          <a:p>
            <a:pPr marL="171450" marR="0" lvl="0" indent="-171450" algn="l" defTabSz="685800" rtl="0" eaLnBrk="1" fontAlgn="base" latinLnBrk="0" hangingPunct="1">
              <a:lnSpc>
                <a:spcPct val="90000"/>
              </a:lnSpc>
              <a:spcBef>
                <a:spcPts val="750"/>
              </a:spcBef>
              <a:spcAft>
                <a:spcPct val="0"/>
              </a:spcAft>
              <a:buClrTx/>
              <a:buSzTx/>
              <a:buFont typeface="Arial" charset="0"/>
              <a:buNone/>
              <a:tabLst/>
              <a:defRPr/>
            </a:pPr>
            <a:r>
              <a:rPr lang="zh-CN" altLang="en-US" sz="2800" b="1" dirty="0" smtClean="0">
                <a:latin typeface="+mn-lt"/>
                <a:ea typeface="+mn-ea"/>
              </a:rPr>
              <a:t>三</a:t>
            </a:r>
            <a:r>
              <a:rPr lang="zh-CN" altLang="en-US" sz="2800" b="1" dirty="0" smtClean="0">
                <a:latin typeface="+mn-lt"/>
                <a:ea typeface="+mn-ea"/>
              </a:rPr>
              <a:t>角矩阵</a:t>
            </a:r>
            <a:endParaRPr kumimoji="0" lang="zh-CN" altLang="en-US" sz="2800" b="1" i="0" u="none" strike="noStrike" kern="1200" cap="none" spc="0" normalizeH="0" baseline="0" noProof="0" dirty="0" smtClean="0">
              <a:ln>
                <a:noFill/>
              </a:ln>
              <a:solidFill>
                <a:schemeClr val="tx1"/>
              </a:solidFill>
              <a:effectLst/>
              <a:uLnTx/>
              <a:uFillTx/>
              <a:latin typeface="黑体" pitchFamily="49" charset="-122"/>
              <a:ea typeface="黑体" pitchFamily="49" charset="-122"/>
              <a:cs typeface="+mn-cs"/>
            </a:endParaRPr>
          </a:p>
        </p:txBody>
      </p:sp>
      <p:sp>
        <p:nvSpPr>
          <p:cNvPr id="73" name="矩形 72"/>
          <p:cNvSpPr/>
          <p:nvPr/>
        </p:nvSpPr>
        <p:spPr>
          <a:xfrm>
            <a:off x="1336808" y="3954016"/>
            <a:ext cx="1800493" cy="369332"/>
          </a:xfrm>
          <a:prstGeom prst="rect">
            <a:avLst/>
          </a:prstGeom>
        </p:spPr>
        <p:txBody>
          <a:bodyPr wrap="none">
            <a:spAutoFit/>
          </a:bodyPr>
          <a:lstStyle/>
          <a:p>
            <a:r>
              <a:rPr lang="zh-CN" altLang="zh-CN" dirty="0" smtClean="0"/>
              <a:t>下三角</a:t>
            </a:r>
            <a:r>
              <a:rPr lang="zh-CN" altLang="zh-CN" dirty="0" smtClean="0"/>
              <a:t>矩阵</a:t>
            </a:r>
            <a:r>
              <a:rPr lang="zh-CN" altLang="en-US" dirty="0" smtClean="0"/>
              <a:t>实例</a:t>
            </a:r>
            <a:endParaRPr lang="zh-CN" altLang="en-US" dirty="0"/>
          </a:p>
        </p:txBody>
      </p:sp>
      <p:pic>
        <p:nvPicPr>
          <p:cNvPr id="4105" name="Picture 9"/>
          <p:cNvPicPr>
            <a:picLocks noChangeAspect="1" noChangeArrowheads="1"/>
          </p:cNvPicPr>
          <p:nvPr/>
        </p:nvPicPr>
        <p:blipFill>
          <a:blip r:embed="rId3" cstate="print"/>
          <a:srcRect/>
          <a:stretch>
            <a:fillRect/>
          </a:stretch>
        </p:blipFill>
        <p:spPr bwMode="auto">
          <a:xfrm>
            <a:off x="609457" y="2131823"/>
            <a:ext cx="3257550" cy="1857375"/>
          </a:xfrm>
          <a:prstGeom prst="rect">
            <a:avLst/>
          </a:prstGeom>
          <a:noFill/>
          <a:ln w="9525">
            <a:noFill/>
            <a:miter lim="800000"/>
            <a:headEnd/>
            <a:tailEnd/>
          </a:ln>
        </p:spPr>
      </p:pic>
      <p:sp>
        <p:nvSpPr>
          <p:cNvPr id="75" name="内容占位符 64"/>
          <p:cNvSpPr txBox="1">
            <a:spLocks/>
          </p:cNvSpPr>
          <p:nvPr/>
        </p:nvSpPr>
        <p:spPr bwMode="auto">
          <a:xfrm>
            <a:off x="4162566" y="2278631"/>
            <a:ext cx="4329207" cy="2498085"/>
          </a:xfrm>
          <a:prstGeom prst="rect">
            <a:avLst/>
          </a:prstGeom>
        </p:spPr>
        <p:txBody>
          <a:bodyPr vert="horz" wrap="square" lIns="91440" tIns="45720" rIns="91440" bIns="45720" numCol="1" rtlCol="0" anchor="t" anchorCtr="0" compatLnSpc="1">
            <a:prstTxWarp prst="textNoShape">
              <a:avLst/>
            </a:prstTxWarp>
            <a:normAutofit fontScale="62500" lnSpcReduction="20000"/>
          </a:bodyPr>
          <a:lstStyle/>
          <a:p>
            <a:pPr marL="171450" lvl="0" indent="-171450" defTabSz="685800">
              <a:lnSpc>
                <a:spcPct val="120000"/>
              </a:lnSpc>
              <a:spcBef>
                <a:spcPts val="750"/>
              </a:spcBef>
            </a:pPr>
            <a:r>
              <a:rPr lang="en-US" altLang="zh-CN" sz="2800" dirty="0" smtClean="0">
                <a:solidFill>
                  <a:schemeClr val="bg2">
                    <a:lumMod val="25000"/>
                  </a:schemeClr>
                </a:solidFill>
              </a:rPr>
              <a:t>            </a:t>
            </a:r>
            <a:r>
              <a:rPr lang="zh-CN" altLang="zh-CN" sz="2800" dirty="0" smtClean="0">
                <a:solidFill>
                  <a:schemeClr val="bg2">
                    <a:lumMod val="25000"/>
                  </a:schemeClr>
                </a:solidFill>
                <a:latin typeface="楷体" pitchFamily="49" charset="-122"/>
                <a:ea typeface="楷体" pitchFamily="49" charset="-122"/>
              </a:rPr>
              <a:t>对于</a:t>
            </a:r>
            <a:r>
              <a:rPr lang="zh-CN" altLang="zh-CN" sz="2800" dirty="0" smtClean="0">
                <a:solidFill>
                  <a:schemeClr val="bg2">
                    <a:lumMod val="25000"/>
                  </a:schemeClr>
                </a:solidFill>
                <a:latin typeface="楷体" pitchFamily="49" charset="-122"/>
                <a:ea typeface="楷体" pitchFamily="49" charset="-122"/>
              </a:rPr>
              <a:t>下三角矩阵的压缩存储，只需要存储下三角的非</a:t>
            </a:r>
            <a:r>
              <a:rPr lang="zh-CN" altLang="zh-CN" sz="2800" dirty="0" smtClean="0">
                <a:solidFill>
                  <a:schemeClr val="bg2">
                    <a:lumMod val="25000"/>
                  </a:schemeClr>
                </a:solidFill>
                <a:latin typeface="楷体" pitchFamily="49" charset="-122"/>
                <a:ea typeface="楷体" pitchFamily="49" charset="-122"/>
              </a:rPr>
              <a:t>零元素。</a:t>
            </a:r>
            <a:r>
              <a:rPr lang="zh-CN" altLang="zh-CN" sz="2800" dirty="0" smtClean="0">
                <a:solidFill>
                  <a:schemeClr val="bg2">
                    <a:lumMod val="25000"/>
                  </a:schemeClr>
                </a:solidFill>
                <a:latin typeface="楷体" pitchFamily="49" charset="-122"/>
                <a:ea typeface="楷体" pitchFamily="49" charset="-122"/>
              </a:rPr>
              <a:t>假设按“行序为主序”进行存储，得到的序列是</a:t>
            </a:r>
            <a:r>
              <a:rPr lang="en-US" altLang="zh-CN" sz="2800" dirty="0" smtClean="0">
                <a:solidFill>
                  <a:schemeClr val="bg2">
                    <a:lumMod val="25000"/>
                  </a:schemeClr>
                </a:solidFill>
                <a:latin typeface="楷体" pitchFamily="49" charset="-122"/>
                <a:ea typeface="楷体" pitchFamily="49" charset="-122"/>
              </a:rPr>
              <a:t>a</a:t>
            </a:r>
            <a:r>
              <a:rPr lang="en-US" altLang="zh-CN" sz="2800" baseline="-25000" dirty="0" smtClean="0">
                <a:solidFill>
                  <a:schemeClr val="bg2">
                    <a:lumMod val="25000"/>
                  </a:schemeClr>
                </a:solidFill>
                <a:latin typeface="楷体" pitchFamily="49" charset="-122"/>
                <a:ea typeface="楷体" pitchFamily="49" charset="-122"/>
              </a:rPr>
              <a:t>11</a:t>
            </a:r>
            <a:r>
              <a:rPr lang="en-US" altLang="zh-CN" sz="2800" dirty="0" smtClean="0">
                <a:solidFill>
                  <a:schemeClr val="bg2">
                    <a:lumMod val="25000"/>
                  </a:schemeClr>
                </a:solidFill>
                <a:latin typeface="楷体" pitchFamily="49" charset="-122"/>
                <a:ea typeface="楷体" pitchFamily="49" charset="-122"/>
              </a:rPr>
              <a:t>,a</a:t>
            </a:r>
            <a:r>
              <a:rPr lang="en-US" altLang="zh-CN" sz="2800" baseline="-25000" dirty="0" smtClean="0">
                <a:solidFill>
                  <a:schemeClr val="bg2">
                    <a:lumMod val="25000"/>
                  </a:schemeClr>
                </a:solidFill>
                <a:latin typeface="楷体" pitchFamily="49" charset="-122"/>
                <a:ea typeface="楷体" pitchFamily="49" charset="-122"/>
              </a:rPr>
              <a:t>21</a:t>
            </a:r>
            <a:r>
              <a:rPr lang="en-US" altLang="zh-CN" sz="2800" dirty="0" smtClean="0">
                <a:solidFill>
                  <a:schemeClr val="bg2">
                    <a:lumMod val="25000"/>
                  </a:schemeClr>
                </a:solidFill>
                <a:latin typeface="楷体" pitchFamily="49" charset="-122"/>
                <a:ea typeface="楷体" pitchFamily="49" charset="-122"/>
              </a:rPr>
              <a:t>,a</a:t>
            </a:r>
            <a:r>
              <a:rPr lang="en-US" altLang="zh-CN" sz="2800" baseline="-25000" dirty="0" smtClean="0">
                <a:solidFill>
                  <a:schemeClr val="bg2">
                    <a:lumMod val="25000"/>
                  </a:schemeClr>
                </a:solidFill>
                <a:latin typeface="楷体" pitchFamily="49" charset="-122"/>
                <a:ea typeface="楷体" pitchFamily="49" charset="-122"/>
              </a:rPr>
              <a:t>22</a:t>
            </a:r>
            <a:r>
              <a:rPr lang="en-US" altLang="zh-CN" sz="2800" dirty="0" smtClean="0">
                <a:solidFill>
                  <a:schemeClr val="bg2">
                    <a:lumMod val="25000"/>
                  </a:schemeClr>
                </a:solidFill>
                <a:latin typeface="楷体" pitchFamily="49" charset="-122"/>
                <a:ea typeface="楷体" pitchFamily="49" charset="-122"/>
              </a:rPr>
              <a:t>,a</a:t>
            </a:r>
            <a:r>
              <a:rPr lang="en-US" altLang="zh-CN" sz="2800" baseline="-25000" dirty="0" smtClean="0">
                <a:solidFill>
                  <a:schemeClr val="bg2">
                    <a:lumMod val="25000"/>
                  </a:schemeClr>
                </a:solidFill>
                <a:latin typeface="楷体" pitchFamily="49" charset="-122"/>
                <a:ea typeface="楷体" pitchFamily="49" charset="-122"/>
              </a:rPr>
              <a:t>31</a:t>
            </a:r>
            <a:r>
              <a:rPr lang="en-US" altLang="zh-CN" sz="2800" dirty="0" smtClean="0">
                <a:solidFill>
                  <a:schemeClr val="bg2">
                    <a:lumMod val="25000"/>
                  </a:schemeClr>
                </a:solidFill>
                <a:latin typeface="楷体" pitchFamily="49" charset="-122"/>
                <a:ea typeface="楷体" pitchFamily="49" charset="-122"/>
              </a:rPr>
              <a:t>,a</a:t>
            </a:r>
            <a:r>
              <a:rPr lang="en-US" altLang="zh-CN" sz="2800" baseline="-25000" dirty="0" smtClean="0">
                <a:solidFill>
                  <a:schemeClr val="bg2">
                    <a:lumMod val="25000"/>
                  </a:schemeClr>
                </a:solidFill>
                <a:latin typeface="楷体" pitchFamily="49" charset="-122"/>
                <a:ea typeface="楷体" pitchFamily="49" charset="-122"/>
              </a:rPr>
              <a:t>32</a:t>
            </a:r>
            <a:r>
              <a:rPr lang="en-US" altLang="zh-CN" sz="2800" dirty="0" smtClean="0">
                <a:solidFill>
                  <a:schemeClr val="bg2">
                    <a:lumMod val="25000"/>
                  </a:schemeClr>
                </a:solidFill>
                <a:latin typeface="楷体" pitchFamily="49" charset="-122"/>
                <a:ea typeface="楷体" pitchFamily="49" charset="-122"/>
              </a:rPr>
              <a:t>,a</a:t>
            </a:r>
            <a:r>
              <a:rPr lang="en-US" altLang="zh-CN" sz="2800" baseline="-25000" dirty="0" smtClean="0">
                <a:solidFill>
                  <a:schemeClr val="bg2">
                    <a:lumMod val="25000"/>
                  </a:schemeClr>
                </a:solidFill>
                <a:latin typeface="楷体" pitchFamily="49" charset="-122"/>
                <a:ea typeface="楷体" pitchFamily="49" charset="-122"/>
              </a:rPr>
              <a:t>33</a:t>
            </a:r>
            <a:r>
              <a:rPr lang="zh-CN" altLang="zh-CN" sz="2800" dirty="0" smtClean="0">
                <a:solidFill>
                  <a:schemeClr val="bg2">
                    <a:lumMod val="25000"/>
                  </a:schemeClr>
                </a:solidFill>
                <a:latin typeface="楷体" pitchFamily="49" charset="-122"/>
                <a:ea typeface="楷体" pitchFamily="49" charset="-122"/>
              </a:rPr>
              <a:t>…</a:t>
            </a:r>
            <a:r>
              <a:rPr lang="en-US" altLang="zh-CN" sz="2800" dirty="0" smtClean="0">
                <a:solidFill>
                  <a:schemeClr val="bg2">
                    <a:lumMod val="25000"/>
                  </a:schemeClr>
                </a:solidFill>
                <a:latin typeface="楷体" pitchFamily="49" charset="-122"/>
                <a:ea typeface="楷体" pitchFamily="49" charset="-122"/>
              </a:rPr>
              <a:t>a</a:t>
            </a:r>
            <a:r>
              <a:rPr lang="en-US" altLang="zh-CN" sz="2800" baseline="-25000" dirty="0" smtClean="0">
                <a:solidFill>
                  <a:schemeClr val="bg2">
                    <a:lumMod val="25000"/>
                  </a:schemeClr>
                </a:solidFill>
                <a:latin typeface="楷体" pitchFamily="49" charset="-122"/>
                <a:ea typeface="楷体" pitchFamily="49" charset="-122"/>
              </a:rPr>
              <a:t>n1</a:t>
            </a:r>
            <a:r>
              <a:rPr lang="en-US" altLang="zh-CN" sz="2800" dirty="0" smtClean="0">
                <a:solidFill>
                  <a:schemeClr val="bg2">
                    <a:lumMod val="25000"/>
                  </a:schemeClr>
                </a:solidFill>
                <a:latin typeface="楷体" pitchFamily="49" charset="-122"/>
                <a:ea typeface="楷体" pitchFamily="49" charset="-122"/>
              </a:rPr>
              <a:t>,a</a:t>
            </a:r>
            <a:r>
              <a:rPr lang="en-US" altLang="zh-CN" sz="2800" baseline="-25000" dirty="0" smtClean="0">
                <a:solidFill>
                  <a:schemeClr val="bg2">
                    <a:lumMod val="25000"/>
                  </a:schemeClr>
                </a:solidFill>
                <a:latin typeface="楷体" pitchFamily="49" charset="-122"/>
                <a:ea typeface="楷体" pitchFamily="49" charset="-122"/>
              </a:rPr>
              <a:t>n2</a:t>
            </a:r>
            <a:r>
              <a:rPr lang="zh-CN" altLang="zh-CN" sz="2800" dirty="0" smtClean="0">
                <a:solidFill>
                  <a:schemeClr val="bg2">
                    <a:lumMod val="25000"/>
                  </a:schemeClr>
                </a:solidFill>
                <a:latin typeface="楷体" pitchFamily="49" charset="-122"/>
                <a:ea typeface="楷体" pitchFamily="49" charset="-122"/>
              </a:rPr>
              <a:t>…</a:t>
            </a:r>
            <a:r>
              <a:rPr lang="en-US" altLang="zh-CN" sz="2800" dirty="0" err="1" smtClean="0">
                <a:solidFill>
                  <a:schemeClr val="bg2">
                    <a:lumMod val="25000"/>
                  </a:schemeClr>
                </a:solidFill>
                <a:latin typeface="楷体" pitchFamily="49" charset="-122"/>
                <a:ea typeface="楷体" pitchFamily="49" charset="-122"/>
              </a:rPr>
              <a:t>a</a:t>
            </a:r>
            <a:r>
              <a:rPr lang="en-US" altLang="zh-CN" sz="2800" baseline="-25000" dirty="0" err="1" smtClean="0">
                <a:solidFill>
                  <a:schemeClr val="bg2">
                    <a:lumMod val="25000"/>
                  </a:schemeClr>
                </a:solidFill>
                <a:latin typeface="楷体" pitchFamily="49" charset="-122"/>
                <a:ea typeface="楷体" pitchFamily="49" charset="-122"/>
              </a:rPr>
              <a:t>nn</a:t>
            </a:r>
            <a:r>
              <a:rPr lang="zh-CN" altLang="zh-CN" sz="2800" dirty="0" smtClean="0">
                <a:solidFill>
                  <a:schemeClr val="bg2">
                    <a:lumMod val="25000"/>
                  </a:schemeClr>
                </a:solidFill>
                <a:latin typeface="楷体" pitchFamily="49" charset="-122"/>
                <a:ea typeface="楷体" pitchFamily="49" charset="-122"/>
              </a:rPr>
              <a:t>。</a:t>
            </a:r>
            <a:endParaRPr lang="en-US" altLang="zh-CN" sz="2800" dirty="0" smtClean="0">
              <a:solidFill>
                <a:schemeClr val="bg2">
                  <a:lumMod val="25000"/>
                </a:schemeClr>
              </a:solidFill>
              <a:latin typeface="楷体" pitchFamily="49" charset="-122"/>
              <a:ea typeface="楷体" pitchFamily="49" charset="-122"/>
            </a:endParaRPr>
          </a:p>
          <a:p>
            <a:pPr marL="171450" lvl="0" indent="-171450" defTabSz="685800">
              <a:lnSpc>
                <a:spcPct val="120000"/>
              </a:lnSpc>
              <a:spcBef>
                <a:spcPts val="750"/>
              </a:spcBef>
            </a:pPr>
            <a:r>
              <a:rPr lang="en-US" altLang="zh-CN" sz="2800" dirty="0" smtClean="0">
                <a:solidFill>
                  <a:schemeClr val="bg2">
                    <a:lumMod val="25000"/>
                  </a:schemeClr>
                </a:solidFill>
                <a:latin typeface="楷体" pitchFamily="49" charset="-122"/>
                <a:ea typeface="楷体" pitchFamily="49" charset="-122"/>
              </a:rPr>
              <a:t> </a:t>
            </a:r>
            <a:r>
              <a:rPr lang="en-US" altLang="zh-CN" sz="2800" dirty="0" smtClean="0">
                <a:solidFill>
                  <a:schemeClr val="bg2">
                    <a:lumMod val="25000"/>
                  </a:schemeClr>
                </a:solidFill>
                <a:latin typeface="楷体" pitchFamily="49" charset="-122"/>
                <a:ea typeface="楷体" pitchFamily="49" charset="-122"/>
              </a:rPr>
              <a:t>    </a:t>
            </a:r>
            <a:r>
              <a:rPr lang="zh-CN" altLang="zh-CN" sz="2800" dirty="0" smtClean="0">
                <a:solidFill>
                  <a:schemeClr val="bg2">
                    <a:lumMod val="25000"/>
                  </a:schemeClr>
                </a:solidFill>
                <a:latin typeface="楷体" pitchFamily="49" charset="-122"/>
                <a:ea typeface="楷体" pitchFamily="49" charset="-122"/>
              </a:rPr>
              <a:t>由于</a:t>
            </a:r>
            <a:r>
              <a:rPr lang="zh-CN" altLang="zh-CN" sz="2800" dirty="0" smtClean="0">
                <a:solidFill>
                  <a:schemeClr val="bg2">
                    <a:lumMod val="25000"/>
                  </a:schemeClr>
                </a:solidFill>
                <a:latin typeface="楷体" pitchFamily="49" charset="-122"/>
                <a:ea typeface="楷体" pitchFamily="49" charset="-122"/>
              </a:rPr>
              <a:t>下三角矩阵的元素个数为</a:t>
            </a:r>
            <a:r>
              <a:rPr lang="en-US" altLang="zh-CN" sz="2800" dirty="0" smtClean="0">
                <a:solidFill>
                  <a:schemeClr val="bg2">
                    <a:lumMod val="25000"/>
                  </a:schemeClr>
                </a:solidFill>
                <a:latin typeface="楷体" pitchFamily="49" charset="-122"/>
                <a:ea typeface="楷体" pitchFamily="49" charset="-122"/>
              </a:rPr>
              <a:t>n(n+1)/2</a:t>
            </a:r>
            <a:r>
              <a:rPr lang="zh-CN" altLang="zh-CN" sz="2800" dirty="0" smtClean="0">
                <a:solidFill>
                  <a:schemeClr val="bg2">
                    <a:lumMod val="25000"/>
                  </a:schemeClr>
                </a:solidFill>
                <a:latin typeface="楷体" pitchFamily="49" charset="-122"/>
                <a:ea typeface="楷体" pitchFamily="49" charset="-122"/>
              </a:rPr>
              <a:t>，所以可压缩存储到一个大小为</a:t>
            </a:r>
            <a:r>
              <a:rPr lang="en-US" altLang="zh-CN" sz="2800" dirty="0" smtClean="0">
                <a:solidFill>
                  <a:schemeClr val="bg2">
                    <a:lumMod val="25000"/>
                  </a:schemeClr>
                </a:solidFill>
                <a:latin typeface="楷体" pitchFamily="49" charset="-122"/>
                <a:ea typeface="楷体" pitchFamily="49" charset="-122"/>
              </a:rPr>
              <a:t>n(n+1)/2</a:t>
            </a:r>
            <a:r>
              <a:rPr lang="zh-CN" altLang="zh-CN" sz="2800" dirty="0" smtClean="0">
                <a:solidFill>
                  <a:schemeClr val="bg2">
                    <a:lumMod val="25000"/>
                  </a:schemeClr>
                </a:solidFill>
                <a:latin typeface="楷体" pitchFamily="49" charset="-122"/>
                <a:ea typeface="楷体" pitchFamily="49" charset="-122"/>
              </a:rPr>
              <a:t>的一维数组中。</a:t>
            </a:r>
            <a:endParaRPr kumimoji="0" lang="zh-CN" altLang="en-US" sz="2800" b="1" i="0" u="none" strike="noStrike" kern="1200" cap="none" spc="0" normalizeH="0" baseline="0" noProof="0" dirty="0" smtClean="0">
              <a:ln>
                <a:noFill/>
              </a:ln>
              <a:solidFill>
                <a:schemeClr val="bg2">
                  <a:lumMod val="25000"/>
                </a:schemeClr>
              </a:solidFill>
              <a:effectLst/>
              <a:uLnTx/>
              <a:uFillTx/>
              <a:latin typeface="楷体" pitchFamily="49" charset="-122"/>
              <a:ea typeface="楷体" pitchFamily="49" charset="-122"/>
            </a:endParaRPr>
          </a:p>
        </p:txBody>
      </p:sp>
      <p:pic>
        <p:nvPicPr>
          <p:cNvPr id="4106" name="Picture 41"/>
          <p:cNvPicPr>
            <a:picLocks noChangeAspect="1" noChangeArrowheads="1"/>
          </p:cNvPicPr>
          <p:nvPr/>
        </p:nvPicPr>
        <p:blipFill>
          <a:blip r:embed="rId4" cstate="print"/>
          <a:srcRect/>
          <a:stretch>
            <a:fillRect/>
          </a:stretch>
        </p:blipFill>
        <p:spPr bwMode="auto">
          <a:xfrm>
            <a:off x="1460310" y="4449170"/>
            <a:ext cx="6059607" cy="1232870"/>
          </a:xfrm>
          <a:prstGeom prst="rect">
            <a:avLst/>
          </a:prstGeom>
          <a:noFill/>
          <a:ln w="9525">
            <a:noFill/>
            <a:miter lim="800000"/>
            <a:headEnd/>
            <a:tailEnd/>
          </a:ln>
        </p:spPr>
      </p:pic>
      <p:sp>
        <p:nvSpPr>
          <p:cNvPr id="77" name="矩形 76"/>
          <p:cNvSpPr/>
          <p:nvPr/>
        </p:nvSpPr>
        <p:spPr>
          <a:xfrm>
            <a:off x="2515877" y="5782817"/>
            <a:ext cx="4546437" cy="523220"/>
          </a:xfrm>
          <a:prstGeom prst="rect">
            <a:avLst/>
          </a:prstGeom>
        </p:spPr>
        <p:txBody>
          <a:bodyPr wrap="none">
            <a:spAutoFit/>
          </a:bodyPr>
          <a:lstStyle/>
          <a:p>
            <a:r>
              <a:rPr lang="en-US" altLang="zh-CN" sz="2800" dirty="0" smtClean="0">
                <a:solidFill>
                  <a:srgbClr val="4037F9"/>
                </a:solidFill>
              </a:rPr>
              <a:t>Loc(</a:t>
            </a:r>
            <a:r>
              <a:rPr lang="en-US" altLang="zh-CN" sz="2800" dirty="0" err="1" smtClean="0">
                <a:solidFill>
                  <a:srgbClr val="4037F9"/>
                </a:solidFill>
              </a:rPr>
              <a:t>a</a:t>
            </a:r>
            <a:r>
              <a:rPr lang="en-US" altLang="zh-CN" sz="2800" baseline="-25000" dirty="0" err="1" smtClean="0">
                <a:solidFill>
                  <a:srgbClr val="4037F9"/>
                </a:solidFill>
              </a:rPr>
              <a:t>ij</a:t>
            </a:r>
            <a:r>
              <a:rPr lang="en-US" altLang="zh-CN" sz="2800" dirty="0" smtClean="0">
                <a:solidFill>
                  <a:srgbClr val="4037F9"/>
                </a:solidFill>
              </a:rPr>
              <a:t>)=Loc(a</a:t>
            </a:r>
            <a:r>
              <a:rPr lang="en-US" altLang="zh-CN" sz="2800" baseline="-25000" dirty="0" smtClean="0">
                <a:solidFill>
                  <a:srgbClr val="4037F9"/>
                </a:solidFill>
              </a:rPr>
              <a:t>11</a:t>
            </a:r>
            <a:r>
              <a:rPr lang="en-US" altLang="zh-CN" sz="2800" dirty="0" smtClean="0">
                <a:solidFill>
                  <a:srgbClr val="4037F9"/>
                </a:solidFill>
              </a:rPr>
              <a:t>)+ </a:t>
            </a:r>
            <a:r>
              <a:rPr lang="en-US" altLang="zh-CN" sz="2800" dirty="0" err="1" smtClean="0">
                <a:solidFill>
                  <a:srgbClr val="4037F9"/>
                </a:solidFill>
              </a:rPr>
              <a:t>i</a:t>
            </a:r>
            <a:r>
              <a:rPr lang="en-US" altLang="zh-CN" sz="2800" dirty="0" smtClean="0">
                <a:solidFill>
                  <a:srgbClr val="4037F9"/>
                </a:solidFill>
              </a:rPr>
              <a:t> (</a:t>
            </a:r>
            <a:r>
              <a:rPr lang="en-US" altLang="zh-CN" sz="2800" dirty="0" err="1" smtClean="0">
                <a:solidFill>
                  <a:srgbClr val="4037F9"/>
                </a:solidFill>
              </a:rPr>
              <a:t>i</a:t>
            </a:r>
            <a:r>
              <a:rPr lang="en-US" altLang="zh-CN" sz="2800" dirty="0" smtClean="0">
                <a:solidFill>
                  <a:srgbClr val="4037F9"/>
                </a:solidFill>
              </a:rPr>
              <a:t> -1)/2+ j-1</a:t>
            </a:r>
            <a:endParaRPr lang="zh-CN" altLang="en-US" sz="2800" dirty="0">
              <a:solidFill>
                <a:srgbClr val="4037F9"/>
              </a:solidFill>
            </a:endParaRPr>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106"/>
                                        </p:tgtEl>
                                        <p:attrNameLst>
                                          <p:attrName>style.visibility</p:attrName>
                                        </p:attrNameLst>
                                      </p:cBhvr>
                                      <p:to>
                                        <p:strVal val="visible"/>
                                      </p:to>
                                    </p:set>
                                    <p:animEffect transition="in" filter="blinds(horizontal)">
                                      <p:cBhvr>
                                        <p:cTn id="7" dur="500"/>
                                        <p:tgtEl>
                                          <p:spTgt spid="410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additive="base">
                                        <p:cTn id="12" dur="500" fill="hold"/>
                                        <p:tgtEl>
                                          <p:spTgt spid="77"/>
                                        </p:tgtEl>
                                        <p:attrNameLst>
                                          <p:attrName>ppt_x</p:attrName>
                                        </p:attrNameLst>
                                      </p:cBhvr>
                                      <p:tavLst>
                                        <p:tav tm="0">
                                          <p:val>
                                            <p:strVal val="#ppt_x"/>
                                          </p:val>
                                        </p:tav>
                                        <p:tav tm="100000">
                                          <p:val>
                                            <p:strVal val="#ppt_x"/>
                                          </p:val>
                                        </p:tav>
                                      </p:tavLst>
                                    </p:anim>
                                    <p:anim calcmode="lin" valueType="num">
                                      <p:cBhvr additive="base">
                                        <p:cTn id="13" dur="500" fill="hold"/>
                                        <p:tgtEl>
                                          <p:spTgt spid="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68610" name="组合 1"/>
          <p:cNvGrpSpPr>
            <a:grpSpLocks/>
          </p:cNvGrpSpPr>
          <p:nvPr/>
        </p:nvGrpSpPr>
        <p:grpSpPr bwMode="auto">
          <a:xfrm>
            <a:off x="9525" y="52388"/>
            <a:ext cx="1403350" cy="819150"/>
            <a:chOff x="449263" y="-463550"/>
            <a:chExt cx="4000500" cy="2379663"/>
          </a:xfrm>
        </p:grpSpPr>
        <p:sp>
          <p:nvSpPr>
            <p:cNvPr id="68616"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8617"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8618"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8619"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8620"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8621"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8622"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8623"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8624"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5"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6"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7"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8"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9"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0"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1"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2"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8633"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4"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5"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6"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8637"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8638"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8639"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8640"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8641"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8642"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8643"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44"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45"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46"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8647"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48"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8649"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8650"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8651"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8652"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8653"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8654"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8655"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8656"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8657"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58"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59"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60"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8661"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8662"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8663"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8664"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8665"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8666"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8667"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68"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69"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8670"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71"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8611" name="文本框 59"/>
          <p:cNvSpPr txBox="1">
            <a:spLocks noChangeArrowheads="1"/>
          </p:cNvSpPr>
          <p:nvPr/>
        </p:nvSpPr>
        <p:spPr bwMode="auto">
          <a:xfrm>
            <a:off x="1836738" y="414338"/>
            <a:ext cx="5686425" cy="461962"/>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特殊矩阵的压缩存储</a:t>
            </a:r>
            <a:endParaRPr lang="zh-CN" altLang="en-US" sz="2400"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8613" name="内容占位符 64"/>
          <p:cNvSpPr>
            <a:spLocks noGrp="1"/>
          </p:cNvSpPr>
          <p:nvPr>
            <p:ph idx="1"/>
          </p:nvPr>
        </p:nvSpPr>
        <p:spPr bwMode="auto">
          <a:xfrm>
            <a:off x="220663" y="1020763"/>
            <a:ext cx="7886700" cy="460375"/>
          </a:xfrm>
        </p:spPr>
        <p:txBody>
          <a:bodyPr wrap="square" numCol="1" anchor="t" anchorCtr="0" compatLnSpc="1">
            <a:prstTxWarp prst="textNoShape">
              <a:avLst/>
            </a:prstTxWarp>
            <a:normAutofit lnSpcReduction="10000"/>
          </a:bodyPr>
          <a:lstStyle/>
          <a:p>
            <a:pPr lvl="0">
              <a:buNone/>
              <a:defRPr/>
            </a:pPr>
            <a:r>
              <a:rPr lang="zh-CN" altLang="en-US" sz="2800" b="1" dirty="0" smtClean="0"/>
              <a:t>三角矩阵</a:t>
            </a:r>
            <a:endParaRPr lang="zh-CN" altLang="en-US" sz="2800" b="1" dirty="0" smtClean="0">
              <a:latin typeface="黑体" pitchFamily="49" charset="-122"/>
              <a:ea typeface="黑体" pitchFamily="49" charset="-122"/>
            </a:endParaRPr>
          </a:p>
        </p:txBody>
      </p:sp>
      <p:sp>
        <p:nvSpPr>
          <p:cNvPr id="66" name="Rectangle 3"/>
          <p:cNvSpPr txBox="1">
            <a:spLocks noChangeArrowheads="1"/>
          </p:cNvSpPr>
          <p:nvPr/>
        </p:nvSpPr>
        <p:spPr bwMode="gray">
          <a:xfrm>
            <a:off x="744538" y="1625600"/>
            <a:ext cx="7908143" cy="858293"/>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pPr>
            <a:r>
              <a:rPr lang="zh-CN" altLang="en-US" sz="2200" kern="0" dirty="0" smtClean="0"/>
              <a:t>     </a:t>
            </a:r>
            <a:r>
              <a:rPr lang="zh-CN" altLang="zh-CN" dirty="0" smtClean="0">
                <a:solidFill>
                  <a:schemeClr val="bg2">
                    <a:lumMod val="25000"/>
                  </a:schemeClr>
                </a:solidFill>
                <a:latin typeface="楷体" pitchFamily="49" charset="-122"/>
                <a:ea typeface="楷体" pitchFamily="49" charset="-122"/>
              </a:rPr>
              <a:t>同样</a:t>
            </a:r>
            <a:r>
              <a:rPr lang="zh-CN" altLang="zh-CN" dirty="0" smtClean="0">
                <a:solidFill>
                  <a:schemeClr val="bg2">
                    <a:lumMod val="25000"/>
                  </a:schemeClr>
                </a:solidFill>
                <a:latin typeface="楷体" pitchFamily="49" charset="-122"/>
                <a:ea typeface="楷体" pitchFamily="49" charset="-122"/>
              </a:rPr>
              <a:t>，对于上三角矩阵，也可以将其压缩存储到一个大小为</a:t>
            </a:r>
            <a:r>
              <a:rPr lang="en-US" altLang="zh-CN" dirty="0" smtClean="0">
                <a:solidFill>
                  <a:schemeClr val="bg2">
                    <a:lumMod val="25000"/>
                  </a:schemeClr>
                </a:solidFill>
                <a:latin typeface="楷体" pitchFamily="49" charset="-122"/>
                <a:ea typeface="楷体" pitchFamily="49" charset="-122"/>
              </a:rPr>
              <a:t>n(n+1)/2</a:t>
            </a:r>
            <a:r>
              <a:rPr lang="zh-CN" altLang="zh-CN" dirty="0" smtClean="0">
                <a:solidFill>
                  <a:schemeClr val="bg2">
                    <a:lumMod val="25000"/>
                  </a:schemeClr>
                </a:solidFill>
                <a:latin typeface="楷体" pitchFamily="49" charset="-122"/>
                <a:ea typeface="楷体" pitchFamily="49" charset="-122"/>
              </a:rPr>
              <a:t>的一维数组中</a:t>
            </a:r>
            <a:r>
              <a:rPr lang="zh-CN" altLang="zh-CN" sz="1800" dirty="0" smtClean="0">
                <a:solidFill>
                  <a:schemeClr val="bg2">
                    <a:lumMod val="25000"/>
                  </a:schemeClr>
                </a:solidFill>
                <a:latin typeface="楷体" pitchFamily="49" charset="-122"/>
                <a:ea typeface="楷体" pitchFamily="49" charset="-122"/>
              </a:rPr>
              <a:t>。</a:t>
            </a:r>
            <a:endParaRPr lang="en-US" altLang="zh-CN" sz="1800" dirty="0" smtClean="0">
              <a:solidFill>
                <a:schemeClr val="bg2">
                  <a:lumMod val="25000"/>
                </a:schemeClr>
              </a:solidFill>
              <a:latin typeface="楷体" pitchFamily="49" charset="-122"/>
              <a:ea typeface="楷体" pitchFamily="49" charset="-122"/>
            </a:endParaRPr>
          </a:p>
          <a:p>
            <a:pPr>
              <a:buNone/>
            </a:pPr>
            <a:endParaRPr lang="en-US" altLang="zh-CN" sz="1800" dirty="0" smtClean="0">
              <a:solidFill>
                <a:schemeClr val="bg2">
                  <a:lumMod val="25000"/>
                </a:schemeClr>
              </a:solidFill>
              <a:latin typeface="楷体" pitchFamily="49" charset="-122"/>
              <a:ea typeface="楷体" pitchFamily="49" charset="-122"/>
            </a:endParaRPr>
          </a:p>
          <a:p>
            <a:pPr>
              <a:buNone/>
            </a:pPr>
            <a:endParaRPr lang="zh-CN" altLang="zh-CN" sz="1800" dirty="0" smtClean="0">
              <a:solidFill>
                <a:schemeClr val="bg2">
                  <a:lumMod val="25000"/>
                </a:schemeClr>
              </a:solidFill>
              <a:latin typeface="楷体" pitchFamily="49" charset="-122"/>
              <a:ea typeface="楷体" pitchFamily="49" charset="-122"/>
            </a:endParaRPr>
          </a:p>
          <a:p>
            <a:pPr>
              <a:buNone/>
            </a:pPr>
            <a:r>
              <a:rPr lang="en-US" altLang="zh-CN" sz="1800" dirty="0" smtClean="0">
                <a:solidFill>
                  <a:schemeClr val="bg2">
                    <a:lumMod val="25000"/>
                  </a:schemeClr>
                </a:solidFill>
                <a:latin typeface="楷体" pitchFamily="49" charset="-122"/>
                <a:ea typeface="楷体" pitchFamily="49" charset="-122"/>
              </a:rPr>
              <a:t>    </a:t>
            </a:r>
            <a:endParaRPr lang="zh-CN" altLang="zh-CN" sz="1800" dirty="0" smtClean="0">
              <a:solidFill>
                <a:schemeClr val="bg2">
                  <a:lumMod val="25000"/>
                </a:schemeClr>
              </a:solidFill>
              <a:latin typeface="楷体" pitchFamily="49" charset="-122"/>
              <a:ea typeface="楷体" pitchFamily="49" charset="-122"/>
            </a:endParaRPr>
          </a:p>
        </p:txBody>
      </p:sp>
      <p:pic>
        <p:nvPicPr>
          <p:cNvPr id="5122" name="Picture 42"/>
          <p:cNvPicPr>
            <a:picLocks noChangeAspect="1" noChangeArrowheads="1"/>
          </p:cNvPicPr>
          <p:nvPr/>
        </p:nvPicPr>
        <p:blipFill>
          <a:blip r:embed="rId3" cstate="print"/>
          <a:srcRect/>
          <a:stretch>
            <a:fillRect/>
          </a:stretch>
        </p:blipFill>
        <p:spPr bwMode="auto">
          <a:xfrm>
            <a:off x="1433015" y="2702257"/>
            <a:ext cx="6475055" cy="1460310"/>
          </a:xfrm>
          <a:prstGeom prst="rect">
            <a:avLst/>
          </a:prstGeom>
          <a:noFill/>
          <a:ln w="9525">
            <a:noFill/>
            <a:miter lim="800000"/>
            <a:headEnd/>
            <a:tailEnd/>
          </a:ln>
        </p:spPr>
      </p:pic>
      <p:sp>
        <p:nvSpPr>
          <p:cNvPr id="69" name="矩形 68"/>
          <p:cNvSpPr/>
          <p:nvPr/>
        </p:nvSpPr>
        <p:spPr>
          <a:xfrm>
            <a:off x="2381112" y="4458985"/>
            <a:ext cx="4740208" cy="523220"/>
          </a:xfrm>
          <a:prstGeom prst="rect">
            <a:avLst/>
          </a:prstGeom>
        </p:spPr>
        <p:txBody>
          <a:bodyPr wrap="none">
            <a:spAutoFit/>
          </a:bodyPr>
          <a:lstStyle/>
          <a:p>
            <a:r>
              <a:rPr lang="en-US" altLang="zh-CN" sz="2800" dirty="0" smtClean="0">
                <a:solidFill>
                  <a:srgbClr val="4037F9"/>
                </a:solidFill>
              </a:rPr>
              <a:t>Loc(</a:t>
            </a:r>
            <a:r>
              <a:rPr lang="en-US" altLang="zh-CN" sz="2800" dirty="0" err="1" smtClean="0">
                <a:solidFill>
                  <a:srgbClr val="4037F9"/>
                </a:solidFill>
              </a:rPr>
              <a:t>a</a:t>
            </a:r>
            <a:r>
              <a:rPr lang="en-US" altLang="zh-CN" sz="2800" baseline="-25000" dirty="0" err="1" smtClean="0">
                <a:solidFill>
                  <a:srgbClr val="4037F9"/>
                </a:solidFill>
              </a:rPr>
              <a:t>ij</a:t>
            </a:r>
            <a:r>
              <a:rPr lang="en-US" altLang="zh-CN" sz="2800" dirty="0" smtClean="0">
                <a:solidFill>
                  <a:srgbClr val="4037F9"/>
                </a:solidFill>
              </a:rPr>
              <a:t>)=Loc(a</a:t>
            </a:r>
            <a:r>
              <a:rPr lang="en-US" altLang="zh-CN" sz="2800" baseline="-25000" dirty="0" smtClean="0">
                <a:solidFill>
                  <a:srgbClr val="4037F9"/>
                </a:solidFill>
              </a:rPr>
              <a:t>11</a:t>
            </a:r>
            <a:r>
              <a:rPr lang="en-US" altLang="zh-CN" sz="2800" dirty="0" smtClean="0">
                <a:solidFill>
                  <a:srgbClr val="4037F9"/>
                </a:solidFill>
              </a:rPr>
              <a:t>)+ j (j -1)/2+ i-1</a:t>
            </a:r>
            <a:endParaRPr lang="zh-CN" altLang="en-US" sz="2800" dirty="0" smtClean="0">
              <a:solidFill>
                <a:srgbClr val="4037F9"/>
              </a:solidFill>
            </a:endParaRPr>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linds(horizont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9">
                                            <p:txEl>
                                              <p:pRg st="0" end="0"/>
                                            </p:txEl>
                                          </p:spTgt>
                                        </p:tgtEl>
                                        <p:attrNameLst>
                                          <p:attrName>style.visibility</p:attrName>
                                        </p:attrNameLst>
                                      </p:cBhvr>
                                      <p:to>
                                        <p:strVal val="visible"/>
                                      </p:to>
                                    </p:set>
                                    <p:anim calcmode="lin" valueType="num">
                                      <p:cBhvr additive="base">
                                        <p:cTn id="12" dur="500" fill="hold"/>
                                        <p:tgtEl>
                                          <p:spTgt spid="6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8616"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8617"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8618"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8619"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8620"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8621"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8622"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8623"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8624"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5"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6"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7"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8"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9"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0"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1"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2"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8633"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4"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5"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6"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8637"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8638"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8639"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8640"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8641"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8642"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8643"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44"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45"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46"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8647"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48"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8649"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8650"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8651"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8652"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8653"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8654"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8655"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8656"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8657"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58"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59"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60"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8661"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8662"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8663"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8664"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8665"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8666"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8667"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68"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69"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8670"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71"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8611" name="文本框 59"/>
          <p:cNvSpPr txBox="1">
            <a:spLocks noChangeArrowheads="1"/>
          </p:cNvSpPr>
          <p:nvPr/>
        </p:nvSpPr>
        <p:spPr bwMode="auto">
          <a:xfrm>
            <a:off x="1836738" y="414338"/>
            <a:ext cx="5686425" cy="461962"/>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特殊矩阵的压缩存储</a:t>
            </a:r>
            <a:endParaRPr lang="zh-CN" altLang="en-US" sz="2400"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8613" name="内容占位符 64"/>
          <p:cNvSpPr>
            <a:spLocks noGrp="1"/>
          </p:cNvSpPr>
          <p:nvPr>
            <p:ph idx="1"/>
          </p:nvPr>
        </p:nvSpPr>
        <p:spPr bwMode="auto">
          <a:xfrm>
            <a:off x="220663" y="1020763"/>
            <a:ext cx="7886700" cy="460375"/>
          </a:xfrm>
        </p:spPr>
        <p:txBody>
          <a:bodyPr wrap="square" numCol="1" anchor="t" anchorCtr="0" compatLnSpc="1">
            <a:prstTxWarp prst="textNoShape">
              <a:avLst/>
            </a:prstTxWarp>
            <a:normAutofit lnSpcReduction="10000"/>
          </a:bodyPr>
          <a:lstStyle/>
          <a:p>
            <a:pPr lvl="0">
              <a:buNone/>
              <a:defRPr/>
            </a:pPr>
            <a:r>
              <a:rPr lang="zh-CN" altLang="en-US" sz="2800" b="1" dirty="0" smtClean="0"/>
              <a:t>带状矩阵</a:t>
            </a:r>
            <a:endParaRPr lang="zh-CN" altLang="en-US" sz="2800" b="1" dirty="0" smtClean="0">
              <a:latin typeface="黑体" pitchFamily="49" charset="-122"/>
              <a:ea typeface="黑体" pitchFamily="49" charset="-122"/>
            </a:endParaRPr>
          </a:p>
        </p:txBody>
      </p:sp>
      <p:sp>
        <p:nvSpPr>
          <p:cNvPr id="66" name="Rectangle 3"/>
          <p:cNvSpPr txBox="1">
            <a:spLocks noChangeArrowheads="1"/>
          </p:cNvSpPr>
          <p:nvPr/>
        </p:nvSpPr>
        <p:spPr bwMode="gray">
          <a:xfrm>
            <a:off x="744538" y="1625600"/>
            <a:ext cx="7908143" cy="858293"/>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pPr>
            <a:r>
              <a:rPr lang="en-US" altLang="zh-CN" sz="2000" dirty="0" smtClean="0"/>
              <a:t>     </a:t>
            </a:r>
            <a:r>
              <a:rPr lang="zh-CN" altLang="zh-CN" sz="2000" dirty="0" smtClean="0"/>
              <a:t>在</a:t>
            </a:r>
            <a:r>
              <a:rPr lang="zh-CN" altLang="zh-CN" sz="2000" dirty="0" smtClean="0"/>
              <a:t>矩阵</a:t>
            </a:r>
            <a:r>
              <a:rPr lang="en-US" altLang="zh-CN" sz="2000" dirty="0" smtClean="0"/>
              <a:t>A</a:t>
            </a:r>
            <a:r>
              <a:rPr lang="zh-CN" altLang="zh-CN" sz="2000" dirty="0" smtClean="0"/>
              <a:t>中，所有的非零元素都集中在以主对角线为中心的带状</a:t>
            </a:r>
            <a:r>
              <a:rPr lang="zh-CN" altLang="zh-CN" sz="2000" dirty="0" smtClean="0"/>
              <a:t>区</a:t>
            </a:r>
            <a:endParaRPr lang="en-US" altLang="zh-CN" sz="2000" dirty="0" smtClean="0"/>
          </a:p>
          <a:p>
            <a:pPr>
              <a:buNone/>
            </a:pPr>
            <a:r>
              <a:rPr lang="en-US" altLang="zh-CN" sz="2000" dirty="0" smtClean="0"/>
              <a:t> </a:t>
            </a:r>
            <a:r>
              <a:rPr lang="en-US" altLang="zh-CN" sz="2000" dirty="0" smtClean="0"/>
              <a:t>    </a:t>
            </a:r>
            <a:r>
              <a:rPr lang="zh-CN" altLang="zh-CN" sz="2000" dirty="0" smtClean="0"/>
              <a:t>域中</a:t>
            </a:r>
            <a:r>
              <a:rPr lang="zh-CN" altLang="zh-CN" sz="2000" dirty="0" smtClean="0"/>
              <a:t>。其中最常见的是三对角带状矩阵。</a:t>
            </a:r>
            <a:endParaRPr lang="en-US" altLang="zh-CN" sz="1800" dirty="0" smtClean="0">
              <a:solidFill>
                <a:schemeClr val="bg2">
                  <a:lumMod val="25000"/>
                </a:schemeClr>
              </a:solidFill>
              <a:latin typeface="楷体" pitchFamily="49" charset="-122"/>
              <a:ea typeface="楷体" pitchFamily="49" charset="-122"/>
            </a:endParaRPr>
          </a:p>
          <a:p>
            <a:pPr>
              <a:buNone/>
            </a:pPr>
            <a:endParaRPr lang="en-US" altLang="zh-CN" sz="1800" dirty="0" smtClean="0">
              <a:solidFill>
                <a:schemeClr val="bg2">
                  <a:lumMod val="25000"/>
                </a:schemeClr>
              </a:solidFill>
              <a:latin typeface="楷体" pitchFamily="49" charset="-122"/>
              <a:ea typeface="楷体" pitchFamily="49" charset="-122"/>
            </a:endParaRPr>
          </a:p>
          <a:p>
            <a:pPr>
              <a:buNone/>
            </a:pPr>
            <a:endParaRPr lang="zh-CN" altLang="zh-CN" sz="1800" dirty="0" smtClean="0">
              <a:solidFill>
                <a:schemeClr val="bg2">
                  <a:lumMod val="25000"/>
                </a:schemeClr>
              </a:solidFill>
              <a:latin typeface="楷体" pitchFamily="49" charset="-122"/>
              <a:ea typeface="楷体" pitchFamily="49" charset="-122"/>
            </a:endParaRPr>
          </a:p>
          <a:p>
            <a:pPr>
              <a:buNone/>
            </a:pPr>
            <a:r>
              <a:rPr lang="en-US" altLang="zh-CN" sz="1800" dirty="0" smtClean="0">
                <a:solidFill>
                  <a:schemeClr val="bg2">
                    <a:lumMod val="25000"/>
                  </a:schemeClr>
                </a:solidFill>
                <a:latin typeface="楷体" pitchFamily="49" charset="-122"/>
                <a:ea typeface="楷体" pitchFamily="49" charset="-122"/>
              </a:rPr>
              <a:t>    </a:t>
            </a:r>
            <a:endParaRPr lang="zh-CN" altLang="zh-CN" sz="1800" dirty="0" smtClean="0">
              <a:solidFill>
                <a:schemeClr val="bg2">
                  <a:lumMod val="25000"/>
                </a:schemeClr>
              </a:solidFill>
              <a:latin typeface="楷体" pitchFamily="49" charset="-122"/>
              <a:ea typeface="楷体" pitchFamily="49" charset="-122"/>
            </a:endParaRPr>
          </a:p>
        </p:txBody>
      </p:sp>
      <p:sp>
        <p:nvSpPr>
          <p:cNvPr id="69" name="矩形 68"/>
          <p:cNvSpPr/>
          <p:nvPr/>
        </p:nvSpPr>
        <p:spPr>
          <a:xfrm>
            <a:off x="3295512" y="4022257"/>
            <a:ext cx="1241045" cy="369332"/>
          </a:xfrm>
          <a:prstGeom prst="rect">
            <a:avLst/>
          </a:prstGeom>
        </p:spPr>
        <p:txBody>
          <a:bodyPr wrap="none">
            <a:spAutoFit/>
          </a:bodyPr>
          <a:lstStyle/>
          <a:p>
            <a:r>
              <a:rPr lang="zh-CN" altLang="zh-CN" dirty="0" smtClean="0"/>
              <a:t>带状矩阵</a:t>
            </a:r>
            <a:r>
              <a:rPr lang="en-US" altLang="zh-CN" dirty="0" smtClean="0"/>
              <a:t>A</a:t>
            </a:r>
            <a:endParaRPr lang="zh-CN" altLang="en-US" dirty="0" smtClean="0">
              <a:solidFill>
                <a:srgbClr val="4037F9"/>
              </a:solidFill>
            </a:endParaRPr>
          </a:p>
        </p:txBody>
      </p:sp>
      <p:pic>
        <p:nvPicPr>
          <p:cNvPr id="6146" name="Picture 43"/>
          <p:cNvPicPr>
            <a:picLocks noChangeAspect="1" noChangeArrowheads="1"/>
          </p:cNvPicPr>
          <p:nvPr/>
        </p:nvPicPr>
        <p:blipFill>
          <a:blip r:embed="rId3" cstate="print"/>
          <a:srcRect/>
          <a:stretch>
            <a:fillRect/>
          </a:stretch>
        </p:blipFill>
        <p:spPr bwMode="auto">
          <a:xfrm>
            <a:off x="1473958" y="2442949"/>
            <a:ext cx="4749421" cy="1498174"/>
          </a:xfrm>
          <a:prstGeom prst="rect">
            <a:avLst/>
          </a:prstGeom>
          <a:noFill/>
          <a:ln w="9525">
            <a:noFill/>
            <a:miter lim="800000"/>
            <a:headEnd/>
            <a:tailEnd/>
          </a:ln>
        </p:spPr>
      </p:pic>
      <p:sp>
        <p:nvSpPr>
          <p:cNvPr id="67" name="矩形 66"/>
          <p:cNvSpPr/>
          <p:nvPr/>
        </p:nvSpPr>
        <p:spPr>
          <a:xfrm>
            <a:off x="1084996" y="4388725"/>
            <a:ext cx="7581332" cy="646331"/>
          </a:xfrm>
          <a:prstGeom prst="rect">
            <a:avLst/>
          </a:prstGeom>
        </p:spPr>
        <p:txBody>
          <a:bodyPr wrap="square">
            <a:spAutoFit/>
          </a:bodyPr>
          <a:lstStyle/>
          <a:p>
            <a:r>
              <a:rPr lang="zh-CN" altLang="zh-CN" dirty="0" smtClean="0">
                <a:latin typeface="楷体" pitchFamily="49" charset="-122"/>
                <a:ea typeface="楷体" pitchFamily="49" charset="-122"/>
              </a:rPr>
              <a:t>对于三对角带状矩阵的压缩存储，假设以行序为主序进行存储，并且只存储非</a:t>
            </a:r>
            <a:r>
              <a:rPr lang="zh-CN" altLang="zh-CN" dirty="0" smtClean="0">
                <a:latin typeface="楷体" pitchFamily="49" charset="-122"/>
                <a:ea typeface="楷体" pitchFamily="49" charset="-122"/>
              </a:rPr>
              <a:t>零元素</a:t>
            </a:r>
            <a:r>
              <a:rPr lang="zh-CN" altLang="en-US" dirty="0" smtClean="0">
                <a:latin typeface="楷体" pitchFamily="49" charset="-122"/>
                <a:ea typeface="楷体" pitchFamily="49" charset="-122"/>
              </a:rPr>
              <a:t>：</a:t>
            </a:r>
            <a:endParaRPr lang="zh-CN" altLang="en-US" dirty="0">
              <a:latin typeface="楷体" pitchFamily="49" charset="-122"/>
              <a:ea typeface="楷体" pitchFamily="49" charset="-122"/>
            </a:endParaRPr>
          </a:p>
        </p:txBody>
      </p:sp>
      <p:sp>
        <p:nvSpPr>
          <p:cNvPr id="70" name="矩形 69"/>
          <p:cNvSpPr/>
          <p:nvPr/>
        </p:nvSpPr>
        <p:spPr>
          <a:xfrm>
            <a:off x="1555846" y="5125704"/>
            <a:ext cx="6714697" cy="461665"/>
          </a:xfrm>
          <a:prstGeom prst="rect">
            <a:avLst/>
          </a:prstGeom>
        </p:spPr>
        <p:txBody>
          <a:bodyPr wrap="square">
            <a:spAutoFit/>
          </a:bodyPr>
          <a:lstStyle/>
          <a:p>
            <a:r>
              <a:rPr lang="en-US" altLang="zh-CN" sz="2400" dirty="0" smtClean="0">
                <a:solidFill>
                  <a:srgbClr val="4037F9"/>
                </a:solidFill>
              </a:rPr>
              <a:t>Loc(</a:t>
            </a:r>
            <a:r>
              <a:rPr lang="en-US" altLang="zh-CN" sz="2400" dirty="0" err="1" smtClean="0">
                <a:solidFill>
                  <a:srgbClr val="4037F9"/>
                </a:solidFill>
              </a:rPr>
              <a:t>a</a:t>
            </a:r>
            <a:r>
              <a:rPr lang="en-US" altLang="zh-CN" sz="2400" baseline="-25000" dirty="0" err="1" smtClean="0">
                <a:solidFill>
                  <a:srgbClr val="4037F9"/>
                </a:solidFill>
              </a:rPr>
              <a:t>ij</a:t>
            </a:r>
            <a:r>
              <a:rPr lang="en-US" altLang="zh-CN" sz="2400" dirty="0" smtClean="0">
                <a:solidFill>
                  <a:srgbClr val="4037F9"/>
                </a:solidFill>
              </a:rPr>
              <a:t>)=Loc(a</a:t>
            </a:r>
            <a:r>
              <a:rPr lang="en-US" altLang="zh-CN" sz="2400" baseline="-25000" dirty="0" smtClean="0">
                <a:solidFill>
                  <a:srgbClr val="4037F9"/>
                </a:solidFill>
              </a:rPr>
              <a:t>11</a:t>
            </a:r>
            <a:r>
              <a:rPr lang="en-US" altLang="zh-CN" sz="2400" dirty="0" smtClean="0">
                <a:solidFill>
                  <a:srgbClr val="4037F9"/>
                </a:solidFill>
              </a:rPr>
              <a:t>)+3(i-1)-1+j-i+1= Loc(a</a:t>
            </a:r>
            <a:r>
              <a:rPr lang="en-US" altLang="zh-CN" sz="2400" baseline="-25000" dirty="0" smtClean="0">
                <a:solidFill>
                  <a:srgbClr val="4037F9"/>
                </a:solidFill>
              </a:rPr>
              <a:t>11</a:t>
            </a:r>
            <a:r>
              <a:rPr lang="en-US" altLang="zh-CN" sz="2400" dirty="0" smtClean="0">
                <a:solidFill>
                  <a:srgbClr val="4037F9"/>
                </a:solidFill>
              </a:rPr>
              <a:t>)+2(i-1)+j-1</a:t>
            </a:r>
            <a:endParaRPr lang="zh-CN" altLang="en-US" sz="2400" dirty="0">
              <a:solidFill>
                <a:srgbClr val="4037F9"/>
              </a:solidFill>
            </a:endParaRPr>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blinds(horizontal)">
                                      <p:cBhvr>
                                        <p:cTn id="7" dur="500"/>
                                        <p:tgtEl>
                                          <p:spTgt spid="6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0"/>
                                        </p:tgtEl>
                                        <p:attrNameLst>
                                          <p:attrName>style.visibility</p:attrName>
                                        </p:attrNameLst>
                                      </p:cBhvr>
                                      <p:to>
                                        <p:strVal val="visible"/>
                                      </p:to>
                                    </p:set>
                                    <p:anim calcmode="lin" valueType="num">
                                      <p:cBhvr additive="base">
                                        <p:cTn id="12" dur="500" fill="hold"/>
                                        <p:tgtEl>
                                          <p:spTgt spid="70"/>
                                        </p:tgtEl>
                                        <p:attrNameLst>
                                          <p:attrName>ppt_x</p:attrName>
                                        </p:attrNameLst>
                                      </p:cBhvr>
                                      <p:tavLst>
                                        <p:tav tm="0">
                                          <p:val>
                                            <p:strVal val="#ppt_x"/>
                                          </p:val>
                                        </p:tav>
                                        <p:tav tm="100000">
                                          <p:val>
                                            <p:strVal val="#ppt_x"/>
                                          </p:val>
                                        </p:tav>
                                      </p:tavLst>
                                    </p:anim>
                                    <p:anim calcmode="lin" valueType="num">
                                      <p:cBhvr additive="base">
                                        <p:cTn id="13"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8616"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8617"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8618"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8619"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8620"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8621"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8622"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8623"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8624"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5"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6"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7"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8"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9"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0"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1"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2"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8633"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4"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5"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6"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8637"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8638"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8639"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8640"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8641"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8642"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8643"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44"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45"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46"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8647"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48"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8649"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8650"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8651"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8652"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8653"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8654"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8655"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8656"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8657"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58"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59"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60"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8661"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8662"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8663"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8664"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8665"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8666"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8667"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68"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69"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8670"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71"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8611" name="文本框 59"/>
          <p:cNvSpPr txBox="1">
            <a:spLocks noChangeArrowheads="1"/>
          </p:cNvSpPr>
          <p:nvPr/>
        </p:nvSpPr>
        <p:spPr bwMode="auto">
          <a:xfrm>
            <a:off x="1836738" y="414338"/>
            <a:ext cx="5686425" cy="461962"/>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特殊矩阵的压缩存储</a:t>
            </a:r>
            <a:endParaRPr lang="zh-CN" altLang="en-US" sz="2400"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8613" name="内容占位符 64"/>
          <p:cNvSpPr>
            <a:spLocks noGrp="1"/>
          </p:cNvSpPr>
          <p:nvPr>
            <p:ph idx="1"/>
          </p:nvPr>
        </p:nvSpPr>
        <p:spPr bwMode="auto">
          <a:xfrm>
            <a:off x="220663" y="1020763"/>
            <a:ext cx="7886700" cy="460375"/>
          </a:xfrm>
        </p:spPr>
        <p:txBody>
          <a:bodyPr wrap="square" numCol="1" anchor="t" anchorCtr="0" compatLnSpc="1">
            <a:prstTxWarp prst="textNoShape">
              <a:avLst/>
            </a:prstTxWarp>
            <a:normAutofit lnSpcReduction="10000"/>
          </a:bodyPr>
          <a:lstStyle/>
          <a:p>
            <a:pPr lvl="0">
              <a:buNone/>
              <a:defRPr/>
            </a:pPr>
            <a:r>
              <a:rPr lang="zh-CN" altLang="zh-CN" sz="2800" b="1" dirty="0" smtClean="0"/>
              <a:t>稀疏矩阵</a:t>
            </a:r>
            <a:endParaRPr lang="zh-CN" altLang="en-US" sz="2800" b="1" dirty="0" smtClean="0">
              <a:latin typeface="黑体" pitchFamily="49" charset="-122"/>
              <a:ea typeface="黑体" pitchFamily="49" charset="-122"/>
            </a:endParaRPr>
          </a:p>
        </p:txBody>
      </p:sp>
      <p:sp>
        <p:nvSpPr>
          <p:cNvPr id="66" name="Rectangle 3"/>
          <p:cNvSpPr txBox="1">
            <a:spLocks noChangeArrowheads="1"/>
          </p:cNvSpPr>
          <p:nvPr/>
        </p:nvSpPr>
        <p:spPr bwMode="gray">
          <a:xfrm>
            <a:off x="744538" y="1625600"/>
            <a:ext cx="7908143" cy="858293"/>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pPr>
            <a:r>
              <a:rPr lang="zh-CN" altLang="zh-CN" sz="2000" dirty="0" smtClean="0"/>
              <a:t>一般地，当非零元素个数只占矩阵元素总数的</a:t>
            </a:r>
            <a:r>
              <a:rPr lang="en-US" altLang="zh-CN" sz="2000" dirty="0" smtClean="0"/>
              <a:t>25%</a:t>
            </a:r>
            <a:r>
              <a:rPr lang="zh-CN" altLang="zh-CN" sz="2000" dirty="0" smtClean="0"/>
              <a:t>—</a:t>
            </a:r>
            <a:r>
              <a:rPr lang="en-US" altLang="zh-CN" sz="2000" dirty="0" smtClean="0"/>
              <a:t>30%</a:t>
            </a:r>
            <a:r>
              <a:rPr lang="zh-CN" altLang="zh-CN" sz="2000" dirty="0" smtClean="0"/>
              <a:t>，或低于</a:t>
            </a:r>
            <a:r>
              <a:rPr lang="zh-CN" altLang="zh-CN" sz="2000" dirty="0" smtClean="0"/>
              <a:t>这</a:t>
            </a:r>
            <a:endParaRPr lang="en-US" altLang="zh-CN" sz="2000" dirty="0" smtClean="0"/>
          </a:p>
          <a:p>
            <a:pPr>
              <a:buNone/>
            </a:pPr>
            <a:r>
              <a:rPr lang="zh-CN" altLang="zh-CN" sz="2000" dirty="0" smtClean="0"/>
              <a:t>个</a:t>
            </a:r>
            <a:r>
              <a:rPr lang="zh-CN" altLang="zh-CN" sz="2000" dirty="0" smtClean="0"/>
              <a:t>百分数时，称这样的矩阵为稀疏矩阵。 </a:t>
            </a:r>
            <a:r>
              <a:rPr lang="zh-CN" altLang="zh-CN" sz="2000" dirty="0" smtClean="0"/>
              <a:t>。</a:t>
            </a:r>
            <a:endParaRPr lang="en-US" altLang="zh-CN" sz="1800" dirty="0" smtClean="0">
              <a:solidFill>
                <a:schemeClr val="bg2">
                  <a:lumMod val="25000"/>
                </a:schemeClr>
              </a:solidFill>
              <a:latin typeface="楷体" pitchFamily="49" charset="-122"/>
              <a:ea typeface="楷体" pitchFamily="49" charset="-122"/>
            </a:endParaRPr>
          </a:p>
          <a:p>
            <a:pPr>
              <a:buNone/>
            </a:pPr>
            <a:endParaRPr lang="en-US" altLang="zh-CN" sz="1800" dirty="0" smtClean="0">
              <a:solidFill>
                <a:schemeClr val="bg2">
                  <a:lumMod val="25000"/>
                </a:schemeClr>
              </a:solidFill>
              <a:latin typeface="楷体" pitchFamily="49" charset="-122"/>
              <a:ea typeface="楷体" pitchFamily="49" charset="-122"/>
            </a:endParaRPr>
          </a:p>
          <a:p>
            <a:pPr>
              <a:buNone/>
            </a:pPr>
            <a:endParaRPr lang="zh-CN" altLang="zh-CN" sz="1800" dirty="0" smtClean="0">
              <a:solidFill>
                <a:schemeClr val="bg2">
                  <a:lumMod val="25000"/>
                </a:schemeClr>
              </a:solidFill>
              <a:latin typeface="楷体" pitchFamily="49" charset="-122"/>
              <a:ea typeface="楷体" pitchFamily="49" charset="-122"/>
            </a:endParaRPr>
          </a:p>
          <a:p>
            <a:pPr>
              <a:buNone/>
            </a:pPr>
            <a:r>
              <a:rPr lang="en-US" altLang="zh-CN" sz="1800" dirty="0" smtClean="0">
                <a:solidFill>
                  <a:schemeClr val="bg2">
                    <a:lumMod val="25000"/>
                  </a:schemeClr>
                </a:solidFill>
                <a:latin typeface="楷体" pitchFamily="49" charset="-122"/>
                <a:ea typeface="楷体" pitchFamily="49" charset="-122"/>
              </a:rPr>
              <a:t>    </a:t>
            </a:r>
            <a:endParaRPr lang="zh-CN" altLang="zh-CN" sz="1800" dirty="0" smtClean="0">
              <a:solidFill>
                <a:schemeClr val="bg2">
                  <a:lumMod val="25000"/>
                </a:schemeClr>
              </a:solidFill>
              <a:latin typeface="楷体" pitchFamily="49" charset="-122"/>
              <a:ea typeface="楷体" pitchFamily="49" charset="-122"/>
            </a:endParaRPr>
          </a:p>
        </p:txBody>
      </p:sp>
      <p:sp>
        <p:nvSpPr>
          <p:cNvPr id="69" name="矩形 68"/>
          <p:cNvSpPr/>
          <p:nvPr/>
        </p:nvSpPr>
        <p:spPr>
          <a:xfrm>
            <a:off x="5137960" y="3694711"/>
            <a:ext cx="1241045" cy="369332"/>
          </a:xfrm>
          <a:prstGeom prst="rect">
            <a:avLst/>
          </a:prstGeom>
        </p:spPr>
        <p:txBody>
          <a:bodyPr wrap="none">
            <a:spAutoFit/>
          </a:bodyPr>
          <a:lstStyle/>
          <a:p>
            <a:r>
              <a:rPr lang="zh-CN" altLang="zh-CN" dirty="0" smtClean="0"/>
              <a:t>稀疏</a:t>
            </a:r>
            <a:r>
              <a:rPr lang="zh-CN" altLang="zh-CN" dirty="0" smtClean="0"/>
              <a:t>矩阵</a:t>
            </a:r>
            <a:r>
              <a:rPr lang="en-US" altLang="zh-CN" dirty="0" smtClean="0"/>
              <a:t>A</a:t>
            </a:r>
            <a:endParaRPr lang="zh-CN" altLang="en-US" dirty="0" smtClean="0">
              <a:solidFill>
                <a:srgbClr val="4037F9"/>
              </a:solidFill>
            </a:endParaRPr>
          </a:p>
        </p:txBody>
      </p:sp>
      <p:sp>
        <p:nvSpPr>
          <p:cNvPr id="67" name="矩形 66"/>
          <p:cNvSpPr/>
          <p:nvPr/>
        </p:nvSpPr>
        <p:spPr>
          <a:xfrm>
            <a:off x="1084996" y="4388725"/>
            <a:ext cx="7581332" cy="646331"/>
          </a:xfrm>
          <a:prstGeom prst="rect">
            <a:avLst/>
          </a:prstGeom>
        </p:spPr>
        <p:txBody>
          <a:bodyPr wrap="square">
            <a:spAutoFit/>
          </a:bodyPr>
          <a:lstStyle/>
          <a:p>
            <a:r>
              <a:rPr lang="zh-CN" altLang="zh-CN" dirty="0" smtClean="0">
                <a:latin typeface="楷体" pitchFamily="49" charset="-122"/>
                <a:ea typeface="楷体" pitchFamily="49" charset="-122"/>
              </a:rPr>
              <a:t>对于稀疏矩阵的压缩存储就要求在存储非零元素的同时，还必须存储一些辅助信息，即该非零元素在矩阵中所处的行号和列号。</a:t>
            </a:r>
            <a:endParaRPr lang="zh-CN" altLang="en-US" dirty="0">
              <a:latin typeface="楷体" pitchFamily="49" charset="-122"/>
              <a:ea typeface="楷体" pitchFamily="49" charset="-122"/>
            </a:endParaRPr>
          </a:p>
        </p:txBody>
      </p:sp>
      <p:pic>
        <p:nvPicPr>
          <p:cNvPr id="7170" name="Picture 45"/>
          <p:cNvPicPr>
            <a:picLocks noChangeAspect="1" noChangeArrowheads="1"/>
          </p:cNvPicPr>
          <p:nvPr/>
        </p:nvPicPr>
        <p:blipFill>
          <a:blip r:embed="rId3" cstate="print"/>
          <a:srcRect/>
          <a:stretch>
            <a:fillRect/>
          </a:stretch>
        </p:blipFill>
        <p:spPr bwMode="auto">
          <a:xfrm>
            <a:off x="1801504" y="2320119"/>
            <a:ext cx="3302759" cy="1795087"/>
          </a:xfrm>
          <a:prstGeom prst="rect">
            <a:avLst/>
          </a:prstGeom>
          <a:noFill/>
          <a:ln w="9525">
            <a:noFill/>
            <a:miter lim="800000"/>
            <a:headEnd/>
            <a:tailEnd/>
          </a:ln>
        </p:spPr>
      </p:pic>
      <p:pic>
        <p:nvPicPr>
          <p:cNvPr id="7171" name="Picture 46"/>
          <p:cNvPicPr>
            <a:picLocks noChangeAspect="1" noChangeArrowheads="1"/>
          </p:cNvPicPr>
          <p:nvPr/>
        </p:nvPicPr>
        <p:blipFill>
          <a:blip r:embed="rId4" cstate="print"/>
          <a:srcRect t="7199" r="4268"/>
          <a:stretch>
            <a:fillRect/>
          </a:stretch>
        </p:blipFill>
        <p:spPr bwMode="auto">
          <a:xfrm>
            <a:off x="2552130" y="5165678"/>
            <a:ext cx="4924111" cy="1692322"/>
          </a:xfrm>
          <a:prstGeom prst="rect">
            <a:avLst/>
          </a:prstGeom>
          <a:noFill/>
          <a:ln w="9525">
            <a:noFill/>
            <a:miter lim="800000"/>
            <a:headEnd/>
            <a:tailEnd/>
          </a:ln>
        </p:spPr>
      </p:pic>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blinds(horizontal)">
                                      <p:cBhvr>
                                        <p:cTn id="7" dur="500"/>
                                        <p:tgtEl>
                                          <p:spTgt spid="6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171"/>
                                        </p:tgtEl>
                                        <p:attrNameLst>
                                          <p:attrName>style.visibility</p:attrName>
                                        </p:attrNameLst>
                                      </p:cBhvr>
                                      <p:to>
                                        <p:strVal val="visible"/>
                                      </p:to>
                                    </p:set>
                                    <p:animEffect transition="in" filter="blinds(horizontal)">
                                      <p:cBhvr>
                                        <p:cTn id="12"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8616"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8617"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8618"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8619"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8620"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8621"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8622"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8623"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8624"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5"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6"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7"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8"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9"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0"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1"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2"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8633"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4"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5"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6"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8637"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8638"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8639"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8640"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8641"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8642"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8643"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44"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45"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46"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8647"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48"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8649"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8650"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8651"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8652"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8653"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8654"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8655"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8656"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8657"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58"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59"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60"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8661"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8662"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8663"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8664"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8665"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8666"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8667"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68"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69"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8670"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71"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8611" name="文本框 59"/>
          <p:cNvSpPr txBox="1">
            <a:spLocks noChangeArrowheads="1"/>
          </p:cNvSpPr>
          <p:nvPr/>
        </p:nvSpPr>
        <p:spPr bwMode="auto">
          <a:xfrm>
            <a:off x="1836738" y="414338"/>
            <a:ext cx="5686425" cy="461962"/>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特殊矩阵的压缩存储</a:t>
            </a:r>
            <a:endParaRPr lang="zh-CN" altLang="en-US" sz="2400" b="1" dirty="0">
              <a:solidFill>
                <a:srgbClr val="FFFF00"/>
              </a:solidFill>
              <a:latin typeface="微软雅黑" pitchFamily="34" charset="-122"/>
              <a:ea typeface="微软雅黑" pitchFamily="34" charset="-122"/>
            </a:endParaRPr>
          </a:p>
        </p:txBody>
      </p:sp>
      <p:sp>
        <p:nvSpPr>
          <p:cNvPr id="68613" name="内容占位符 64"/>
          <p:cNvSpPr>
            <a:spLocks noGrp="1"/>
          </p:cNvSpPr>
          <p:nvPr>
            <p:ph idx="1"/>
          </p:nvPr>
        </p:nvSpPr>
        <p:spPr bwMode="auto">
          <a:xfrm>
            <a:off x="220663" y="1020763"/>
            <a:ext cx="7886700" cy="460375"/>
          </a:xfrm>
        </p:spPr>
        <p:txBody>
          <a:bodyPr wrap="square" numCol="1" anchor="t" anchorCtr="0" compatLnSpc="1">
            <a:prstTxWarp prst="textNoShape">
              <a:avLst/>
            </a:prstTxWarp>
            <a:normAutofit lnSpcReduction="10000"/>
          </a:bodyPr>
          <a:lstStyle/>
          <a:p>
            <a:pPr lvl="0">
              <a:buNone/>
              <a:defRPr/>
            </a:pPr>
            <a:r>
              <a:rPr lang="zh-CN" altLang="zh-CN" sz="2800" b="1" dirty="0" smtClean="0"/>
              <a:t>稀疏矩阵</a:t>
            </a:r>
            <a:endParaRPr lang="zh-CN" altLang="en-US" sz="2800" b="1" dirty="0" smtClean="0">
              <a:latin typeface="黑体" pitchFamily="49" charset="-122"/>
              <a:ea typeface="黑体" pitchFamily="49" charset="-122"/>
            </a:endParaRPr>
          </a:p>
        </p:txBody>
      </p:sp>
      <p:pic>
        <p:nvPicPr>
          <p:cNvPr id="8194" name="Picture 45"/>
          <p:cNvPicPr>
            <a:picLocks noChangeAspect="1" noChangeArrowheads="1"/>
          </p:cNvPicPr>
          <p:nvPr/>
        </p:nvPicPr>
        <p:blipFill>
          <a:blip r:embed="rId3" cstate="print"/>
          <a:srcRect/>
          <a:stretch>
            <a:fillRect/>
          </a:stretch>
        </p:blipFill>
        <p:spPr bwMode="auto">
          <a:xfrm>
            <a:off x="914400" y="1692321"/>
            <a:ext cx="3892104" cy="2115403"/>
          </a:xfrm>
          <a:prstGeom prst="rect">
            <a:avLst/>
          </a:prstGeom>
          <a:noFill/>
          <a:ln w="9525">
            <a:noFill/>
            <a:miter lim="800000"/>
            <a:headEnd/>
            <a:tailEnd/>
          </a:ln>
        </p:spPr>
      </p:pic>
      <p:pic>
        <p:nvPicPr>
          <p:cNvPr id="8195" name="Picture 112"/>
          <p:cNvPicPr>
            <a:picLocks noChangeAspect="1" noChangeArrowheads="1"/>
          </p:cNvPicPr>
          <p:nvPr/>
        </p:nvPicPr>
        <p:blipFill>
          <a:blip r:embed="rId4" cstate="print"/>
          <a:srcRect/>
          <a:stretch>
            <a:fillRect/>
          </a:stretch>
        </p:blipFill>
        <p:spPr bwMode="auto">
          <a:xfrm>
            <a:off x="5540991" y="1323831"/>
            <a:ext cx="2374710" cy="3836968"/>
          </a:xfrm>
          <a:prstGeom prst="rect">
            <a:avLst/>
          </a:prstGeom>
          <a:noFill/>
          <a:ln w="9525">
            <a:noFill/>
            <a:miter lim="800000"/>
            <a:headEnd/>
            <a:tailEnd/>
          </a:ln>
        </p:spPr>
      </p:pic>
      <p:sp>
        <p:nvSpPr>
          <p:cNvPr id="70" name="矩形 69"/>
          <p:cNvSpPr/>
          <p:nvPr/>
        </p:nvSpPr>
        <p:spPr>
          <a:xfrm>
            <a:off x="5751267" y="5346089"/>
            <a:ext cx="2369151" cy="369332"/>
          </a:xfrm>
          <a:prstGeom prst="rect">
            <a:avLst/>
          </a:prstGeom>
        </p:spPr>
        <p:txBody>
          <a:bodyPr wrap="square">
            <a:spAutoFit/>
          </a:bodyPr>
          <a:lstStyle/>
          <a:p>
            <a:r>
              <a:rPr lang="zh-CN" altLang="zh-CN" dirty="0" smtClean="0"/>
              <a:t>稀疏矩阵</a:t>
            </a:r>
            <a:r>
              <a:rPr lang="en-US" altLang="zh-CN" dirty="0" smtClean="0"/>
              <a:t>A</a:t>
            </a:r>
            <a:r>
              <a:rPr lang="zh-CN" altLang="en-US" dirty="0" smtClean="0"/>
              <a:t>的</a:t>
            </a:r>
            <a:r>
              <a:rPr lang="zh-CN" altLang="zh-CN" dirty="0" smtClean="0"/>
              <a:t>三元组</a:t>
            </a:r>
            <a:endParaRPr lang="zh-CN" altLang="en-US" dirty="0"/>
          </a:p>
        </p:txBody>
      </p:sp>
      <p:sp>
        <p:nvSpPr>
          <p:cNvPr id="71" name="矩形 70"/>
          <p:cNvSpPr/>
          <p:nvPr/>
        </p:nvSpPr>
        <p:spPr>
          <a:xfrm>
            <a:off x="2585828" y="4117792"/>
            <a:ext cx="1241045" cy="369332"/>
          </a:xfrm>
          <a:prstGeom prst="rect">
            <a:avLst/>
          </a:prstGeom>
        </p:spPr>
        <p:txBody>
          <a:bodyPr wrap="none">
            <a:spAutoFit/>
          </a:bodyPr>
          <a:lstStyle/>
          <a:p>
            <a:r>
              <a:rPr lang="zh-CN" altLang="zh-CN" dirty="0" smtClean="0"/>
              <a:t>稀疏</a:t>
            </a:r>
            <a:r>
              <a:rPr lang="zh-CN" altLang="zh-CN" dirty="0" smtClean="0"/>
              <a:t>矩阵</a:t>
            </a:r>
            <a:r>
              <a:rPr lang="en-US" altLang="zh-CN" dirty="0" smtClean="0"/>
              <a:t>A</a:t>
            </a:r>
            <a:endParaRPr lang="zh-CN" altLang="en-US" dirty="0" smtClean="0">
              <a:solidFill>
                <a:srgbClr val="4037F9"/>
              </a:solidFill>
            </a:endParaRPr>
          </a:p>
        </p:txBody>
      </p:sp>
    </p:spTree>
  </p:cSld>
  <p:clrMapOvr>
    <a:masterClrMapping/>
  </p:clrMapOvr>
  <p:transition spd="slow" advTm="2000">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8616"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8617"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8618"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8619"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8620"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8621"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8622"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8623"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8624"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5"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6"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7"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8"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9"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0"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1"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2"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8633"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4"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5"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6"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8637"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8638"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8639"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8640"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8641"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8642"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8643"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44"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45"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46"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8647"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48"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8649"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8650"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8651"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8652"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8653"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8654"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8655"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8656"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8657"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58"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59"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60"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8661"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8662"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8663"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8664"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8665"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8666"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8667"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68"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69"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8670"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71"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8611" name="文本框 59"/>
          <p:cNvSpPr txBox="1">
            <a:spLocks noChangeArrowheads="1"/>
          </p:cNvSpPr>
          <p:nvPr/>
        </p:nvSpPr>
        <p:spPr bwMode="auto">
          <a:xfrm>
            <a:off x="1836738" y="414338"/>
            <a:ext cx="5686425" cy="461962"/>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特殊矩阵的压缩存储</a:t>
            </a:r>
            <a:endParaRPr lang="zh-CN" altLang="en-US" sz="2400" b="1" dirty="0">
              <a:solidFill>
                <a:srgbClr val="FFFF00"/>
              </a:solidFill>
              <a:latin typeface="微软雅黑" pitchFamily="34" charset="-122"/>
              <a:ea typeface="微软雅黑" pitchFamily="34" charset="-122"/>
            </a:endParaRPr>
          </a:p>
        </p:txBody>
      </p:sp>
      <p:sp>
        <p:nvSpPr>
          <p:cNvPr id="68613" name="内容占位符 64"/>
          <p:cNvSpPr>
            <a:spLocks noGrp="1"/>
          </p:cNvSpPr>
          <p:nvPr>
            <p:ph idx="1"/>
          </p:nvPr>
        </p:nvSpPr>
        <p:spPr bwMode="auto">
          <a:xfrm>
            <a:off x="220663" y="1020763"/>
            <a:ext cx="7886700" cy="460375"/>
          </a:xfrm>
        </p:spPr>
        <p:txBody>
          <a:bodyPr wrap="square" numCol="1" anchor="t" anchorCtr="0" compatLnSpc="1">
            <a:prstTxWarp prst="textNoShape">
              <a:avLst/>
            </a:prstTxWarp>
            <a:normAutofit lnSpcReduction="10000"/>
          </a:bodyPr>
          <a:lstStyle/>
          <a:p>
            <a:pPr lvl="0">
              <a:buNone/>
              <a:defRPr/>
            </a:pPr>
            <a:r>
              <a:rPr lang="zh-CN" altLang="zh-CN" sz="2800" b="1" dirty="0" smtClean="0"/>
              <a:t>稀疏矩阵</a:t>
            </a:r>
            <a:r>
              <a:rPr lang="zh-CN" altLang="zh-CN" sz="2800" b="1" dirty="0" smtClean="0"/>
              <a:t>的链式存储表示</a:t>
            </a:r>
            <a:r>
              <a:rPr lang="en-US" altLang="zh-CN" sz="2800" b="1" dirty="0" smtClean="0"/>
              <a:t>---</a:t>
            </a:r>
            <a:r>
              <a:rPr lang="zh-CN" altLang="zh-CN" sz="2800" b="1" dirty="0" smtClean="0"/>
              <a:t>十字链表</a:t>
            </a:r>
            <a:endParaRPr lang="zh-CN" altLang="en-US" sz="2800" b="1" dirty="0" smtClean="0"/>
          </a:p>
        </p:txBody>
      </p:sp>
      <p:sp>
        <p:nvSpPr>
          <p:cNvPr id="66" name="矩形 65"/>
          <p:cNvSpPr/>
          <p:nvPr/>
        </p:nvSpPr>
        <p:spPr>
          <a:xfrm>
            <a:off x="709684" y="1746619"/>
            <a:ext cx="7506269" cy="1323439"/>
          </a:xfrm>
          <a:prstGeom prst="rect">
            <a:avLst/>
          </a:prstGeom>
        </p:spPr>
        <p:txBody>
          <a:bodyPr wrap="square">
            <a:spAutoFit/>
          </a:bodyPr>
          <a:lstStyle/>
          <a:p>
            <a:r>
              <a:rPr lang="zh-CN" altLang="zh-CN" sz="2000" dirty="0" smtClean="0">
                <a:latin typeface="楷体" pitchFamily="49" charset="-122"/>
                <a:ea typeface="楷体" pitchFamily="49" charset="-122"/>
              </a:rPr>
              <a:t>在十字链表中，矩阵的每一个非零元素用一个结点表示，该结点除了（</a:t>
            </a:r>
            <a:r>
              <a:rPr lang="en-US" altLang="zh-CN" sz="2000" dirty="0" smtClean="0">
                <a:latin typeface="楷体" pitchFamily="49" charset="-122"/>
                <a:ea typeface="楷体" pitchFamily="49" charset="-122"/>
              </a:rPr>
              <a:t>row</a:t>
            </a:r>
            <a:r>
              <a:rPr lang="zh-CN" altLang="zh-CN" sz="2000" dirty="0" smtClean="0">
                <a:latin typeface="楷体" pitchFamily="49" charset="-122"/>
                <a:ea typeface="楷体" pitchFamily="49" charset="-122"/>
              </a:rPr>
              <a:t>，</a:t>
            </a:r>
            <a:r>
              <a:rPr lang="en-US" altLang="zh-CN" sz="2000" dirty="0" err="1" smtClean="0">
                <a:latin typeface="楷体" pitchFamily="49" charset="-122"/>
                <a:ea typeface="楷体" pitchFamily="49" charset="-122"/>
              </a:rPr>
              <a:t>col</a:t>
            </a:r>
            <a:r>
              <a:rPr lang="zh-CN" altLang="zh-CN"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value</a:t>
            </a:r>
            <a:r>
              <a:rPr lang="zh-CN" altLang="zh-CN" sz="2000" dirty="0" smtClean="0">
                <a:latin typeface="楷体" pitchFamily="49" charset="-122"/>
                <a:ea typeface="楷体" pitchFamily="49" charset="-122"/>
              </a:rPr>
              <a:t>）以外，还有以下两个链域：</a:t>
            </a:r>
          </a:p>
          <a:p>
            <a:r>
              <a:rPr lang="en-US" altLang="zh-CN" sz="2000" dirty="0" smtClean="0">
                <a:solidFill>
                  <a:srgbClr val="4037F9"/>
                </a:solidFill>
                <a:latin typeface="楷体" pitchFamily="49" charset="-122"/>
                <a:ea typeface="楷体" pitchFamily="49" charset="-122"/>
              </a:rPr>
              <a:t>right</a:t>
            </a:r>
            <a:r>
              <a:rPr lang="zh-CN" altLang="zh-CN" sz="2000" dirty="0" smtClean="0">
                <a:solidFill>
                  <a:srgbClr val="4037F9"/>
                </a:solidFill>
                <a:latin typeface="楷体" pitchFamily="49" charset="-122"/>
                <a:ea typeface="楷体" pitchFamily="49" charset="-122"/>
              </a:rPr>
              <a:t>：用于链接同一行中的下一个非零元素；</a:t>
            </a:r>
          </a:p>
          <a:p>
            <a:r>
              <a:rPr lang="en-US" altLang="zh-CN" sz="2000" dirty="0" smtClean="0">
                <a:solidFill>
                  <a:srgbClr val="4037F9"/>
                </a:solidFill>
                <a:latin typeface="楷体" pitchFamily="49" charset="-122"/>
                <a:ea typeface="楷体" pitchFamily="49" charset="-122"/>
              </a:rPr>
              <a:t>down</a:t>
            </a:r>
            <a:r>
              <a:rPr lang="zh-CN" altLang="zh-CN" sz="2000" dirty="0" smtClean="0">
                <a:solidFill>
                  <a:srgbClr val="4037F9"/>
                </a:solidFill>
                <a:latin typeface="楷体" pitchFamily="49" charset="-122"/>
                <a:ea typeface="楷体" pitchFamily="49" charset="-122"/>
              </a:rPr>
              <a:t>：用于链接同一列中的下一个非零元素；</a:t>
            </a:r>
            <a:endParaRPr lang="zh-CN" altLang="zh-CN" sz="2000" dirty="0">
              <a:solidFill>
                <a:srgbClr val="4037F9"/>
              </a:solidFill>
              <a:latin typeface="楷体" pitchFamily="49" charset="-122"/>
              <a:ea typeface="楷体" pitchFamily="49" charset="-122"/>
            </a:endParaRPr>
          </a:p>
        </p:txBody>
      </p:sp>
      <p:pic>
        <p:nvPicPr>
          <p:cNvPr id="9218" name="Picture 2"/>
          <p:cNvPicPr>
            <a:picLocks noChangeAspect="1" noChangeArrowheads="1"/>
          </p:cNvPicPr>
          <p:nvPr/>
        </p:nvPicPr>
        <p:blipFill>
          <a:blip r:embed="rId3" cstate="print"/>
          <a:srcRect/>
          <a:stretch>
            <a:fillRect/>
          </a:stretch>
        </p:blipFill>
        <p:spPr bwMode="auto">
          <a:xfrm>
            <a:off x="1734214" y="3101879"/>
            <a:ext cx="4605527" cy="1865905"/>
          </a:xfrm>
          <a:prstGeom prst="rect">
            <a:avLst/>
          </a:prstGeom>
          <a:noFill/>
          <a:ln w="9525">
            <a:noFill/>
            <a:miter lim="800000"/>
            <a:headEnd/>
            <a:tailEnd/>
          </a:ln>
        </p:spPr>
      </p:pic>
    </p:spTree>
  </p:cSld>
  <p:clrMapOvr>
    <a:masterClrMapping/>
  </p:clrMapOvr>
  <p:transition spd="slow" advTm="2000">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8616"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8617"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8618"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8619"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8620"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8621"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8622"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8623"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8624"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5"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6"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7"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8"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29"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0"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1"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2"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8633"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4"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5"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8636"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8637"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8638"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8639"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8640"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8641"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8642"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8643"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44"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45"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46"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8647"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48"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8649"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8650"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8651"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8652"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8653"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8654"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8655"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8656"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8657"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58"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59"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60"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8661"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8662"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8663"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8664"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8665"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8666"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8667"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68"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69"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8670"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8671"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8611" name="文本框 59"/>
          <p:cNvSpPr txBox="1">
            <a:spLocks noChangeArrowheads="1"/>
          </p:cNvSpPr>
          <p:nvPr/>
        </p:nvSpPr>
        <p:spPr bwMode="auto">
          <a:xfrm>
            <a:off x="1836738" y="414338"/>
            <a:ext cx="5686425" cy="461962"/>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特殊矩阵的压缩存储</a:t>
            </a:r>
            <a:endParaRPr lang="zh-CN" altLang="en-US" sz="2400" b="1" dirty="0">
              <a:solidFill>
                <a:srgbClr val="FFFF00"/>
              </a:solidFill>
              <a:latin typeface="微软雅黑" pitchFamily="34" charset="-122"/>
              <a:ea typeface="微软雅黑" pitchFamily="34" charset="-122"/>
            </a:endParaRPr>
          </a:p>
        </p:txBody>
      </p:sp>
      <p:sp>
        <p:nvSpPr>
          <p:cNvPr id="68613" name="内容占位符 64"/>
          <p:cNvSpPr>
            <a:spLocks noGrp="1"/>
          </p:cNvSpPr>
          <p:nvPr>
            <p:ph idx="1"/>
          </p:nvPr>
        </p:nvSpPr>
        <p:spPr bwMode="auto">
          <a:xfrm>
            <a:off x="220663" y="1020763"/>
            <a:ext cx="7886700" cy="460375"/>
          </a:xfrm>
        </p:spPr>
        <p:txBody>
          <a:bodyPr wrap="square" numCol="1" anchor="t" anchorCtr="0" compatLnSpc="1">
            <a:prstTxWarp prst="textNoShape">
              <a:avLst/>
            </a:prstTxWarp>
            <a:normAutofit lnSpcReduction="10000"/>
          </a:bodyPr>
          <a:lstStyle/>
          <a:p>
            <a:pPr lvl="0">
              <a:buNone/>
              <a:defRPr/>
            </a:pPr>
            <a:r>
              <a:rPr lang="zh-CN" altLang="zh-CN" sz="2800" b="1" dirty="0" smtClean="0"/>
              <a:t>稀疏矩阵</a:t>
            </a:r>
            <a:r>
              <a:rPr lang="zh-CN" altLang="zh-CN" sz="2800" b="1" dirty="0" smtClean="0"/>
              <a:t>的链式存储表示</a:t>
            </a:r>
            <a:r>
              <a:rPr lang="en-US" altLang="zh-CN" sz="2800" b="1" dirty="0" smtClean="0"/>
              <a:t>---</a:t>
            </a:r>
            <a:r>
              <a:rPr lang="zh-CN" altLang="zh-CN" sz="2800" b="1" dirty="0" smtClean="0"/>
              <a:t>十字链表</a:t>
            </a:r>
            <a:endParaRPr lang="zh-CN" altLang="en-US" sz="2800" b="1" dirty="0" smtClean="0"/>
          </a:p>
        </p:txBody>
      </p:sp>
      <p:pic>
        <p:nvPicPr>
          <p:cNvPr id="64" name="Picture 2"/>
          <p:cNvPicPr>
            <a:picLocks noChangeAspect="1" noChangeArrowheads="1"/>
          </p:cNvPicPr>
          <p:nvPr/>
        </p:nvPicPr>
        <p:blipFill>
          <a:blip r:embed="rId3" cstate="print"/>
          <a:srcRect/>
          <a:stretch>
            <a:fillRect/>
          </a:stretch>
        </p:blipFill>
        <p:spPr bwMode="auto">
          <a:xfrm>
            <a:off x="573989" y="1879267"/>
            <a:ext cx="3439249" cy="1655503"/>
          </a:xfrm>
          <a:prstGeom prst="rect">
            <a:avLst/>
          </a:prstGeom>
          <a:noFill/>
          <a:ln w="9525">
            <a:noFill/>
            <a:miter lim="800000"/>
            <a:headEnd/>
            <a:tailEnd/>
          </a:ln>
        </p:spPr>
      </p:pic>
      <p:pic>
        <p:nvPicPr>
          <p:cNvPr id="11266" name="Picture 2"/>
          <p:cNvPicPr>
            <a:picLocks noChangeAspect="1" noChangeArrowheads="1"/>
          </p:cNvPicPr>
          <p:nvPr/>
        </p:nvPicPr>
        <p:blipFill>
          <a:blip r:embed="rId4" cstate="print"/>
          <a:srcRect/>
          <a:stretch>
            <a:fillRect/>
          </a:stretch>
        </p:blipFill>
        <p:spPr bwMode="auto">
          <a:xfrm>
            <a:off x="4024313" y="1648392"/>
            <a:ext cx="4477090" cy="3237505"/>
          </a:xfrm>
          <a:prstGeom prst="rect">
            <a:avLst/>
          </a:prstGeom>
          <a:noFill/>
          <a:ln w="9525">
            <a:noFill/>
            <a:miter lim="800000"/>
            <a:headEnd/>
            <a:tailEnd/>
          </a:ln>
        </p:spPr>
      </p:pic>
      <p:sp>
        <p:nvSpPr>
          <p:cNvPr id="67" name="矩形 66"/>
          <p:cNvSpPr/>
          <p:nvPr/>
        </p:nvSpPr>
        <p:spPr>
          <a:xfrm>
            <a:off x="1862497" y="3653769"/>
            <a:ext cx="1241045" cy="369332"/>
          </a:xfrm>
          <a:prstGeom prst="rect">
            <a:avLst/>
          </a:prstGeom>
        </p:spPr>
        <p:txBody>
          <a:bodyPr wrap="none">
            <a:spAutoFit/>
          </a:bodyPr>
          <a:lstStyle/>
          <a:p>
            <a:r>
              <a:rPr lang="zh-CN" altLang="zh-CN" dirty="0" smtClean="0"/>
              <a:t>稀疏</a:t>
            </a:r>
            <a:r>
              <a:rPr lang="zh-CN" altLang="zh-CN" dirty="0" smtClean="0"/>
              <a:t>矩阵</a:t>
            </a:r>
            <a:r>
              <a:rPr lang="en-US" altLang="zh-CN" dirty="0" smtClean="0"/>
              <a:t>A</a:t>
            </a:r>
            <a:endParaRPr lang="zh-CN" altLang="en-US" dirty="0" smtClean="0">
              <a:solidFill>
                <a:srgbClr val="4037F9"/>
              </a:solidFill>
            </a:endParaRPr>
          </a:p>
        </p:txBody>
      </p:sp>
      <p:sp>
        <p:nvSpPr>
          <p:cNvPr id="68" name="矩形 67"/>
          <p:cNvSpPr/>
          <p:nvPr/>
        </p:nvSpPr>
        <p:spPr>
          <a:xfrm>
            <a:off x="4970650" y="5086782"/>
            <a:ext cx="2856872" cy="369332"/>
          </a:xfrm>
          <a:prstGeom prst="rect">
            <a:avLst/>
          </a:prstGeom>
        </p:spPr>
        <p:txBody>
          <a:bodyPr wrap="none">
            <a:spAutoFit/>
          </a:bodyPr>
          <a:lstStyle/>
          <a:p>
            <a:r>
              <a:rPr lang="zh-CN" altLang="zh-CN" dirty="0" smtClean="0"/>
              <a:t>稀疏矩阵</a:t>
            </a:r>
            <a:r>
              <a:rPr lang="en-US" altLang="zh-CN" dirty="0" smtClean="0"/>
              <a:t>A</a:t>
            </a:r>
            <a:r>
              <a:rPr lang="zh-CN" altLang="zh-CN" dirty="0" smtClean="0"/>
              <a:t>的</a:t>
            </a:r>
            <a:r>
              <a:rPr lang="zh-CN" altLang="zh-CN" dirty="0" smtClean="0"/>
              <a:t>十字链表结构</a:t>
            </a:r>
            <a:endParaRPr lang="zh-CN" altLang="en-US" dirty="0"/>
          </a:p>
        </p:txBody>
      </p:sp>
    </p:spTree>
  </p:cSld>
  <p:clrMapOvr>
    <a:masterClrMapping/>
  </p:clrMapOvr>
  <p:transition spd="slow" advTm="2000">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70658" name="组合 1"/>
          <p:cNvGrpSpPr>
            <a:grpSpLocks/>
          </p:cNvGrpSpPr>
          <p:nvPr/>
        </p:nvGrpSpPr>
        <p:grpSpPr bwMode="auto">
          <a:xfrm>
            <a:off x="9525" y="52388"/>
            <a:ext cx="1403350" cy="819150"/>
            <a:chOff x="449263" y="-463550"/>
            <a:chExt cx="4000500" cy="2379663"/>
          </a:xfrm>
        </p:grpSpPr>
        <p:sp>
          <p:nvSpPr>
            <p:cNvPr id="70665"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70666"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70667"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70668"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70669"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70670"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70671"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70672"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70673"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74"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75"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70676"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77"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78"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79"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80"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81"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70682"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83"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84"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85"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70686"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70687"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70688"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70689"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70690"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70691"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70692"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693"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694"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695"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0696"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697"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0698"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70699"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70700"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70701"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70702"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70703"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70704"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70705"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0706"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707"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708"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709"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0710"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70711"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70712"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0713"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0714"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0715"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0716"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717"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718"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70719"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720"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70659"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  </a:t>
            </a:r>
            <a:r>
              <a:rPr lang="en-US" altLang="zh-CN" sz="2400" b="1" dirty="0" smtClean="0">
                <a:solidFill>
                  <a:schemeClr val="bg1"/>
                </a:solidFill>
                <a:latin typeface="微软雅黑" pitchFamily="34" charset="-122"/>
                <a:ea typeface="微软雅黑" pitchFamily="34" charset="-122"/>
              </a:rPr>
              <a:t>4.3   </a:t>
            </a:r>
            <a:r>
              <a:rPr lang="zh-CN" altLang="en-US" sz="2400" b="1" dirty="0" smtClean="0">
                <a:solidFill>
                  <a:schemeClr val="bg1"/>
                </a:solidFill>
                <a:latin typeface="微软雅黑" pitchFamily="34" charset="-122"/>
                <a:ea typeface="微软雅黑" pitchFamily="34" charset="-122"/>
              </a:rPr>
              <a:t>串</a:t>
            </a:r>
            <a:endParaRPr lang="zh-CN" altLang="en-US" sz="2400" b="1" dirty="0">
              <a:solidFill>
                <a:schemeClr val="bg1"/>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70661" name="内容占位符 64"/>
          <p:cNvSpPr>
            <a:spLocks noGrp="1"/>
          </p:cNvSpPr>
          <p:nvPr>
            <p:ph idx="1"/>
          </p:nvPr>
        </p:nvSpPr>
        <p:spPr bwMode="auto">
          <a:xfrm>
            <a:off x="220663" y="1020763"/>
            <a:ext cx="7886700" cy="460375"/>
          </a:xfrm>
        </p:spPr>
        <p:txBody>
          <a:bodyPr wrap="square" numCol="1" anchor="t" anchorCtr="0" compatLnSpc="1">
            <a:prstTxWarp prst="textNoShape">
              <a:avLst/>
            </a:prstTxWarp>
            <a:normAutofit lnSpcReduction="10000"/>
          </a:bodyPr>
          <a:lstStyle/>
          <a:p>
            <a:pPr>
              <a:buFont typeface="Arial" charset="0"/>
              <a:buNone/>
            </a:pPr>
            <a:r>
              <a:rPr lang="zh-CN" altLang="en-US" sz="2800" b="1" dirty="0" smtClean="0">
                <a:latin typeface="黑体" pitchFamily="49" charset="-122"/>
                <a:ea typeface="黑体" pitchFamily="49" charset="-122"/>
              </a:rPr>
              <a:t>串的相关概念</a:t>
            </a:r>
            <a:endParaRPr lang="zh-CN" altLang="en-US" sz="2800" b="1" dirty="0" smtClean="0">
              <a:latin typeface="黑体" pitchFamily="49" charset="-122"/>
              <a:ea typeface="黑体" pitchFamily="49" charset="-122"/>
            </a:endParaRPr>
          </a:p>
        </p:txBody>
      </p:sp>
      <p:sp>
        <p:nvSpPr>
          <p:cNvPr id="66" name="Rectangle 3"/>
          <p:cNvSpPr txBox="1">
            <a:spLocks noChangeArrowheads="1"/>
          </p:cNvSpPr>
          <p:nvPr/>
        </p:nvSpPr>
        <p:spPr bwMode="gray">
          <a:xfrm>
            <a:off x="730891" y="1611952"/>
            <a:ext cx="7771664" cy="4898030"/>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defRPr/>
            </a:pPr>
            <a:r>
              <a:rPr lang="zh-CN" altLang="en-US" sz="2200" kern="0" dirty="0" smtClean="0"/>
              <a:t>　</a:t>
            </a:r>
            <a:r>
              <a:rPr lang="zh-CN" altLang="zh-CN" sz="2000" dirty="0" smtClean="0">
                <a:solidFill>
                  <a:srgbClr val="FF0000"/>
                </a:solidFill>
              </a:rPr>
              <a:t>串（</a:t>
            </a:r>
            <a:r>
              <a:rPr lang="en-US" altLang="zh-CN" sz="2000" dirty="0" smtClean="0">
                <a:solidFill>
                  <a:srgbClr val="FF0000"/>
                </a:solidFill>
              </a:rPr>
              <a:t>String</a:t>
            </a:r>
            <a:r>
              <a:rPr lang="zh-CN" altLang="zh-CN" sz="2000" dirty="0" smtClean="0">
                <a:solidFill>
                  <a:srgbClr val="FF0000"/>
                </a:solidFill>
              </a:rPr>
              <a:t>）</a:t>
            </a:r>
            <a:r>
              <a:rPr lang="zh-CN" altLang="zh-CN" sz="2000" dirty="0" smtClean="0"/>
              <a:t>是零个或多个字符组成的有限序列</a:t>
            </a:r>
            <a:r>
              <a:rPr lang="zh-CN" altLang="zh-CN" sz="2000" dirty="0" smtClean="0"/>
              <a:t>。</a:t>
            </a:r>
            <a:endParaRPr lang="en-US" altLang="zh-CN" sz="2000" dirty="0" smtClean="0"/>
          </a:p>
          <a:p>
            <a:pPr>
              <a:buNone/>
              <a:defRPr/>
            </a:pPr>
            <a:r>
              <a:rPr lang="en-US" altLang="zh-CN" sz="2000" dirty="0" smtClean="0"/>
              <a:t> </a:t>
            </a:r>
            <a:r>
              <a:rPr lang="en-US" altLang="zh-CN" sz="2000" dirty="0" smtClean="0"/>
              <a:t>  </a:t>
            </a:r>
            <a:r>
              <a:rPr lang="zh-CN" altLang="zh-CN" sz="2000" dirty="0" smtClean="0"/>
              <a:t>一般</a:t>
            </a:r>
            <a:r>
              <a:rPr lang="zh-CN" altLang="zh-CN" sz="2000" dirty="0" smtClean="0"/>
              <a:t>记为：</a:t>
            </a:r>
            <a:r>
              <a:rPr lang="en-US" altLang="zh-CN" sz="2000" dirty="0" smtClean="0"/>
              <a:t>S=”a</a:t>
            </a:r>
            <a:r>
              <a:rPr lang="en-US" altLang="zh-CN" sz="2000" baseline="-25000" dirty="0" smtClean="0"/>
              <a:t>1</a:t>
            </a:r>
            <a:r>
              <a:rPr lang="en-US" altLang="zh-CN" sz="2000" dirty="0" smtClean="0"/>
              <a:t>a</a:t>
            </a:r>
            <a:r>
              <a:rPr lang="en-US" altLang="zh-CN" sz="2000" baseline="-25000" dirty="0" smtClean="0"/>
              <a:t>2</a:t>
            </a:r>
            <a:r>
              <a:rPr lang="en-US" altLang="zh-CN" sz="2000" dirty="0" smtClean="0"/>
              <a:t>…a</a:t>
            </a:r>
            <a:r>
              <a:rPr lang="en-US" altLang="zh-CN" sz="2000" baseline="-25000" dirty="0" smtClean="0"/>
              <a:t>n</a:t>
            </a:r>
            <a:r>
              <a:rPr lang="en-US" altLang="zh-CN" sz="2000" dirty="0" smtClean="0"/>
              <a:t>” (n</a:t>
            </a:r>
            <a:r>
              <a:rPr lang="zh-CN" altLang="zh-CN" sz="2000" dirty="0" smtClean="0"/>
              <a:t>≥</a:t>
            </a:r>
            <a:r>
              <a:rPr lang="en-US" altLang="zh-CN" sz="2000" dirty="0" smtClean="0"/>
              <a:t>0</a:t>
            </a:r>
            <a:r>
              <a:rPr lang="en-US" altLang="zh-CN" sz="2000" dirty="0" smtClean="0"/>
              <a:t>)</a:t>
            </a:r>
          </a:p>
          <a:p>
            <a:pPr>
              <a:buNone/>
              <a:defRPr/>
            </a:pPr>
            <a:r>
              <a:rPr lang="en-US" altLang="zh-CN" sz="2000" dirty="0" smtClean="0"/>
              <a:t>   n</a:t>
            </a:r>
            <a:r>
              <a:rPr lang="zh-CN" altLang="zh-CN" sz="2000" dirty="0" smtClean="0"/>
              <a:t>是串中字符的个数，称为串的长度，</a:t>
            </a:r>
            <a:r>
              <a:rPr lang="en-US" altLang="zh-CN" sz="2000" dirty="0" smtClean="0"/>
              <a:t>n=0</a:t>
            </a:r>
            <a:r>
              <a:rPr lang="zh-CN" altLang="zh-CN" sz="2000" dirty="0" smtClean="0"/>
              <a:t>时的串称为</a:t>
            </a:r>
            <a:r>
              <a:rPr lang="zh-CN" altLang="zh-CN" sz="2000" dirty="0" smtClean="0"/>
              <a:t>空串</a:t>
            </a:r>
            <a:r>
              <a:rPr lang="zh-CN" altLang="en-US" sz="2000" dirty="0" smtClean="0"/>
              <a:t>。</a:t>
            </a:r>
            <a:endParaRPr lang="en-US" altLang="zh-CN" sz="2000" dirty="0" smtClean="0"/>
          </a:p>
          <a:p>
            <a:pPr>
              <a:buNone/>
              <a:defRPr/>
            </a:pPr>
            <a:endParaRPr lang="en-US" altLang="zh-CN" sz="2000" dirty="0" smtClean="0"/>
          </a:p>
          <a:p>
            <a:pPr>
              <a:buFont typeface="Wingdings" pitchFamily="2" charset="2"/>
              <a:buChar char="u"/>
              <a:defRPr/>
            </a:pPr>
            <a:r>
              <a:rPr lang="en-US" altLang="zh-CN" sz="2000" dirty="0" smtClean="0"/>
              <a:t>     </a:t>
            </a:r>
            <a:r>
              <a:rPr lang="zh-CN" altLang="zh-CN" sz="2000" dirty="0" smtClean="0">
                <a:latin typeface="楷体" pitchFamily="49" charset="-122"/>
                <a:ea typeface="楷体" pitchFamily="49" charset="-122"/>
              </a:rPr>
              <a:t>串</a:t>
            </a:r>
            <a:r>
              <a:rPr lang="zh-CN" altLang="zh-CN" sz="2000" dirty="0" smtClean="0">
                <a:latin typeface="楷体" pitchFamily="49" charset="-122"/>
                <a:ea typeface="楷体" pitchFamily="49" charset="-122"/>
              </a:rPr>
              <a:t>中任意个连续的字符组成的子序列称为该串的</a:t>
            </a:r>
            <a:r>
              <a:rPr lang="zh-CN" altLang="zh-CN" sz="2000" dirty="0" smtClean="0">
                <a:solidFill>
                  <a:srgbClr val="FF0000"/>
                </a:solidFill>
                <a:latin typeface="楷体" pitchFamily="49" charset="-122"/>
                <a:ea typeface="楷体" pitchFamily="49" charset="-122"/>
              </a:rPr>
              <a:t>子串</a:t>
            </a:r>
            <a:r>
              <a:rPr lang="zh-CN" altLang="zh-CN" sz="2000" dirty="0" smtClean="0">
                <a:latin typeface="楷体" pitchFamily="49" charset="-122"/>
                <a:ea typeface="楷体" pitchFamily="49" charset="-122"/>
              </a:rPr>
              <a:t>。相对</a:t>
            </a:r>
            <a:r>
              <a:rPr lang="zh-CN" altLang="zh-CN" sz="2000" dirty="0" smtClean="0">
                <a:latin typeface="楷体" pitchFamily="49" charset="-122"/>
                <a:ea typeface="楷体" pitchFamily="49" charset="-122"/>
              </a:rPr>
              <a:t>地包含</a:t>
            </a:r>
            <a:r>
              <a:rPr lang="zh-CN" altLang="zh-CN" sz="2000" dirty="0" smtClean="0">
                <a:latin typeface="楷体" pitchFamily="49" charset="-122"/>
                <a:ea typeface="楷体" pitchFamily="49" charset="-122"/>
              </a:rPr>
              <a:t>子串的串称为</a:t>
            </a:r>
            <a:r>
              <a:rPr lang="zh-CN" altLang="zh-CN" sz="2000" dirty="0" smtClean="0">
                <a:solidFill>
                  <a:srgbClr val="FF0000"/>
                </a:solidFill>
                <a:latin typeface="楷体" pitchFamily="49" charset="-122"/>
                <a:ea typeface="楷体" pitchFamily="49" charset="-122"/>
              </a:rPr>
              <a:t>主串</a:t>
            </a:r>
            <a:r>
              <a:rPr lang="zh-CN" altLang="zh-CN" sz="2000" dirty="0" smtClean="0">
                <a:latin typeface="楷体" pitchFamily="49" charset="-122"/>
                <a:ea typeface="楷体" pitchFamily="49" charset="-122"/>
              </a:rPr>
              <a:t>。通常将字符在串中的序号称为该字符在串中的位置</a:t>
            </a:r>
            <a:r>
              <a:rPr lang="zh-CN" altLang="zh-CN" sz="2000" dirty="0" smtClean="0">
                <a:latin typeface="楷体" pitchFamily="49" charset="-122"/>
                <a:ea typeface="楷体" pitchFamily="49" charset="-122"/>
              </a:rPr>
              <a:t>。</a:t>
            </a:r>
            <a:endParaRPr lang="en-US" altLang="zh-CN" sz="2000" dirty="0" smtClean="0">
              <a:latin typeface="楷体" pitchFamily="49" charset="-122"/>
              <a:ea typeface="楷体" pitchFamily="49" charset="-122"/>
            </a:endParaRPr>
          </a:p>
          <a:p>
            <a:pPr>
              <a:buFont typeface="Wingdings" pitchFamily="2" charset="2"/>
              <a:buChar char="u"/>
              <a:defRPr/>
            </a:pPr>
            <a:r>
              <a:rPr lang="en-US" altLang="zh-CN" sz="2000" dirty="0" smtClean="0"/>
              <a:t>     </a:t>
            </a:r>
            <a:r>
              <a:rPr lang="zh-CN" altLang="zh-CN" sz="2000" dirty="0" smtClean="0">
                <a:latin typeface="楷体" pitchFamily="49" charset="-122"/>
                <a:ea typeface="楷体" pitchFamily="49" charset="-122"/>
              </a:rPr>
              <a:t>当且仅当两个串的值相等时，称这</a:t>
            </a:r>
            <a:r>
              <a:rPr lang="zh-CN" altLang="zh-CN" sz="2000" dirty="0" smtClean="0">
                <a:solidFill>
                  <a:srgbClr val="FF0000"/>
                </a:solidFill>
                <a:latin typeface="楷体" pitchFamily="49" charset="-122"/>
                <a:ea typeface="楷体" pitchFamily="49" charset="-122"/>
              </a:rPr>
              <a:t>两个串是相等</a:t>
            </a:r>
            <a:r>
              <a:rPr lang="zh-CN" altLang="zh-CN" sz="2000" dirty="0" smtClean="0">
                <a:latin typeface="楷体" pitchFamily="49" charset="-122"/>
                <a:ea typeface="楷体" pitchFamily="49" charset="-122"/>
              </a:rPr>
              <a:t>的。即只有当两个串的长度相等，并且每个对应位置的字符都相等时才相等</a:t>
            </a:r>
            <a:r>
              <a:rPr lang="zh-CN" altLang="zh-CN" sz="2000" dirty="0" smtClean="0">
                <a:latin typeface="楷体" pitchFamily="49" charset="-122"/>
                <a:ea typeface="楷体" pitchFamily="49" charset="-122"/>
              </a:rPr>
              <a:t>。</a:t>
            </a:r>
            <a:endParaRPr lang="en-US" altLang="zh-CN" sz="2000" dirty="0" smtClean="0">
              <a:latin typeface="楷体" pitchFamily="49" charset="-122"/>
              <a:ea typeface="楷体" pitchFamily="49" charset="-122"/>
            </a:endParaRPr>
          </a:p>
          <a:p>
            <a:pPr>
              <a:buFont typeface="Wingdings" pitchFamily="2" charset="2"/>
              <a:buChar char="u"/>
              <a:defRPr/>
            </a:pPr>
            <a:r>
              <a:rPr lang="en-US" altLang="zh-CN" sz="2000" dirty="0" smtClean="0">
                <a:latin typeface="楷体" pitchFamily="49" charset="-122"/>
                <a:ea typeface="楷体" pitchFamily="49" charset="-122"/>
              </a:rPr>
              <a:t>   </a:t>
            </a:r>
            <a:r>
              <a:rPr lang="zh-CN" altLang="zh-CN" sz="2000" dirty="0" smtClean="0">
                <a:latin typeface="楷体" pitchFamily="49" charset="-122"/>
                <a:ea typeface="楷体" pitchFamily="49" charset="-122"/>
              </a:rPr>
              <a:t>由</a:t>
            </a:r>
            <a:r>
              <a:rPr lang="zh-CN" altLang="zh-CN" sz="2000" dirty="0" smtClean="0">
                <a:latin typeface="楷体" pitchFamily="49" charset="-122"/>
                <a:ea typeface="楷体" pitchFamily="49" charset="-122"/>
              </a:rPr>
              <a:t>一个或多个空格字符组成的串，称为</a:t>
            </a:r>
            <a:r>
              <a:rPr lang="zh-CN" altLang="zh-CN" sz="2000" dirty="0" smtClean="0">
                <a:solidFill>
                  <a:srgbClr val="FF0000"/>
                </a:solidFill>
                <a:latin typeface="楷体" pitchFamily="49" charset="-122"/>
                <a:ea typeface="楷体" pitchFamily="49" charset="-122"/>
              </a:rPr>
              <a:t>空格</a:t>
            </a:r>
            <a:r>
              <a:rPr lang="zh-CN" altLang="zh-CN" sz="2000" dirty="0" smtClean="0">
                <a:solidFill>
                  <a:srgbClr val="FF0000"/>
                </a:solidFill>
                <a:latin typeface="楷体" pitchFamily="49" charset="-122"/>
                <a:ea typeface="楷体" pitchFamily="49" charset="-122"/>
              </a:rPr>
              <a:t>串</a:t>
            </a:r>
            <a:r>
              <a:rPr lang="zh-CN" altLang="en-US" sz="2000" dirty="0" smtClean="0">
                <a:latin typeface="楷体" pitchFamily="49" charset="-122"/>
                <a:ea typeface="楷体" pitchFamily="49" charset="-122"/>
              </a:rPr>
              <a:t>，</a:t>
            </a:r>
            <a:r>
              <a:rPr lang="zh-CN" altLang="zh-CN" sz="2000" dirty="0" smtClean="0">
                <a:latin typeface="楷体" pitchFamily="49" charset="-122"/>
                <a:ea typeface="楷体" pitchFamily="49" charset="-122"/>
              </a:rPr>
              <a:t>其</a:t>
            </a:r>
            <a:r>
              <a:rPr lang="zh-CN" altLang="zh-CN" sz="2000" dirty="0" smtClean="0">
                <a:latin typeface="楷体" pitchFamily="49" charset="-122"/>
                <a:ea typeface="楷体" pitchFamily="49" charset="-122"/>
              </a:rPr>
              <a:t>长度为串中空格字符的个数。</a:t>
            </a:r>
            <a:r>
              <a:rPr lang="zh-CN" altLang="zh-CN" sz="2000" dirty="0" smtClean="0">
                <a:solidFill>
                  <a:srgbClr val="FF0000"/>
                </a:solidFill>
                <a:latin typeface="楷体" pitchFamily="49" charset="-122"/>
                <a:ea typeface="楷体" pitchFamily="49" charset="-122"/>
              </a:rPr>
              <a:t>空白串</a:t>
            </a:r>
            <a:r>
              <a:rPr lang="zh-CN" altLang="zh-CN" sz="2000" dirty="0" smtClean="0">
                <a:latin typeface="楷体" pitchFamily="49" charset="-122"/>
                <a:ea typeface="楷体" pitchFamily="49" charset="-122"/>
              </a:rPr>
              <a:t>即空串。</a:t>
            </a:r>
            <a:endParaRPr lang="en-US" altLang="zh-CN" sz="2000" dirty="0" smtClean="0">
              <a:latin typeface="楷体" pitchFamily="49" charset="-122"/>
              <a:ea typeface="楷体" pitchFamily="49" charset="-122"/>
            </a:endParaRPr>
          </a:p>
          <a:p>
            <a:pPr>
              <a:buNone/>
              <a:defRPr/>
            </a:pPr>
            <a:endParaRPr lang="zh-CN" altLang="zh-CN" sz="2000" dirty="0" smtClean="0">
              <a:latin typeface="楷体" pitchFamily="49" charset="-122"/>
              <a:ea typeface="楷体" pitchFamily="49" charset="-122"/>
            </a:endParaRPr>
          </a:p>
          <a:p>
            <a:pPr>
              <a:buNone/>
              <a:defRPr/>
            </a:pPr>
            <a:endParaRPr lang="zh-CN" altLang="zh-CN" sz="2000" dirty="0" smtClean="0">
              <a:latin typeface="楷体" pitchFamily="49" charset="-122"/>
              <a:ea typeface="楷体" pitchFamily="49" charset="-122"/>
            </a:endParaRPr>
          </a:p>
          <a:p>
            <a:pPr>
              <a:buNone/>
              <a:defRPr/>
            </a:pPr>
            <a:endParaRPr lang="en-US" altLang="zh-CN" sz="2000" dirty="0" smtClean="0">
              <a:latin typeface="楷体" pitchFamily="49" charset="-122"/>
              <a:ea typeface="楷体" pitchFamily="49" charset="-122"/>
            </a:endParaRPr>
          </a:p>
          <a:p>
            <a:pPr>
              <a:buNone/>
              <a:defRPr/>
            </a:pPr>
            <a:endParaRPr lang="en-US" altLang="zh-CN" sz="2000" dirty="0" smtClean="0"/>
          </a:p>
          <a:p>
            <a:pPr>
              <a:buNone/>
              <a:defRPr/>
            </a:pPr>
            <a:endParaRPr lang="en-US" altLang="zh-CN" sz="2000" dirty="0" smtClean="0"/>
          </a:p>
          <a:p>
            <a:pPr>
              <a:buNone/>
              <a:defRPr/>
            </a:pPr>
            <a:endParaRPr lang="en-US" altLang="zh-CN" sz="2000" dirty="0" smtClean="0"/>
          </a:p>
          <a:p>
            <a:pPr>
              <a:buNone/>
              <a:defRPr/>
            </a:pPr>
            <a:endParaRPr lang="zh-CN" altLang="zh-CN" sz="2000" dirty="0" smtClean="0"/>
          </a:p>
          <a:p>
            <a:pPr>
              <a:buFont typeface="Wingdings" panose="05000000000000000000" pitchFamily="2" charset="2"/>
              <a:buNone/>
              <a:defRPr/>
            </a:pPr>
            <a:endParaRPr lang="zh-CN" altLang="en-US" sz="2200" kern="0" dirty="0"/>
          </a:p>
        </p:txBody>
      </p:sp>
    </p:spTree>
  </p:cSld>
  <p:clrMapOvr>
    <a:masterClrMapping/>
  </p:clrMapOvr>
  <p:transition spd="slow" advTm="2000">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70665"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70666"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70667"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70668"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70669"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70670"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70671"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70672"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70673"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74"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75"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70676"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77"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78"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79"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80"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81"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70682"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83"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84"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85"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70686"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70687"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70688"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70689"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70690"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70691"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70692"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693"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694"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695"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0696"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697"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0698"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70699"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70700"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70701"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70702"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70703"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70704"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70705"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0706"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707"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708"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709"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0710"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70711"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70712"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0713"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0714"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0715"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0716"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717"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718"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70719"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720"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70659"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  串</a:t>
            </a:r>
            <a:endParaRPr lang="zh-CN" altLang="en-US" sz="2400" b="1" dirty="0">
              <a:solidFill>
                <a:schemeClr val="bg1"/>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70661" name="内容占位符 64"/>
          <p:cNvSpPr>
            <a:spLocks noGrp="1"/>
          </p:cNvSpPr>
          <p:nvPr>
            <p:ph idx="1"/>
          </p:nvPr>
        </p:nvSpPr>
        <p:spPr bwMode="auto">
          <a:xfrm>
            <a:off x="220663" y="1020763"/>
            <a:ext cx="7886700" cy="460375"/>
          </a:xfrm>
        </p:spPr>
        <p:txBody>
          <a:bodyPr wrap="square" numCol="1" anchor="t" anchorCtr="0" compatLnSpc="1">
            <a:prstTxWarp prst="textNoShape">
              <a:avLst/>
            </a:prstTxWarp>
            <a:normAutofit lnSpcReduction="10000"/>
          </a:bodyPr>
          <a:lstStyle/>
          <a:p>
            <a:pPr>
              <a:buFont typeface="Arial" charset="0"/>
              <a:buNone/>
            </a:pPr>
            <a:r>
              <a:rPr lang="zh-CN" altLang="en-US" sz="2800" b="1" dirty="0" smtClean="0">
                <a:latin typeface="黑体" pitchFamily="49" charset="-122"/>
                <a:ea typeface="黑体" pitchFamily="49" charset="-122"/>
              </a:rPr>
              <a:t>串的基本运算</a:t>
            </a:r>
            <a:endParaRPr lang="zh-CN" altLang="en-US" sz="2800" b="1" dirty="0" smtClean="0">
              <a:latin typeface="黑体" pitchFamily="49" charset="-122"/>
              <a:ea typeface="黑体" pitchFamily="49" charset="-122"/>
            </a:endParaRPr>
          </a:p>
        </p:txBody>
      </p:sp>
      <p:sp>
        <p:nvSpPr>
          <p:cNvPr id="66" name="Rectangle 3"/>
          <p:cNvSpPr txBox="1">
            <a:spLocks noChangeArrowheads="1"/>
          </p:cNvSpPr>
          <p:nvPr/>
        </p:nvSpPr>
        <p:spPr bwMode="gray">
          <a:xfrm>
            <a:off x="730891" y="1611952"/>
            <a:ext cx="7771664" cy="4898030"/>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spcBef>
                <a:spcPts val="0"/>
              </a:spcBef>
            </a:pPr>
            <a:r>
              <a:rPr lang="en-US" altLang="zh-CN" sz="2000" dirty="0" smtClean="0">
                <a:solidFill>
                  <a:srgbClr val="FF0000"/>
                </a:solidFill>
                <a:latin typeface="楷体" pitchFamily="49" charset="-122"/>
                <a:ea typeface="楷体" pitchFamily="49" charset="-122"/>
              </a:rPr>
              <a:t>1</a:t>
            </a:r>
            <a:r>
              <a:rPr lang="zh-CN" altLang="zh-CN" sz="2000" dirty="0" smtClean="0">
                <a:solidFill>
                  <a:srgbClr val="FF0000"/>
                </a:solidFill>
                <a:latin typeface="楷体" pitchFamily="49" charset="-122"/>
                <a:ea typeface="楷体" pitchFamily="49" charset="-122"/>
              </a:rPr>
              <a:t>．求子串运算 </a:t>
            </a:r>
            <a:r>
              <a:rPr lang="en-US" altLang="zh-CN" sz="2000" dirty="0" err="1" smtClean="0">
                <a:solidFill>
                  <a:srgbClr val="FF0000"/>
                </a:solidFill>
                <a:latin typeface="楷体" pitchFamily="49" charset="-122"/>
                <a:ea typeface="楷体" pitchFamily="49" charset="-122"/>
              </a:rPr>
              <a:t>subString</a:t>
            </a:r>
            <a:r>
              <a:rPr lang="en-US" altLang="zh-CN" sz="2000" dirty="0" smtClean="0">
                <a:solidFill>
                  <a:srgbClr val="FF0000"/>
                </a:solidFill>
                <a:latin typeface="楷体" pitchFamily="49" charset="-122"/>
                <a:ea typeface="楷体" pitchFamily="49" charset="-122"/>
              </a:rPr>
              <a:t>(begin, end</a:t>
            </a:r>
            <a:r>
              <a:rPr lang="en-US" altLang="zh-CN" sz="2000" dirty="0" smtClean="0">
                <a:solidFill>
                  <a:srgbClr val="FF0000"/>
                </a:solidFill>
                <a:latin typeface="楷体" pitchFamily="49" charset="-122"/>
                <a:ea typeface="楷体" pitchFamily="49" charset="-122"/>
              </a:rPr>
              <a:t>)</a:t>
            </a:r>
          </a:p>
          <a:p>
            <a:pPr>
              <a:spcBef>
                <a:spcPts val="0"/>
              </a:spcBef>
              <a:buNone/>
            </a:pPr>
            <a:r>
              <a:rPr lang="en-US" altLang="zh-CN" sz="2000" dirty="0" smtClean="0"/>
              <a:t>   </a:t>
            </a:r>
            <a:r>
              <a:rPr lang="zh-CN" altLang="en-US" sz="2000" dirty="0" smtClean="0"/>
              <a:t>例：</a:t>
            </a:r>
            <a:r>
              <a:rPr lang="en-US" altLang="zh-CN" sz="2000" dirty="0" smtClean="0"/>
              <a:t> "</a:t>
            </a:r>
            <a:r>
              <a:rPr lang="en-US" altLang="zh-CN" sz="2000" dirty="0" err="1" smtClean="0"/>
              <a:t>commander”.substring</a:t>
            </a:r>
            <a:r>
              <a:rPr lang="en-US" altLang="zh-CN" sz="2000" dirty="0" smtClean="0"/>
              <a:t>(3,6</a:t>
            </a:r>
            <a:r>
              <a:rPr lang="en-US" altLang="zh-CN" sz="2000" dirty="0" smtClean="0"/>
              <a:t>)= " man " </a:t>
            </a:r>
            <a:endParaRPr lang="zh-CN" altLang="zh-CN" sz="2000" dirty="0" smtClean="0"/>
          </a:p>
          <a:p>
            <a:pPr>
              <a:spcBef>
                <a:spcPts val="0"/>
              </a:spcBef>
              <a:buNone/>
            </a:pPr>
            <a:endParaRPr lang="en-US" altLang="zh-CN" sz="2000" dirty="0" smtClean="0"/>
          </a:p>
          <a:p>
            <a:pPr>
              <a:spcBef>
                <a:spcPts val="0"/>
              </a:spcBef>
            </a:pPr>
            <a:r>
              <a:rPr lang="en-US" altLang="zh-CN" sz="2000" dirty="0" smtClean="0">
                <a:solidFill>
                  <a:srgbClr val="FF0000"/>
                </a:solidFill>
                <a:latin typeface="楷体" pitchFamily="49" charset="-122"/>
                <a:ea typeface="楷体" pitchFamily="49" charset="-122"/>
              </a:rPr>
              <a:t>2</a:t>
            </a:r>
            <a:r>
              <a:rPr lang="zh-CN" altLang="zh-CN" sz="2000" dirty="0" smtClean="0">
                <a:solidFill>
                  <a:srgbClr val="FF0000"/>
                </a:solidFill>
                <a:latin typeface="楷体" pitchFamily="49" charset="-122"/>
                <a:ea typeface="楷体" pitchFamily="49" charset="-122"/>
              </a:rPr>
              <a:t>．串插入运算 </a:t>
            </a:r>
            <a:r>
              <a:rPr lang="en-US" altLang="zh-CN" sz="2000" dirty="0" smtClean="0">
                <a:solidFill>
                  <a:srgbClr val="FF0000"/>
                </a:solidFill>
                <a:latin typeface="楷体" pitchFamily="49" charset="-122"/>
                <a:ea typeface="楷体" pitchFamily="49" charset="-122"/>
              </a:rPr>
              <a:t>insert(offset, </a:t>
            </a:r>
            <a:r>
              <a:rPr lang="en-US" altLang="zh-CN" sz="2000" dirty="0" err="1" smtClean="0">
                <a:solidFill>
                  <a:srgbClr val="FF0000"/>
                </a:solidFill>
                <a:latin typeface="楷体" pitchFamily="49" charset="-122"/>
                <a:ea typeface="楷体" pitchFamily="49" charset="-122"/>
              </a:rPr>
              <a:t>str</a:t>
            </a:r>
            <a:r>
              <a:rPr lang="en-US" altLang="zh-CN" sz="2000" dirty="0" smtClean="0">
                <a:solidFill>
                  <a:srgbClr val="FF0000"/>
                </a:solidFill>
                <a:latin typeface="楷体" pitchFamily="49" charset="-122"/>
                <a:ea typeface="楷体" pitchFamily="49" charset="-122"/>
              </a:rPr>
              <a:t>)</a:t>
            </a:r>
          </a:p>
          <a:p>
            <a:pPr>
              <a:spcBef>
                <a:spcPts val="0"/>
              </a:spcBef>
              <a:buNone/>
            </a:pPr>
            <a:r>
              <a:rPr lang="zh-CN" altLang="en-US" sz="2000" dirty="0" smtClean="0"/>
              <a:t>   例</a:t>
            </a:r>
            <a:r>
              <a:rPr lang="zh-CN" altLang="en-US" sz="2000" dirty="0" smtClean="0"/>
              <a:t>：</a:t>
            </a:r>
            <a:r>
              <a:rPr lang="en-US" altLang="zh-CN" sz="2000" dirty="0" smtClean="0"/>
              <a:t> </a:t>
            </a:r>
            <a:r>
              <a:rPr lang="en-US" altLang="zh-CN" sz="2000" dirty="0" smtClean="0"/>
              <a:t>"</a:t>
            </a:r>
            <a:r>
              <a:rPr lang="en-US" altLang="zh-CN" sz="2000" dirty="0" err="1" smtClean="0"/>
              <a:t>chater”.insert</a:t>
            </a:r>
            <a:r>
              <a:rPr lang="en-US" altLang="zh-CN" sz="2000" dirty="0" smtClean="0"/>
              <a:t>(0</a:t>
            </a:r>
            <a:r>
              <a:rPr lang="en-US" altLang="zh-CN" sz="2000" dirty="0" smtClean="0"/>
              <a:t>, " </a:t>
            </a:r>
            <a:r>
              <a:rPr lang="en-US" altLang="zh-CN" sz="2000" dirty="0" err="1" smtClean="0"/>
              <a:t>rac</a:t>
            </a:r>
            <a:r>
              <a:rPr lang="en-US" altLang="zh-CN" sz="2000" dirty="0" smtClean="0"/>
              <a:t> ")= " </a:t>
            </a:r>
            <a:r>
              <a:rPr lang="en-US" altLang="zh-CN" sz="2000" dirty="0" err="1" smtClean="0"/>
              <a:t>racchater</a:t>
            </a:r>
            <a:r>
              <a:rPr lang="en-US" altLang="zh-CN" sz="2000" dirty="0" smtClean="0"/>
              <a:t> " </a:t>
            </a:r>
            <a:endParaRPr lang="zh-CN" altLang="zh-CN" sz="2000" dirty="0" smtClean="0"/>
          </a:p>
          <a:p>
            <a:pPr>
              <a:spcBef>
                <a:spcPts val="0"/>
              </a:spcBef>
            </a:pPr>
            <a:endParaRPr lang="zh-CN" altLang="zh-CN" sz="2000" dirty="0" smtClean="0">
              <a:latin typeface="楷体" pitchFamily="49" charset="-122"/>
              <a:ea typeface="楷体" pitchFamily="49" charset="-122"/>
            </a:endParaRPr>
          </a:p>
          <a:p>
            <a:pPr>
              <a:spcBef>
                <a:spcPts val="0"/>
              </a:spcBef>
            </a:pPr>
            <a:r>
              <a:rPr lang="en-US" altLang="zh-CN" sz="2000" dirty="0" smtClean="0">
                <a:solidFill>
                  <a:srgbClr val="FF0000"/>
                </a:solidFill>
                <a:latin typeface="楷体" pitchFamily="49" charset="-122"/>
                <a:ea typeface="楷体" pitchFamily="49" charset="-122"/>
              </a:rPr>
              <a:t>3</a:t>
            </a:r>
            <a:r>
              <a:rPr lang="zh-CN" altLang="zh-CN" sz="2000" dirty="0" smtClean="0">
                <a:solidFill>
                  <a:srgbClr val="FF0000"/>
                </a:solidFill>
                <a:latin typeface="楷体" pitchFamily="49" charset="-122"/>
                <a:ea typeface="楷体" pitchFamily="49" charset="-122"/>
              </a:rPr>
              <a:t>．串删除运算 </a:t>
            </a:r>
            <a:r>
              <a:rPr lang="en-US" altLang="zh-CN" sz="2000" dirty="0" smtClean="0">
                <a:solidFill>
                  <a:srgbClr val="FF0000"/>
                </a:solidFill>
                <a:latin typeface="楷体" pitchFamily="49" charset="-122"/>
                <a:ea typeface="楷体" pitchFamily="49" charset="-122"/>
              </a:rPr>
              <a:t>delete(begin, end</a:t>
            </a:r>
            <a:r>
              <a:rPr lang="en-US" altLang="zh-CN" sz="2000" dirty="0" smtClean="0">
                <a:solidFill>
                  <a:srgbClr val="FF0000"/>
                </a:solidFill>
                <a:latin typeface="楷体" pitchFamily="49" charset="-122"/>
                <a:ea typeface="楷体" pitchFamily="49" charset="-122"/>
              </a:rPr>
              <a:t>)</a:t>
            </a:r>
          </a:p>
          <a:p>
            <a:pPr>
              <a:spcBef>
                <a:spcPts val="0"/>
              </a:spcBef>
              <a:buNone/>
            </a:pPr>
            <a:r>
              <a:rPr lang="zh-CN" altLang="en-US" sz="2000" dirty="0" smtClean="0"/>
              <a:t>   例</a:t>
            </a:r>
            <a:r>
              <a:rPr lang="zh-CN" altLang="en-US" sz="2000" dirty="0" smtClean="0"/>
              <a:t>：</a:t>
            </a:r>
            <a:r>
              <a:rPr lang="en-US" altLang="zh-CN" sz="2000" dirty="0" smtClean="0"/>
              <a:t> </a:t>
            </a:r>
            <a:r>
              <a:rPr lang="en-US" altLang="zh-CN" sz="2000" dirty="0" smtClean="0"/>
              <a:t>"</a:t>
            </a:r>
            <a:r>
              <a:rPr lang="en-US" altLang="zh-CN" sz="2000" dirty="0" err="1" smtClean="0"/>
              <a:t>commander”.delete</a:t>
            </a:r>
            <a:r>
              <a:rPr lang="en-US" altLang="zh-CN" sz="2000" dirty="0" smtClean="0"/>
              <a:t>(3,6</a:t>
            </a:r>
            <a:r>
              <a:rPr lang="en-US" altLang="zh-CN" sz="2000" dirty="0" smtClean="0"/>
              <a:t>)= "</a:t>
            </a:r>
            <a:r>
              <a:rPr lang="en-US" altLang="zh-CN" sz="2000" dirty="0" err="1" smtClean="0"/>
              <a:t>comder</a:t>
            </a:r>
            <a:r>
              <a:rPr lang="en-US" altLang="zh-CN" sz="2000" dirty="0" smtClean="0"/>
              <a:t> " </a:t>
            </a:r>
            <a:endParaRPr lang="zh-CN" altLang="zh-CN" sz="2000" dirty="0" smtClean="0"/>
          </a:p>
          <a:p>
            <a:pPr>
              <a:spcBef>
                <a:spcPts val="0"/>
              </a:spcBef>
              <a:buNone/>
            </a:pPr>
            <a:endParaRPr lang="zh-CN" altLang="zh-CN" sz="2000" dirty="0" smtClean="0">
              <a:latin typeface="楷体" pitchFamily="49" charset="-122"/>
              <a:ea typeface="楷体" pitchFamily="49" charset="-122"/>
            </a:endParaRPr>
          </a:p>
          <a:p>
            <a:pPr>
              <a:spcBef>
                <a:spcPts val="0"/>
              </a:spcBef>
            </a:pPr>
            <a:r>
              <a:rPr lang="en-US" altLang="zh-CN" sz="2000" dirty="0" smtClean="0">
                <a:solidFill>
                  <a:srgbClr val="FF0000"/>
                </a:solidFill>
                <a:latin typeface="楷体" pitchFamily="49" charset="-122"/>
                <a:ea typeface="楷体" pitchFamily="49" charset="-122"/>
              </a:rPr>
              <a:t>4. </a:t>
            </a:r>
            <a:r>
              <a:rPr lang="zh-CN" altLang="zh-CN" sz="2000" dirty="0" smtClean="0">
                <a:solidFill>
                  <a:srgbClr val="FF0000"/>
                </a:solidFill>
                <a:latin typeface="楷体" pitchFamily="49" charset="-122"/>
                <a:ea typeface="楷体" pitchFamily="49" charset="-122"/>
              </a:rPr>
              <a:t>串</a:t>
            </a:r>
            <a:r>
              <a:rPr lang="zh-CN" altLang="zh-CN" sz="2000" dirty="0" smtClean="0">
                <a:solidFill>
                  <a:srgbClr val="FF0000"/>
                </a:solidFill>
                <a:latin typeface="楷体" pitchFamily="49" charset="-122"/>
                <a:ea typeface="楷体" pitchFamily="49" charset="-122"/>
              </a:rPr>
              <a:t>比较运算 </a:t>
            </a:r>
            <a:r>
              <a:rPr lang="en-US" altLang="zh-CN" sz="2000" dirty="0" err="1" smtClean="0">
                <a:solidFill>
                  <a:srgbClr val="FF0000"/>
                </a:solidFill>
                <a:latin typeface="楷体" pitchFamily="49" charset="-122"/>
                <a:ea typeface="楷体" pitchFamily="49" charset="-122"/>
              </a:rPr>
              <a:t>compareTo</a:t>
            </a:r>
            <a:r>
              <a:rPr lang="en-US" altLang="zh-CN" sz="2000" dirty="0" smtClean="0">
                <a:solidFill>
                  <a:srgbClr val="FF0000"/>
                </a:solidFill>
                <a:latin typeface="楷体" pitchFamily="49" charset="-122"/>
                <a:ea typeface="楷体" pitchFamily="49" charset="-122"/>
              </a:rPr>
              <a:t>(</a:t>
            </a:r>
            <a:r>
              <a:rPr lang="en-US" altLang="zh-CN" sz="2000" dirty="0" err="1" smtClean="0">
                <a:solidFill>
                  <a:srgbClr val="FF0000"/>
                </a:solidFill>
                <a:latin typeface="楷体" pitchFamily="49" charset="-122"/>
                <a:ea typeface="楷体" pitchFamily="49" charset="-122"/>
              </a:rPr>
              <a:t>str</a:t>
            </a:r>
            <a:r>
              <a:rPr lang="en-US" altLang="zh-CN" sz="2000" dirty="0" smtClean="0">
                <a:solidFill>
                  <a:srgbClr val="FF0000"/>
                </a:solidFill>
                <a:latin typeface="楷体" pitchFamily="49" charset="-122"/>
                <a:ea typeface="楷体" pitchFamily="49" charset="-122"/>
              </a:rPr>
              <a:t>)</a:t>
            </a:r>
          </a:p>
          <a:p>
            <a:pPr>
              <a:spcBef>
                <a:spcPts val="0"/>
              </a:spcBef>
              <a:buNone/>
            </a:pPr>
            <a:r>
              <a:rPr lang="zh-CN" altLang="en-US" sz="2000" dirty="0" smtClean="0"/>
              <a:t>   例：</a:t>
            </a:r>
            <a:r>
              <a:rPr lang="en-US" altLang="zh-CN" sz="2000" dirty="0" smtClean="0"/>
              <a:t> </a:t>
            </a:r>
            <a:r>
              <a:rPr lang="en-US" altLang="zh-CN" sz="2000" dirty="0" smtClean="0"/>
              <a:t>“cat”. </a:t>
            </a:r>
            <a:r>
              <a:rPr lang="en-US" altLang="zh-CN" sz="2000" dirty="0" err="1" smtClean="0"/>
              <a:t>compareTo</a:t>
            </a:r>
            <a:r>
              <a:rPr lang="en-US" altLang="zh-CN" sz="2000" dirty="0" smtClean="0"/>
              <a:t>(“ </a:t>
            </a:r>
            <a:r>
              <a:rPr lang="en-US" altLang="zh-CN" sz="2000" dirty="0" err="1" smtClean="0"/>
              <a:t>cate</a:t>
            </a:r>
            <a:r>
              <a:rPr lang="en-US" altLang="zh-CN" sz="2000" dirty="0" smtClean="0"/>
              <a:t> </a:t>
            </a:r>
            <a:r>
              <a:rPr lang="en-US" altLang="zh-CN" sz="2000" dirty="0" smtClean="0"/>
              <a:t>”) </a:t>
            </a:r>
            <a:r>
              <a:rPr lang="en-US" altLang="zh-CN" sz="2000" dirty="0" smtClean="0"/>
              <a:t>&lt;0</a:t>
            </a:r>
            <a:endParaRPr lang="zh-CN" altLang="zh-CN" sz="2000" dirty="0" smtClean="0"/>
          </a:p>
          <a:p>
            <a:pPr>
              <a:spcBef>
                <a:spcPts val="0"/>
              </a:spcBef>
              <a:buNone/>
            </a:pPr>
            <a:endParaRPr lang="zh-CN" altLang="zh-CN" sz="2000" dirty="0" smtClean="0">
              <a:latin typeface="楷体" pitchFamily="49" charset="-122"/>
              <a:ea typeface="楷体" pitchFamily="49" charset="-122"/>
            </a:endParaRPr>
          </a:p>
          <a:p>
            <a:pPr>
              <a:spcBef>
                <a:spcPts val="0"/>
              </a:spcBef>
            </a:pPr>
            <a:r>
              <a:rPr lang="en-US" altLang="zh-CN" sz="2000" dirty="0" smtClean="0">
                <a:solidFill>
                  <a:srgbClr val="FF0000"/>
                </a:solidFill>
                <a:latin typeface="楷体" pitchFamily="49" charset="-122"/>
                <a:ea typeface="楷体" pitchFamily="49" charset="-122"/>
              </a:rPr>
              <a:t>5</a:t>
            </a:r>
            <a:r>
              <a:rPr lang="zh-CN" altLang="zh-CN" sz="2000" dirty="0" smtClean="0">
                <a:solidFill>
                  <a:srgbClr val="FF0000"/>
                </a:solidFill>
                <a:latin typeface="楷体" pitchFamily="49" charset="-122"/>
                <a:ea typeface="楷体" pitchFamily="49" charset="-122"/>
              </a:rPr>
              <a:t>．子串定位运算</a:t>
            </a:r>
            <a:r>
              <a:rPr lang="en-US" altLang="zh-CN" sz="2000" dirty="0" err="1" smtClean="0">
                <a:solidFill>
                  <a:srgbClr val="FF0000"/>
                </a:solidFill>
                <a:latin typeface="楷体" pitchFamily="49" charset="-122"/>
                <a:ea typeface="楷体" pitchFamily="49" charset="-122"/>
              </a:rPr>
              <a:t>indexOf</a:t>
            </a:r>
            <a:r>
              <a:rPr lang="en-US" altLang="zh-CN" sz="2000" dirty="0" smtClean="0">
                <a:solidFill>
                  <a:srgbClr val="FF0000"/>
                </a:solidFill>
                <a:latin typeface="楷体" pitchFamily="49" charset="-122"/>
                <a:ea typeface="楷体" pitchFamily="49" charset="-122"/>
              </a:rPr>
              <a:t>(</a:t>
            </a:r>
            <a:r>
              <a:rPr lang="en-US" altLang="zh-CN" sz="2000" dirty="0" err="1" smtClean="0">
                <a:solidFill>
                  <a:srgbClr val="FF0000"/>
                </a:solidFill>
                <a:latin typeface="楷体" pitchFamily="49" charset="-122"/>
                <a:ea typeface="楷体" pitchFamily="49" charset="-122"/>
              </a:rPr>
              <a:t>str,beging</a:t>
            </a:r>
            <a:r>
              <a:rPr lang="en-US" altLang="zh-CN" sz="2000" dirty="0" smtClean="0">
                <a:solidFill>
                  <a:srgbClr val="FF0000"/>
                </a:solidFill>
                <a:latin typeface="楷体" pitchFamily="49" charset="-122"/>
                <a:ea typeface="楷体" pitchFamily="49" charset="-122"/>
              </a:rPr>
              <a:t>)</a:t>
            </a:r>
            <a:endParaRPr lang="zh-CN" altLang="zh-CN" sz="2000" dirty="0" smtClean="0">
              <a:solidFill>
                <a:srgbClr val="FF0000"/>
              </a:solidFill>
              <a:latin typeface="楷体" pitchFamily="49" charset="-122"/>
              <a:ea typeface="楷体" pitchFamily="49" charset="-122"/>
            </a:endParaRPr>
          </a:p>
          <a:p>
            <a:pPr>
              <a:buNone/>
            </a:pPr>
            <a:r>
              <a:rPr lang="zh-CN" altLang="en-US" sz="2000" dirty="0" smtClean="0"/>
              <a:t> </a:t>
            </a:r>
            <a:r>
              <a:rPr lang="zh-CN" altLang="en-US" sz="2000" dirty="0" smtClean="0"/>
              <a:t>  例：</a:t>
            </a:r>
            <a:r>
              <a:rPr lang="en-US" altLang="zh-CN" sz="2000" dirty="0" smtClean="0"/>
              <a:t> " </a:t>
            </a:r>
            <a:r>
              <a:rPr lang="en-US" altLang="zh-CN" sz="2000" dirty="0" err="1" smtClean="0"/>
              <a:t>bcaabcaaabc</a:t>
            </a:r>
            <a:r>
              <a:rPr lang="en-US" altLang="zh-CN" sz="2000" dirty="0" smtClean="0"/>
              <a:t>",</a:t>
            </a:r>
            <a:r>
              <a:rPr lang="en-US" altLang="zh-CN" sz="2000" dirty="0" smtClean="0"/>
              <a:t> </a:t>
            </a:r>
            <a:r>
              <a:rPr lang="en-US" altLang="zh-CN" sz="2000" dirty="0" err="1" smtClean="0"/>
              <a:t>indexOf</a:t>
            </a:r>
            <a:r>
              <a:rPr lang="en-US" altLang="zh-CN" sz="2000" dirty="0" smtClean="0"/>
              <a:t>(</a:t>
            </a:r>
            <a:r>
              <a:rPr lang="en-US" altLang="zh-CN" sz="2000" dirty="0" smtClean="0"/>
              <a:t>" </a:t>
            </a:r>
            <a:r>
              <a:rPr lang="en-US" altLang="zh-CN" sz="2000" dirty="0" err="1" smtClean="0"/>
              <a:t>bca</a:t>
            </a:r>
            <a:r>
              <a:rPr lang="en-US" altLang="zh-CN" sz="2000" dirty="0" smtClean="0"/>
              <a:t> " </a:t>
            </a:r>
            <a:r>
              <a:rPr lang="en-US" altLang="zh-CN" sz="2000" dirty="0" smtClean="0"/>
              <a:t>,0) =0</a:t>
            </a:r>
          </a:p>
          <a:p>
            <a:pPr>
              <a:buNone/>
            </a:pPr>
            <a:r>
              <a:rPr lang="zh-CN" altLang="en-US" sz="2000" dirty="0" smtClean="0"/>
              <a:t>          </a:t>
            </a:r>
            <a:r>
              <a:rPr lang="en-US" altLang="zh-CN" sz="2000" dirty="0" smtClean="0"/>
              <a:t> </a:t>
            </a:r>
            <a:r>
              <a:rPr lang="en-US" altLang="zh-CN" sz="2000" dirty="0" smtClean="0"/>
              <a:t>" </a:t>
            </a:r>
            <a:r>
              <a:rPr lang="en-US" altLang="zh-CN" sz="2000" dirty="0" err="1" smtClean="0"/>
              <a:t>bcaabcaaabc</a:t>
            </a:r>
            <a:r>
              <a:rPr lang="en-US" altLang="zh-CN" sz="2000" dirty="0" smtClean="0"/>
              <a:t>", </a:t>
            </a:r>
            <a:r>
              <a:rPr lang="en-US" altLang="zh-CN" sz="2000" dirty="0" err="1" smtClean="0"/>
              <a:t>indexOf</a:t>
            </a:r>
            <a:r>
              <a:rPr lang="en-US" altLang="zh-CN" sz="2000" dirty="0" smtClean="0"/>
              <a:t>(" </a:t>
            </a:r>
            <a:r>
              <a:rPr lang="en-US" altLang="zh-CN" sz="2000" dirty="0" err="1" smtClean="0"/>
              <a:t>bca</a:t>
            </a:r>
            <a:r>
              <a:rPr lang="en-US" altLang="zh-CN" sz="2000" dirty="0" smtClean="0"/>
              <a:t> " </a:t>
            </a:r>
            <a:r>
              <a:rPr lang="en-US" altLang="zh-CN" sz="2000" dirty="0" smtClean="0"/>
              <a:t>,6) =-1</a:t>
            </a:r>
          </a:p>
          <a:p>
            <a:pPr>
              <a:buNone/>
            </a:pPr>
            <a:r>
              <a:rPr lang="en-US" altLang="zh-CN" sz="2000" dirty="0" smtClean="0"/>
              <a:t> </a:t>
            </a:r>
            <a:r>
              <a:rPr lang="en-US" altLang="zh-CN" sz="2000" dirty="0" smtClean="0"/>
              <a:t>          </a:t>
            </a:r>
            <a:endParaRPr lang="zh-CN" altLang="zh-CN" sz="2000" dirty="0" smtClean="0"/>
          </a:p>
          <a:p>
            <a:pPr>
              <a:buNone/>
            </a:pPr>
            <a:endParaRPr lang="zh-CN" altLang="zh-CN" sz="2000" dirty="0" smtClean="0"/>
          </a:p>
          <a:p>
            <a:pPr>
              <a:spcBef>
                <a:spcPts val="0"/>
              </a:spcBef>
              <a:buNone/>
            </a:pPr>
            <a:endParaRPr lang="zh-CN" altLang="zh-CN" sz="2000" dirty="0" smtClean="0">
              <a:latin typeface="楷体" pitchFamily="49" charset="-122"/>
              <a:ea typeface="楷体" pitchFamily="49" charset="-122"/>
            </a:endParaRPr>
          </a:p>
          <a:p>
            <a:pPr>
              <a:buNone/>
              <a:defRPr/>
            </a:pPr>
            <a:endParaRPr lang="zh-CN" altLang="zh-CN" sz="2000" dirty="0" smtClean="0">
              <a:latin typeface="楷体" pitchFamily="49" charset="-122"/>
              <a:ea typeface="楷体" pitchFamily="49" charset="-122"/>
            </a:endParaRPr>
          </a:p>
          <a:p>
            <a:pPr>
              <a:buNone/>
              <a:defRPr/>
            </a:pPr>
            <a:endParaRPr lang="en-US" altLang="zh-CN" sz="2000" dirty="0" smtClean="0">
              <a:latin typeface="楷体" pitchFamily="49" charset="-122"/>
              <a:ea typeface="楷体" pitchFamily="49" charset="-122"/>
            </a:endParaRPr>
          </a:p>
          <a:p>
            <a:pPr>
              <a:buNone/>
              <a:defRPr/>
            </a:pPr>
            <a:endParaRPr lang="en-US" altLang="zh-CN" sz="2000" dirty="0" smtClean="0"/>
          </a:p>
          <a:p>
            <a:pPr>
              <a:buNone/>
              <a:defRPr/>
            </a:pPr>
            <a:endParaRPr lang="en-US" altLang="zh-CN" sz="2000" dirty="0" smtClean="0"/>
          </a:p>
          <a:p>
            <a:pPr>
              <a:buNone/>
              <a:defRPr/>
            </a:pPr>
            <a:endParaRPr lang="en-US" altLang="zh-CN" sz="2000" dirty="0" smtClean="0"/>
          </a:p>
          <a:p>
            <a:pPr>
              <a:buNone/>
              <a:defRPr/>
            </a:pPr>
            <a:endParaRPr lang="zh-CN" altLang="zh-CN" sz="2000" dirty="0" smtClean="0"/>
          </a:p>
          <a:p>
            <a:pPr>
              <a:buFont typeface="Wingdings" panose="05000000000000000000" pitchFamily="2" charset="2"/>
              <a:buNone/>
              <a:defRPr/>
            </a:pPr>
            <a:endParaRPr lang="zh-CN" altLang="en-US" sz="2200" kern="0" dirty="0"/>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6">
                                            <p:txEl>
                                              <p:pRg st="0" end="0"/>
                                            </p:txEl>
                                          </p:spTgt>
                                        </p:tgtEl>
                                        <p:attrNameLst>
                                          <p:attrName>style.visibility</p:attrName>
                                        </p:attrNameLst>
                                      </p:cBhvr>
                                      <p:to>
                                        <p:strVal val="visible"/>
                                      </p:to>
                                    </p:set>
                                    <p:anim calcmode="lin" valueType="num">
                                      <p:cBhvr additive="base">
                                        <p:cTn id="7" dur="500" fill="hold"/>
                                        <p:tgtEl>
                                          <p:spTgt spid="6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66">
                                            <p:txEl>
                                              <p:pRg st="1" end="1"/>
                                            </p:txEl>
                                          </p:spTgt>
                                        </p:tgtEl>
                                        <p:attrNameLst>
                                          <p:attrName>style.visibility</p:attrName>
                                        </p:attrNameLst>
                                      </p:cBhvr>
                                      <p:to>
                                        <p:strVal val="visible"/>
                                      </p:to>
                                    </p:set>
                                    <p:anim calcmode="lin" valueType="num">
                                      <p:cBhvr additive="base">
                                        <p:cTn id="13" dur="500" fill="hold"/>
                                        <p:tgtEl>
                                          <p:spTgt spid="66">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6">
                                            <p:txEl>
                                              <p:pRg st="3" end="3"/>
                                            </p:txEl>
                                          </p:spTgt>
                                        </p:tgtEl>
                                        <p:attrNameLst>
                                          <p:attrName>style.visibility</p:attrName>
                                        </p:attrNameLst>
                                      </p:cBhvr>
                                      <p:to>
                                        <p:strVal val="visible"/>
                                      </p:to>
                                    </p:set>
                                    <p:anim calcmode="lin" valueType="num">
                                      <p:cBhvr additive="base">
                                        <p:cTn id="19" dur="500" fill="hold"/>
                                        <p:tgtEl>
                                          <p:spTgt spid="6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6">
                                            <p:txEl>
                                              <p:pRg st="4" end="4"/>
                                            </p:txEl>
                                          </p:spTgt>
                                        </p:tgtEl>
                                        <p:attrNameLst>
                                          <p:attrName>style.visibility</p:attrName>
                                        </p:attrNameLst>
                                      </p:cBhvr>
                                      <p:to>
                                        <p:strVal val="visible"/>
                                      </p:to>
                                    </p:set>
                                    <p:anim calcmode="lin" valueType="num">
                                      <p:cBhvr additive="base">
                                        <p:cTn id="25" dur="500" fill="hold"/>
                                        <p:tgtEl>
                                          <p:spTgt spid="6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6">
                                            <p:txEl>
                                              <p:pRg st="6" end="6"/>
                                            </p:txEl>
                                          </p:spTgt>
                                        </p:tgtEl>
                                        <p:attrNameLst>
                                          <p:attrName>style.visibility</p:attrName>
                                        </p:attrNameLst>
                                      </p:cBhvr>
                                      <p:to>
                                        <p:strVal val="visible"/>
                                      </p:to>
                                    </p:set>
                                    <p:anim calcmode="lin" valueType="num">
                                      <p:cBhvr additive="base">
                                        <p:cTn id="31" dur="500" fill="hold"/>
                                        <p:tgtEl>
                                          <p:spTgt spid="66">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6">
                                            <p:txEl>
                                              <p:pRg st="7" end="7"/>
                                            </p:txEl>
                                          </p:spTgt>
                                        </p:tgtEl>
                                        <p:attrNameLst>
                                          <p:attrName>style.visibility</p:attrName>
                                        </p:attrNameLst>
                                      </p:cBhvr>
                                      <p:to>
                                        <p:strVal val="visible"/>
                                      </p:to>
                                    </p:set>
                                    <p:anim calcmode="lin" valueType="num">
                                      <p:cBhvr additive="base">
                                        <p:cTn id="37" dur="500" fill="hold"/>
                                        <p:tgtEl>
                                          <p:spTgt spid="66">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66">
                                            <p:txEl>
                                              <p:pRg st="9" end="9"/>
                                            </p:txEl>
                                          </p:spTgt>
                                        </p:tgtEl>
                                        <p:attrNameLst>
                                          <p:attrName>style.visibility</p:attrName>
                                        </p:attrNameLst>
                                      </p:cBhvr>
                                      <p:to>
                                        <p:strVal val="visible"/>
                                      </p:to>
                                    </p:set>
                                    <p:anim calcmode="lin" valueType="num">
                                      <p:cBhvr additive="base">
                                        <p:cTn id="43" dur="500" fill="hold"/>
                                        <p:tgtEl>
                                          <p:spTgt spid="66">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6">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66">
                                            <p:txEl>
                                              <p:pRg st="10" end="10"/>
                                            </p:txEl>
                                          </p:spTgt>
                                        </p:tgtEl>
                                        <p:attrNameLst>
                                          <p:attrName>style.visibility</p:attrName>
                                        </p:attrNameLst>
                                      </p:cBhvr>
                                      <p:to>
                                        <p:strVal val="visible"/>
                                      </p:to>
                                    </p:set>
                                    <p:anim calcmode="lin" valueType="num">
                                      <p:cBhvr additive="base">
                                        <p:cTn id="49" dur="500" fill="hold"/>
                                        <p:tgtEl>
                                          <p:spTgt spid="66">
                                            <p:txEl>
                                              <p:pRg st="10" end="1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6">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66">
                                            <p:txEl>
                                              <p:pRg st="12" end="12"/>
                                            </p:txEl>
                                          </p:spTgt>
                                        </p:tgtEl>
                                        <p:attrNameLst>
                                          <p:attrName>style.visibility</p:attrName>
                                        </p:attrNameLst>
                                      </p:cBhvr>
                                      <p:to>
                                        <p:strVal val="visible"/>
                                      </p:to>
                                    </p:set>
                                    <p:anim calcmode="lin" valueType="num">
                                      <p:cBhvr additive="base">
                                        <p:cTn id="55" dur="500" fill="hold"/>
                                        <p:tgtEl>
                                          <p:spTgt spid="66">
                                            <p:txEl>
                                              <p:pRg st="12" end="12"/>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6">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66">
                                            <p:txEl>
                                              <p:pRg st="13" end="13"/>
                                            </p:txEl>
                                          </p:spTgt>
                                        </p:tgtEl>
                                        <p:attrNameLst>
                                          <p:attrName>style.visibility</p:attrName>
                                        </p:attrNameLst>
                                      </p:cBhvr>
                                      <p:to>
                                        <p:strVal val="visible"/>
                                      </p:to>
                                    </p:set>
                                    <p:anim calcmode="lin" valueType="num">
                                      <p:cBhvr additive="base">
                                        <p:cTn id="61" dur="500" fill="hold"/>
                                        <p:tgtEl>
                                          <p:spTgt spid="66">
                                            <p:txEl>
                                              <p:pRg st="13" end="13"/>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6">
                                            <p:txEl>
                                              <p:pRg st="13" end="13"/>
                                            </p:txEl>
                                          </p:spTgt>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66">
                                            <p:txEl>
                                              <p:pRg st="14" end="14"/>
                                            </p:txEl>
                                          </p:spTgt>
                                        </p:tgtEl>
                                        <p:attrNameLst>
                                          <p:attrName>style.visibility</p:attrName>
                                        </p:attrNameLst>
                                      </p:cBhvr>
                                      <p:to>
                                        <p:strVal val="visible"/>
                                      </p:to>
                                    </p:set>
                                    <p:anim calcmode="lin" valueType="num">
                                      <p:cBhvr additive="base">
                                        <p:cTn id="65" dur="500" fill="hold"/>
                                        <p:tgtEl>
                                          <p:spTgt spid="66">
                                            <p:txEl>
                                              <p:pRg st="14" end="14"/>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66">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70665"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70666"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70667"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70668"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70669"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70670"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70671"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70672"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70673"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74"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75"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70676"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77"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78"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79"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80"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81"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70682"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83"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84"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0685"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70686"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70687"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70688"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70689"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70690"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70691"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70692"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693"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694"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695"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0696"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697"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0698"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70699"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70700"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70701"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70702"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70703"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70704"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70705"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0706"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707"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708"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709"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0710"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70711"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70712"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0713"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0714"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0715"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0716"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717"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718"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70719"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0720"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70659"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  串</a:t>
            </a:r>
            <a:endParaRPr lang="zh-CN" altLang="en-US" sz="2400" b="1" dirty="0">
              <a:solidFill>
                <a:schemeClr val="bg1"/>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70661" name="内容占位符 64"/>
          <p:cNvSpPr>
            <a:spLocks noGrp="1"/>
          </p:cNvSpPr>
          <p:nvPr>
            <p:ph idx="1"/>
          </p:nvPr>
        </p:nvSpPr>
        <p:spPr bwMode="auto">
          <a:xfrm>
            <a:off x="220663" y="1020763"/>
            <a:ext cx="7886700" cy="460375"/>
          </a:xfrm>
        </p:spPr>
        <p:txBody>
          <a:bodyPr wrap="square" numCol="1" anchor="t" anchorCtr="0" compatLnSpc="1">
            <a:prstTxWarp prst="textNoShape">
              <a:avLst/>
            </a:prstTxWarp>
            <a:normAutofit lnSpcReduction="10000"/>
          </a:bodyPr>
          <a:lstStyle/>
          <a:p>
            <a:pPr>
              <a:buFont typeface="Arial" charset="0"/>
              <a:buNone/>
            </a:pPr>
            <a:r>
              <a:rPr lang="zh-CN" altLang="en-US" sz="2800" b="1" dirty="0" smtClean="0">
                <a:latin typeface="黑体" pitchFamily="49" charset="-122"/>
                <a:ea typeface="黑体" pitchFamily="49" charset="-122"/>
              </a:rPr>
              <a:t>串的</a:t>
            </a:r>
            <a:r>
              <a:rPr lang="zh-CN" altLang="en-US" sz="2800" b="1" dirty="0" smtClean="0">
                <a:latin typeface="黑体" pitchFamily="49" charset="-122"/>
                <a:ea typeface="黑体" pitchFamily="49" charset="-122"/>
              </a:rPr>
              <a:t>存储</a:t>
            </a:r>
            <a:endParaRPr lang="zh-CN" altLang="en-US" sz="2800" b="1" dirty="0" smtClean="0">
              <a:latin typeface="黑体" pitchFamily="49" charset="-122"/>
              <a:ea typeface="黑体" pitchFamily="49" charset="-122"/>
            </a:endParaRPr>
          </a:p>
        </p:txBody>
      </p:sp>
      <p:sp>
        <p:nvSpPr>
          <p:cNvPr id="66" name="Rectangle 3"/>
          <p:cNvSpPr txBox="1">
            <a:spLocks noChangeArrowheads="1"/>
          </p:cNvSpPr>
          <p:nvPr/>
        </p:nvSpPr>
        <p:spPr bwMode="gray">
          <a:xfrm>
            <a:off x="730891" y="1611952"/>
            <a:ext cx="7771664" cy="4898030"/>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r>
              <a:rPr lang="zh-CN" altLang="zh-CN" sz="2000" b="1" dirty="0" smtClean="0">
                <a:solidFill>
                  <a:srgbClr val="FF0000"/>
                </a:solidFill>
                <a:latin typeface="楷体" pitchFamily="49" charset="-122"/>
                <a:ea typeface="楷体" pitchFamily="49" charset="-122"/>
              </a:rPr>
              <a:t>串的顺序存储结构</a:t>
            </a:r>
          </a:p>
          <a:p>
            <a:pPr>
              <a:buNone/>
            </a:pPr>
            <a:r>
              <a:rPr lang="en-US" altLang="zh-CN" sz="2000" dirty="0" smtClean="0">
                <a:latin typeface="楷体" pitchFamily="49" charset="-122"/>
                <a:ea typeface="楷体" pitchFamily="49" charset="-122"/>
              </a:rPr>
              <a:t>   </a:t>
            </a:r>
            <a:r>
              <a:rPr lang="zh-CN" altLang="zh-CN" sz="2000" dirty="0" smtClean="0">
                <a:latin typeface="楷体" pitchFamily="49" charset="-122"/>
                <a:ea typeface="楷体" pitchFamily="49" charset="-122"/>
              </a:rPr>
              <a:t>串</a:t>
            </a:r>
            <a:r>
              <a:rPr lang="zh-CN" altLang="zh-CN" sz="2000" dirty="0" smtClean="0">
                <a:latin typeface="楷体" pitchFamily="49" charset="-122"/>
                <a:ea typeface="楷体" pitchFamily="49" charset="-122"/>
              </a:rPr>
              <a:t>的顺序存储结构与线性表的顺序存储结构类似，可以采用一组地址连续的存储单元来存储串字符</a:t>
            </a:r>
            <a:r>
              <a:rPr lang="zh-CN" altLang="zh-CN" sz="2000" dirty="0" smtClean="0">
                <a:latin typeface="楷体" pitchFamily="49" charset="-122"/>
                <a:ea typeface="楷体" pitchFamily="49" charset="-122"/>
              </a:rPr>
              <a:t>序列</a:t>
            </a:r>
            <a:r>
              <a:rPr lang="zh-CN" altLang="en-US" sz="2000" dirty="0" smtClean="0">
                <a:latin typeface="楷体" pitchFamily="49" charset="-122"/>
                <a:ea typeface="楷体" pitchFamily="49" charset="-122"/>
              </a:rPr>
              <a:t>。</a:t>
            </a:r>
            <a:endParaRPr lang="en-US" altLang="zh-CN" sz="2000" dirty="0" smtClean="0">
              <a:latin typeface="楷体" pitchFamily="49" charset="-122"/>
              <a:ea typeface="楷体" pitchFamily="49" charset="-122"/>
            </a:endParaRPr>
          </a:p>
          <a:p>
            <a:pPr>
              <a:buNone/>
            </a:pPr>
            <a:endParaRPr lang="en-US" altLang="zh-CN" sz="2000" dirty="0" smtClean="0">
              <a:latin typeface="楷体" pitchFamily="49" charset="-122"/>
              <a:ea typeface="楷体" pitchFamily="49" charset="-122"/>
            </a:endParaRPr>
          </a:p>
          <a:p>
            <a:pPr>
              <a:buNone/>
            </a:pPr>
            <a:endParaRPr lang="en-US" altLang="zh-CN" sz="2000" dirty="0" smtClean="0">
              <a:latin typeface="楷体" pitchFamily="49" charset="-122"/>
              <a:ea typeface="楷体" pitchFamily="49" charset="-122"/>
            </a:endParaRPr>
          </a:p>
          <a:p>
            <a:pPr>
              <a:buNone/>
            </a:pPr>
            <a:endParaRPr lang="en-US" altLang="zh-CN" sz="2000" dirty="0" smtClean="0">
              <a:latin typeface="楷体" pitchFamily="49" charset="-122"/>
              <a:ea typeface="楷体" pitchFamily="49" charset="-122"/>
            </a:endParaRPr>
          </a:p>
          <a:p>
            <a:r>
              <a:rPr lang="zh-CN" altLang="zh-CN" sz="2000" b="1" dirty="0" smtClean="0">
                <a:solidFill>
                  <a:srgbClr val="FF0000"/>
                </a:solidFill>
                <a:latin typeface="楷体" pitchFamily="49" charset="-122"/>
                <a:ea typeface="楷体" pitchFamily="49" charset="-122"/>
              </a:rPr>
              <a:t>串</a:t>
            </a:r>
            <a:r>
              <a:rPr lang="zh-CN" altLang="zh-CN" sz="2000" b="1" dirty="0" smtClean="0">
                <a:solidFill>
                  <a:srgbClr val="FF0000"/>
                </a:solidFill>
                <a:latin typeface="楷体" pitchFamily="49" charset="-122"/>
                <a:ea typeface="楷体" pitchFamily="49" charset="-122"/>
              </a:rPr>
              <a:t>的链式存储结构</a:t>
            </a:r>
          </a:p>
          <a:p>
            <a:pPr>
              <a:buNone/>
            </a:pPr>
            <a:r>
              <a:rPr lang="en-US" altLang="zh-CN" sz="2000" dirty="0" smtClean="0">
                <a:latin typeface="楷体" pitchFamily="49" charset="-122"/>
                <a:ea typeface="楷体" pitchFamily="49" charset="-122"/>
              </a:rPr>
              <a:t>   </a:t>
            </a:r>
            <a:r>
              <a:rPr lang="zh-CN" altLang="zh-CN" sz="2000" dirty="0" smtClean="0">
                <a:latin typeface="楷体" pitchFamily="49" charset="-122"/>
                <a:ea typeface="楷体" pitchFamily="49" charset="-122"/>
              </a:rPr>
              <a:t>串</a:t>
            </a:r>
            <a:r>
              <a:rPr lang="zh-CN" altLang="zh-CN" sz="2000" dirty="0" smtClean="0">
                <a:latin typeface="楷体" pitchFamily="49" charset="-122"/>
                <a:ea typeface="楷体" pitchFamily="49" charset="-122"/>
              </a:rPr>
              <a:t>的链式存储结构和线性表的链式存储结构类似，可以采用单链表来存储串值，串的这种链式存储结构称为链串。</a:t>
            </a:r>
            <a:endParaRPr lang="en-US" altLang="zh-CN" sz="2000" dirty="0" smtClean="0">
              <a:latin typeface="楷体" pitchFamily="49" charset="-122"/>
              <a:ea typeface="楷体" pitchFamily="49" charset="-122"/>
            </a:endParaRPr>
          </a:p>
          <a:p>
            <a:pPr>
              <a:buNone/>
            </a:pPr>
            <a:r>
              <a:rPr lang="en-US" altLang="zh-CN" sz="2000" dirty="0" smtClean="0"/>
              <a:t> </a:t>
            </a:r>
            <a:r>
              <a:rPr lang="en-US" altLang="zh-CN" sz="2000" dirty="0" smtClean="0"/>
              <a:t>          </a:t>
            </a:r>
            <a:endParaRPr lang="zh-CN" altLang="zh-CN" sz="2000" dirty="0" smtClean="0"/>
          </a:p>
          <a:p>
            <a:pPr>
              <a:buNone/>
            </a:pPr>
            <a:endParaRPr lang="zh-CN" altLang="zh-CN" sz="2000" dirty="0" smtClean="0"/>
          </a:p>
          <a:p>
            <a:pPr>
              <a:spcBef>
                <a:spcPts val="0"/>
              </a:spcBef>
              <a:buNone/>
            </a:pPr>
            <a:endParaRPr lang="zh-CN" altLang="zh-CN" sz="2000" dirty="0" smtClean="0">
              <a:latin typeface="楷体" pitchFamily="49" charset="-122"/>
              <a:ea typeface="楷体" pitchFamily="49" charset="-122"/>
            </a:endParaRPr>
          </a:p>
          <a:p>
            <a:pPr>
              <a:buNone/>
              <a:defRPr/>
            </a:pPr>
            <a:endParaRPr lang="zh-CN" altLang="zh-CN" sz="2000" dirty="0" smtClean="0">
              <a:latin typeface="楷体" pitchFamily="49" charset="-122"/>
              <a:ea typeface="楷体" pitchFamily="49" charset="-122"/>
            </a:endParaRPr>
          </a:p>
          <a:p>
            <a:pPr>
              <a:buNone/>
              <a:defRPr/>
            </a:pPr>
            <a:endParaRPr lang="en-US" altLang="zh-CN" sz="2000" dirty="0" smtClean="0">
              <a:latin typeface="楷体" pitchFamily="49" charset="-122"/>
              <a:ea typeface="楷体" pitchFamily="49" charset="-122"/>
            </a:endParaRPr>
          </a:p>
          <a:p>
            <a:pPr>
              <a:buNone/>
              <a:defRPr/>
            </a:pPr>
            <a:endParaRPr lang="en-US" altLang="zh-CN" sz="2000" dirty="0" smtClean="0"/>
          </a:p>
          <a:p>
            <a:pPr>
              <a:buNone/>
              <a:defRPr/>
            </a:pPr>
            <a:endParaRPr lang="en-US" altLang="zh-CN" sz="2000" dirty="0" smtClean="0"/>
          </a:p>
          <a:p>
            <a:pPr>
              <a:buNone/>
              <a:defRPr/>
            </a:pPr>
            <a:endParaRPr lang="en-US" altLang="zh-CN" sz="2000" dirty="0" smtClean="0"/>
          </a:p>
          <a:p>
            <a:pPr>
              <a:buNone/>
              <a:defRPr/>
            </a:pPr>
            <a:endParaRPr lang="zh-CN" altLang="zh-CN" sz="2000" dirty="0" smtClean="0"/>
          </a:p>
          <a:p>
            <a:pPr>
              <a:buFont typeface="Wingdings" panose="05000000000000000000" pitchFamily="2" charset="2"/>
              <a:buNone/>
              <a:defRPr/>
            </a:pPr>
            <a:endParaRPr lang="zh-CN" altLang="en-US" sz="2200" kern="0" dirty="0"/>
          </a:p>
        </p:txBody>
      </p:sp>
      <p:pic>
        <p:nvPicPr>
          <p:cNvPr id="12290" name="Picture 2"/>
          <p:cNvPicPr>
            <a:picLocks noChangeAspect="1" noChangeArrowheads="1"/>
          </p:cNvPicPr>
          <p:nvPr/>
        </p:nvPicPr>
        <p:blipFill>
          <a:blip r:embed="rId3" cstate="print"/>
          <a:srcRect/>
          <a:stretch>
            <a:fillRect/>
          </a:stretch>
        </p:blipFill>
        <p:spPr bwMode="auto">
          <a:xfrm>
            <a:off x="1551409" y="2665863"/>
            <a:ext cx="5609685" cy="950794"/>
          </a:xfrm>
          <a:prstGeom prst="rect">
            <a:avLst/>
          </a:prstGeom>
          <a:noFill/>
          <a:ln w="9525">
            <a:noFill/>
            <a:miter lim="800000"/>
            <a:headEnd/>
            <a:tailEnd/>
          </a:ln>
        </p:spPr>
      </p:pic>
      <p:pic>
        <p:nvPicPr>
          <p:cNvPr id="12291" name="Picture 3"/>
          <p:cNvPicPr>
            <a:picLocks noChangeAspect="1" noChangeArrowheads="1"/>
          </p:cNvPicPr>
          <p:nvPr/>
        </p:nvPicPr>
        <p:blipFill>
          <a:blip r:embed="rId4" cstate="print"/>
          <a:srcRect/>
          <a:stretch>
            <a:fillRect/>
          </a:stretch>
        </p:blipFill>
        <p:spPr bwMode="auto">
          <a:xfrm>
            <a:off x="1856310" y="4816310"/>
            <a:ext cx="6086475" cy="1838325"/>
          </a:xfrm>
          <a:prstGeom prst="rect">
            <a:avLst/>
          </a:prstGeom>
          <a:noFill/>
          <a:ln w="9525">
            <a:noFill/>
            <a:miter lim="800000"/>
            <a:headEnd/>
            <a:tailEnd/>
          </a:ln>
        </p:spPr>
      </p:pic>
    </p:spTree>
  </p:cSld>
  <p:clrMapOvr>
    <a:masterClrMapping/>
  </p:clrMapOvr>
  <p:transition spd="slow" advTm="2000">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圆角矩形 1"/>
          <p:cNvSpPr/>
          <p:nvPr/>
        </p:nvSpPr>
        <p:spPr>
          <a:xfrm>
            <a:off x="239713" y="809625"/>
            <a:ext cx="7723187" cy="857250"/>
          </a:xfrm>
          <a:prstGeom prst="roundRect">
            <a:avLst>
              <a:gd name="adj" fmla="val 42279"/>
            </a:avLst>
          </a:prstGeom>
          <a:solidFill>
            <a:srgbClr val="497193"/>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4385" name="文本框 2"/>
          <p:cNvSpPr txBox="1">
            <a:spLocks noChangeArrowheads="1"/>
          </p:cNvSpPr>
          <p:nvPr/>
        </p:nvSpPr>
        <p:spPr bwMode="auto">
          <a:xfrm>
            <a:off x="627063" y="846138"/>
            <a:ext cx="3271837" cy="823912"/>
          </a:xfrm>
          <a:prstGeom prst="rect">
            <a:avLst/>
          </a:prstGeom>
          <a:noFill/>
          <a:ln w="9525">
            <a:noFill/>
            <a:miter lim="800000"/>
            <a:headEnd/>
            <a:tailEnd/>
          </a:ln>
        </p:spPr>
        <p:txBody>
          <a:bodyPr>
            <a:spAutoFit/>
          </a:bodyPr>
          <a:lstStyle/>
          <a:p>
            <a:r>
              <a:rPr lang="zh-CN" altLang="en-US" sz="4800" b="1">
                <a:solidFill>
                  <a:srgbClr val="FFFFFF"/>
                </a:solidFill>
                <a:latin typeface="微软雅黑" pitchFamily="34" charset="-122"/>
                <a:ea typeface="微软雅黑" pitchFamily="34" charset="-122"/>
              </a:rPr>
              <a:t>模块</a:t>
            </a:r>
            <a:r>
              <a:rPr lang="en-US" altLang="zh-CN" sz="4800" b="1">
                <a:solidFill>
                  <a:srgbClr val="FFFFFF"/>
                </a:solidFill>
                <a:latin typeface="微软雅黑" pitchFamily="34" charset="-122"/>
                <a:ea typeface="微软雅黑" pitchFamily="34" charset="-122"/>
              </a:rPr>
              <a:t>4</a:t>
            </a:r>
          </a:p>
        </p:txBody>
      </p:sp>
      <p:sp>
        <p:nvSpPr>
          <p:cNvPr id="54386" name="文本框 228"/>
          <p:cNvSpPr txBox="1">
            <a:spLocks noChangeArrowheads="1"/>
          </p:cNvSpPr>
          <p:nvPr/>
        </p:nvSpPr>
        <p:spPr bwMode="auto">
          <a:xfrm>
            <a:off x="2601913" y="831850"/>
            <a:ext cx="5564187" cy="823913"/>
          </a:xfrm>
          <a:prstGeom prst="rect">
            <a:avLst/>
          </a:prstGeom>
          <a:noFill/>
          <a:ln w="9525">
            <a:noFill/>
            <a:miter lim="800000"/>
            <a:headEnd/>
            <a:tailEnd/>
          </a:ln>
        </p:spPr>
        <p:txBody>
          <a:bodyPr>
            <a:spAutoFit/>
          </a:bodyPr>
          <a:lstStyle/>
          <a:p>
            <a:r>
              <a:rPr lang="zh-CN" altLang="en-US" sz="4800" b="1">
                <a:solidFill>
                  <a:srgbClr val="FFFFFF"/>
                </a:solidFill>
                <a:latin typeface="微软雅黑" pitchFamily="34" charset="-122"/>
                <a:ea typeface="微软雅黑" pitchFamily="34" charset="-122"/>
              </a:rPr>
              <a:t>数组、串和广义表</a:t>
            </a:r>
          </a:p>
        </p:txBody>
      </p:sp>
      <p:grpSp>
        <p:nvGrpSpPr>
          <p:cNvPr id="54275" name="组合 3"/>
          <p:cNvGrpSpPr>
            <a:grpSpLocks/>
          </p:cNvGrpSpPr>
          <p:nvPr/>
        </p:nvGrpSpPr>
        <p:grpSpPr bwMode="auto">
          <a:xfrm>
            <a:off x="3895725" y="2181225"/>
            <a:ext cx="4618038" cy="657225"/>
            <a:chOff x="1755728" y="2313715"/>
            <a:chExt cx="5268126" cy="748291"/>
          </a:xfrm>
        </p:grpSpPr>
        <p:sp>
          <p:nvSpPr>
            <p:cNvPr id="231" name="矩形 230"/>
            <p:cNvSpPr/>
            <p:nvPr/>
          </p:nvSpPr>
          <p:spPr>
            <a:xfrm>
              <a:off x="3257027" y="2456505"/>
              <a:ext cx="3766827" cy="60550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30" name="矩形 229"/>
            <p:cNvSpPr/>
            <p:nvPr/>
          </p:nvSpPr>
          <p:spPr>
            <a:xfrm>
              <a:off x="3144746" y="2376977"/>
              <a:ext cx="3766827" cy="605501"/>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33" name="矩形 232"/>
            <p:cNvSpPr/>
            <p:nvPr/>
          </p:nvSpPr>
          <p:spPr>
            <a:xfrm rot="20890084">
              <a:off x="1962179" y="2456505"/>
              <a:ext cx="842104" cy="60550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32" name="矩形 231"/>
            <p:cNvSpPr/>
            <p:nvPr/>
          </p:nvSpPr>
          <p:spPr>
            <a:xfrm>
              <a:off x="1755728" y="2351672"/>
              <a:ext cx="842104" cy="605501"/>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4382" name="文本框 234"/>
            <p:cNvSpPr txBox="1">
              <a:spLocks noChangeArrowheads="1"/>
            </p:cNvSpPr>
            <p:nvPr/>
          </p:nvSpPr>
          <p:spPr bwMode="auto">
            <a:xfrm rot="-8057">
              <a:off x="3316788" y="2411318"/>
              <a:ext cx="3594786" cy="591042"/>
            </a:xfrm>
            <a:prstGeom prst="rect">
              <a:avLst/>
            </a:prstGeom>
            <a:noFill/>
            <a:ln w="9525">
              <a:noFill/>
              <a:miter lim="800000"/>
              <a:headEnd/>
              <a:tailEnd/>
            </a:ln>
          </p:spPr>
          <p:txBody>
            <a:bodyPr>
              <a:spAutoFit/>
            </a:bodyPr>
            <a:lstStyle/>
            <a:p>
              <a:r>
                <a:rPr lang="zh-CN" altLang="en-US" sz="2800" b="1">
                  <a:solidFill>
                    <a:srgbClr val="404040"/>
                  </a:solidFill>
                  <a:latin typeface="微软雅黑" pitchFamily="34" charset="-122"/>
                  <a:ea typeface="微软雅黑" pitchFamily="34" charset="-122"/>
                </a:rPr>
                <a:t>       实例引入</a:t>
              </a:r>
            </a:p>
          </p:txBody>
        </p:sp>
        <p:sp>
          <p:nvSpPr>
            <p:cNvPr id="54383" name="文本框 235"/>
            <p:cNvSpPr txBox="1">
              <a:spLocks noChangeArrowheads="1"/>
            </p:cNvSpPr>
            <p:nvPr/>
          </p:nvSpPr>
          <p:spPr bwMode="auto">
            <a:xfrm rot="-1110546">
              <a:off x="1963074" y="2313715"/>
              <a:ext cx="505061" cy="737244"/>
            </a:xfrm>
            <a:prstGeom prst="rect">
              <a:avLst/>
            </a:prstGeom>
            <a:noFill/>
            <a:ln w="9525">
              <a:noFill/>
              <a:miter lim="800000"/>
              <a:headEnd/>
              <a:tailEnd/>
            </a:ln>
          </p:spPr>
          <p:txBody>
            <a:bodyPr>
              <a:spAutoFit/>
            </a:bodyPr>
            <a:lstStyle/>
            <a:p>
              <a:r>
                <a:rPr lang="en-US" altLang="zh-CN" sz="3600" b="1">
                  <a:solidFill>
                    <a:srgbClr val="FFFFFF"/>
                  </a:solidFill>
                  <a:latin typeface="微软雅黑" pitchFamily="34" charset="-122"/>
                  <a:ea typeface="微软雅黑" pitchFamily="34" charset="-122"/>
                </a:rPr>
                <a:t>1</a:t>
              </a:r>
              <a:endParaRPr lang="zh-CN" altLang="en-US" sz="3600" b="1">
                <a:solidFill>
                  <a:srgbClr val="FFFFFF"/>
                </a:solidFill>
                <a:latin typeface="微软雅黑" pitchFamily="34" charset="-122"/>
                <a:ea typeface="微软雅黑" pitchFamily="34" charset="-122"/>
              </a:endParaRPr>
            </a:p>
          </p:txBody>
        </p:sp>
      </p:grpSp>
      <p:grpSp>
        <p:nvGrpSpPr>
          <p:cNvPr id="54276" name="组合 4"/>
          <p:cNvGrpSpPr>
            <a:grpSpLocks/>
          </p:cNvGrpSpPr>
          <p:nvPr/>
        </p:nvGrpSpPr>
        <p:grpSpPr bwMode="auto">
          <a:xfrm>
            <a:off x="0" y="3267075"/>
            <a:ext cx="4567238" cy="3590925"/>
            <a:chOff x="0" y="1296140"/>
            <a:chExt cx="7075503" cy="5561861"/>
          </a:xfrm>
        </p:grpSpPr>
        <p:sp>
          <p:nvSpPr>
            <p:cNvPr id="14" name="任意多边形 13"/>
            <p:cNvSpPr/>
            <p:nvPr/>
          </p:nvSpPr>
          <p:spPr>
            <a:xfrm>
              <a:off x="0" y="1682176"/>
              <a:ext cx="7075503" cy="5175825"/>
            </a:xfrm>
            <a:custGeom>
              <a:avLst/>
              <a:gdLst>
                <a:gd name="connsiteX0" fmla="*/ 1736233 w 7075503"/>
                <a:gd name="connsiteY0" fmla="*/ 0 h 5175139"/>
                <a:gd name="connsiteX1" fmla="*/ 7075503 w 7075503"/>
                <a:gd name="connsiteY1" fmla="*/ 5175139 h 5175139"/>
                <a:gd name="connsiteX2" fmla="*/ 0 w 7075503"/>
                <a:gd name="connsiteY2" fmla="*/ 5175139 h 5175139"/>
                <a:gd name="connsiteX3" fmla="*/ 0 w 7075503"/>
                <a:gd name="connsiteY3" fmla="*/ 845555 h 5175139"/>
                <a:gd name="connsiteX4" fmla="*/ 274816 w 7075503"/>
                <a:gd name="connsiteY4" fmla="*/ 640052 h 5175139"/>
                <a:gd name="connsiteX5" fmla="*/ 1652663 w 7075503"/>
                <a:gd name="connsiteY5" fmla="*/ 19288 h 5175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75503" h="5175139">
                  <a:moveTo>
                    <a:pt x="1736233" y="0"/>
                  </a:moveTo>
                  <a:lnTo>
                    <a:pt x="7075503" y="5175139"/>
                  </a:lnTo>
                  <a:lnTo>
                    <a:pt x="0" y="5175139"/>
                  </a:lnTo>
                  <a:lnTo>
                    <a:pt x="0" y="845555"/>
                  </a:lnTo>
                  <a:lnTo>
                    <a:pt x="274816" y="640052"/>
                  </a:lnTo>
                  <a:cubicBezTo>
                    <a:pt x="689696" y="359764"/>
                    <a:pt x="1154314" y="147507"/>
                    <a:pt x="1652663" y="19288"/>
                  </a:cubicBezTo>
                  <a:close/>
                </a:path>
              </a:pathLst>
            </a:cu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54306" name="组合 14"/>
            <p:cNvGrpSpPr>
              <a:grpSpLocks/>
            </p:cNvGrpSpPr>
            <p:nvPr/>
          </p:nvGrpSpPr>
          <p:grpSpPr bwMode="auto">
            <a:xfrm>
              <a:off x="143632" y="1296140"/>
              <a:ext cx="4685820" cy="4636347"/>
              <a:chOff x="6047282" y="226705"/>
              <a:chExt cx="5110162" cy="5124450"/>
            </a:xfrm>
          </p:grpSpPr>
          <p:sp>
            <p:nvSpPr>
              <p:cNvPr id="54369" name="Freeform 5"/>
              <p:cNvSpPr>
                <a:spLocks noEditPoints="1"/>
              </p:cNvSpPr>
              <p:nvPr/>
            </p:nvSpPr>
            <p:spPr bwMode="auto">
              <a:xfrm>
                <a:off x="6429869" y="2422218"/>
                <a:ext cx="796925" cy="2833688"/>
              </a:xfrm>
              <a:custGeom>
                <a:avLst/>
                <a:gdLst>
                  <a:gd name="T0" fmla="*/ 398463 w 502"/>
                  <a:gd name="T1" fmla="*/ 1966913 h 1785"/>
                  <a:gd name="T2" fmla="*/ 796925 w 502"/>
                  <a:gd name="T3" fmla="*/ 46038 h 1785"/>
                  <a:gd name="T4" fmla="*/ 579438 w 502"/>
                  <a:gd name="T5" fmla="*/ 0 h 1785"/>
                  <a:gd name="T6" fmla="*/ 398463 w 502"/>
                  <a:gd name="T7" fmla="*/ 873125 h 1785"/>
                  <a:gd name="T8" fmla="*/ 398463 w 502"/>
                  <a:gd name="T9" fmla="*/ 1285875 h 1785"/>
                  <a:gd name="T10" fmla="*/ 661988 w 502"/>
                  <a:gd name="T11" fmla="*/ 19050 h 1785"/>
                  <a:gd name="T12" fmla="*/ 714375 w 502"/>
                  <a:gd name="T13" fmla="*/ 30163 h 1785"/>
                  <a:gd name="T14" fmla="*/ 398463 w 502"/>
                  <a:gd name="T15" fmla="*/ 1549400 h 1785"/>
                  <a:gd name="T16" fmla="*/ 398463 w 502"/>
                  <a:gd name="T17" fmla="*/ 1966913 h 1785"/>
                  <a:gd name="T18" fmla="*/ 0 w 502"/>
                  <a:gd name="T19" fmla="*/ 2789238 h 1785"/>
                  <a:gd name="T20" fmla="*/ 219075 w 502"/>
                  <a:gd name="T21" fmla="*/ 2833688 h 1785"/>
                  <a:gd name="T22" fmla="*/ 398463 w 502"/>
                  <a:gd name="T23" fmla="*/ 1966913 h 1785"/>
                  <a:gd name="T24" fmla="*/ 398463 w 502"/>
                  <a:gd name="T25" fmla="*/ 1549400 h 1785"/>
                  <a:gd name="T26" fmla="*/ 136525 w 502"/>
                  <a:gd name="T27" fmla="*/ 2819400 h 1785"/>
                  <a:gd name="T28" fmla="*/ 84138 w 502"/>
                  <a:gd name="T29" fmla="*/ 2808288 h 1785"/>
                  <a:gd name="T30" fmla="*/ 398463 w 502"/>
                  <a:gd name="T31" fmla="*/ 1285875 h 1785"/>
                  <a:gd name="T32" fmla="*/ 398463 w 502"/>
                  <a:gd name="T33" fmla="*/ 873125 h 1785"/>
                  <a:gd name="T34" fmla="*/ 0 w 502"/>
                  <a:gd name="T35" fmla="*/ 2789238 h 178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02"/>
                  <a:gd name="T55" fmla="*/ 0 h 1785"/>
                  <a:gd name="T56" fmla="*/ 502 w 502"/>
                  <a:gd name="T57" fmla="*/ 1785 h 178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02" h="1785">
                    <a:moveTo>
                      <a:pt x="251" y="1239"/>
                    </a:moveTo>
                    <a:lnTo>
                      <a:pt x="502" y="29"/>
                    </a:lnTo>
                    <a:lnTo>
                      <a:pt x="365" y="0"/>
                    </a:lnTo>
                    <a:lnTo>
                      <a:pt x="251" y="550"/>
                    </a:lnTo>
                    <a:lnTo>
                      <a:pt x="251" y="810"/>
                    </a:lnTo>
                    <a:lnTo>
                      <a:pt x="417" y="12"/>
                    </a:lnTo>
                    <a:lnTo>
                      <a:pt x="450" y="19"/>
                    </a:lnTo>
                    <a:lnTo>
                      <a:pt x="251" y="976"/>
                    </a:lnTo>
                    <a:lnTo>
                      <a:pt x="251" y="1239"/>
                    </a:lnTo>
                    <a:close/>
                    <a:moveTo>
                      <a:pt x="0" y="1757"/>
                    </a:moveTo>
                    <a:lnTo>
                      <a:pt x="138" y="1785"/>
                    </a:lnTo>
                    <a:lnTo>
                      <a:pt x="251" y="1239"/>
                    </a:lnTo>
                    <a:lnTo>
                      <a:pt x="251" y="976"/>
                    </a:lnTo>
                    <a:lnTo>
                      <a:pt x="86" y="1776"/>
                    </a:lnTo>
                    <a:lnTo>
                      <a:pt x="53" y="1769"/>
                    </a:lnTo>
                    <a:lnTo>
                      <a:pt x="251" y="810"/>
                    </a:lnTo>
                    <a:lnTo>
                      <a:pt x="251" y="550"/>
                    </a:lnTo>
                    <a:lnTo>
                      <a:pt x="0" y="1757"/>
                    </a:lnTo>
                    <a:close/>
                  </a:path>
                </a:pathLst>
              </a:custGeom>
              <a:solidFill>
                <a:srgbClr val="E9F2DF"/>
              </a:solidFill>
              <a:ln w="9525">
                <a:noFill/>
                <a:round/>
                <a:headEnd/>
                <a:tailEnd/>
              </a:ln>
            </p:spPr>
            <p:txBody>
              <a:bodyPr/>
              <a:lstStyle/>
              <a:p>
                <a:endParaRPr lang="zh-CN" altLang="en-US"/>
              </a:p>
            </p:txBody>
          </p:sp>
          <p:sp>
            <p:nvSpPr>
              <p:cNvPr id="54370" name="Freeform 6"/>
              <p:cNvSpPr>
                <a:spLocks noEditPoints="1"/>
              </p:cNvSpPr>
              <p:nvPr/>
            </p:nvSpPr>
            <p:spPr bwMode="auto">
              <a:xfrm>
                <a:off x="7291882" y="945843"/>
                <a:ext cx="2916237" cy="1344613"/>
              </a:xfrm>
              <a:custGeom>
                <a:avLst/>
                <a:gdLst>
                  <a:gd name="T0" fmla="*/ 2916237 w 1837"/>
                  <a:gd name="T1" fmla="*/ 206375 h 847"/>
                  <a:gd name="T2" fmla="*/ 2832100 w 1837"/>
                  <a:gd name="T3" fmla="*/ 0 h 847"/>
                  <a:gd name="T4" fmla="*/ 1457325 w 1837"/>
                  <a:gd name="T5" fmla="*/ 552450 h 847"/>
                  <a:gd name="T6" fmla="*/ 1457325 w 1837"/>
                  <a:gd name="T7" fmla="*/ 646113 h 847"/>
                  <a:gd name="T8" fmla="*/ 2862262 w 1837"/>
                  <a:gd name="T9" fmla="*/ 77788 h 847"/>
                  <a:gd name="T10" fmla="*/ 2886075 w 1837"/>
                  <a:gd name="T11" fmla="*/ 127000 h 847"/>
                  <a:gd name="T12" fmla="*/ 1457325 w 1837"/>
                  <a:gd name="T13" fmla="*/ 701675 h 847"/>
                  <a:gd name="T14" fmla="*/ 1457325 w 1837"/>
                  <a:gd name="T15" fmla="*/ 792163 h 847"/>
                  <a:gd name="T16" fmla="*/ 2916237 w 1837"/>
                  <a:gd name="T17" fmla="*/ 206375 h 847"/>
                  <a:gd name="T18" fmla="*/ 1457325 w 1837"/>
                  <a:gd name="T19" fmla="*/ 552450 h 847"/>
                  <a:gd name="T20" fmla="*/ 0 w 1837"/>
                  <a:gd name="T21" fmla="*/ 1138238 h 847"/>
                  <a:gd name="T22" fmla="*/ 82550 w 1837"/>
                  <a:gd name="T23" fmla="*/ 1344613 h 847"/>
                  <a:gd name="T24" fmla="*/ 1457325 w 1837"/>
                  <a:gd name="T25" fmla="*/ 792163 h 847"/>
                  <a:gd name="T26" fmla="*/ 1457325 w 1837"/>
                  <a:gd name="T27" fmla="*/ 701675 h 847"/>
                  <a:gd name="T28" fmla="*/ 52387 w 1837"/>
                  <a:gd name="T29" fmla="*/ 1266825 h 847"/>
                  <a:gd name="T30" fmla="*/ 33337 w 1837"/>
                  <a:gd name="T31" fmla="*/ 1217613 h 847"/>
                  <a:gd name="T32" fmla="*/ 1457325 w 1837"/>
                  <a:gd name="T33" fmla="*/ 646113 h 847"/>
                  <a:gd name="T34" fmla="*/ 1457325 w 1837"/>
                  <a:gd name="T35" fmla="*/ 552450 h 8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37"/>
                  <a:gd name="T55" fmla="*/ 0 h 847"/>
                  <a:gd name="T56" fmla="*/ 1837 w 1837"/>
                  <a:gd name="T57" fmla="*/ 847 h 8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37" h="847">
                    <a:moveTo>
                      <a:pt x="1837" y="130"/>
                    </a:moveTo>
                    <a:lnTo>
                      <a:pt x="1784" y="0"/>
                    </a:lnTo>
                    <a:lnTo>
                      <a:pt x="918" y="348"/>
                    </a:lnTo>
                    <a:lnTo>
                      <a:pt x="918" y="407"/>
                    </a:lnTo>
                    <a:lnTo>
                      <a:pt x="1803" y="49"/>
                    </a:lnTo>
                    <a:lnTo>
                      <a:pt x="1818" y="80"/>
                    </a:lnTo>
                    <a:lnTo>
                      <a:pt x="918" y="442"/>
                    </a:lnTo>
                    <a:lnTo>
                      <a:pt x="918" y="499"/>
                    </a:lnTo>
                    <a:lnTo>
                      <a:pt x="1837" y="130"/>
                    </a:lnTo>
                    <a:close/>
                    <a:moveTo>
                      <a:pt x="918" y="348"/>
                    </a:moveTo>
                    <a:lnTo>
                      <a:pt x="0" y="717"/>
                    </a:lnTo>
                    <a:lnTo>
                      <a:pt x="52" y="847"/>
                    </a:lnTo>
                    <a:lnTo>
                      <a:pt x="918" y="499"/>
                    </a:lnTo>
                    <a:lnTo>
                      <a:pt x="918" y="442"/>
                    </a:lnTo>
                    <a:lnTo>
                      <a:pt x="33" y="798"/>
                    </a:lnTo>
                    <a:lnTo>
                      <a:pt x="21" y="767"/>
                    </a:lnTo>
                    <a:lnTo>
                      <a:pt x="918" y="407"/>
                    </a:lnTo>
                    <a:lnTo>
                      <a:pt x="918" y="348"/>
                    </a:lnTo>
                    <a:close/>
                  </a:path>
                </a:pathLst>
              </a:custGeom>
              <a:solidFill>
                <a:srgbClr val="E9F2DF"/>
              </a:solidFill>
              <a:ln w="9525">
                <a:noFill/>
                <a:round/>
                <a:headEnd/>
                <a:tailEnd/>
              </a:ln>
            </p:spPr>
            <p:txBody>
              <a:bodyPr/>
              <a:lstStyle/>
              <a:p>
                <a:endParaRPr lang="zh-CN" altLang="en-US"/>
              </a:p>
            </p:txBody>
          </p:sp>
          <p:sp>
            <p:nvSpPr>
              <p:cNvPr id="54371" name="Oval 7"/>
              <p:cNvSpPr>
                <a:spLocks noChangeArrowheads="1"/>
              </p:cNvSpPr>
              <p:nvPr/>
            </p:nvSpPr>
            <p:spPr bwMode="auto">
              <a:xfrm>
                <a:off x="10293844" y="1193493"/>
                <a:ext cx="436562" cy="436563"/>
              </a:xfrm>
              <a:prstGeom prst="ellipse">
                <a:avLst/>
              </a:prstGeom>
              <a:solidFill>
                <a:srgbClr val="F8D271"/>
              </a:solidFill>
              <a:ln w="9525">
                <a:noFill/>
                <a:round/>
                <a:headEnd/>
                <a:tailEnd/>
              </a:ln>
            </p:spPr>
            <p:txBody>
              <a:bodyPr/>
              <a:lstStyle/>
              <a:p>
                <a:endParaRPr lang="zh-CN" altLang="en-US">
                  <a:solidFill>
                    <a:srgbClr val="000000"/>
                  </a:solidFill>
                </a:endParaRPr>
              </a:p>
            </p:txBody>
          </p:sp>
          <p:sp>
            <p:nvSpPr>
              <p:cNvPr id="54372" name="Oval 8"/>
              <p:cNvSpPr>
                <a:spLocks noChangeArrowheads="1"/>
              </p:cNvSpPr>
              <p:nvPr/>
            </p:nvSpPr>
            <p:spPr bwMode="auto">
              <a:xfrm>
                <a:off x="9785844" y="250518"/>
                <a:ext cx="139700" cy="138113"/>
              </a:xfrm>
              <a:prstGeom prst="ellipse">
                <a:avLst/>
              </a:prstGeom>
              <a:solidFill>
                <a:srgbClr val="FFFDFA"/>
              </a:solidFill>
              <a:ln w="9525">
                <a:noFill/>
                <a:round/>
                <a:headEnd/>
                <a:tailEnd/>
              </a:ln>
            </p:spPr>
            <p:txBody>
              <a:bodyPr/>
              <a:lstStyle/>
              <a:p>
                <a:endParaRPr lang="zh-CN" altLang="en-US">
                  <a:solidFill>
                    <a:srgbClr val="000000"/>
                  </a:solidFill>
                </a:endParaRPr>
              </a:p>
            </p:txBody>
          </p:sp>
          <p:sp>
            <p:nvSpPr>
              <p:cNvPr id="54373" name="Freeform 9"/>
              <p:cNvSpPr>
                <a:spLocks/>
              </p:cNvSpPr>
              <p:nvPr/>
            </p:nvSpPr>
            <p:spPr bwMode="auto">
              <a:xfrm>
                <a:off x="9669957" y="226705"/>
                <a:ext cx="1487487" cy="1590675"/>
              </a:xfrm>
              <a:custGeom>
                <a:avLst/>
                <a:gdLst>
                  <a:gd name="T0" fmla="*/ 184058 w 396"/>
                  <a:gd name="T1" fmla="*/ 94012 h 423"/>
                  <a:gd name="T2" fmla="*/ 405678 w 396"/>
                  <a:gd name="T3" fmla="*/ 0 h 423"/>
                  <a:gd name="T4" fmla="*/ 691156 w 396"/>
                  <a:gd name="T5" fmla="*/ 353483 h 423"/>
                  <a:gd name="T6" fmla="*/ 1487487 w 396"/>
                  <a:gd name="T7" fmla="*/ 827301 h 423"/>
                  <a:gd name="T8" fmla="*/ 841407 w 396"/>
                  <a:gd name="T9" fmla="*/ 1184545 h 423"/>
                  <a:gd name="T10" fmla="*/ 225377 w 396"/>
                  <a:gd name="T11" fmla="*/ 1590675 h 423"/>
                  <a:gd name="T12" fmla="*/ 180301 w 396"/>
                  <a:gd name="T13" fmla="*/ 665602 h 423"/>
                  <a:gd name="T14" fmla="*/ 0 w 396"/>
                  <a:gd name="T15" fmla="*/ 244430 h 423"/>
                  <a:gd name="T16" fmla="*/ 184058 w 396"/>
                  <a:gd name="T17" fmla="*/ 94012 h 4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6"/>
                  <a:gd name="T28" fmla="*/ 0 h 423"/>
                  <a:gd name="T29" fmla="*/ 396 w 396"/>
                  <a:gd name="T30" fmla="*/ 423 h 4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6" h="423">
                    <a:moveTo>
                      <a:pt x="49" y="25"/>
                    </a:moveTo>
                    <a:cubicBezTo>
                      <a:pt x="68" y="14"/>
                      <a:pt x="87" y="5"/>
                      <a:pt x="108" y="0"/>
                    </a:cubicBezTo>
                    <a:cubicBezTo>
                      <a:pt x="184" y="94"/>
                      <a:pt x="184" y="94"/>
                      <a:pt x="184" y="94"/>
                    </a:cubicBezTo>
                    <a:cubicBezTo>
                      <a:pt x="261" y="91"/>
                      <a:pt x="345" y="138"/>
                      <a:pt x="396" y="220"/>
                    </a:cubicBezTo>
                    <a:cubicBezTo>
                      <a:pt x="340" y="248"/>
                      <a:pt x="283" y="280"/>
                      <a:pt x="224" y="315"/>
                    </a:cubicBezTo>
                    <a:cubicBezTo>
                      <a:pt x="166" y="350"/>
                      <a:pt x="111" y="386"/>
                      <a:pt x="60" y="423"/>
                    </a:cubicBezTo>
                    <a:cubicBezTo>
                      <a:pt x="12" y="339"/>
                      <a:pt x="9" y="243"/>
                      <a:pt x="48" y="177"/>
                    </a:cubicBezTo>
                    <a:cubicBezTo>
                      <a:pt x="0" y="65"/>
                      <a:pt x="0" y="65"/>
                      <a:pt x="0" y="65"/>
                    </a:cubicBezTo>
                    <a:cubicBezTo>
                      <a:pt x="14" y="49"/>
                      <a:pt x="31" y="36"/>
                      <a:pt x="49" y="25"/>
                    </a:cubicBezTo>
                    <a:close/>
                  </a:path>
                </a:pathLst>
              </a:custGeom>
              <a:solidFill>
                <a:srgbClr val="9B5C29"/>
              </a:solidFill>
              <a:ln w="9525">
                <a:noFill/>
                <a:round/>
                <a:headEnd/>
                <a:tailEnd/>
              </a:ln>
            </p:spPr>
            <p:txBody>
              <a:bodyPr/>
              <a:lstStyle/>
              <a:p>
                <a:endParaRPr lang="zh-CN" altLang="en-US"/>
              </a:p>
            </p:txBody>
          </p:sp>
          <p:sp>
            <p:nvSpPr>
              <p:cNvPr id="54374" name="Freeform 10"/>
              <p:cNvSpPr>
                <a:spLocks/>
              </p:cNvSpPr>
              <p:nvPr/>
            </p:nvSpPr>
            <p:spPr bwMode="auto">
              <a:xfrm>
                <a:off x="6899769" y="2001530"/>
                <a:ext cx="511175" cy="514350"/>
              </a:xfrm>
              <a:custGeom>
                <a:avLst/>
                <a:gdLst>
                  <a:gd name="T0" fmla="*/ 90207 w 136"/>
                  <a:gd name="T1" fmla="*/ 93859 h 137"/>
                  <a:gd name="T2" fmla="*/ 417209 w 136"/>
                  <a:gd name="T3" fmla="*/ 90105 h 137"/>
                  <a:gd name="T4" fmla="*/ 420968 w 136"/>
                  <a:gd name="T5" fmla="*/ 420491 h 137"/>
                  <a:gd name="T6" fmla="*/ 93966 w 136"/>
                  <a:gd name="T7" fmla="*/ 424245 h 137"/>
                  <a:gd name="T8" fmla="*/ 90207 w 136"/>
                  <a:gd name="T9" fmla="*/ 93859 h 137"/>
                  <a:gd name="T10" fmla="*/ 0 60000 65536"/>
                  <a:gd name="T11" fmla="*/ 0 60000 65536"/>
                  <a:gd name="T12" fmla="*/ 0 60000 65536"/>
                  <a:gd name="T13" fmla="*/ 0 60000 65536"/>
                  <a:gd name="T14" fmla="*/ 0 60000 65536"/>
                  <a:gd name="T15" fmla="*/ 0 w 136"/>
                  <a:gd name="T16" fmla="*/ 0 h 137"/>
                  <a:gd name="T17" fmla="*/ 136 w 136"/>
                  <a:gd name="T18" fmla="*/ 137 h 137"/>
                </a:gdLst>
                <a:ahLst/>
                <a:cxnLst>
                  <a:cxn ang="T10">
                    <a:pos x="T0" y="T1"/>
                  </a:cxn>
                  <a:cxn ang="T11">
                    <a:pos x="T2" y="T3"/>
                  </a:cxn>
                  <a:cxn ang="T12">
                    <a:pos x="T4" y="T5"/>
                  </a:cxn>
                  <a:cxn ang="T13">
                    <a:pos x="T6" y="T7"/>
                  </a:cxn>
                  <a:cxn ang="T14">
                    <a:pos x="T8" y="T9"/>
                  </a:cxn>
                </a:cxnLst>
                <a:rect l="T15" t="T16" r="T17" b="T18"/>
                <a:pathLst>
                  <a:path w="136" h="137">
                    <a:moveTo>
                      <a:pt x="24" y="25"/>
                    </a:moveTo>
                    <a:cubicBezTo>
                      <a:pt x="48" y="0"/>
                      <a:pt x="87" y="0"/>
                      <a:pt x="111" y="24"/>
                    </a:cubicBezTo>
                    <a:cubicBezTo>
                      <a:pt x="136" y="48"/>
                      <a:pt x="136" y="87"/>
                      <a:pt x="112" y="112"/>
                    </a:cubicBezTo>
                    <a:cubicBezTo>
                      <a:pt x="88" y="136"/>
                      <a:pt x="49" y="137"/>
                      <a:pt x="25" y="113"/>
                    </a:cubicBezTo>
                    <a:cubicBezTo>
                      <a:pt x="0" y="89"/>
                      <a:pt x="0" y="49"/>
                      <a:pt x="24" y="25"/>
                    </a:cubicBezTo>
                    <a:close/>
                  </a:path>
                </a:pathLst>
              </a:custGeom>
              <a:solidFill>
                <a:srgbClr val="DF5024"/>
              </a:solidFill>
              <a:ln w="9525">
                <a:noFill/>
                <a:round/>
                <a:headEnd/>
                <a:tailEnd/>
              </a:ln>
            </p:spPr>
            <p:txBody>
              <a:bodyPr/>
              <a:lstStyle/>
              <a:p>
                <a:endParaRPr lang="zh-CN" altLang="en-US"/>
              </a:p>
            </p:txBody>
          </p:sp>
          <p:sp>
            <p:nvSpPr>
              <p:cNvPr id="54375" name="Freeform 11"/>
              <p:cNvSpPr>
                <a:spLocks/>
              </p:cNvSpPr>
              <p:nvPr/>
            </p:nvSpPr>
            <p:spPr bwMode="auto">
              <a:xfrm>
                <a:off x="9816007" y="520393"/>
                <a:ext cx="546100" cy="373063"/>
              </a:xfrm>
              <a:custGeom>
                <a:avLst/>
                <a:gdLst>
                  <a:gd name="T0" fmla="*/ 0 w 145"/>
                  <a:gd name="T1" fmla="*/ 297697 h 99"/>
                  <a:gd name="T2" fmla="*/ 500906 w 145"/>
                  <a:gd name="T3" fmla="*/ 0 h 99"/>
                  <a:gd name="T4" fmla="*/ 546100 w 145"/>
                  <a:gd name="T5" fmla="*/ 60293 h 99"/>
                  <a:gd name="T6" fmla="*/ 33896 w 145"/>
                  <a:gd name="T7" fmla="*/ 373063 h 99"/>
                  <a:gd name="T8" fmla="*/ 0 w 145"/>
                  <a:gd name="T9" fmla="*/ 297697 h 99"/>
                  <a:gd name="T10" fmla="*/ 0 60000 65536"/>
                  <a:gd name="T11" fmla="*/ 0 60000 65536"/>
                  <a:gd name="T12" fmla="*/ 0 60000 65536"/>
                  <a:gd name="T13" fmla="*/ 0 60000 65536"/>
                  <a:gd name="T14" fmla="*/ 0 60000 65536"/>
                  <a:gd name="T15" fmla="*/ 0 w 145"/>
                  <a:gd name="T16" fmla="*/ 0 h 99"/>
                  <a:gd name="T17" fmla="*/ 145 w 145"/>
                  <a:gd name="T18" fmla="*/ 99 h 99"/>
                </a:gdLst>
                <a:ahLst/>
                <a:cxnLst>
                  <a:cxn ang="T10">
                    <a:pos x="T0" y="T1"/>
                  </a:cxn>
                  <a:cxn ang="T11">
                    <a:pos x="T2" y="T3"/>
                  </a:cxn>
                  <a:cxn ang="T12">
                    <a:pos x="T4" y="T5"/>
                  </a:cxn>
                  <a:cxn ang="T13">
                    <a:pos x="T6" y="T7"/>
                  </a:cxn>
                  <a:cxn ang="T14">
                    <a:pos x="T8" y="T9"/>
                  </a:cxn>
                </a:cxnLst>
                <a:rect l="T15" t="T16" r="T17" b="T18"/>
                <a:pathLst>
                  <a:path w="145" h="99">
                    <a:moveTo>
                      <a:pt x="0" y="79"/>
                    </a:moveTo>
                    <a:cubicBezTo>
                      <a:pt x="25" y="43"/>
                      <a:pt x="88" y="7"/>
                      <a:pt x="133" y="0"/>
                    </a:cubicBezTo>
                    <a:cubicBezTo>
                      <a:pt x="145" y="16"/>
                      <a:pt x="145" y="16"/>
                      <a:pt x="145" y="16"/>
                    </a:cubicBezTo>
                    <a:cubicBezTo>
                      <a:pt x="103" y="18"/>
                      <a:pt x="26" y="62"/>
                      <a:pt x="9" y="99"/>
                    </a:cubicBezTo>
                    <a:lnTo>
                      <a:pt x="0" y="79"/>
                    </a:lnTo>
                    <a:close/>
                  </a:path>
                </a:pathLst>
              </a:custGeom>
              <a:solidFill>
                <a:srgbClr val="FFFDFA"/>
              </a:solidFill>
              <a:ln w="9525">
                <a:noFill/>
                <a:round/>
                <a:headEnd/>
                <a:tailEnd/>
              </a:ln>
            </p:spPr>
            <p:txBody>
              <a:bodyPr/>
              <a:lstStyle/>
              <a:p>
                <a:endParaRPr lang="zh-CN" altLang="en-US"/>
              </a:p>
            </p:txBody>
          </p:sp>
          <p:sp>
            <p:nvSpPr>
              <p:cNvPr id="54376" name="Oval 12"/>
              <p:cNvSpPr>
                <a:spLocks noChangeArrowheads="1"/>
              </p:cNvSpPr>
              <p:nvPr/>
            </p:nvSpPr>
            <p:spPr bwMode="auto">
              <a:xfrm>
                <a:off x="6982319" y="2084080"/>
                <a:ext cx="346075" cy="346075"/>
              </a:xfrm>
              <a:prstGeom prst="ellipse">
                <a:avLst/>
              </a:prstGeom>
              <a:solidFill>
                <a:srgbClr val="A1BA88"/>
              </a:solidFill>
              <a:ln w="9525">
                <a:noFill/>
                <a:round/>
                <a:headEnd/>
                <a:tailEnd/>
              </a:ln>
            </p:spPr>
            <p:txBody>
              <a:bodyPr/>
              <a:lstStyle/>
              <a:p>
                <a:endParaRPr lang="zh-CN" altLang="en-US">
                  <a:solidFill>
                    <a:srgbClr val="000000"/>
                  </a:solidFill>
                </a:endParaRPr>
              </a:p>
            </p:txBody>
          </p:sp>
          <p:sp>
            <p:nvSpPr>
              <p:cNvPr id="54377" name="Freeform 13"/>
              <p:cNvSpPr>
                <a:spLocks/>
              </p:cNvSpPr>
              <p:nvPr/>
            </p:nvSpPr>
            <p:spPr bwMode="auto">
              <a:xfrm>
                <a:off x="6047282" y="4798705"/>
                <a:ext cx="1108075" cy="552450"/>
              </a:xfrm>
              <a:custGeom>
                <a:avLst/>
                <a:gdLst>
                  <a:gd name="T0" fmla="*/ 555916 w 295"/>
                  <a:gd name="T1" fmla="*/ 0 h 147"/>
                  <a:gd name="T2" fmla="*/ 1108075 w 295"/>
                  <a:gd name="T3" fmla="*/ 552450 h 147"/>
                  <a:gd name="T4" fmla="*/ 1108075 w 295"/>
                  <a:gd name="T5" fmla="*/ 552450 h 147"/>
                  <a:gd name="T6" fmla="*/ 0 w 295"/>
                  <a:gd name="T7" fmla="*/ 552450 h 147"/>
                  <a:gd name="T8" fmla="*/ 0 w 295"/>
                  <a:gd name="T9" fmla="*/ 552450 h 147"/>
                  <a:gd name="T10" fmla="*/ 555916 w 295"/>
                  <a:gd name="T11" fmla="*/ 0 h 147"/>
                  <a:gd name="T12" fmla="*/ 0 60000 65536"/>
                  <a:gd name="T13" fmla="*/ 0 60000 65536"/>
                  <a:gd name="T14" fmla="*/ 0 60000 65536"/>
                  <a:gd name="T15" fmla="*/ 0 60000 65536"/>
                  <a:gd name="T16" fmla="*/ 0 60000 65536"/>
                  <a:gd name="T17" fmla="*/ 0 60000 65536"/>
                  <a:gd name="T18" fmla="*/ 0 w 295"/>
                  <a:gd name="T19" fmla="*/ 0 h 147"/>
                  <a:gd name="T20" fmla="*/ 295 w 295"/>
                  <a:gd name="T21" fmla="*/ 147 h 147"/>
                </a:gdLst>
                <a:ahLst/>
                <a:cxnLst>
                  <a:cxn ang="T12">
                    <a:pos x="T0" y="T1"/>
                  </a:cxn>
                  <a:cxn ang="T13">
                    <a:pos x="T2" y="T3"/>
                  </a:cxn>
                  <a:cxn ang="T14">
                    <a:pos x="T4" y="T5"/>
                  </a:cxn>
                  <a:cxn ang="T15">
                    <a:pos x="T6" y="T7"/>
                  </a:cxn>
                  <a:cxn ang="T16">
                    <a:pos x="T8" y="T9"/>
                  </a:cxn>
                  <a:cxn ang="T17">
                    <a:pos x="T10" y="T11"/>
                  </a:cxn>
                </a:cxnLst>
                <a:rect l="T18" t="T19" r="T20" b="T21"/>
                <a:pathLst>
                  <a:path w="295" h="147">
                    <a:moveTo>
                      <a:pt x="148" y="0"/>
                    </a:moveTo>
                    <a:cubicBezTo>
                      <a:pt x="229" y="0"/>
                      <a:pt x="295" y="66"/>
                      <a:pt x="295" y="147"/>
                    </a:cubicBezTo>
                    <a:cubicBezTo>
                      <a:pt x="295" y="147"/>
                      <a:pt x="295" y="147"/>
                      <a:pt x="295" y="147"/>
                    </a:cubicBezTo>
                    <a:cubicBezTo>
                      <a:pt x="0" y="147"/>
                      <a:pt x="0" y="147"/>
                      <a:pt x="0" y="147"/>
                    </a:cubicBezTo>
                    <a:cubicBezTo>
                      <a:pt x="0" y="147"/>
                      <a:pt x="0" y="147"/>
                      <a:pt x="0" y="147"/>
                    </a:cubicBezTo>
                    <a:cubicBezTo>
                      <a:pt x="0" y="66"/>
                      <a:pt x="66" y="0"/>
                      <a:pt x="148" y="0"/>
                    </a:cubicBezTo>
                    <a:close/>
                  </a:path>
                </a:pathLst>
              </a:custGeom>
              <a:solidFill>
                <a:srgbClr val="9B5C29"/>
              </a:solidFill>
              <a:ln w="9525">
                <a:noFill/>
                <a:round/>
                <a:headEnd/>
                <a:tailEnd/>
              </a:ln>
            </p:spPr>
            <p:txBody>
              <a:bodyPr/>
              <a:lstStyle/>
              <a:p>
                <a:endParaRPr lang="zh-CN" altLang="en-US"/>
              </a:p>
            </p:txBody>
          </p:sp>
        </p:grpSp>
        <p:sp>
          <p:nvSpPr>
            <p:cNvPr id="54307" name="任意多边形 24"/>
            <p:cNvSpPr>
              <a:spLocks/>
            </p:cNvSpPr>
            <p:nvPr/>
          </p:nvSpPr>
          <p:spPr bwMode="auto">
            <a:xfrm>
              <a:off x="1" y="5930900"/>
              <a:ext cx="6645363" cy="509588"/>
            </a:xfrm>
            <a:custGeom>
              <a:avLst/>
              <a:gdLst>
                <a:gd name="T0" fmla="*/ 0 w 6645363"/>
                <a:gd name="T1" fmla="*/ 0 h 509588"/>
                <a:gd name="T2" fmla="*/ 6120942 w 6645363"/>
                <a:gd name="T3" fmla="*/ 0 h 509588"/>
                <a:gd name="T4" fmla="*/ 6645363 w 6645363"/>
                <a:gd name="T5" fmla="*/ 509588 h 509588"/>
                <a:gd name="T6" fmla="*/ 0 w 6645363"/>
                <a:gd name="T7" fmla="*/ 509588 h 509588"/>
                <a:gd name="T8" fmla="*/ 0 60000 65536"/>
                <a:gd name="T9" fmla="*/ 0 60000 65536"/>
                <a:gd name="T10" fmla="*/ 0 60000 65536"/>
                <a:gd name="T11" fmla="*/ 0 60000 65536"/>
                <a:gd name="T12" fmla="*/ 0 w 6645363"/>
                <a:gd name="T13" fmla="*/ 0 h 509588"/>
                <a:gd name="T14" fmla="*/ 6645363 w 6645363"/>
                <a:gd name="T15" fmla="*/ 509588 h 509588"/>
              </a:gdLst>
              <a:ahLst/>
              <a:cxnLst>
                <a:cxn ang="T8">
                  <a:pos x="T0" y="T1"/>
                </a:cxn>
                <a:cxn ang="T9">
                  <a:pos x="T2" y="T3"/>
                </a:cxn>
                <a:cxn ang="T10">
                  <a:pos x="T4" y="T5"/>
                </a:cxn>
                <a:cxn ang="T11">
                  <a:pos x="T6" y="T7"/>
                </a:cxn>
              </a:cxnLst>
              <a:rect l="T12" t="T13" r="T14" b="T15"/>
              <a:pathLst>
                <a:path w="6645363" h="509588">
                  <a:moveTo>
                    <a:pt x="0" y="0"/>
                  </a:moveTo>
                  <a:lnTo>
                    <a:pt x="6120942" y="0"/>
                  </a:lnTo>
                  <a:lnTo>
                    <a:pt x="6645363" y="509588"/>
                  </a:lnTo>
                  <a:lnTo>
                    <a:pt x="0" y="509588"/>
                  </a:lnTo>
                  <a:lnTo>
                    <a:pt x="0" y="0"/>
                  </a:lnTo>
                  <a:close/>
                </a:path>
              </a:pathLst>
            </a:custGeom>
            <a:solidFill>
              <a:srgbClr val="3E3A3B"/>
            </a:solidFill>
            <a:ln w="9525">
              <a:noFill/>
              <a:round/>
              <a:headEnd/>
              <a:tailEnd/>
            </a:ln>
          </p:spPr>
          <p:txBody>
            <a:bodyPr/>
            <a:lstStyle/>
            <a:p>
              <a:endParaRPr lang="zh-CN" altLang="en-US"/>
            </a:p>
          </p:txBody>
        </p:sp>
        <p:grpSp>
          <p:nvGrpSpPr>
            <p:cNvPr id="54308" name="组合 25"/>
            <p:cNvGrpSpPr>
              <a:grpSpLocks/>
            </p:cNvGrpSpPr>
            <p:nvPr/>
          </p:nvGrpSpPr>
          <p:grpSpPr bwMode="auto">
            <a:xfrm>
              <a:off x="1259590" y="5003188"/>
              <a:ext cx="460057" cy="929299"/>
              <a:chOff x="1643063" y="4076700"/>
              <a:chExt cx="874712" cy="1766888"/>
            </a:xfrm>
          </p:grpSpPr>
          <p:sp>
            <p:nvSpPr>
              <p:cNvPr id="54340" name="Freeform 21"/>
              <p:cNvSpPr>
                <a:spLocks/>
              </p:cNvSpPr>
              <p:nvPr/>
            </p:nvSpPr>
            <p:spPr bwMode="auto">
              <a:xfrm>
                <a:off x="1976438" y="4257675"/>
                <a:ext cx="536575" cy="1331913"/>
              </a:xfrm>
              <a:custGeom>
                <a:avLst/>
                <a:gdLst>
                  <a:gd name="T0" fmla="*/ 536575 w 338"/>
                  <a:gd name="T1" fmla="*/ 19050 h 839"/>
                  <a:gd name="T2" fmla="*/ 487363 w 338"/>
                  <a:gd name="T3" fmla="*/ 0 h 839"/>
                  <a:gd name="T4" fmla="*/ 0 w 338"/>
                  <a:gd name="T5" fmla="*/ 1312863 h 839"/>
                  <a:gd name="T6" fmla="*/ 53975 w 338"/>
                  <a:gd name="T7" fmla="*/ 1331913 h 839"/>
                  <a:gd name="T8" fmla="*/ 536575 w 338"/>
                  <a:gd name="T9" fmla="*/ 19050 h 839"/>
                  <a:gd name="T10" fmla="*/ 0 60000 65536"/>
                  <a:gd name="T11" fmla="*/ 0 60000 65536"/>
                  <a:gd name="T12" fmla="*/ 0 60000 65536"/>
                  <a:gd name="T13" fmla="*/ 0 60000 65536"/>
                  <a:gd name="T14" fmla="*/ 0 60000 65536"/>
                  <a:gd name="T15" fmla="*/ 0 w 338"/>
                  <a:gd name="T16" fmla="*/ 0 h 839"/>
                  <a:gd name="T17" fmla="*/ 338 w 338"/>
                  <a:gd name="T18" fmla="*/ 839 h 839"/>
                </a:gdLst>
                <a:ahLst/>
                <a:cxnLst>
                  <a:cxn ang="T10">
                    <a:pos x="T0" y="T1"/>
                  </a:cxn>
                  <a:cxn ang="T11">
                    <a:pos x="T2" y="T3"/>
                  </a:cxn>
                  <a:cxn ang="T12">
                    <a:pos x="T4" y="T5"/>
                  </a:cxn>
                  <a:cxn ang="T13">
                    <a:pos x="T6" y="T7"/>
                  </a:cxn>
                  <a:cxn ang="T14">
                    <a:pos x="T8" y="T9"/>
                  </a:cxn>
                </a:cxnLst>
                <a:rect l="T15" t="T16" r="T17" b="T18"/>
                <a:pathLst>
                  <a:path w="338" h="839">
                    <a:moveTo>
                      <a:pt x="338" y="12"/>
                    </a:moveTo>
                    <a:lnTo>
                      <a:pt x="307" y="0"/>
                    </a:lnTo>
                    <a:lnTo>
                      <a:pt x="0" y="827"/>
                    </a:lnTo>
                    <a:lnTo>
                      <a:pt x="34" y="839"/>
                    </a:lnTo>
                    <a:lnTo>
                      <a:pt x="338" y="12"/>
                    </a:lnTo>
                    <a:close/>
                  </a:path>
                </a:pathLst>
              </a:custGeom>
              <a:solidFill>
                <a:srgbClr val="F8D271"/>
              </a:solidFill>
              <a:ln w="9525">
                <a:noFill/>
                <a:round/>
                <a:headEnd/>
                <a:tailEnd/>
              </a:ln>
            </p:spPr>
            <p:txBody>
              <a:bodyPr/>
              <a:lstStyle/>
              <a:p>
                <a:endParaRPr lang="zh-CN" altLang="en-US"/>
              </a:p>
            </p:txBody>
          </p:sp>
          <p:sp>
            <p:nvSpPr>
              <p:cNvPr id="54341" name="Freeform 22"/>
              <p:cNvSpPr>
                <a:spLocks/>
              </p:cNvSpPr>
              <p:nvPr/>
            </p:nvSpPr>
            <p:spPr bwMode="auto">
              <a:xfrm>
                <a:off x="2463800" y="4186238"/>
                <a:ext cx="53975" cy="90488"/>
              </a:xfrm>
              <a:custGeom>
                <a:avLst/>
                <a:gdLst>
                  <a:gd name="T0" fmla="*/ 49213 w 34"/>
                  <a:gd name="T1" fmla="*/ 90488 h 57"/>
                  <a:gd name="T2" fmla="*/ 0 w 34"/>
                  <a:gd name="T3" fmla="*/ 71438 h 57"/>
                  <a:gd name="T4" fmla="*/ 53975 w 34"/>
                  <a:gd name="T5" fmla="*/ 0 h 57"/>
                  <a:gd name="T6" fmla="*/ 49213 w 34"/>
                  <a:gd name="T7" fmla="*/ 90488 h 57"/>
                  <a:gd name="T8" fmla="*/ 0 60000 65536"/>
                  <a:gd name="T9" fmla="*/ 0 60000 65536"/>
                  <a:gd name="T10" fmla="*/ 0 60000 65536"/>
                  <a:gd name="T11" fmla="*/ 0 60000 65536"/>
                  <a:gd name="T12" fmla="*/ 0 w 34"/>
                  <a:gd name="T13" fmla="*/ 0 h 57"/>
                  <a:gd name="T14" fmla="*/ 34 w 34"/>
                  <a:gd name="T15" fmla="*/ 57 h 57"/>
                </a:gdLst>
                <a:ahLst/>
                <a:cxnLst>
                  <a:cxn ang="T8">
                    <a:pos x="T0" y="T1"/>
                  </a:cxn>
                  <a:cxn ang="T9">
                    <a:pos x="T2" y="T3"/>
                  </a:cxn>
                  <a:cxn ang="T10">
                    <a:pos x="T4" y="T5"/>
                  </a:cxn>
                  <a:cxn ang="T11">
                    <a:pos x="T6" y="T7"/>
                  </a:cxn>
                </a:cxnLst>
                <a:rect l="T12" t="T13" r="T14" b="T15"/>
                <a:pathLst>
                  <a:path w="34" h="57">
                    <a:moveTo>
                      <a:pt x="31" y="57"/>
                    </a:moveTo>
                    <a:lnTo>
                      <a:pt x="0" y="45"/>
                    </a:lnTo>
                    <a:lnTo>
                      <a:pt x="34" y="0"/>
                    </a:lnTo>
                    <a:lnTo>
                      <a:pt x="31" y="57"/>
                    </a:lnTo>
                    <a:close/>
                  </a:path>
                </a:pathLst>
              </a:custGeom>
              <a:solidFill>
                <a:srgbClr val="E9F2DF"/>
              </a:solidFill>
              <a:ln w="9525">
                <a:noFill/>
                <a:round/>
                <a:headEnd/>
                <a:tailEnd/>
              </a:ln>
            </p:spPr>
            <p:txBody>
              <a:bodyPr/>
              <a:lstStyle/>
              <a:p>
                <a:endParaRPr lang="zh-CN" altLang="en-US"/>
              </a:p>
            </p:txBody>
          </p:sp>
          <p:sp>
            <p:nvSpPr>
              <p:cNvPr id="54342" name="Freeform 23"/>
              <p:cNvSpPr>
                <a:spLocks/>
              </p:cNvSpPr>
              <p:nvPr/>
            </p:nvSpPr>
            <p:spPr bwMode="auto">
              <a:xfrm>
                <a:off x="1812925" y="4156075"/>
                <a:ext cx="331788" cy="1381125"/>
              </a:xfrm>
              <a:custGeom>
                <a:avLst/>
                <a:gdLst>
                  <a:gd name="T0" fmla="*/ 0 w 209"/>
                  <a:gd name="T1" fmla="*/ 11113 h 870"/>
                  <a:gd name="T2" fmla="*/ 53975 w 209"/>
                  <a:gd name="T3" fmla="*/ 0 h 870"/>
                  <a:gd name="T4" fmla="*/ 331788 w 209"/>
                  <a:gd name="T5" fmla="*/ 1370013 h 870"/>
                  <a:gd name="T6" fmla="*/ 277813 w 209"/>
                  <a:gd name="T7" fmla="*/ 1381125 h 870"/>
                  <a:gd name="T8" fmla="*/ 0 w 209"/>
                  <a:gd name="T9" fmla="*/ 11113 h 870"/>
                  <a:gd name="T10" fmla="*/ 0 60000 65536"/>
                  <a:gd name="T11" fmla="*/ 0 60000 65536"/>
                  <a:gd name="T12" fmla="*/ 0 60000 65536"/>
                  <a:gd name="T13" fmla="*/ 0 60000 65536"/>
                  <a:gd name="T14" fmla="*/ 0 60000 65536"/>
                  <a:gd name="T15" fmla="*/ 0 w 209"/>
                  <a:gd name="T16" fmla="*/ 0 h 870"/>
                  <a:gd name="T17" fmla="*/ 209 w 209"/>
                  <a:gd name="T18" fmla="*/ 870 h 870"/>
                </a:gdLst>
                <a:ahLst/>
                <a:cxnLst>
                  <a:cxn ang="T10">
                    <a:pos x="T0" y="T1"/>
                  </a:cxn>
                  <a:cxn ang="T11">
                    <a:pos x="T2" y="T3"/>
                  </a:cxn>
                  <a:cxn ang="T12">
                    <a:pos x="T4" y="T5"/>
                  </a:cxn>
                  <a:cxn ang="T13">
                    <a:pos x="T6" y="T7"/>
                  </a:cxn>
                  <a:cxn ang="T14">
                    <a:pos x="T8" y="T9"/>
                  </a:cxn>
                </a:cxnLst>
                <a:rect l="T15" t="T16" r="T17" b="T18"/>
                <a:pathLst>
                  <a:path w="209" h="870">
                    <a:moveTo>
                      <a:pt x="0" y="7"/>
                    </a:moveTo>
                    <a:lnTo>
                      <a:pt x="34" y="0"/>
                    </a:lnTo>
                    <a:lnTo>
                      <a:pt x="209" y="863"/>
                    </a:lnTo>
                    <a:lnTo>
                      <a:pt x="175" y="870"/>
                    </a:lnTo>
                    <a:lnTo>
                      <a:pt x="0" y="7"/>
                    </a:lnTo>
                    <a:close/>
                  </a:path>
                </a:pathLst>
              </a:custGeom>
              <a:solidFill>
                <a:srgbClr val="DF5024"/>
              </a:solidFill>
              <a:ln w="9525">
                <a:noFill/>
                <a:round/>
                <a:headEnd/>
                <a:tailEnd/>
              </a:ln>
            </p:spPr>
            <p:txBody>
              <a:bodyPr/>
              <a:lstStyle/>
              <a:p>
                <a:endParaRPr lang="zh-CN" altLang="en-US"/>
              </a:p>
            </p:txBody>
          </p:sp>
          <p:sp>
            <p:nvSpPr>
              <p:cNvPr id="54343" name="Freeform 24"/>
              <p:cNvSpPr>
                <a:spLocks/>
              </p:cNvSpPr>
              <p:nvPr/>
            </p:nvSpPr>
            <p:spPr bwMode="auto">
              <a:xfrm>
                <a:off x="1812925" y="4076700"/>
                <a:ext cx="53975" cy="90488"/>
              </a:xfrm>
              <a:custGeom>
                <a:avLst/>
                <a:gdLst>
                  <a:gd name="T0" fmla="*/ 0 w 34"/>
                  <a:gd name="T1" fmla="*/ 90488 h 57"/>
                  <a:gd name="T2" fmla="*/ 53975 w 34"/>
                  <a:gd name="T3" fmla="*/ 79375 h 57"/>
                  <a:gd name="T4" fmla="*/ 7938 w 34"/>
                  <a:gd name="T5" fmla="*/ 0 h 57"/>
                  <a:gd name="T6" fmla="*/ 0 w 34"/>
                  <a:gd name="T7" fmla="*/ 90488 h 57"/>
                  <a:gd name="T8" fmla="*/ 0 60000 65536"/>
                  <a:gd name="T9" fmla="*/ 0 60000 65536"/>
                  <a:gd name="T10" fmla="*/ 0 60000 65536"/>
                  <a:gd name="T11" fmla="*/ 0 60000 65536"/>
                  <a:gd name="T12" fmla="*/ 0 w 34"/>
                  <a:gd name="T13" fmla="*/ 0 h 57"/>
                  <a:gd name="T14" fmla="*/ 34 w 34"/>
                  <a:gd name="T15" fmla="*/ 57 h 57"/>
                </a:gdLst>
                <a:ahLst/>
                <a:cxnLst>
                  <a:cxn ang="T8">
                    <a:pos x="T0" y="T1"/>
                  </a:cxn>
                  <a:cxn ang="T9">
                    <a:pos x="T2" y="T3"/>
                  </a:cxn>
                  <a:cxn ang="T10">
                    <a:pos x="T4" y="T5"/>
                  </a:cxn>
                  <a:cxn ang="T11">
                    <a:pos x="T6" y="T7"/>
                  </a:cxn>
                </a:cxnLst>
                <a:rect l="T12" t="T13" r="T14" b="T15"/>
                <a:pathLst>
                  <a:path w="34" h="57">
                    <a:moveTo>
                      <a:pt x="0" y="57"/>
                    </a:moveTo>
                    <a:lnTo>
                      <a:pt x="34" y="50"/>
                    </a:lnTo>
                    <a:lnTo>
                      <a:pt x="5" y="0"/>
                    </a:lnTo>
                    <a:lnTo>
                      <a:pt x="0" y="57"/>
                    </a:lnTo>
                    <a:close/>
                  </a:path>
                </a:pathLst>
              </a:custGeom>
              <a:solidFill>
                <a:srgbClr val="E9F2DF"/>
              </a:solidFill>
              <a:ln w="9525">
                <a:noFill/>
                <a:round/>
                <a:headEnd/>
                <a:tailEnd/>
              </a:ln>
            </p:spPr>
            <p:txBody>
              <a:bodyPr/>
              <a:lstStyle/>
              <a:p>
                <a:endParaRPr lang="zh-CN" altLang="en-US"/>
              </a:p>
            </p:txBody>
          </p:sp>
          <p:sp>
            <p:nvSpPr>
              <p:cNvPr id="54344" name="Freeform 25"/>
              <p:cNvSpPr>
                <a:spLocks/>
              </p:cNvSpPr>
              <p:nvPr/>
            </p:nvSpPr>
            <p:spPr bwMode="auto">
              <a:xfrm>
                <a:off x="2038350" y="4178300"/>
                <a:ext cx="379413" cy="1370013"/>
              </a:xfrm>
              <a:custGeom>
                <a:avLst/>
                <a:gdLst>
                  <a:gd name="T0" fmla="*/ 327025 w 239"/>
                  <a:gd name="T1" fmla="*/ 0 h 863"/>
                  <a:gd name="T2" fmla="*/ 379413 w 239"/>
                  <a:gd name="T3" fmla="*/ 11113 h 863"/>
                  <a:gd name="T4" fmla="*/ 52388 w 239"/>
                  <a:gd name="T5" fmla="*/ 1370013 h 863"/>
                  <a:gd name="T6" fmla="*/ 0 w 239"/>
                  <a:gd name="T7" fmla="*/ 1358900 h 863"/>
                  <a:gd name="T8" fmla="*/ 327025 w 239"/>
                  <a:gd name="T9" fmla="*/ 0 h 863"/>
                  <a:gd name="T10" fmla="*/ 0 60000 65536"/>
                  <a:gd name="T11" fmla="*/ 0 60000 65536"/>
                  <a:gd name="T12" fmla="*/ 0 60000 65536"/>
                  <a:gd name="T13" fmla="*/ 0 60000 65536"/>
                  <a:gd name="T14" fmla="*/ 0 60000 65536"/>
                  <a:gd name="T15" fmla="*/ 0 w 239"/>
                  <a:gd name="T16" fmla="*/ 0 h 863"/>
                  <a:gd name="T17" fmla="*/ 239 w 239"/>
                  <a:gd name="T18" fmla="*/ 863 h 863"/>
                </a:gdLst>
                <a:ahLst/>
                <a:cxnLst>
                  <a:cxn ang="T10">
                    <a:pos x="T0" y="T1"/>
                  </a:cxn>
                  <a:cxn ang="T11">
                    <a:pos x="T2" y="T3"/>
                  </a:cxn>
                  <a:cxn ang="T12">
                    <a:pos x="T4" y="T5"/>
                  </a:cxn>
                  <a:cxn ang="T13">
                    <a:pos x="T6" y="T7"/>
                  </a:cxn>
                  <a:cxn ang="T14">
                    <a:pos x="T8" y="T9"/>
                  </a:cxn>
                </a:cxnLst>
                <a:rect l="T15" t="T16" r="T17" b="T18"/>
                <a:pathLst>
                  <a:path w="239" h="863">
                    <a:moveTo>
                      <a:pt x="206" y="0"/>
                    </a:moveTo>
                    <a:lnTo>
                      <a:pt x="239" y="7"/>
                    </a:lnTo>
                    <a:lnTo>
                      <a:pt x="33" y="863"/>
                    </a:lnTo>
                    <a:lnTo>
                      <a:pt x="0" y="856"/>
                    </a:lnTo>
                    <a:lnTo>
                      <a:pt x="206" y="0"/>
                    </a:lnTo>
                    <a:close/>
                  </a:path>
                </a:pathLst>
              </a:custGeom>
              <a:solidFill>
                <a:srgbClr val="4A5B66"/>
              </a:solidFill>
              <a:ln w="9525">
                <a:noFill/>
                <a:round/>
                <a:headEnd/>
                <a:tailEnd/>
              </a:ln>
            </p:spPr>
            <p:txBody>
              <a:bodyPr/>
              <a:lstStyle/>
              <a:p>
                <a:endParaRPr lang="zh-CN" altLang="en-US"/>
              </a:p>
            </p:txBody>
          </p:sp>
          <p:sp>
            <p:nvSpPr>
              <p:cNvPr id="54345" name="Freeform 26"/>
              <p:cNvSpPr>
                <a:spLocks/>
              </p:cNvSpPr>
              <p:nvPr/>
            </p:nvSpPr>
            <p:spPr bwMode="auto">
              <a:xfrm>
                <a:off x="2365375" y="4098925"/>
                <a:ext cx="52388" cy="90488"/>
              </a:xfrm>
              <a:custGeom>
                <a:avLst/>
                <a:gdLst>
                  <a:gd name="T0" fmla="*/ 0 w 33"/>
                  <a:gd name="T1" fmla="*/ 79375 h 57"/>
                  <a:gd name="T2" fmla="*/ 52388 w 33"/>
                  <a:gd name="T3" fmla="*/ 90488 h 57"/>
                  <a:gd name="T4" fmla="*/ 44450 w 33"/>
                  <a:gd name="T5" fmla="*/ 0 h 57"/>
                  <a:gd name="T6" fmla="*/ 0 w 33"/>
                  <a:gd name="T7" fmla="*/ 79375 h 57"/>
                  <a:gd name="T8" fmla="*/ 0 60000 65536"/>
                  <a:gd name="T9" fmla="*/ 0 60000 65536"/>
                  <a:gd name="T10" fmla="*/ 0 60000 65536"/>
                  <a:gd name="T11" fmla="*/ 0 60000 65536"/>
                  <a:gd name="T12" fmla="*/ 0 w 33"/>
                  <a:gd name="T13" fmla="*/ 0 h 57"/>
                  <a:gd name="T14" fmla="*/ 33 w 33"/>
                  <a:gd name="T15" fmla="*/ 57 h 57"/>
                </a:gdLst>
                <a:ahLst/>
                <a:cxnLst>
                  <a:cxn ang="T8">
                    <a:pos x="T0" y="T1"/>
                  </a:cxn>
                  <a:cxn ang="T9">
                    <a:pos x="T2" y="T3"/>
                  </a:cxn>
                  <a:cxn ang="T10">
                    <a:pos x="T4" y="T5"/>
                  </a:cxn>
                  <a:cxn ang="T11">
                    <a:pos x="T6" y="T7"/>
                  </a:cxn>
                </a:cxnLst>
                <a:rect l="T12" t="T13" r="T14" b="T15"/>
                <a:pathLst>
                  <a:path w="33" h="57">
                    <a:moveTo>
                      <a:pt x="0" y="50"/>
                    </a:moveTo>
                    <a:lnTo>
                      <a:pt x="33" y="57"/>
                    </a:lnTo>
                    <a:lnTo>
                      <a:pt x="28" y="0"/>
                    </a:lnTo>
                    <a:lnTo>
                      <a:pt x="0" y="50"/>
                    </a:lnTo>
                    <a:close/>
                  </a:path>
                </a:pathLst>
              </a:custGeom>
              <a:solidFill>
                <a:srgbClr val="E9F2DF"/>
              </a:solidFill>
              <a:ln w="9525">
                <a:noFill/>
                <a:round/>
                <a:headEnd/>
                <a:tailEnd/>
              </a:ln>
            </p:spPr>
            <p:txBody>
              <a:bodyPr/>
              <a:lstStyle/>
              <a:p>
                <a:endParaRPr lang="zh-CN" altLang="en-US"/>
              </a:p>
            </p:txBody>
          </p:sp>
          <p:sp>
            <p:nvSpPr>
              <p:cNvPr id="54346" name="Rectangle 27"/>
              <p:cNvSpPr>
                <a:spLocks noChangeArrowheads="1"/>
              </p:cNvSpPr>
              <p:nvPr/>
            </p:nvSpPr>
            <p:spPr bwMode="auto">
              <a:xfrm>
                <a:off x="2011363" y="4167188"/>
                <a:ext cx="174625" cy="1068388"/>
              </a:xfrm>
              <a:prstGeom prst="rect">
                <a:avLst/>
              </a:prstGeom>
              <a:solidFill>
                <a:srgbClr val="E9F2DF"/>
              </a:solidFill>
              <a:ln w="9525">
                <a:noFill/>
                <a:miter lim="800000"/>
                <a:headEnd/>
                <a:tailEnd/>
              </a:ln>
            </p:spPr>
            <p:txBody>
              <a:bodyPr/>
              <a:lstStyle/>
              <a:p>
                <a:endParaRPr lang="zh-CN" altLang="en-US">
                  <a:solidFill>
                    <a:srgbClr val="000000"/>
                  </a:solidFill>
                </a:endParaRPr>
              </a:p>
            </p:txBody>
          </p:sp>
          <p:sp>
            <p:nvSpPr>
              <p:cNvPr id="54347" name="Rectangle 28"/>
              <p:cNvSpPr>
                <a:spLocks noChangeArrowheads="1"/>
              </p:cNvSpPr>
              <p:nvPr/>
            </p:nvSpPr>
            <p:spPr bwMode="auto">
              <a:xfrm>
                <a:off x="2011363" y="4222750"/>
                <a:ext cx="38100" cy="955675"/>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48" name="Rectangle 29"/>
              <p:cNvSpPr>
                <a:spLocks noChangeArrowheads="1"/>
              </p:cNvSpPr>
              <p:nvPr/>
            </p:nvSpPr>
            <p:spPr bwMode="auto">
              <a:xfrm>
                <a:off x="2011363" y="4257675"/>
                <a:ext cx="87313" cy="19050"/>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49" name="Rectangle 30"/>
              <p:cNvSpPr>
                <a:spLocks noChangeArrowheads="1"/>
              </p:cNvSpPr>
              <p:nvPr/>
            </p:nvSpPr>
            <p:spPr bwMode="auto">
              <a:xfrm>
                <a:off x="2011363" y="4325938"/>
                <a:ext cx="87313" cy="17463"/>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50" name="Rectangle 31"/>
              <p:cNvSpPr>
                <a:spLocks noChangeArrowheads="1"/>
              </p:cNvSpPr>
              <p:nvPr/>
            </p:nvSpPr>
            <p:spPr bwMode="auto">
              <a:xfrm>
                <a:off x="2011363" y="4389438"/>
                <a:ext cx="87313" cy="22225"/>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51" name="Rectangle 32"/>
              <p:cNvSpPr>
                <a:spLocks noChangeArrowheads="1"/>
              </p:cNvSpPr>
              <p:nvPr/>
            </p:nvSpPr>
            <p:spPr bwMode="auto">
              <a:xfrm>
                <a:off x="2011363" y="4457700"/>
                <a:ext cx="87313" cy="19050"/>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52" name="Rectangle 33"/>
              <p:cNvSpPr>
                <a:spLocks noChangeArrowheads="1"/>
              </p:cNvSpPr>
              <p:nvPr/>
            </p:nvSpPr>
            <p:spPr bwMode="auto">
              <a:xfrm>
                <a:off x="2011363" y="4525963"/>
                <a:ext cx="87313" cy="19050"/>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53" name="Rectangle 34"/>
              <p:cNvSpPr>
                <a:spLocks noChangeArrowheads="1"/>
              </p:cNvSpPr>
              <p:nvPr/>
            </p:nvSpPr>
            <p:spPr bwMode="auto">
              <a:xfrm>
                <a:off x="2011363" y="4589463"/>
                <a:ext cx="87313" cy="22225"/>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54" name="Rectangle 35"/>
              <p:cNvSpPr>
                <a:spLocks noChangeArrowheads="1"/>
              </p:cNvSpPr>
              <p:nvPr/>
            </p:nvSpPr>
            <p:spPr bwMode="auto">
              <a:xfrm>
                <a:off x="2011363" y="4657725"/>
                <a:ext cx="87313" cy="19050"/>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55" name="Rectangle 36"/>
              <p:cNvSpPr>
                <a:spLocks noChangeArrowheads="1"/>
              </p:cNvSpPr>
              <p:nvPr/>
            </p:nvSpPr>
            <p:spPr bwMode="auto">
              <a:xfrm>
                <a:off x="2011363" y="4725988"/>
                <a:ext cx="87313" cy="19050"/>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56" name="Rectangle 37"/>
              <p:cNvSpPr>
                <a:spLocks noChangeArrowheads="1"/>
              </p:cNvSpPr>
              <p:nvPr/>
            </p:nvSpPr>
            <p:spPr bwMode="auto">
              <a:xfrm>
                <a:off x="2011363" y="4789488"/>
                <a:ext cx="87313" cy="22225"/>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57" name="Rectangle 38"/>
              <p:cNvSpPr>
                <a:spLocks noChangeArrowheads="1"/>
              </p:cNvSpPr>
              <p:nvPr/>
            </p:nvSpPr>
            <p:spPr bwMode="auto">
              <a:xfrm>
                <a:off x="2011363" y="4857750"/>
                <a:ext cx="87313" cy="19050"/>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58" name="Rectangle 39"/>
              <p:cNvSpPr>
                <a:spLocks noChangeArrowheads="1"/>
              </p:cNvSpPr>
              <p:nvPr/>
            </p:nvSpPr>
            <p:spPr bwMode="auto">
              <a:xfrm>
                <a:off x="2011363" y="4926013"/>
                <a:ext cx="87313" cy="19050"/>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59" name="Rectangle 40"/>
              <p:cNvSpPr>
                <a:spLocks noChangeArrowheads="1"/>
              </p:cNvSpPr>
              <p:nvPr/>
            </p:nvSpPr>
            <p:spPr bwMode="auto">
              <a:xfrm>
                <a:off x="2011363" y="4989513"/>
                <a:ext cx="87313" cy="22225"/>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60" name="Rectangle 41"/>
              <p:cNvSpPr>
                <a:spLocks noChangeArrowheads="1"/>
              </p:cNvSpPr>
              <p:nvPr/>
            </p:nvSpPr>
            <p:spPr bwMode="auto">
              <a:xfrm>
                <a:off x="2011363" y="5057775"/>
                <a:ext cx="87313" cy="19050"/>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61" name="Rectangle 42"/>
              <p:cNvSpPr>
                <a:spLocks noChangeArrowheads="1"/>
              </p:cNvSpPr>
              <p:nvPr/>
            </p:nvSpPr>
            <p:spPr bwMode="auto">
              <a:xfrm>
                <a:off x="2011363" y="5126038"/>
                <a:ext cx="87313" cy="19050"/>
              </a:xfrm>
              <a:prstGeom prst="rect">
                <a:avLst/>
              </a:prstGeom>
              <a:solidFill>
                <a:srgbClr val="FFCE5C"/>
              </a:solidFill>
              <a:ln w="9525">
                <a:noFill/>
                <a:miter lim="800000"/>
                <a:headEnd/>
                <a:tailEnd/>
              </a:ln>
            </p:spPr>
            <p:txBody>
              <a:bodyPr/>
              <a:lstStyle/>
              <a:p>
                <a:endParaRPr lang="zh-CN" altLang="en-US">
                  <a:solidFill>
                    <a:srgbClr val="000000"/>
                  </a:solidFill>
                </a:endParaRPr>
              </a:p>
            </p:txBody>
          </p:sp>
          <p:sp>
            <p:nvSpPr>
              <p:cNvPr id="54362" name="Freeform 43"/>
              <p:cNvSpPr>
                <a:spLocks/>
              </p:cNvSpPr>
              <p:nvPr/>
            </p:nvSpPr>
            <p:spPr bwMode="auto">
              <a:xfrm>
                <a:off x="1874838" y="4827588"/>
                <a:ext cx="125413" cy="249238"/>
              </a:xfrm>
              <a:custGeom>
                <a:avLst/>
                <a:gdLst>
                  <a:gd name="T0" fmla="*/ 14288 w 79"/>
                  <a:gd name="T1" fmla="*/ 0 h 157"/>
                  <a:gd name="T2" fmla="*/ 125413 w 79"/>
                  <a:gd name="T3" fmla="*/ 233363 h 157"/>
                  <a:gd name="T4" fmla="*/ 82550 w 79"/>
                  <a:gd name="T5" fmla="*/ 249238 h 157"/>
                  <a:gd name="T6" fmla="*/ 0 w 79"/>
                  <a:gd name="T7" fmla="*/ 109538 h 157"/>
                  <a:gd name="T8" fmla="*/ 14288 w 79"/>
                  <a:gd name="T9" fmla="*/ 0 h 157"/>
                  <a:gd name="T10" fmla="*/ 0 60000 65536"/>
                  <a:gd name="T11" fmla="*/ 0 60000 65536"/>
                  <a:gd name="T12" fmla="*/ 0 60000 65536"/>
                  <a:gd name="T13" fmla="*/ 0 60000 65536"/>
                  <a:gd name="T14" fmla="*/ 0 60000 65536"/>
                  <a:gd name="T15" fmla="*/ 0 w 79"/>
                  <a:gd name="T16" fmla="*/ 0 h 157"/>
                  <a:gd name="T17" fmla="*/ 79 w 79"/>
                  <a:gd name="T18" fmla="*/ 157 h 157"/>
                </a:gdLst>
                <a:ahLst/>
                <a:cxnLst>
                  <a:cxn ang="T10">
                    <a:pos x="T0" y="T1"/>
                  </a:cxn>
                  <a:cxn ang="T11">
                    <a:pos x="T2" y="T3"/>
                  </a:cxn>
                  <a:cxn ang="T12">
                    <a:pos x="T4" y="T5"/>
                  </a:cxn>
                  <a:cxn ang="T13">
                    <a:pos x="T6" y="T7"/>
                  </a:cxn>
                  <a:cxn ang="T14">
                    <a:pos x="T8" y="T9"/>
                  </a:cxn>
                </a:cxnLst>
                <a:rect l="T15" t="T16" r="T17" b="T18"/>
                <a:pathLst>
                  <a:path w="79" h="157">
                    <a:moveTo>
                      <a:pt x="9" y="0"/>
                    </a:moveTo>
                    <a:lnTo>
                      <a:pt x="79" y="147"/>
                    </a:lnTo>
                    <a:lnTo>
                      <a:pt x="52" y="157"/>
                    </a:lnTo>
                    <a:lnTo>
                      <a:pt x="0" y="69"/>
                    </a:lnTo>
                    <a:lnTo>
                      <a:pt x="9" y="0"/>
                    </a:lnTo>
                    <a:close/>
                  </a:path>
                </a:pathLst>
              </a:custGeom>
              <a:solidFill>
                <a:srgbClr val="E6E6E6"/>
              </a:solidFill>
              <a:ln w="9525">
                <a:noFill/>
                <a:round/>
                <a:headEnd/>
                <a:tailEnd/>
              </a:ln>
            </p:spPr>
            <p:txBody>
              <a:bodyPr/>
              <a:lstStyle/>
              <a:p>
                <a:endParaRPr lang="zh-CN" altLang="en-US"/>
              </a:p>
            </p:txBody>
          </p:sp>
          <p:sp>
            <p:nvSpPr>
              <p:cNvPr id="54363" name="Freeform 44"/>
              <p:cNvSpPr>
                <a:spLocks noEditPoints="1"/>
              </p:cNvSpPr>
              <p:nvPr/>
            </p:nvSpPr>
            <p:spPr bwMode="auto">
              <a:xfrm>
                <a:off x="1643063" y="4597400"/>
                <a:ext cx="288925" cy="339725"/>
              </a:xfrm>
              <a:custGeom>
                <a:avLst/>
                <a:gdLst>
                  <a:gd name="T0" fmla="*/ 106446 w 76"/>
                  <a:gd name="T1" fmla="*/ 7549 h 90"/>
                  <a:gd name="T2" fmla="*/ 186281 w 76"/>
                  <a:gd name="T3" fmla="*/ 98143 h 90"/>
                  <a:gd name="T4" fmla="*/ 186281 w 76"/>
                  <a:gd name="T5" fmla="*/ 98143 h 90"/>
                  <a:gd name="T6" fmla="*/ 288925 w 76"/>
                  <a:gd name="T7" fmla="*/ 320851 h 90"/>
                  <a:gd name="T8" fmla="*/ 231900 w 76"/>
                  <a:gd name="T9" fmla="*/ 339725 h 90"/>
                  <a:gd name="T10" fmla="*/ 133058 w 76"/>
                  <a:gd name="T11" fmla="*/ 275555 h 90"/>
                  <a:gd name="T12" fmla="*/ 106446 w 76"/>
                  <a:gd name="T13" fmla="*/ 271780 h 90"/>
                  <a:gd name="T14" fmla="*/ 106446 w 76"/>
                  <a:gd name="T15" fmla="*/ 237808 h 90"/>
                  <a:gd name="T16" fmla="*/ 144463 w 76"/>
                  <a:gd name="T17" fmla="*/ 234033 h 90"/>
                  <a:gd name="T18" fmla="*/ 171074 w 76"/>
                  <a:gd name="T19" fmla="*/ 117016 h 90"/>
                  <a:gd name="T20" fmla="*/ 106446 w 76"/>
                  <a:gd name="T21" fmla="*/ 33973 h 90"/>
                  <a:gd name="T22" fmla="*/ 106446 w 76"/>
                  <a:gd name="T23" fmla="*/ 7549 h 90"/>
                  <a:gd name="T24" fmla="*/ 57025 w 76"/>
                  <a:gd name="T25" fmla="*/ 7549 h 90"/>
                  <a:gd name="T26" fmla="*/ 106446 w 76"/>
                  <a:gd name="T27" fmla="*/ 7549 h 90"/>
                  <a:gd name="T28" fmla="*/ 106446 w 76"/>
                  <a:gd name="T29" fmla="*/ 33973 h 90"/>
                  <a:gd name="T30" fmla="*/ 64628 w 76"/>
                  <a:gd name="T31" fmla="*/ 26423 h 90"/>
                  <a:gd name="T32" fmla="*/ 41818 w 76"/>
                  <a:gd name="T33" fmla="*/ 162313 h 90"/>
                  <a:gd name="T34" fmla="*/ 106446 w 76"/>
                  <a:gd name="T35" fmla="*/ 237808 h 90"/>
                  <a:gd name="T36" fmla="*/ 106446 w 76"/>
                  <a:gd name="T37" fmla="*/ 271780 h 90"/>
                  <a:gd name="T38" fmla="*/ 22810 w 76"/>
                  <a:gd name="T39" fmla="*/ 169863 h 90"/>
                  <a:gd name="T40" fmla="*/ 57025 w 76"/>
                  <a:gd name="T41" fmla="*/ 7549 h 9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6"/>
                  <a:gd name="T64" fmla="*/ 0 h 90"/>
                  <a:gd name="T65" fmla="*/ 76 w 76"/>
                  <a:gd name="T66" fmla="*/ 90 h 9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6" h="90">
                    <a:moveTo>
                      <a:pt x="28" y="2"/>
                    </a:moveTo>
                    <a:cubicBezTo>
                      <a:pt x="36" y="6"/>
                      <a:pt x="44" y="14"/>
                      <a:pt x="49" y="26"/>
                    </a:cubicBezTo>
                    <a:cubicBezTo>
                      <a:pt x="49" y="26"/>
                      <a:pt x="49" y="26"/>
                      <a:pt x="49" y="26"/>
                    </a:cubicBezTo>
                    <a:cubicBezTo>
                      <a:pt x="76" y="85"/>
                      <a:pt x="76" y="85"/>
                      <a:pt x="76" y="85"/>
                    </a:cubicBezTo>
                    <a:cubicBezTo>
                      <a:pt x="61" y="90"/>
                      <a:pt x="61" y="90"/>
                      <a:pt x="61" y="90"/>
                    </a:cubicBezTo>
                    <a:cubicBezTo>
                      <a:pt x="49" y="72"/>
                      <a:pt x="46" y="74"/>
                      <a:pt x="35" y="73"/>
                    </a:cubicBezTo>
                    <a:cubicBezTo>
                      <a:pt x="33" y="73"/>
                      <a:pt x="30" y="73"/>
                      <a:pt x="28" y="72"/>
                    </a:cubicBezTo>
                    <a:cubicBezTo>
                      <a:pt x="28" y="63"/>
                      <a:pt x="28" y="63"/>
                      <a:pt x="28" y="63"/>
                    </a:cubicBezTo>
                    <a:cubicBezTo>
                      <a:pt x="31" y="64"/>
                      <a:pt x="35" y="64"/>
                      <a:pt x="38" y="62"/>
                    </a:cubicBezTo>
                    <a:cubicBezTo>
                      <a:pt x="47" y="59"/>
                      <a:pt x="51" y="47"/>
                      <a:pt x="45" y="31"/>
                    </a:cubicBezTo>
                    <a:cubicBezTo>
                      <a:pt x="41" y="20"/>
                      <a:pt x="35" y="12"/>
                      <a:pt x="28" y="9"/>
                    </a:cubicBezTo>
                    <a:lnTo>
                      <a:pt x="28" y="2"/>
                    </a:lnTo>
                    <a:close/>
                    <a:moveTo>
                      <a:pt x="15" y="2"/>
                    </a:moveTo>
                    <a:cubicBezTo>
                      <a:pt x="19" y="0"/>
                      <a:pt x="24" y="1"/>
                      <a:pt x="28" y="2"/>
                    </a:cubicBezTo>
                    <a:cubicBezTo>
                      <a:pt x="28" y="9"/>
                      <a:pt x="28" y="9"/>
                      <a:pt x="28" y="9"/>
                    </a:cubicBezTo>
                    <a:cubicBezTo>
                      <a:pt x="24" y="7"/>
                      <a:pt x="20" y="6"/>
                      <a:pt x="17" y="7"/>
                    </a:cubicBezTo>
                    <a:cubicBezTo>
                      <a:pt x="8" y="11"/>
                      <a:pt x="5" y="27"/>
                      <a:pt x="11" y="43"/>
                    </a:cubicBezTo>
                    <a:cubicBezTo>
                      <a:pt x="15" y="54"/>
                      <a:pt x="22" y="61"/>
                      <a:pt x="28" y="63"/>
                    </a:cubicBezTo>
                    <a:cubicBezTo>
                      <a:pt x="28" y="72"/>
                      <a:pt x="28" y="72"/>
                      <a:pt x="28" y="72"/>
                    </a:cubicBezTo>
                    <a:cubicBezTo>
                      <a:pt x="20" y="68"/>
                      <a:pt x="12" y="59"/>
                      <a:pt x="6" y="45"/>
                    </a:cubicBezTo>
                    <a:cubicBezTo>
                      <a:pt x="0" y="28"/>
                      <a:pt x="3" y="6"/>
                      <a:pt x="15" y="2"/>
                    </a:cubicBezTo>
                    <a:close/>
                  </a:path>
                </a:pathLst>
              </a:custGeom>
              <a:solidFill>
                <a:srgbClr val="F8D271"/>
              </a:solidFill>
              <a:ln w="9525">
                <a:noFill/>
                <a:round/>
                <a:headEnd/>
                <a:tailEnd/>
              </a:ln>
            </p:spPr>
            <p:txBody>
              <a:bodyPr/>
              <a:lstStyle/>
              <a:p>
                <a:endParaRPr lang="zh-CN" altLang="en-US"/>
              </a:p>
            </p:txBody>
          </p:sp>
          <p:sp>
            <p:nvSpPr>
              <p:cNvPr id="54364" name="Freeform 45"/>
              <p:cNvSpPr>
                <a:spLocks/>
              </p:cNvSpPr>
              <p:nvPr/>
            </p:nvSpPr>
            <p:spPr bwMode="auto">
              <a:xfrm>
                <a:off x="1882775" y="4830763"/>
                <a:ext cx="117475" cy="246063"/>
              </a:xfrm>
              <a:custGeom>
                <a:avLst/>
                <a:gdLst>
                  <a:gd name="T0" fmla="*/ 0 w 74"/>
                  <a:gd name="T1" fmla="*/ 0 h 155"/>
                  <a:gd name="T2" fmla="*/ 74613 w 74"/>
                  <a:gd name="T3" fmla="*/ 246063 h 155"/>
                  <a:gd name="T4" fmla="*/ 117475 w 74"/>
                  <a:gd name="T5" fmla="*/ 230188 h 155"/>
                  <a:gd name="T6" fmla="*/ 82550 w 74"/>
                  <a:gd name="T7" fmla="*/ 71438 h 155"/>
                  <a:gd name="T8" fmla="*/ 0 w 74"/>
                  <a:gd name="T9" fmla="*/ 0 h 155"/>
                  <a:gd name="T10" fmla="*/ 0 60000 65536"/>
                  <a:gd name="T11" fmla="*/ 0 60000 65536"/>
                  <a:gd name="T12" fmla="*/ 0 60000 65536"/>
                  <a:gd name="T13" fmla="*/ 0 60000 65536"/>
                  <a:gd name="T14" fmla="*/ 0 60000 65536"/>
                  <a:gd name="T15" fmla="*/ 0 w 74"/>
                  <a:gd name="T16" fmla="*/ 0 h 155"/>
                  <a:gd name="T17" fmla="*/ 74 w 74"/>
                  <a:gd name="T18" fmla="*/ 155 h 155"/>
                </a:gdLst>
                <a:ahLst/>
                <a:cxnLst>
                  <a:cxn ang="T10">
                    <a:pos x="T0" y="T1"/>
                  </a:cxn>
                  <a:cxn ang="T11">
                    <a:pos x="T2" y="T3"/>
                  </a:cxn>
                  <a:cxn ang="T12">
                    <a:pos x="T4" y="T5"/>
                  </a:cxn>
                  <a:cxn ang="T13">
                    <a:pos x="T6" y="T7"/>
                  </a:cxn>
                  <a:cxn ang="T14">
                    <a:pos x="T8" y="T9"/>
                  </a:cxn>
                </a:cxnLst>
                <a:rect l="T15" t="T16" r="T17" b="T18"/>
                <a:pathLst>
                  <a:path w="74" h="155">
                    <a:moveTo>
                      <a:pt x="0" y="0"/>
                    </a:moveTo>
                    <a:lnTo>
                      <a:pt x="47" y="155"/>
                    </a:lnTo>
                    <a:lnTo>
                      <a:pt x="74" y="145"/>
                    </a:lnTo>
                    <a:lnTo>
                      <a:pt x="52" y="45"/>
                    </a:lnTo>
                    <a:lnTo>
                      <a:pt x="0" y="0"/>
                    </a:lnTo>
                    <a:close/>
                  </a:path>
                </a:pathLst>
              </a:custGeom>
              <a:solidFill>
                <a:srgbClr val="FFFFFF"/>
              </a:solidFill>
              <a:ln w="9525">
                <a:noFill/>
                <a:round/>
                <a:headEnd/>
                <a:tailEnd/>
              </a:ln>
            </p:spPr>
            <p:txBody>
              <a:bodyPr/>
              <a:lstStyle/>
              <a:p>
                <a:endParaRPr lang="zh-CN" altLang="en-US"/>
              </a:p>
            </p:txBody>
          </p:sp>
          <p:sp>
            <p:nvSpPr>
              <p:cNvPr id="54365" name="Freeform 46"/>
              <p:cNvSpPr>
                <a:spLocks noEditPoints="1"/>
              </p:cNvSpPr>
              <p:nvPr/>
            </p:nvSpPr>
            <p:spPr bwMode="auto">
              <a:xfrm>
                <a:off x="1812925" y="4532313"/>
                <a:ext cx="220663" cy="393700"/>
              </a:xfrm>
              <a:custGeom>
                <a:avLst/>
                <a:gdLst>
                  <a:gd name="T0" fmla="*/ 110332 w 58"/>
                  <a:gd name="T1" fmla="*/ 386129 h 104"/>
                  <a:gd name="T2" fmla="*/ 152181 w 58"/>
                  <a:gd name="T3" fmla="*/ 370987 h 104"/>
                  <a:gd name="T4" fmla="*/ 182618 w 58"/>
                  <a:gd name="T5" fmla="*/ 257419 h 104"/>
                  <a:gd name="T6" fmla="*/ 194031 w 58"/>
                  <a:gd name="T7" fmla="*/ 105996 h 104"/>
                  <a:gd name="T8" fmla="*/ 110332 w 58"/>
                  <a:gd name="T9" fmla="*/ 7571 h 104"/>
                  <a:gd name="T10" fmla="*/ 110332 w 58"/>
                  <a:gd name="T11" fmla="*/ 30285 h 104"/>
                  <a:gd name="T12" fmla="*/ 175009 w 58"/>
                  <a:gd name="T13" fmla="*/ 113567 h 104"/>
                  <a:gd name="T14" fmla="*/ 148377 w 58"/>
                  <a:gd name="T15" fmla="*/ 234706 h 104"/>
                  <a:gd name="T16" fmla="*/ 110332 w 58"/>
                  <a:gd name="T17" fmla="*/ 234706 h 104"/>
                  <a:gd name="T18" fmla="*/ 110332 w 58"/>
                  <a:gd name="T19" fmla="*/ 386129 h 104"/>
                  <a:gd name="T20" fmla="*/ 60873 w 58"/>
                  <a:gd name="T21" fmla="*/ 3786 h 104"/>
                  <a:gd name="T22" fmla="*/ 22827 w 58"/>
                  <a:gd name="T23" fmla="*/ 158994 h 104"/>
                  <a:gd name="T24" fmla="*/ 22827 w 58"/>
                  <a:gd name="T25" fmla="*/ 158994 h 104"/>
                  <a:gd name="T26" fmla="*/ 95113 w 58"/>
                  <a:gd name="T27" fmla="*/ 393700 h 104"/>
                  <a:gd name="T28" fmla="*/ 110332 w 58"/>
                  <a:gd name="T29" fmla="*/ 386129 h 104"/>
                  <a:gd name="T30" fmla="*/ 110332 w 58"/>
                  <a:gd name="T31" fmla="*/ 234706 h 104"/>
                  <a:gd name="T32" fmla="*/ 45654 w 58"/>
                  <a:gd name="T33" fmla="*/ 162780 h 104"/>
                  <a:gd name="T34" fmla="*/ 68482 w 58"/>
                  <a:gd name="T35" fmla="*/ 26499 h 104"/>
                  <a:gd name="T36" fmla="*/ 110332 w 58"/>
                  <a:gd name="T37" fmla="*/ 30285 h 104"/>
                  <a:gd name="T38" fmla="*/ 110332 w 58"/>
                  <a:gd name="T39" fmla="*/ 7571 h 104"/>
                  <a:gd name="T40" fmla="*/ 60873 w 58"/>
                  <a:gd name="T41" fmla="*/ 3786 h 1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8"/>
                  <a:gd name="T64" fmla="*/ 0 h 104"/>
                  <a:gd name="T65" fmla="*/ 58 w 58"/>
                  <a:gd name="T66" fmla="*/ 104 h 10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8" h="104">
                    <a:moveTo>
                      <a:pt x="29" y="102"/>
                    </a:moveTo>
                    <a:cubicBezTo>
                      <a:pt x="40" y="98"/>
                      <a:pt x="40" y="98"/>
                      <a:pt x="40" y="98"/>
                    </a:cubicBezTo>
                    <a:cubicBezTo>
                      <a:pt x="37" y="76"/>
                      <a:pt x="40" y="76"/>
                      <a:pt x="48" y="68"/>
                    </a:cubicBezTo>
                    <a:cubicBezTo>
                      <a:pt x="56" y="60"/>
                      <a:pt x="58" y="46"/>
                      <a:pt x="51" y="28"/>
                    </a:cubicBezTo>
                    <a:cubicBezTo>
                      <a:pt x="47" y="16"/>
                      <a:pt x="38" y="6"/>
                      <a:pt x="29" y="2"/>
                    </a:cubicBezTo>
                    <a:cubicBezTo>
                      <a:pt x="29" y="8"/>
                      <a:pt x="29" y="8"/>
                      <a:pt x="29" y="8"/>
                    </a:cubicBezTo>
                    <a:cubicBezTo>
                      <a:pt x="36" y="12"/>
                      <a:pt x="42" y="20"/>
                      <a:pt x="46" y="30"/>
                    </a:cubicBezTo>
                    <a:cubicBezTo>
                      <a:pt x="52" y="46"/>
                      <a:pt x="48" y="58"/>
                      <a:pt x="39" y="62"/>
                    </a:cubicBezTo>
                    <a:cubicBezTo>
                      <a:pt x="36" y="63"/>
                      <a:pt x="32" y="63"/>
                      <a:pt x="29" y="62"/>
                    </a:cubicBezTo>
                    <a:lnTo>
                      <a:pt x="29" y="102"/>
                    </a:lnTo>
                    <a:close/>
                    <a:moveTo>
                      <a:pt x="16" y="1"/>
                    </a:moveTo>
                    <a:cubicBezTo>
                      <a:pt x="4" y="6"/>
                      <a:pt x="0" y="24"/>
                      <a:pt x="6" y="42"/>
                    </a:cubicBezTo>
                    <a:cubicBezTo>
                      <a:pt x="6" y="42"/>
                      <a:pt x="6" y="42"/>
                      <a:pt x="6" y="42"/>
                    </a:cubicBezTo>
                    <a:cubicBezTo>
                      <a:pt x="25" y="104"/>
                      <a:pt x="25" y="104"/>
                      <a:pt x="25" y="104"/>
                    </a:cubicBezTo>
                    <a:cubicBezTo>
                      <a:pt x="29" y="102"/>
                      <a:pt x="29" y="102"/>
                      <a:pt x="29" y="102"/>
                    </a:cubicBezTo>
                    <a:cubicBezTo>
                      <a:pt x="29" y="62"/>
                      <a:pt x="29" y="62"/>
                      <a:pt x="29" y="62"/>
                    </a:cubicBezTo>
                    <a:cubicBezTo>
                      <a:pt x="23" y="60"/>
                      <a:pt x="16" y="54"/>
                      <a:pt x="12" y="43"/>
                    </a:cubicBezTo>
                    <a:cubicBezTo>
                      <a:pt x="6" y="27"/>
                      <a:pt x="9" y="11"/>
                      <a:pt x="18" y="7"/>
                    </a:cubicBezTo>
                    <a:cubicBezTo>
                      <a:pt x="21" y="6"/>
                      <a:pt x="25" y="6"/>
                      <a:pt x="29" y="8"/>
                    </a:cubicBezTo>
                    <a:cubicBezTo>
                      <a:pt x="29" y="2"/>
                      <a:pt x="29" y="2"/>
                      <a:pt x="29" y="2"/>
                    </a:cubicBezTo>
                    <a:cubicBezTo>
                      <a:pt x="24" y="0"/>
                      <a:pt x="20" y="0"/>
                      <a:pt x="16" y="1"/>
                    </a:cubicBezTo>
                    <a:close/>
                  </a:path>
                </a:pathLst>
              </a:custGeom>
              <a:solidFill>
                <a:srgbClr val="F8D271"/>
              </a:solidFill>
              <a:ln w="9525">
                <a:noFill/>
                <a:round/>
                <a:headEnd/>
                <a:tailEnd/>
              </a:ln>
            </p:spPr>
            <p:txBody>
              <a:bodyPr/>
              <a:lstStyle/>
              <a:p>
                <a:endParaRPr lang="zh-CN" altLang="en-US"/>
              </a:p>
            </p:txBody>
          </p:sp>
          <p:sp>
            <p:nvSpPr>
              <p:cNvPr id="54366" name="Freeform 47"/>
              <p:cNvSpPr>
                <a:spLocks/>
              </p:cNvSpPr>
              <p:nvPr/>
            </p:nvSpPr>
            <p:spPr bwMode="auto">
              <a:xfrm>
                <a:off x="1951038" y="5019675"/>
                <a:ext cx="25400" cy="26988"/>
              </a:xfrm>
              <a:custGeom>
                <a:avLst/>
                <a:gdLst>
                  <a:gd name="T0" fmla="*/ 7257 w 7"/>
                  <a:gd name="T1" fmla="*/ 0 h 7"/>
                  <a:gd name="T2" fmla="*/ 25400 w 7"/>
                  <a:gd name="T3" fmla="*/ 7711 h 7"/>
                  <a:gd name="T4" fmla="*/ 18143 w 7"/>
                  <a:gd name="T5" fmla="*/ 26988 h 7"/>
                  <a:gd name="T6" fmla="*/ 0 w 7"/>
                  <a:gd name="T7" fmla="*/ 19277 h 7"/>
                  <a:gd name="T8" fmla="*/ 7257 w 7"/>
                  <a:gd name="T9" fmla="*/ 0 h 7"/>
                  <a:gd name="T10" fmla="*/ 0 60000 65536"/>
                  <a:gd name="T11" fmla="*/ 0 60000 65536"/>
                  <a:gd name="T12" fmla="*/ 0 60000 65536"/>
                  <a:gd name="T13" fmla="*/ 0 60000 65536"/>
                  <a:gd name="T14" fmla="*/ 0 60000 65536"/>
                  <a:gd name="T15" fmla="*/ 0 w 7"/>
                  <a:gd name="T16" fmla="*/ 0 h 7"/>
                  <a:gd name="T17" fmla="*/ 7 w 7"/>
                  <a:gd name="T18" fmla="*/ 7 h 7"/>
                </a:gdLst>
                <a:ahLst/>
                <a:cxnLst>
                  <a:cxn ang="T10">
                    <a:pos x="T0" y="T1"/>
                  </a:cxn>
                  <a:cxn ang="T11">
                    <a:pos x="T2" y="T3"/>
                  </a:cxn>
                  <a:cxn ang="T12">
                    <a:pos x="T4" y="T5"/>
                  </a:cxn>
                  <a:cxn ang="T13">
                    <a:pos x="T6" y="T7"/>
                  </a:cxn>
                  <a:cxn ang="T14">
                    <a:pos x="T8" y="T9"/>
                  </a:cxn>
                </a:cxnLst>
                <a:rect l="T15" t="T16" r="T17" b="T18"/>
                <a:pathLst>
                  <a:path w="7" h="7">
                    <a:moveTo>
                      <a:pt x="2" y="0"/>
                    </a:moveTo>
                    <a:cubicBezTo>
                      <a:pt x="4" y="0"/>
                      <a:pt x="6" y="1"/>
                      <a:pt x="7" y="2"/>
                    </a:cubicBezTo>
                    <a:cubicBezTo>
                      <a:pt x="7" y="4"/>
                      <a:pt x="6" y="6"/>
                      <a:pt x="5" y="7"/>
                    </a:cubicBezTo>
                    <a:cubicBezTo>
                      <a:pt x="3" y="7"/>
                      <a:pt x="1" y="6"/>
                      <a:pt x="0" y="5"/>
                    </a:cubicBezTo>
                    <a:cubicBezTo>
                      <a:pt x="0" y="3"/>
                      <a:pt x="1" y="1"/>
                      <a:pt x="2" y="0"/>
                    </a:cubicBezTo>
                    <a:close/>
                  </a:path>
                </a:pathLst>
              </a:custGeom>
              <a:solidFill>
                <a:srgbClr val="DE529A"/>
              </a:solidFill>
              <a:ln w="9525">
                <a:noFill/>
                <a:round/>
                <a:headEnd/>
                <a:tailEnd/>
              </a:ln>
            </p:spPr>
            <p:txBody>
              <a:bodyPr/>
              <a:lstStyle/>
              <a:p>
                <a:endParaRPr lang="zh-CN" altLang="en-US"/>
              </a:p>
            </p:txBody>
          </p:sp>
          <p:sp>
            <p:nvSpPr>
              <p:cNvPr id="54367" name="Freeform 48"/>
              <p:cNvSpPr>
                <a:spLocks/>
              </p:cNvSpPr>
              <p:nvPr/>
            </p:nvSpPr>
            <p:spPr bwMode="auto">
              <a:xfrm>
                <a:off x="1730375" y="4975225"/>
                <a:ext cx="722313" cy="868363"/>
              </a:xfrm>
              <a:custGeom>
                <a:avLst/>
                <a:gdLst>
                  <a:gd name="T0" fmla="*/ 79835 w 190"/>
                  <a:gd name="T1" fmla="*/ 0 h 230"/>
                  <a:gd name="T2" fmla="*/ 642478 w 190"/>
                  <a:gd name="T3" fmla="*/ 0 h 230"/>
                  <a:gd name="T4" fmla="*/ 722313 w 190"/>
                  <a:gd name="T5" fmla="*/ 79285 h 230"/>
                  <a:gd name="T6" fmla="*/ 722313 w 190"/>
                  <a:gd name="T7" fmla="*/ 789078 h 230"/>
                  <a:gd name="T8" fmla="*/ 642478 w 190"/>
                  <a:gd name="T9" fmla="*/ 868363 h 230"/>
                  <a:gd name="T10" fmla="*/ 79835 w 190"/>
                  <a:gd name="T11" fmla="*/ 868363 h 230"/>
                  <a:gd name="T12" fmla="*/ 0 w 190"/>
                  <a:gd name="T13" fmla="*/ 789078 h 230"/>
                  <a:gd name="T14" fmla="*/ 0 w 190"/>
                  <a:gd name="T15" fmla="*/ 79285 h 230"/>
                  <a:gd name="T16" fmla="*/ 79835 w 190"/>
                  <a:gd name="T17" fmla="*/ 0 h 2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
                  <a:gd name="T28" fmla="*/ 0 h 230"/>
                  <a:gd name="T29" fmla="*/ 190 w 190"/>
                  <a:gd name="T30" fmla="*/ 230 h 2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 h="230">
                    <a:moveTo>
                      <a:pt x="21" y="0"/>
                    </a:moveTo>
                    <a:cubicBezTo>
                      <a:pt x="169" y="0"/>
                      <a:pt x="169" y="0"/>
                      <a:pt x="169" y="0"/>
                    </a:cubicBezTo>
                    <a:cubicBezTo>
                      <a:pt x="181" y="0"/>
                      <a:pt x="190" y="9"/>
                      <a:pt x="190" y="21"/>
                    </a:cubicBezTo>
                    <a:cubicBezTo>
                      <a:pt x="190" y="209"/>
                      <a:pt x="190" y="209"/>
                      <a:pt x="190" y="209"/>
                    </a:cubicBezTo>
                    <a:cubicBezTo>
                      <a:pt x="190" y="221"/>
                      <a:pt x="181" y="230"/>
                      <a:pt x="169" y="230"/>
                    </a:cubicBezTo>
                    <a:cubicBezTo>
                      <a:pt x="21" y="230"/>
                      <a:pt x="21" y="230"/>
                      <a:pt x="21" y="230"/>
                    </a:cubicBezTo>
                    <a:cubicBezTo>
                      <a:pt x="10" y="230"/>
                      <a:pt x="0" y="221"/>
                      <a:pt x="0" y="209"/>
                    </a:cubicBezTo>
                    <a:cubicBezTo>
                      <a:pt x="0" y="21"/>
                      <a:pt x="0" y="21"/>
                      <a:pt x="0" y="21"/>
                    </a:cubicBezTo>
                    <a:cubicBezTo>
                      <a:pt x="0" y="9"/>
                      <a:pt x="10" y="0"/>
                      <a:pt x="21" y="0"/>
                    </a:cubicBezTo>
                    <a:close/>
                  </a:path>
                </a:pathLst>
              </a:custGeom>
              <a:solidFill>
                <a:srgbClr val="4A5B66"/>
              </a:solidFill>
              <a:ln w="9525">
                <a:noFill/>
                <a:round/>
                <a:headEnd/>
                <a:tailEnd/>
              </a:ln>
            </p:spPr>
            <p:txBody>
              <a:bodyPr/>
              <a:lstStyle/>
              <a:p>
                <a:endParaRPr lang="zh-CN" altLang="en-US"/>
              </a:p>
            </p:txBody>
          </p:sp>
          <p:sp>
            <p:nvSpPr>
              <p:cNvPr id="54368" name="Freeform 49"/>
              <p:cNvSpPr>
                <a:spLocks noEditPoints="1"/>
              </p:cNvSpPr>
              <p:nvPr/>
            </p:nvSpPr>
            <p:spPr bwMode="auto">
              <a:xfrm>
                <a:off x="1817688" y="5137150"/>
                <a:ext cx="547688" cy="542925"/>
              </a:xfrm>
              <a:custGeom>
                <a:avLst/>
                <a:gdLst>
                  <a:gd name="T0" fmla="*/ 399356 w 144"/>
                  <a:gd name="T1" fmla="*/ 30163 h 144"/>
                  <a:gd name="T2" fmla="*/ 547688 w 144"/>
                  <a:gd name="T3" fmla="*/ 271463 h 144"/>
                  <a:gd name="T4" fmla="*/ 399356 w 144"/>
                  <a:gd name="T5" fmla="*/ 512763 h 144"/>
                  <a:gd name="T6" fmla="*/ 399356 w 144"/>
                  <a:gd name="T7" fmla="*/ 452438 h 144"/>
                  <a:gd name="T8" fmla="*/ 399356 w 144"/>
                  <a:gd name="T9" fmla="*/ 452438 h 144"/>
                  <a:gd name="T10" fmla="*/ 399356 w 144"/>
                  <a:gd name="T11" fmla="*/ 448667 h 144"/>
                  <a:gd name="T12" fmla="*/ 399356 w 144"/>
                  <a:gd name="T13" fmla="*/ 373261 h 144"/>
                  <a:gd name="T14" fmla="*/ 437390 w 144"/>
                  <a:gd name="T15" fmla="*/ 418505 h 144"/>
                  <a:gd name="T16" fmla="*/ 494441 w 144"/>
                  <a:gd name="T17" fmla="*/ 271463 h 144"/>
                  <a:gd name="T18" fmla="*/ 399356 w 144"/>
                  <a:gd name="T19" fmla="*/ 90488 h 144"/>
                  <a:gd name="T20" fmla="*/ 399356 w 144"/>
                  <a:gd name="T21" fmla="*/ 30163 h 144"/>
                  <a:gd name="T22" fmla="*/ 273844 w 144"/>
                  <a:gd name="T23" fmla="*/ 0 h 144"/>
                  <a:gd name="T24" fmla="*/ 399356 w 144"/>
                  <a:gd name="T25" fmla="*/ 30163 h 144"/>
                  <a:gd name="T26" fmla="*/ 399356 w 144"/>
                  <a:gd name="T27" fmla="*/ 90488 h 144"/>
                  <a:gd name="T28" fmla="*/ 300468 w 144"/>
                  <a:gd name="T29" fmla="*/ 56555 h 144"/>
                  <a:gd name="T30" fmla="*/ 300468 w 144"/>
                  <a:gd name="T31" fmla="*/ 271463 h 144"/>
                  <a:gd name="T32" fmla="*/ 399356 w 144"/>
                  <a:gd name="T33" fmla="*/ 373261 h 144"/>
                  <a:gd name="T34" fmla="*/ 399356 w 144"/>
                  <a:gd name="T35" fmla="*/ 448667 h 144"/>
                  <a:gd name="T36" fmla="*/ 300468 w 144"/>
                  <a:gd name="T37" fmla="*/ 346869 h 144"/>
                  <a:gd name="T38" fmla="*/ 300468 w 144"/>
                  <a:gd name="T39" fmla="*/ 490141 h 144"/>
                  <a:gd name="T40" fmla="*/ 399356 w 144"/>
                  <a:gd name="T41" fmla="*/ 452438 h 144"/>
                  <a:gd name="T42" fmla="*/ 399356 w 144"/>
                  <a:gd name="T43" fmla="*/ 512763 h 144"/>
                  <a:gd name="T44" fmla="*/ 273844 w 144"/>
                  <a:gd name="T45" fmla="*/ 542925 h 144"/>
                  <a:gd name="T46" fmla="*/ 197776 w 144"/>
                  <a:gd name="T47" fmla="*/ 531614 h 144"/>
                  <a:gd name="T48" fmla="*/ 197776 w 144"/>
                  <a:gd name="T49" fmla="*/ 475059 h 144"/>
                  <a:gd name="T50" fmla="*/ 247220 w 144"/>
                  <a:gd name="T51" fmla="*/ 490141 h 144"/>
                  <a:gd name="T52" fmla="*/ 247220 w 144"/>
                  <a:gd name="T53" fmla="*/ 346869 h 144"/>
                  <a:gd name="T54" fmla="*/ 197776 w 144"/>
                  <a:gd name="T55" fmla="*/ 399653 h 144"/>
                  <a:gd name="T56" fmla="*/ 197776 w 144"/>
                  <a:gd name="T57" fmla="*/ 324247 h 144"/>
                  <a:gd name="T58" fmla="*/ 247220 w 144"/>
                  <a:gd name="T59" fmla="*/ 271463 h 144"/>
                  <a:gd name="T60" fmla="*/ 247220 w 144"/>
                  <a:gd name="T61" fmla="*/ 56555 h 144"/>
                  <a:gd name="T62" fmla="*/ 197776 w 144"/>
                  <a:gd name="T63" fmla="*/ 67866 h 144"/>
                  <a:gd name="T64" fmla="*/ 197776 w 144"/>
                  <a:gd name="T65" fmla="*/ 11311 h 144"/>
                  <a:gd name="T66" fmla="*/ 273844 w 144"/>
                  <a:gd name="T67" fmla="*/ 0 h 144"/>
                  <a:gd name="T68" fmla="*/ 197776 w 144"/>
                  <a:gd name="T69" fmla="*/ 531614 h 144"/>
                  <a:gd name="T70" fmla="*/ 0 w 144"/>
                  <a:gd name="T71" fmla="*/ 271463 h 144"/>
                  <a:gd name="T72" fmla="*/ 197776 w 144"/>
                  <a:gd name="T73" fmla="*/ 11311 h 144"/>
                  <a:gd name="T74" fmla="*/ 197776 w 144"/>
                  <a:gd name="T75" fmla="*/ 67866 h 144"/>
                  <a:gd name="T76" fmla="*/ 53247 w 144"/>
                  <a:gd name="T77" fmla="*/ 271463 h 144"/>
                  <a:gd name="T78" fmla="*/ 110298 w 144"/>
                  <a:gd name="T79" fmla="*/ 418505 h 144"/>
                  <a:gd name="T80" fmla="*/ 197776 w 144"/>
                  <a:gd name="T81" fmla="*/ 324247 h 144"/>
                  <a:gd name="T82" fmla="*/ 197776 w 144"/>
                  <a:gd name="T83" fmla="*/ 399653 h 144"/>
                  <a:gd name="T84" fmla="*/ 148332 w 144"/>
                  <a:gd name="T85" fmla="*/ 452438 h 144"/>
                  <a:gd name="T86" fmla="*/ 197776 w 144"/>
                  <a:gd name="T87" fmla="*/ 475059 h 144"/>
                  <a:gd name="T88" fmla="*/ 197776 w 144"/>
                  <a:gd name="T89" fmla="*/ 531614 h 14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4"/>
                  <a:gd name="T136" fmla="*/ 0 h 144"/>
                  <a:gd name="T137" fmla="*/ 144 w 144"/>
                  <a:gd name="T138" fmla="*/ 144 h 14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4" h="144">
                    <a:moveTo>
                      <a:pt x="105" y="8"/>
                    </a:moveTo>
                    <a:cubicBezTo>
                      <a:pt x="128" y="20"/>
                      <a:pt x="144" y="44"/>
                      <a:pt x="144" y="72"/>
                    </a:cubicBezTo>
                    <a:cubicBezTo>
                      <a:pt x="144" y="100"/>
                      <a:pt x="128" y="124"/>
                      <a:pt x="105" y="136"/>
                    </a:cubicBezTo>
                    <a:cubicBezTo>
                      <a:pt x="105" y="120"/>
                      <a:pt x="105" y="120"/>
                      <a:pt x="105" y="120"/>
                    </a:cubicBezTo>
                    <a:cubicBezTo>
                      <a:pt x="105" y="120"/>
                      <a:pt x="105" y="120"/>
                      <a:pt x="105" y="120"/>
                    </a:cubicBezTo>
                    <a:cubicBezTo>
                      <a:pt x="105" y="119"/>
                      <a:pt x="105" y="119"/>
                      <a:pt x="105" y="119"/>
                    </a:cubicBezTo>
                    <a:cubicBezTo>
                      <a:pt x="105" y="99"/>
                      <a:pt x="105" y="99"/>
                      <a:pt x="105" y="99"/>
                    </a:cubicBezTo>
                    <a:cubicBezTo>
                      <a:pt x="115" y="111"/>
                      <a:pt x="115" y="111"/>
                      <a:pt x="115" y="111"/>
                    </a:cubicBezTo>
                    <a:cubicBezTo>
                      <a:pt x="124" y="100"/>
                      <a:pt x="130" y="87"/>
                      <a:pt x="130" y="72"/>
                    </a:cubicBezTo>
                    <a:cubicBezTo>
                      <a:pt x="130" y="52"/>
                      <a:pt x="120" y="34"/>
                      <a:pt x="105" y="24"/>
                    </a:cubicBezTo>
                    <a:lnTo>
                      <a:pt x="105" y="8"/>
                    </a:lnTo>
                    <a:close/>
                    <a:moveTo>
                      <a:pt x="72" y="0"/>
                    </a:moveTo>
                    <a:cubicBezTo>
                      <a:pt x="84" y="0"/>
                      <a:pt x="95" y="3"/>
                      <a:pt x="105" y="8"/>
                    </a:cubicBezTo>
                    <a:cubicBezTo>
                      <a:pt x="105" y="24"/>
                      <a:pt x="105" y="24"/>
                      <a:pt x="105" y="24"/>
                    </a:cubicBezTo>
                    <a:cubicBezTo>
                      <a:pt x="97" y="19"/>
                      <a:pt x="88" y="16"/>
                      <a:pt x="79" y="15"/>
                    </a:cubicBezTo>
                    <a:cubicBezTo>
                      <a:pt x="79" y="72"/>
                      <a:pt x="79" y="72"/>
                      <a:pt x="79" y="72"/>
                    </a:cubicBezTo>
                    <a:cubicBezTo>
                      <a:pt x="105" y="99"/>
                      <a:pt x="105" y="99"/>
                      <a:pt x="105" y="99"/>
                    </a:cubicBezTo>
                    <a:cubicBezTo>
                      <a:pt x="105" y="119"/>
                      <a:pt x="105" y="119"/>
                      <a:pt x="105" y="119"/>
                    </a:cubicBezTo>
                    <a:cubicBezTo>
                      <a:pt x="79" y="92"/>
                      <a:pt x="79" y="92"/>
                      <a:pt x="79" y="92"/>
                    </a:cubicBezTo>
                    <a:cubicBezTo>
                      <a:pt x="79" y="130"/>
                      <a:pt x="79" y="130"/>
                      <a:pt x="79" y="130"/>
                    </a:cubicBezTo>
                    <a:cubicBezTo>
                      <a:pt x="88" y="128"/>
                      <a:pt x="97" y="125"/>
                      <a:pt x="105" y="120"/>
                    </a:cubicBezTo>
                    <a:cubicBezTo>
                      <a:pt x="105" y="136"/>
                      <a:pt x="105" y="136"/>
                      <a:pt x="105" y="136"/>
                    </a:cubicBezTo>
                    <a:cubicBezTo>
                      <a:pt x="95" y="141"/>
                      <a:pt x="84" y="144"/>
                      <a:pt x="72" y="144"/>
                    </a:cubicBezTo>
                    <a:cubicBezTo>
                      <a:pt x="65" y="144"/>
                      <a:pt x="59" y="143"/>
                      <a:pt x="52" y="141"/>
                    </a:cubicBezTo>
                    <a:cubicBezTo>
                      <a:pt x="52" y="126"/>
                      <a:pt x="52" y="126"/>
                      <a:pt x="52" y="126"/>
                    </a:cubicBezTo>
                    <a:cubicBezTo>
                      <a:pt x="56" y="128"/>
                      <a:pt x="61" y="129"/>
                      <a:pt x="65" y="130"/>
                    </a:cubicBezTo>
                    <a:cubicBezTo>
                      <a:pt x="65" y="92"/>
                      <a:pt x="65" y="92"/>
                      <a:pt x="65" y="92"/>
                    </a:cubicBezTo>
                    <a:cubicBezTo>
                      <a:pt x="52" y="106"/>
                      <a:pt x="52" y="106"/>
                      <a:pt x="52" y="106"/>
                    </a:cubicBezTo>
                    <a:cubicBezTo>
                      <a:pt x="52" y="86"/>
                      <a:pt x="52" y="86"/>
                      <a:pt x="52" y="86"/>
                    </a:cubicBezTo>
                    <a:cubicBezTo>
                      <a:pt x="65" y="72"/>
                      <a:pt x="65" y="72"/>
                      <a:pt x="65" y="72"/>
                    </a:cubicBezTo>
                    <a:cubicBezTo>
                      <a:pt x="65" y="15"/>
                      <a:pt x="65" y="15"/>
                      <a:pt x="65" y="15"/>
                    </a:cubicBezTo>
                    <a:cubicBezTo>
                      <a:pt x="61" y="15"/>
                      <a:pt x="56" y="16"/>
                      <a:pt x="52" y="18"/>
                    </a:cubicBezTo>
                    <a:cubicBezTo>
                      <a:pt x="52" y="3"/>
                      <a:pt x="52" y="3"/>
                      <a:pt x="52" y="3"/>
                    </a:cubicBezTo>
                    <a:cubicBezTo>
                      <a:pt x="59" y="1"/>
                      <a:pt x="65" y="0"/>
                      <a:pt x="72" y="0"/>
                    </a:cubicBezTo>
                    <a:close/>
                    <a:moveTo>
                      <a:pt x="52" y="141"/>
                    </a:moveTo>
                    <a:cubicBezTo>
                      <a:pt x="22" y="132"/>
                      <a:pt x="0" y="105"/>
                      <a:pt x="0" y="72"/>
                    </a:cubicBezTo>
                    <a:cubicBezTo>
                      <a:pt x="0" y="39"/>
                      <a:pt x="22" y="12"/>
                      <a:pt x="52" y="3"/>
                    </a:cubicBezTo>
                    <a:cubicBezTo>
                      <a:pt x="52" y="18"/>
                      <a:pt x="52" y="18"/>
                      <a:pt x="52" y="18"/>
                    </a:cubicBezTo>
                    <a:cubicBezTo>
                      <a:pt x="30" y="26"/>
                      <a:pt x="14" y="47"/>
                      <a:pt x="14" y="72"/>
                    </a:cubicBezTo>
                    <a:cubicBezTo>
                      <a:pt x="14" y="87"/>
                      <a:pt x="20" y="100"/>
                      <a:pt x="29" y="111"/>
                    </a:cubicBezTo>
                    <a:cubicBezTo>
                      <a:pt x="52" y="86"/>
                      <a:pt x="52" y="86"/>
                      <a:pt x="52" y="86"/>
                    </a:cubicBezTo>
                    <a:cubicBezTo>
                      <a:pt x="52" y="106"/>
                      <a:pt x="52" y="106"/>
                      <a:pt x="52" y="106"/>
                    </a:cubicBezTo>
                    <a:cubicBezTo>
                      <a:pt x="39" y="120"/>
                      <a:pt x="39" y="120"/>
                      <a:pt x="39" y="120"/>
                    </a:cubicBezTo>
                    <a:cubicBezTo>
                      <a:pt x="43" y="122"/>
                      <a:pt x="48" y="125"/>
                      <a:pt x="52" y="126"/>
                    </a:cubicBezTo>
                    <a:lnTo>
                      <a:pt x="52" y="141"/>
                    </a:lnTo>
                    <a:close/>
                  </a:path>
                </a:pathLst>
              </a:custGeom>
              <a:solidFill>
                <a:srgbClr val="778791"/>
              </a:solidFill>
              <a:ln w="9525">
                <a:noFill/>
                <a:round/>
                <a:headEnd/>
                <a:tailEnd/>
              </a:ln>
            </p:spPr>
            <p:txBody>
              <a:bodyPr/>
              <a:lstStyle/>
              <a:p>
                <a:endParaRPr lang="zh-CN" altLang="en-US"/>
              </a:p>
            </p:txBody>
          </p:sp>
        </p:grpSp>
        <p:grpSp>
          <p:nvGrpSpPr>
            <p:cNvPr id="54309" name="组合 55"/>
            <p:cNvGrpSpPr>
              <a:grpSpLocks/>
            </p:cNvGrpSpPr>
            <p:nvPr/>
          </p:nvGrpSpPr>
          <p:grpSpPr bwMode="auto">
            <a:xfrm>
              <a:off x="2131078" y="3890159"/>
              <a:ext cx="2997517" cy="2066922"/>
              <a:chOff x="5211763" y="866776"/>
              <a:chExt cx="7219950" cy="4424363"/>
            </a:xfrm>
          </p:grpSpPr>
          <p:sp>
            <p:nvSpPr>
              <p:cNvPr id="54311" name="Freeform 53"/>
              <p:cNvSpPr>
                <a:spLocks/>
              </p:cNvSpPr>
              <p:nvPr/>
            </p:nvSpPr>
            <p:spPr bwMode="auto">
              <a:xfrm>
                <a:off x="7742238" y="4981576"/>
                <a:ext cx="4689475" cy="309563"/>
              </a:xfrm>
              <a:custGeom>
                <a:avLst/>
                <a:gdLst>
                  <a:gd name="T0" fmla="*/ 0 w 1249"/>
                  <a:gd name="T1" fmla="*/ 0 h 82"/>
                  <a:gd name="T2" fmla="*/ 4535537 w 1249"/>
                  <a:gd name="T3" fmla="*/ 0 h 82"/>
                  <a:gd name="T4" fmla="*/ 4689475 w 1249"/>
                  <a:gd name="T5" fmla="*/ 154782 h 82"/>
                  <a:gd name="T6" fmla="*/ 4689475 w 1249"/>
                  <a:gd name="T7" fmla="*/ 154782 h 82"/>
                  <a:gd name="T8" fmla="*/ 4535537 w 1249"/>
                  <a:gd name="T9" fmla="*/ 309563 h 82"/>
                  <a:gd name="T10" fmla="*/ 33791 w 1249"/>
                  <a:gd name="T11" fmla="*/ 309563 h 82"/>
                  <a:gd name="T12" fmla="*/ 0 w 1249"/>
                  <a:gd name="T13" fmla="*/ 0 h 82"/>
                  <a:gd name="T14" fmla="*/ 0 60000 65536"/>
                  <a:gd name="T15" fmla="*/ 0 60000 65536"/>
                  <a:gd name="T16" fmla="*/ 0 60000 65536"/>
                  <a:gd name="T17" fmla="*/ 0 60000 65536"/>
                  <a:gd name="T18" fmla="*/ 0 60000 65536"/>
                  <a:gd name="T19" fmla="*/ 0 60000 65536"/>
                  <a:gd name="T20" fmla="*/ 0 60000 65536"/>
                  <a:gd name="T21" fmla="*/ 0 w 1249"/>
                  <a:gd name="T22" fmla="*/ 0 h 82"/>
                  <a:gd name="T23" fmla="*/ 1249 w 1249"/>
                  <a:gd name="T24" fmla="*/ 82 h 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9" h="82">
                    <a:moveTo>
                      <a:pt x="0" y="0"/>
                    </a:moveTo>
                    <a:cubicBezTo>
                      <a:pt x="1208" y="0"/>
                      <a:pt x="1208" y="0"/>
                      <a:pt x="1208" y="0"/>
                    </a:cubicBezTo>
                    <a:cubicBezTo>
                      <a:pt x="1230" y="0"/>
                      <a:pt x="1249" y="19"/>
                      <a:pt x="1249" y="41"/>
                    </a:cubicBezTo>
                    <a:cubicBezTo>
                      <a:pt x="1249" y="41"/>
                      <a:pt x="1249" y="41"/>
                      <a:pt x="1249" y="41"/>
                    </a:cubicBezTo>
                    <a:cubicBezTo>
                      <a:pt x="1249" y="64"/>
                      <a:pt x="1230" y="82"/>
                      <a:pt x="1208" y="82"/>
                    </a:cubicBezTo>
                    <a:cubicBezTo>
                      <a:pt x="9" y="82"/>
                      <a:pt x="9" y="82"/>
                      <a:pt x="9" y="82"/>
                    </a:cubicBezTo>
                    <a:lnTo>
                      <a:pt x="0" y="0"/>
                    </a:lnTo>
                    <a:close/>
                  </a:path>
                </a:pathLst>
              </a:custGeom>
              <a:solidFill>
                <a:srgbClr val="595959"/>
              </a:solidFill>
              <a:ln w="9525">
                <a:noFill/>
                <a:round/>
                <a:headEnd/>
                <a:tailEnd/>
              </a:ln>
            </p:spPr>
            <p:txBody>
              <a:bodyPr/>
              <a:lstStyle/>
              <a:p>
                <a:endParaRPr lang="zh-CN" altLang="en-US"/>
              </a:p>
            </p:txBody>
          </p:sp>
          <p:sp>
            <p:nvSpPr>
              <p:cNvPr id="54312" name="Freeform 54"/>
              <p:cNvSpPr>
                <a:spLocks/>
              </p:cNvSpPr>
              <p:nvPr/>
            </p:nvSpPr>
            <p:spPr bwMode="auto">
              <a:xfrm>
                <a:off x="7656513" y="4271963"/>
                <a:ext cx="2327275" cy="1019175"/>
              </a:xfrm>
              <a:custGeom>
                <a:avLst/>
                <a:gdLst>
                  <a:gd name="T0" fmla="*/ 563563 w 1466"/>
                  <a:gd name="T1" fmla="*/ 0 h 642"/>
                  <a:gd name="T2" fmla="*/ 1763713 w 1466"/>
                  <a:gd name="T3" fmla="*/ 0 h 642"/>
                  <a:gd name="T4" fmla="*/ 2327275 w 1466"/>
                  <a:gd name="T5" fmla="*/ 1019175 h 642"/>
                  <a:gd name="T6" fmla="*/ 0 w 1466"/>
                  <a:gd name="T7" fmla="*/ 1019175 h 642"/>
                  <a:gd name="T8" fmla="*/ 563563 w 1466"/>
                  <a:gd name="T9" fmla="*/ 0 h 642"/>
                  <a:gd name="T10" fmla="*/ 0 60000 65536"/>
                  <a:gd name="T11" fmla="*/ 0 60000 65536"/>
                  <a:gd name="T12" fmla="*/ 0 60000 65536"/>
                  <a:gd name="T13" fmla="*/ 0 60000 65536"/>
                  <a:gd name="T14" fmla="*/ 0 60000 65536"/>
                  <a:gd name="T15" fmla="*/ 0 w 1466"/>
                  <a:gd name="T16" fmla="*/ 0 h 642"/>
                  <a:gd name="T17" fmla="*/ 1466 w 1466"/>
                  <a:gd name="T18" fmla="*/ 642 h 642"/>
                </a:gdLst>
                <a:ahLst/>
                <a:cxnLst>
                  <a:cxn ang="T10">
                    <a:pos x="T0" y="T1"/>
                  </a:cxn>
                  <a:cxn ang="T11">
                    <a:pos x="T2" y="T3"/>
                  </a:cxn>
                  <a:cxn ang="T12">
                    <a:pos x="T4" y="T5"/>
                  </a:cxn>
                  <a:cxn ang="T13">
                    <a:pos x="T6" y="T7"/>
                  </a:cxn>
                  <a:cxn ang="T14">
                    <a:pos x="T8" y="T9"/>
                  </a:cxn>
                </a:cxnLst>
                <a:rect l="T15" t="T16" r="T17" b="T18"/>
                <a:pathLst>
                  <a:path w="1466" h="642">
                    <a:moveTo>
                      <a:pt x="355" y="0"/>
                    </a:moveTo>
                    <a:lnTo>
                      <a:pt x="1111" y="0"/>
                    </a:lnTo>
                    <a:lnTo>
                      <a:pt x="1466" y="642"/>
                    </a:lnTo>
                    <a:lnTo>
                      <a:pt x="0" y="642"/>
                    </a:lnTo>
                    <a:lnTo>
                      <a:pt x="355" y="0"/>
                    </a:lnTo>
                    <a:close/>
                  </a:path>
                </a:pathLst>
              </a:custGeom>
              <a:solidFill>
                <a:srgbClr val="4E5151"/>
              </a:solidFill>
              <a:ln w="9525">
                <a:noFill/>
                <a:round/>
                <a:headEnd/>
                <a:tailEnd/>
              </a:ln>
            </p:spPr>
            <p:txBody>
              <a:bodyPr/>
              <a:lstStyle/>
              <a:p>
                <a:endParaRPr lang="zh-CN" altLang="en-US"/>
              </a:p>
            </p:txBody>
          </p:sp>
          <p:sp>
            <p:nvSpPr>
              <p:cNvPr id="54313" name="Freeform 55"/>
              <p:cNvSpPr>
                <a:spLocks/>
              </p:cNvSpPr>
              <p:nvPr/>
            </p:nvSpPr>
            <p:spPr bwMode="auto">
              <a:xfrm>
                <a:off x="5700713" y="866776"/>
                <a:ext cx="6243638" cy="3663950"/>
              </a:xfrm>
              <a:custGeom>
                <a:avLst/>
                <a:gdLst>
                  <a:gd name="T0" fmla="*/ 289092 w 1663"/>
                  <a:gd name="T1" fmla="*/ 0 h 975"/>
                  <a:gd name="T2" fmla="*/ 5954546 w 1663"/>
                  <a:gd name="T3" fmla="*/ 0 h 975"/>
                  <a:gd name="T4" fmla="*/ 6243638 w 1663"/>
                  <a:gd name="T5" fmla="*/ 289358 h 975"/>
                  <a:gd name="T6" fmla="*/ 6243638 w 1663"/>
                  <a:gd name="T7" fmla="*/ 3370834 h 975"/>
                  <a:gd name="T8" fmla="*/ 5954546 w 1663"/>
                  <a:gd name="T9" fmla="*/ 3663950 h 975"/>
                  <a:gd name="T10" fmla="*/ 289092 w 1663"/>
                  <a:gd name="T11" fmla="*/ 3663950 h 975"/>
                  <a:gd name="T12" fmla="*/ 0 w 1663"/>
                  <a:gd name="T13" fmla="*/ 3370834 h 975"/>
                  <a:gd name="T14" fmla="*/ 0 w 1663"/>
                  <a:gd name="T15" fmla="*/ 289358 h 975"/>
                  <a:gd name="T16" fmla="*/ 289092 w 1663"/>
                  <a:gd name="T17" fmla="*/ 0 h 9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63"/>
                  <a:gd name="T28" fmla="*/ 0 h 975"/>
                  <a:gd name="T29" fmla="*/ 1663 w 1663"/>
                  <a:gd name="T30" fmla="*/ 975 h 9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63" h="975">
                    <a:moveTo>
                      <a:pt x="77" y="0"/>
                    </a:moveTo>
                    <a:cubicBezTo>
                      <a:pt x="1586" y="0"/>
                      <a:pt x="1586" y="0"/>
                      <a:pt x="1586" y="0"/>
                    </a:cubicBezTo>
                    <a:cubicBezTo>
                      <a:pt x="1628" y="0"/>
                      <a:pt x="1663" y="34"/>
                      <a:pt x="1663" y="77"/>
                    </a:cubicBezTo>
                    <a:cubicBezTo>
                      <a:pt x="1663" y="897"/>
                      <a:pt x="1663" y="897"/>
                      <a:pt x="1663" y="897"/>
                    </a:cubicBezTo>
                    <a:cubicBezTo>
                      <a:pt x="1663" y="940"/>
                      <a:pt x="1628" y="975"/>
                      <a:pt x="1586" y="975"/>
                    </a:cubicBezTo>
                    <a:cubicBezTo>
                      <a:pt x="77" y="975"/>
                      <a:pt x="77" y="975"/>
                      <a:pt x="77" y="975"/>
                    </a:cubicBezTo>
                    <a:cubicBezTo>
                      <a:pt x="35" y="975"/>
                      <a:pt x="0" y="940"/>
                      <a:pt x="0" y="897"/>
                    </a:cubicBezTo>
                    <a:cubicBezTo>
                      <a:pt x="0" y="77"/>
                      <a:pt x="0" y="77"/>
                      <a:pt x="0" y="77"/>
                    </a:cubicBezTo>
                    <a:cubicBezTo>
                      <a:pt x="0" y="34"/>
                      <a:pt x="35" y="0"/>
                      <a:pt x="77" y="0"/>
                    </a:cubicBezTo>
                    <a:close/>
                  </a:path>
                </a:pathLst>
              </a:custGeom>
              <a:solidFill>
                <a:srgbClr val="1D2120"/>
              </a:solidFill>
              <a:ln w="9525">
                <a:noFill/>
                <a:round/>
                <a:headEnd/>
                <a:tailEnd/>
              </a:ln>
            </p:spPr>
            <p:txBody>
              <a:bodyPr/>
              <a:lstStyle/>
              <a:p>
                <a:endParaRPr lang="zh-CN" altLang="en-US"/>
              </a:p>
            </p:txBody>
          </p:sp>
          <p:sp>
            <p:nvSpPr>
              <p:cNvPr id="54314" name="Freeform 56"/>
              <p:cNvSpPr>
                <a:spLocks/>
              </p:cNvSpPr>
              <p:nvPr/>
            </p:nvSpPr>
            <p:spPr bwMode="auto">
              <a:xfrm>
                <a:off x="7389813" y="993776"/>
                <a:ext cx="4554538" cy="3536950"/>
              </a:xfrm>
              <a:custGeom>
                <a:avLst/>
                <a:gdLst>
                  <a:gd name="T0" fmla="*/ 4554538 w 1213"/>
                  <a:gd name="T1" fmla="*/ 1612488 h 941"/>
                  <a:gd name="T2" fmla="*/ 4554538 w 1213"/>
                  <a:gd name="T3" fmla="*/ 3243770 h 941"/>
                  <a:gd name="T4" fmla="*/ 4265421 w 1213"/>
                  <a:gd name="T5" fmla="*/ 3536950 h 941"/>
                  <a:gd name="T6" fmla="*/ 304137 w 1213"/>
                  <a:gd name="T7" fmla="*/ 3536950 h 941"/>
                  <a:gd name="T8" fmla="*/ 0 w 1213"/>
                  <a:gd name="T9" fmla="*/ 763019 h 941"/>
                  <a:gd name="T10" fmla="*/ 232796 w 1213"/>
                  <a:gd name="T11" fmla="*/ 41346 h 941"/>
                  <a:gd name="T12" fmla="*/ 1261603 w 1213"/>
                  <a:gd name="T13" fmla="*/ 0 h 941"/>
                  <a:gd name="T14" fmla="*/ 4554538 w 1213"/>
                  <a:gd name="T15" fmla="*/ 1612488 h 941"/>
                  <a:gd name="T16" fmla="*/ 0 60000 65536"/>
                  <a:gd name="T17" fmla="*/ 0 60000 65536"/>
                  <a:gd name="T18" fmla="*/ 0 60000 65536"/>
                  <a:gd name="T19" fmla="*/ 0 60000 65536"/>
                  <a:gd name="T20" fmla="*/ 0 60000 65536"/>
                  <a:gd name="T21" fmla="*/ 0 60000 65536"/>
                  <a:gd name="T22" fmla="*/ 0 60000 65536"/>
                  <a:gd name="T23" fmla="*/ 0 60000 65536"/>
                  <a:gd name="T24" fmla="*/ 0 w 1213"/>
                  <a:gd name="T25" fmla="*/ 0 h 941"/>
                  <a:gd name="T26" fmla="*/ 1213 w 1213"/>
                  <a:gd name="T27" fmla="*/ 941 h 9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13" h="941">
                    <a:moveTo>
                      <a:pt x="1213" y="429"/>
                    </a:moveTo>
                    <a:cubicBezTo>
                      <a:pt x="1213" y="863"/>
                      <a:pt x="1213" y="863"/>
                      <a:pt x="1213" y="863"/>
                    </a:cubicBezTo>
                    <a:cubicBezTo>
                      <a:pt x="1213" y="906"/>
                      <a:pt x="1178" y="941"/>
                      <a:pt x="1136" y="941"/>
                    </a:cubicBezTo>
                    <a:cubicBezTo>
                      <a:pt x="81" y="941"/>
                      <a:pt x="81" y="941"/>
                      <a:pt x="81" y="941"/>
                    </a:cubicBezTo>
                    <a:cubicBezTo>
                      <a:pt x="0" y="203"/>
                      <a:pt x="0" y="203"/>
                      <a:pt x="0" y="203"/>
                    </a:cubicBezTo>
                    <a:cubicBezTo>
                      <a:pt x="62" y="11"/>
                      <a:pt x="62" y="11"/>
                      <a:pt x="62" y="11"/>
                    </a:cubicBezTo>
                    <a:cubicBezTo>
                      <a:pt x="336" y="0"/>
                      <a:pt x="336" y="0"/>
                      <a:pt x="336" y="0"/>
                    </a:cubicBezTo>
                    <a:lnTo>
                      <a:pt x="1213" y="429"/>
                    </a:lnTo>
                    <a:close/>
                  </a:path>
                </a:pathLst>
              </a:custGeom>
              <a:solidFill>
                <a:srgbClr val="2E3332"/>
              </a:solidFill>
              <a:ln w="9525">
                <a:noFill/>
                <a:round/>
                <a:headEnd/>
                <a:tailEnd/>
              </a:ln>
            </p:spPr>
            <p:txBody>
              <a:bodyPr/>
              <a:lstStyle/>
              <a:p>
                <a:endParaRPr lang="zh-CN" altLang="en-US"/>
              </a:p>
            </p:txBody>
          </p:sp>
          <p:sp>
            <p:nvSpPr>
              <p:cNvPr id="54315" name="Rectangle 57"/>
              <p:cNvSpPr>
                <a:spLocks noChangeArrowheads="1"/>
              </p:cNvSpPr>
              <p:nvPr/>
            </p:nvSpPr>
            <p:spPr bwMode="auto">
              <a:xfrm>
                <a:off x="5891213" y="1035051"/>
                <a:ext cx="5857875" cy="2978150"/>
              </a:xfrm>
              <a:prstGeom prst="rect">
                <a:avLst/>
              </a:prstGeom>
              <a:solidFill>
                <a:srgbClr val="234C5E"/>
              </a:solidFill>
              <a:ln w="9525">
                <a:noFill/>
                <a:miter lim="800000"/>
                <a:headEnd/>
                <a:tailEnd/>
              </a:ln>
            </p:spPr>
            <p:txBody>
              <a:bodyPr/>
              <a:lstStyle/>
              <a:p>
                <a:endParaRPr lang="zh-CN" altLang="en-US">
                  <a:solidFill>
                    <a:srgbClr val="000000"/>
                  </a:solidFill>
                </a:endParaRPr>
              </a:p>
            </p:txBody>
          </p:sp>
          <p:sp>
            <p:nvSpPr>
              <p:cNvPr id="54316" name="Oval 58"/>
              <p:cNvSpPr>
                <a:spLocks noChangeArrowheads="1"/>
              </p:cNvSpPr>
              <p:nvPr/>
            </p:nvSpPr>
            <p:spPr bwMode="auto">
              <a:xfrm>
                <a:off x="11553826" y="4233863"/>
                <a:ext cx="74613" cy="76200"/>
              </a:xfrm>
              <a:prstGeom prst="ellipse">
                <a:avLst/>
              </a:prstGeom>
              <a:solidFill>
                <a:srgbClr val="808281"/>
              </a:solidFill>
              <a:ln w="9525">
                <a:noFill/>
                <a:round/>
                <a:headEnd/>
                <a:tailEnd/>
              </a:ln>
            </p:spPr>
            <p:txBody>
              <a:bodyPr/>
              <a:lstStyle/>
              <a:p>
                <a:endParaRPr lang="zh-CN" altLang="en-US">
                  <a:solidFill>
                    <a:srgbClr val="000000"/>
                  </a:solidFill>
                </a:endParaRPr>
              </a:p>
            </p:txBody>
          </p:sp>
          <p:sp>
            <p:nvSpPr>
              <p:cNvPr id="54317" name="Oval 59"/>
              <p:cNvSpPr>
                <a:spLocks noChangeArrowheads="1"/>
              </p:cNvSpPr>
              <p:nvPr/>
            </p:nvSpPr>
            <p:spPr bwMode="auto">
              <a:xfrm>
                <a:off x="11407776" y="4233863"/>
                <a:ext cx="74613" cy="76200"/>
              </a:xfrm>
              <a:prstGeom prst="ellipse">
                <a:avLst/>
              </a:prstGeom>
              <a:solidFill>
                <a:srgbClr val="808281"/>
              </a:solidFill>
              <a:ln w="9525">
                <a:noFill/>
                <a:round/>
                <a:headEnd/>
                <a:tailEnd/>
              </a:ln>
            </p:spPr>
            <p:txBody>
              <a:bodyPr/>
              <a:lstStyle/>
              <a:p>
                <a:endParaRPr lang="zh-CN" altLang="en-US">
                  <a:solidFill>
                    <a:srgbClr val="000000"/>
                  </a:solidFill>
                </a:endParaRPr>
              </a:p>
            </p:txBody>
          </p:sp>
          <p:sp>
            <p:nvSpPr>
              <p:cNvPr id="54318" name="Oval 60"/>
              <p:cNvSpPr>
                <a:spLocks noChangeArrowheads="1"/>
              </p:cNvSpPr>
              <p:nvPr/>
            </p:nvSpPr>
            <p:spPr bwMode="auto">
              <a:xfrm>
                <a:off x="11260138" y="4233863"/>
                <a:ext cx="76200" cy="76200"/>
              </a:xfrm>
              <a:prstGeom prst="ellipse">
                <a:avLst/>
              </a:prstGeom>
              <a:solidFill>
                <a:srgbClr val="808281"/>
              </a:solidFill>
              <a:ln w="9525">
                <a:noFill/>
                <a:round/>
                <a:headEnd/>
                <a:tailEnd/>
              </a:ln>
            </p:spPr>
            <p:txBody>
              <a:bodyPr/>
              <a:lstStyle/>
              <a:p>
                <a:endParaRPr lang="zh-CN" altLang="en-US">
                  <a:solidFill>
                    <a:srgbClr val="000000"/>
                  </a:solidFill>
                </a:endParaRPr>
              </a:p>
            </p:txBody>
          </p:sp>
          <p:sp>
            <p:nvSpPr>
              <p:cNvPr id="54319" name="Freeform 61"/>
              <p:cNvSpPr>
                <a:spLocks/>
              </p:cNvSpPr>
              <p:nvPr/>
            </p:nvSpPr>
            <p:spPr bwMode="auto">
              <a:xfrm>
                <a:off x="5211763" y="4981576"/>
                <a:ext cx="7219950" cy="309563"/>
              </a:xfrm>
              <a:custGeom>
                <a:avLst/>
                <a:gdLst>
                  <a:gd name="T0" fmla="*/ 153935 w 1923"/>
                  <a:gd name="T1" fmla="*/ 0 h 82"/>
                  <a:gd name="T2" fmla="*/ 7066015 w 1923"/>
                  <a:gd name="T3" fmla="*/ 0 h 82"/>
                  <a:gd name="T4" fmla="*/ 7219950 w 1923"/>
                  <a:gd name="T5" fmla="*/ 154782 h 82"/>
                  <a:gd name="T6" fmla="*/ 7219950 w 1923"/>
                  <a:gd name="T7" fmla="*/ 154782 h 82"/>
                  <a:gd name="T8" fmla="*/ 7066015 w 1923"/>
                  <a:gd name="T9" fmla="*/ 309563 h 82"/>
                  <a:gd name="T10" fmla="*/ 153935 w 1923"/>
                  <a:gd name="T11" fmla="*/ 309563 h 82"/>
                  <a:gd name="T12" fmla="*/ 0 w 1923"/>
                  <a:gd name="T13" fmla="*/ 154782 h 82"/>
                  <a:gd name="T14" fmla="*/ 0 w 1923"/>
                  <a:gd name="T15" fmla="*/ 154782 h 82"/>
                  <a:gd name="T16" fmla="*/ 153935 w 1923"/>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23"/>
                  <a:gd name="T28" fmla="*/ 0 h 82"/>
                  <a:gd name="T29" fmla="*/ 1923 w 1923"/>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23" h="82">
                    <a:moveTo>
                      <a:pt x="41" y="0"/>
                    </a:moveTo>
                    <a:cubicBezTo>
                      <a:pt x="1882" y="0"/>
                      <a:pt x="1882" y="0"/>
                      <a:pt x="1882" y="0"/>
                    </a:cubicBezTo>
                    <a:cubicBezTo>
                      <a:pt x="1904" y="0"/>
                      <a:pt x="1923" y="19"/>
                      <a:pt x="1923" y="41"/>
                    </a:cubicBezTo>
                    <a:cubicBezTo>
                      <a:pt x="1923" y="41"/>
                      <a:pt x="1923" y="41"/>
                      <a:pt x="1923" y="41"/>
                    </a:cubicBezTo>
                    <a:cubicBezTo>
                      <a:pt x="1923" y="64"/>
                      <a:pt x="1904" y="82"/>
                      <a:pt x="1882" y="82"/>
                    </a:cubicBezTo>
                    <a:cubicBezTo>
                      <a:pt x="41" y="82"/>
                      <a:pt x="41" y="82"/>
                      <a:pt x="41" y="82"/>
                    </a:cubicBezTo>
                    <a:cubicBezTo>
                      <a:pt x="19" y="82"/>
                      <a:pt x="0" y="64"/>
                      <a:pt x="0" y="41"/>
                    </a:cubicBezTo>
                    <a:cubicBezTo>
                      <a:pt x="0" y="41"/>
                      <a:pt x="0" y="41"/>
                      <a:pt x="0" y="41"/>
                    </a:cubicBezTo>
                    <a:cubicBezTo>
                      <a:pt x="0" y="19"/>
                      <a:pt x="19" y="0"/>
                      <a:pt x="41" y="0"/>
                    </a:cubicBezTo>
                    <a:close/>
                  </a:path>
                </a:pathLst>
              </a:custGeom>
              <a:solidFill>
                <a:srgbClr val="808281"/>
              </a:solidFill>
              <a:ln w="9525">
                <a:noFill/>
                <a:round/>
                <a:headEnd/>
                <a:tailEnd/>
              </a:ln>
            </p:spPr>
            <p:txBody>
              <a:bodyPr/>
              <a:lstStyle/>
              <a:p>
                <a:endParaRPr lang="zh-CN" altLang="en-US"/>
              </a:p>
            </p:txBody>
          </p:sp>
          <p:sp>
            <p:nvSpPr>
              <p:cNvPr id="54320" name="Freeform 62"/>
              <p:cNvSpPr>
                <a:spLocks/>
              </p:cNvSpPr>
              <p:nvPr/>
            </p:nvSpPr>
            <p:spPr bwMode="auto">
              <a:xfrm>
                <a:off x="5211763" y="5137151"/>
                <a:ext cx="7219950" cy="153988"/>
              </a:xfrm>
              <a:custGeom>
                <a:avLst/>
                <a:gdLst>
                  <a:gd name="T0" fmla="*/ 7219950 w 1923"/>
                  <a:gd name="T1" fmla="*/ 0 h 41"/>
                  <a:gd name="T2" fmla="*/ 7066015 w 1923"/>
                  <a:gd name="T3" fmla="*/ 153988 h 41"/>
                  <a:gd name="T4" fmla="*/ 153935 w 1923"/>
                  <a:gd name="T5" fmla="*/ 153988 h 41"/>
                  <a:gd name="T6" fmla="*/ 0 w 1923"/>
                  <a:gd name="T7" fmla="*/ 0 h 41"/>
                  <a:gd name="T8" fmla="*/ 7219950 w 1923"/>
                  <a:gd name="T9" fmla="*/ 0 h 41"/>
                  <a:gd name="T10" fmla="*/ 0 60000 65536"/>
                  <a:gd name="T11" fmla="*/ 0 60000 65536"/>
                  <a:gd name="T12" fmla="*/ 0 60000 65536"/>
                  <a:gd name="T13" fmla="*/ 0 60000 65536"/>
                  <a:gd name="T14" fmla="*/ 0 60000 65536"/>
                  <a:gd name="T15" fmla="*/ 0 w 1923"/>
                  <a:gd name="T16" fmla="*/ 0 h 41"/>
                  <a:gd name="T17" fmla="*/ 1923 w 1923"/>
                  <a:gd name="T18" fmla="*/ 41 h 41"/>
                </a:gdLst>
                <a:ahLst/>
                <a:cxnLst>
                  <a:cxn ang="T10">
                    <a:pos x="T0" y="T1"/>
                  </a:cxn>
                  <a:cxn ang="T11">
                    <a:pos x="T2" y="T3"/>
                  </a:cxn>
                  <a:cxn ang="T12">
                    <a:pos x="T4" y="T5"/>
                  </a:cxn>
                  <a:cxn ang="T13">
                    <a:pos x="T6" y="T7"/>
                  </a:cxn>
                  <a:cxn ang="T14">
                    <a:pos x="T8" y="T9"/>
                  </a:cxn>
                </a:cxnLst>
                <a:rect l="T15" t="T16" r="T17" b="T18"/>
                <a:pathLst>
                  <a:path w="1923" h="41">
                    <a:moveTo>
                      <a:pt x="1923" y="0"/>
                    </a:moveTo>
                    <a:cubicBezTo>
                      <a:pt x="1923" y="23"/>
                      <a:pt x="1904" y="41"/>
                      <a:pt x="1882" y="41"/>
                    </a:cubicBezTo>
                    <a:cubicBezTo>
                      <a:pt x="41" y="41"/>
                      <a:pt x="41" y="41"/>
                      <a:pt x="41" y="41"/>
                    </a:cubicBezTo>
                    <a:cubicBezTo>
                      <a:pt x="19" y="41"/>
                      <a:pt x="0" y="23"/>
                      <a:pt x="0" y="0"/>
                    </a:cubicBezTo>
                    <a:lnTo>
                      <a:pt x="1923" y="0"/>
                    </a:lnTo>
                    <a:close/>
                  </a:path>
                </a:pathLst>
              </a:custGeom>
              <a:solidFill>
                <a:srgbClr val="1D2120"/>
              </a:solidFill>
              <a:ln w="9525">
                <a:noFill/>
                <a:round/>
                <a:headEnd/>
                <a:tailEnd/>
              </a:ln>
            </p:spPr>
            <p:txBody>
              <a:bodyPr/>
              <a:lstStyle/>
              <a:p>
                <a:endParaRPr lang="zh-CN" altLang="en-US"/>
              </a:p>
            </p:txBody>
          </p:sp>
          <p:sp>
            <p:nvSpPr>
              <p:cNvPr id="54321" name="Freeform 63"/>
              <p:cNvSpPr>
                <a:spLocks/>
              </p:cNvSpPr>
              <p:nvPr/>
            </p:nvSpPr>
            <p:spPr bwMode="auto">
              <a:xfrm>
                <a:off x="7758113" y="5137151"/>
                <a:ext cx="4673600" cy="153988"/>
              </a:xfrm>
              <a:custGeom>
                <a:avLst/>
                <a:gdLst>
                  <a:gd name="T0" fmla="*/ 4673600 w 1245"/>
                  <a:gd name="T1" fmla="*/ 0 h 41"/>
                  <a:gd name="T2" fmla="*/ 4519690 w 1245"/>
                  <a:gd name="T3" fmla="*/ 153988 h 41"/>
                  <a:gd name="T4" fmla="*/ 18769 w 1245"/>
                  <a:gd name="T5" fmla="*/ 153988 h 41"/>
                  <a:gd name="T6" fmla="*/ 0 w 1245"/>
                  <a:gd name="T7" fmla="*/ 0 h 41"/>
                  <a:gd name="T8" fmla="*/ 4673600 w 1245"/>
                  <a:gd name="T9" fmla="*/ 0 h 41"/>
                  <a:gd name="T10" fmla="*/ 0 60000 65536"/>
                  <a:gd name="T11" fmla="*/ 0 60000 65536"/>
                  <a:gd name="T12" fmla="*/ 0 60000 65536"/>
                  <a:gd name="T13" fmla="*/ 0 60000 65536"/>
                  <a:gd name="T14" fmla="*/ 0 60000 65536"/>
                  <a:gd name="T15" fmla="*/ 0 w 1245"/>
                  <a:gd name="T16" fmla="*/ 0 h 41"/>
                  <a:gd name="T17" fmla="*/ 1245 w 1245"/>
                  <a:gd name="T18" fmla="*/ 41 h 41"/>
                </a:gdLst>
                <a:ahLst/>
                <a:cxnLst>
                  <a:cxn ang="T10">
                    <a:pos x="T0" y="T1"/>
                  </a:cxn>
                  <a:cxn ang="T11">
                    <a:pos x="T2" y="T3"/>
                  </a:cxn>
                  <a:cxn ang="T12">
                    <a:pos x="T4" y="T5"/>
                  </a:cxn>
                  <a:cxn ang="T13">
                    <a:pos x="T6" y="T7"/>
                  </a:cxn>
                  <a:cxn ang="T14">
                    <a:pos x="T8" y="T9"/>
                  </a:cxn>
                </a:cxnLst>
                <a:rect l="T15" t="T16" r="T17" b="T18"/>
                <a:pathLst>
                  <a:path w="1245" h="41">
                    <a:moveTo>
                      <a:pt x="1245" y="0"/>
                    </a:moveTo>
                    <a:cubicBezTo>
                      <a:pt x="1245" y="23"/>
                      <a:pt x="1226" y="41"/>
                      <a:pt x="1204" y="41"/>
                    </a:cubicBezTo>
                    <a:cubicBezTo>
                      <a:pt x="5" y="41"/>
                      <a:pt x="5" y="41"/>
                      <a:pt x="5" y="41"/>
                    </a:cubicBezTo>
                    <a:cubicBezTo>
                      <a:pt x="0" y="0"/>
                      <a:pt x="0" y="0"/>
                      <a:pt x="0" y="0"/>
                    </a:cubicBezTo>
                    <a:lnTo>
                      <a:pt x="1245" y="0"/>
                    </a:lnTo>
                    <a:close/>
                  </a:path>
                </a:pathLst>
              </a:custGeom>
              <a:solidFill>
                <a:srgbClr val="090A0A"/>
              </a:solidFill>
              <a:ln w="9525">
                <a:noFill/>
                <a:round/>
                <a:headEnd/>
                <a:tailEnd/>
              </a:ln>
            </p:spPr>
            <p:txBody>
              <a:bodyPr/>
              <a:lstStyle/>
              <a:p>
                <a:endParaRPr lang="zh-CN" altLang="en-US"/>
              </a:p>
            </p:txBody>
          </p:sp>
          <p:sp>
            <p:nvSpPr>
              <p:cNvPr id="54322" name="Freeform 64"/>
              <p:cNvSpPr>
                <a:spLocks noEditPoints="1"/>
              </p:cNvSpPr>
              <p:nvPr/>
            </p:nvSpPr>
            <p:spPr bwMode="auto">
              <a:xfrm>
                <a:off x="7280276" y="3230563"/>
                <a:ext cx="2884488" cy="609600"/>
              </a:xfrm>
              <a:custGeom>
                <a:avLst/>
                <a:gdLst>
                  <a:gd name="T0" fmla="*/ 1956795 w 768"/>
                  <a:gd name="T1" fmla="*/ 244593 h 162"/>
                  <a:gd name="T2" fmla="*/ 2046935 w 768"/>
                  <a:gd name="T3" fmla="*/ 410163 h 162"/>
                  <a:gd name="T4" fmla="*/ 2061958 w 768"/>
                  <a:gd name="T5" fmla="*/ 218252 h 162"/>
                  <a:gd name="T6" fmla="*/ 2167122 w 768"/>
                  <a:gd name="T7" fmla="*/ 199437 h 162"/>
                  <a:gd name="T8" fmla="*/ 2261018 w 768"/>
                  <a:gd name="T9" fmla="*/ 233304 h 162"/>
                  <a:gd name="T10" fmla="*/ 2174634 w 768"/>
                  <a:gd name="T11" fmla="*/ 413926 h 162"/>
                  <a:gd name="T12" fmla="*/ 2268530 w 768"/>
                  <a:gd name="T13" fmla="*/ 372533 h 162"/>
                  <a:gd name="T14" fmla="*/ 2377449 w 768"/>
                  <a:gd name="T15" fmla="*/ 252119 h 162"/>
                  <a:gd name="T16" fmla="*/ 2448810 w 768"/>
                  <a:gd name="T17" fmla="*/ 263407 h 162"/>
                  <a:gd name="T18" fmla="*/ 2354914 w 768"/>
                  <a:gd name="T19" fmla="*/ 440267 h 162"/>
                  <a:gd name="T20" fmla="*/ 2185901 w 768"/>
                  <a:gd name="T21" fmla="*/ 459081 h 162"/>
                  <a:gd name="T22" fmla="*/ 1956795 w 768"/>
                  <a:gd name="T23" fmla="*/ 489185 h 162"/>
                  <a:gd name="T24" fmla="*/ 2798104 w 768"/>
                  <a:gd name="T25" fmla="*/ 451556 h 162"/>
                  <a:gd name="T26" fmla="*/ 2617823 w 768"/>
                  <a:gd name="T27" fmla="*/ 432741 h 162"/>
                  <a:gd name="T28" fmla="*/ 2538950 w 768"/>
                  <a:gd name="T29" fmla="*/ 267170 h 162"/>
                  <a:gd name="T30" fmla="*/ 2610311 w 768"/>
                  <a:gd name="T31" fmla="*/ 323615 h 162"/>
                  <a:gd name="T32" fmla="*/ 2501392 w 768"/>
                  <a:gd name="T33" fmla="*/ 176859 h 162"/>
                  <a:gd name="T34" fmla="*/ 2651626 w 768"/>
                  <a:gd name="T35" fmla="*/ 150519 h 162"/>
                  <a:gd name="T36" fmla="*/ 2666649 w 768"/>
                  <a:gd name="T37" fmla="*/ 293511 h 162"/>
                  <a:gd name="T38" fmla="*/ 2738010 w 768"/>
                  <a:gd name="T39" fmla="*/ 233304 h 162"/>
                  <a:gd name="T40" fmla="*/ 2813127 w 768"/>
                  <a:gd name="T41" fmla="*/ 357481 h 162"/>
                  <a:gd name="T42" fmla="*/ 2876976 w 768"/>
                  <a:gd name="T43" fmla="*/ 368770 h 162"/>
                  <a:gd name="T44" fmla="*/ 1922992 w 768"/>
                  <a:gd name="T45" fmla="*/ 410163 h 162"/>
                  <a:gd name="T46" fmla="*/ 1870410 w 768"/>
                  <a:gd name="T47" fmla="*/ 413926 h 162"/>
                  <a:gd name="T48" fmla="*/ 1877922 w 768"/>
                  <a:gd name="T49" fmla="*/ 323615 h 162"/>
                  <a:gd name="T50" fmla="*/ 1832852 w 768"/>
                  <a:gd name="T51" fmla="*/ 259644 h 162"/>
                  <a:gd name="T52" fmla="*/ 1780270 w 768"/>
                  <a:gd name="T53" fmla="*/ 316089 h 162"/>
                  <a:gd name="T54" fmla="*/ 1753979 w 768"/>
                  <a:gd name="T55" fmla="*/ 387585 h 162"/>
                  <a:gd name="T56" fmla="*/ 1663839 w 768"/>
                  <a:gd name="T57" fmla="*/ 462844 h 162"/>
                  <a:gd name="T58" fmla="*/ 1584966 w 768"/>
                  <a:gd name="T59" fmla="*/ 346193 h 162"/>
                  <a:gd name="T60" fmla="*/ 1434732 w 768"/>
                  <a:gd name="T61" fmla="*/ 252119 h 162"/>
                  <a:gd name="T62" fmla="*/ 1483558 w 768"/>
                  <a:gd name="T63" fmla="*/ 278459 h 162"/>
                  <a:gd name="T64" fmla="*/ 1551163 w 768"/>
                  <a:gd name="T65" fmla="*/ 349956 h 162"/>
                  <a:gd name="T66" fmla="*/ 1618769 w 768"/>
                  <a:gd name="T67" fmla="*/ 297274 h 162"/>
                  <a:gd name="T68" fmla="*/ 1697641 w 768"/>
                  <a:gd name="T69" fmla="*/ 349956 h 162"/>
                  <a:gd name="T70" fmla="*/ 991543 w 768"/>
                  <a:gd name="T71" fmla="*/ 372533 h 162"/>
                  <a:gd name="T72" fmla="*/ 1032857 w 768"/>
                  <a:gd name="T73" fmla="*/ 391348 h 162"/>
                  <a:gd name="T74" fmla="*/ 1153044 w 768"/>
                  <a:gd name="T75" fmla="*/ 470370 h 162"/>
                  <a:gd name="T76" fmla="*/ 1066660 w 768"/>
                  <a:gd name="T77" fmla="*/ 255881 h 162"/>
                  <a:gd name="T78" fmla="*/ 1141777 w 768"/>
                  <a:gd name="T79" fmla="*/ 387585 h 162"/>
                  <a:gd name="T80" fmla="*/ 1216893 w 768"/>
                  <a:gd name="T81" fmla="*/ 312326 h 162"/>
                  <a:gd name="T82" fmla="*/ 525818 w 768"/>
                  <a:gd name="T83" fmla="*/ 267170 h 162"/>
                  <a:gd name="T84" fmla="*/ 105164 w 768"/>
                  <a:gd name="T85" fmla="*/ 477896 h 162"/>
                  <a:gd name="T86" fmla="*/ 56338 w 768"/>
                  <a:gd name="T87" fmla="*/ 60207 h 162"/>
                  <a:gd name="T88" fmla="*/ 510795 w 768"/>
                  <a:gd name="T89" fmla="*/ 116652 h 162"/>
                  <a:gd name="T90" fmla="*/ 127699 w 768"/>
                  <a:gd name="T91" fmla="*/ 206963 h 162"/>
                  <a:gd name="T92" fmla="*/ 514551 w 768"/>
                  <a:gd name="T93" fmla="*/ 248356 h 162"/>
                  <a:gd name="T94" fmla="*/ 78873 w 768"/>
                  <a:gd name="T95" fmla="*/ 402637 h 162"/>
                  <a:gd name="T96" fmla="*/ 965252 w 768"/>
                  <a:gd name="T97" fmla="*/ 274696 h 162"/>
                  <a:gd name="T98" fmla="*/ 890135 w 768"/>
                  <a:gd name="T99" fmla="*/ 387585 h 162"/>
                  <a:gd name="T100" fmla="*/ 769948 w 768"/>
                  <a:gd name="T101" fmla="*/ 199437 h 162"/>
                  <a:gd name="T102" fmla="*/ 773704 w 768"/>
                  <a:gd name="T103" fmla="*/ 594548 h 162"/>
                  <a:gd name="T104" fmla="*/ 679808 w 768"/>
                  <a:gd name="T105" fmla="*/ 372533 h 162"/>
                  <a:gd name="T106" fmla="*/ 593423 w 768"/>
                  <a:gd name="T107" fmla="*/ 402637 h 162"/>
                  <a:gd name="T108" fmla="*/ 646005 w 768"/>
                  <a:gd name="T109" fmla="*/ 353719 h 162"/>
                  <a:gd name="T110" fmla="*/ 728634 w 768"/>
                  <a:gd name="T111" fmla="*/ 391348 h 162"/>
                  <a:gd name="T112" fmla="*/ 818774 w 768"/>
                  <a:gd name="T113" fmla="*/ 252119 h 16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68"/>
                  <a:gd name="T172" fmla="*/ 0 h 162"/>
                  <a:gd name="T173" fmla="*/ 768 w 768"/>
                  <a:gd name="T174" fmla="*/ 162 h 16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68" h="162">
                    <a:moveTo>
                      <a:pt x="521" y="130"/>
                    </a:moveTo>
                    <a:cubicBezTo>
                      <a:pt x="521" y="121"/>
                      <a:pt x="521" y="121"/>
                      <a:pt x="521" y="121"/>
                    </a:cubicBezTo>
                    <a:cubicBezTo>
                      <a:pt x="522" y="121"/>
                      <a:pt x="523" y="120"/>
                      <a:pt x="523" y="119"/>
                    </a:cubicBezTo>
                    <a:cubicBezTo>
                      <a:pt x="525" y="117"/>
                      <a:pt x="526" y="114"/>
                      <a:pt x="527" y="111"/>
                    </a:cubicBezTo>
                    <a:cubicBezTo>
                      <a:pt x="529" y="107"/>
                      <a:pt x="530" y="103"/>
                      <a:pt x="530" y="99"/>
                    </a:cubicBezTo>
                    <a:cubicBezTo>
                      <a:pt x="531" y="95"/>
                      <a:pt x="531" y="91"/>
                      <a:pt x="530" y="87"/>
                    </a:cubicBezTo>
                    <a:cubicBezTo>
                      <a:pt x="530" y="84"/>
                      <a:pt x="530" y="82"/>
                      <a:pt x="529" y="80"/>
                    </a:cubicBezTo>
                    <a:cubicBezTo>
                      <a:pt x="528" y="77"/>
                      <a:pt x="527" y="76"/>
                      <a:pt x="525" y="76"/>
                    </a:cubicBezTo>
                    <a:cubicBezTo>
                      <a:pt x="524" y="76"/>
                      <a:pt x="523" y="76"/>
                      <a:pt x="521" y="77"/>
                    </a:cubicBezTo>
                    <a:cubicBezTo>
                      <a:pt x="521" y="65"/>
                      <a:pt x="521" y="65"/>
                      <a:pt x="521" y="65"/>
                    </a:cubicBezTo>
                    <a:cubicBezTo>
                      <a:pt x="523" y="65"/>
                      <a:pt x="524" y="65"/>
                      <a:pt x="525" y="65"/>
                    </a:cubicBezTo>
                    <a:cubicBezTo>
                      <a:pt x="527" y="66"/>
                      <a:pt x="529" y="67"/>
                      <a:pt x="530" y="68"/>
                    </a:cubicBezTo>
                    <a:cubicBezTo>
                      <a:pt x="532" y="70"/>
                      <a:pt x="533" y="71"/>
                      <a:pt x="534" y="73"/>
                    </a:cubicBezTo>
                    <a:cubicBezTo>
                      <a:pt x="535" y="71"/>
                      <a:pt x="536" y="71"/>
                      <a:pt x="538" y="71"/>
                    </a:cubicBezTo>
                    <a:cubicBezTo>
                      <a:pt x="540" y="71"/>
                      <a:pt x="541" y="71"/>
                      <a:pt x="543" y="71"/>
                    </a:cubicBezTo>
                    <a:cubicBezTo>
                      <a:pt x="544" y="72"/>
                      <a:pt x="546" y="73"/>
                      <a:pt x="547" y="74"/>
                    </a:cubicBezTo>
                    <a:cubicBezTo>
                      <a:pt x="548" y="76"/>
                      <a:pt x="548" y="77"/>
                      <a:pt x="548" y="79"/>
                    </a:cubicBezTo>
                    <a:cubicBezTo>
                      <a:pt x="547" y="82"/>
                      <a:pt x="547" y="85"/>
                      <a:pt x="546" y="89"/>
                    </a:cubicBezTo>
                    <a:cubicBezTo>
                      <a:pt x="546" y="92"/>
                      <a:pt x="545" y="96"/>
                      <a:pt x="545" y="99"/>
                    </a:cubicBezTo>
                    <a:cubicBezTo>
                      <a:pt x="545" y="103"/>
                      <a:pt x="545" y="106"/>
                      <a:pt x="545" y="109"/>
                    </a:cubicBezTo>
                    <a:cubicBezTo>
                      <a:pt x="546" y="111"/>
                      <a:pt x="547" y="112"/>
                      <a:pt x="548" y="112"/>
                    </a:cubicBezTo>
                    <a:cubicBezTo>
                      <a:pt x="549" y="112"/>
                      <a:pt x="550" y="111"/>
                      <a:pt x="551" y="109"/>
                    </a:cubicBezTo>
                    <a:cubicBezTo>
                      <a:pt x="552" y="107"/>
                      <a:pt x="553" y="104"/>
                      <a:pt x="554" y="101"/>
                    </a:cubicBezTo>
                    <a:cubicBezTo>
                      <a:pt x="556" y="98"/>
                      <a:pt x="557" y="95"/>
                      <a:pt x="558" y="93"/>
                    </a:cubicBezTo>
                    <a:cubicBezTo>
                      <a:pt x="558" y="90"/>
                      <a:pt x="559" y="88"/>
                      <a:pt x="559" y="86"/>
                    </a:cubicBezTo>
                    <a:cubicBezTo>
                      <a:pt x="560" y="83"/>
                      <a:pt x="560" y="79"/>
                      <a:pt x="560" y="75"/>
                    </a:cubicBezTo>
                    <a:cubicBezTo>
                      <a:pt x="561" y="70"/>
                      <a:pt x="561" y="66"/>
                      <a:pt x="561" y="62"/>
                    </a:cubicBezTo>
                    <a:cubicBezTo>
                      <a:pt x="556" y="62"/>
                      <a:pt x="556" y="62"/>
                      <a:pt x="556" y="62"/>
                    </a:cubicBezTo>
                    <a:cubicBezTo>
                      <a:pt x="554" y="62"/>
                      <a:pt x="552" y="61"/>
                      <a:pt x="551" y="61"/>
                    </a:cubicBezTo>
                    <a:cubicBezTo>
                      <a:pt x="550" y="60"/>
                      <a:pt x="549" y="59"/>
                      <a:pt x="549" y="58"/>
                    </a:cubicBezTo>
                    <a:cubicBezTo>
                      <a:pt x="549" y="57"/>
                      <a:pt x="550" y="56"/>
                      <a:pt x="551" y="55"/>
                    </a:cubicBezTo>
                    <a:cubicBezTo>
                      <a:pt x="552" y="54"/>
                      <a:pt x="554" y="54"/>
                      <a:pt x="556" y="54"/>
                    </a:cubicBezTo>
                    <a:cubicBezTo>
                      <a:pt x="562" y="54"/>
                      <a:pt x="562" y="54"/>
                      <a:pt x="562" y="54"/>
                    </a:cubicBezTo>
                    <a:cubicBezTo>
                      <a:pt x="562" y="53"/>
                      <a:pt x="562" y="52"/>
                      <a:pt x="562" y="51"/>
                    </a:cubicBezTo>
                    <a:cubicBezTo>
                      <a:pt x="562" y="50"/>
                      <a:pt x="562" y="49"/>
                      <a:pt x="562" y="49"/>
                    </a:cubicBezTo>
                    <a:cubicBezTo>
                      <a:pt x="562" y="45"/>
                      <a:pt x="563" y="43"/>
                      <a:pt x="565" y="42"/>
                    </a:cubicBezTo>
                    <a:cubicBezTo>
                      <a:pt x="567" y="40"/>
                      <a:pt x="569" y="40"/>
                      <a:pt x="571" y="40"/>
                    </a:cubicBezTo>
                    <a:cubicBezTo>
                      <a:pt x="573" y="40"/>
                      <a:pt x="575" y="41"/>
                      <a:pt x="576" y="42"/>
                    </a:cubicBezTo>
                    <a:cubicBezTo>
                      <a:pt x="578" y="43"/>
                      <a:pt x="578" y="45"/>
                      <a:pt x="578" y="48"/>
                    </a:cubicBezTo>
                    <a:cubicBezTo>
                      <a:pt x="577" y="53"/>
                      <a:pt x="577" y="53"/>
                      <a:pt x="577" y="53"/>
                    </a:cubicBezTo>
                    <a:cubicBezTo>
                      <a:pt x="582" y="53"/>
                      <a:pt x="582" y="53"/>
                      <a:pt x="582" y="53"/>
                    </a:cubicBezTo>
                    <a:cubicBezTo>
                      <a:pt x="583" y="53"/>
                      <a:pt x="584" y="53"/>
                      <a:pt x="585" y="53"/>
                    </a:cubicBezTo>
                    <a:cubicBezTo>
                      <a:pt x="585" y="51"/>
                      <a:pt x="586" y="49"/>
                      <a:pt x="588" y="47"/>
                    </a:cubicBezTo>
                    <a:cubicBezTo>
                      <a:pt x="591" y="45"/>
                      <a:pt x="594" y="44"/>
                      <a:pt x="598" y="43"/>
                    </a:cubicBezTo>
                    <a:cubicBezTo>
                      <a:pt x="602" y="42"/>
                      <a:pt x="606" y="42"/>
                      <a:pt x="609" y="44"/>
                    </a:cubicBezTo>
                    <a:cubicBezTo>
                      <a:pt x="612" y="45"/>
                      <a:pt x="614" y="47"/>
                      <a:pt x="615" y="50"/>
                    </a:cubicBezTo>
                    <a:cubicBezTo>
                      <a:pt x="615" y="52"/>
                      <a:pt x="615" y="53"/>
                      <a:pt x="614" y="55"/>
                    </a:cubicBezTo>
                    <a:cubicBezTo>
                      <a:pt x="613" y="56"/>
                      <a:pt x="612" y="57"/>
                      <a:pt x="611" y="58"/>
                    </a:cubicBezTo>
                    <a:cubicBezTo>
                      <a:pt x="610" y="59"/>
                      <a:pt x="608" y="60"/>
                      <a:pt x="607" y="61"/>
                    </a:cubicBezTo>
                    <a:cubicBezTo>
                      <a:pt x="605" y="61"/>
                      <a:pt x="603" y="62"/>
                      <a:pt x="602" y="62"/>
                    </a:cubicBezTo>
                    <a:cubicBezTo>
                      <a:pt x="598" y="63"/>
                      <a:pt x="595" y="62"/>
                      <a:pt x="591" y="61"/>
                    </a:cubicBezTo>
                    <a:cubicBezTo>
                      <a:pt x="590" y="61"/>
                      <a:pt x="589" y="60"/>
                      <a:pt x="588" y="60"/>
                    </a:cubicBezTo>
                    <a:cubicBezTo>
                      <a:pt x="588" y="60"/>
                      <a:pt x="588" y="60"/>
                      <a:pt x="588" y="60"/>
                    </a:cubicBezTo>
                    <a:cubicBezTo>
                      <a:pt x="586" y="61"/>
                      <a:pt x="585" y="61"/>
                      <a:pt x="582" y="61"/>
                    </a:cubicBezTo>
                    <a:cubicBezTo>
                      <a:pt x="576" y="61"/>
                      <a:pt x="576" y="61"/>
                      <a:pt x="576" y="61"/>
                    </a:cubicBezTo>
                    <a:cubicBezTo>
                      <a:pt x="576" y="66"/>
                      <a:pt x="575" y="72"/>
                      <a:pt x="575" y="78"/>
                    </a:cubicBezTo>
                    <a:cubicBezTo>
                      <a:pt x="574" y="84"/>
                      <a:pt x="574" y="90"/>
                      <a:pt x="574" y="95"/>
                    </a:cubicBezTo>
                    <a:cubicBezTo>
                      <a:pt x="574" y="101"/>
                      <a:pt x="574" y="105"/>
                      <a:pt x="574" y="109"/>
                    </a:cubicBezTo>
                    <a:cubicBezTo>
                      <a:pt x="574" y="112"/>
                      <a:pt x="575" y="114"/>
                      <a:pt x="576" y="114"/>
                    </a:cubicBezTo>
                    <a:cubicBezTo>
                      <a:pt x="577" y="114"/>
                      <a:pt x="578" y="113"/>
                      <a:pt x="579" y="110"/>
                    </a:cubicBezTo>
                    <a:cubicBezTo>
                      <a:pt x="581" y="108"/>
                      <a:pt x="582" y="105"/>
                      <a:pt x="584" y="102"/>
                    </a:cubicBezTo>
                    <a:cubicBezTo>
                      <a:pt x="585" y="98"/>
                      <a:pt x="587" y="95"/>
                      <a:pt x="588" y="92"/>
                    </a:cubicBezTo>
                    <a:cubicBezTo>
                      <a:pt x="589" y="89"/>
                      <a:pt x="590" y="87"/>
                      <a:pt x="590" y="86"/>
                    </a:cubicBezTo>
                    <a:cubicBezTo>
                      <a:pt x="591" y="84"/>
                      <a:pt x="591" y="81"/>
                      <a:pt x="591" y="79"/>
                    </a:cubicBezTo>
                    <a:cubicBezTo>
                      <a:pt x="591" y="76"/>
                      <a:pt x="591" y="73"/>
                      <a:pt x="593" y="72"/>
                    </a:cubicBezTo>
                    <a:cubicBezTo>
                      <a:pt x="595" y="71"/>
                      <a:pt x="597" y="70"/>
                      <a:pt x="599" y="71"/>
                    </a:cubicBezTo>
                    <a:cubicBezTo>
                      <a:pt x="601" y="71"/>
                      <a:pt x="603" y="72"/>
                      <a:pt x="604" y="73"/>
                    </a:cubicBezTo>
                    <a:cubicBezTo>
                      <a:pt x="606" y="75"/>
                      <a:pt x="607" y="77"/>
                      <a:pt x="606" y="79"/>
                    </a:cubicBezTo>
                    <a:cubicBezTo>
                      <a:pt x="606" y="82"/>
                      <a:pt x="605" y="85"/>
                      <a:pt x="605" y="89"/>
                    </a:cubicBezTo>
                    <a:cubicBezTo>
                      <a:pt x="604" y="92"/>
                      <a:pt x="604" y="96"/>
                      <a:pt x="604" y="99"/>
                    </a:cubicBezTo>
                    <a:cubicBezTo>
                      <a:pt x="604" y="103"/>
                      <a:pt x="604" y="106"/>
                      <a:pt x="604" y="109"/>
                    </a:cubicBezTo>
                    <a:cubicBezTo>
                      <a:pt x="604" y="111"/>
                      <a:pt x="605" y="112"/>
                      <a:pt x="606" y="112"/>
                    </a:cubicBezTo>
                    <a:cubicBezTo>
                      <a:pt x="607" y="112"/>
                      <a:pt x="608" y="111"/>
                      <a:pt x="609" y="109"/>
                    </a:cubicBezTo>
                    <a:cubicBezTo>
                      <a:pt x="611" y="107"/>
                      <a:pt x="612" y="104"/>
                      <a:pt x="613" y="101"/>
                    </a:cubicBezTo>
                    <a:cubicBezTo>
                      <a:pt x="614" y="98"/>
                      <a:pt x="615" y="95"/>
                      <a:pt x="616" y="93"/>
                    </a:cubicBezTo>
                    <a:cubicBezTo>
                      <a:pt x="617" y="90"/>
                      <a:pt x="617" y="88"/>
                      <a:pt x="618" y="87"/>
                    </a:cubicBezTo>
                    <a:cubicBezTo>
                      <a:pt x="618" y="83"/>
                      <a:pt x="618" y="79"/>
                      <a:pt x="618" y="74"/>
                    </a:cubicBezTo>
                    <a:cubicBezTo>
                      <a:pt x="619" y="72"/>
                      <a:pt x="620" y="70"/>
                      <a:pt x="621" y="69"/>
                    </a:cubicBezTo>
                    <a:cubicBezTo>
                      <a:pt x="623" y="68"/>
                      <a:pt x="625" y="67"/>
                      <a:pt x="627" y="67"/>
                    </a:cubicBezTo>
                    <a:cubicBezTo>
                      <a:pt x="630" y="66"/>
                      <a:pt x="631" y="66"/>
                      <a:pt x="633" y="67"/>
                    </a:cubicBezTo>
                    <a:cubicBezTo>
                      <a:pt x="635" y="67"/>
                      <a:pt x="635" y="68"/>
                      <a:pt x="635" y="70"/>
                    </a:cubicBezTo>
                    <a:cubicBezTo>
                      <a:pt x="634" y="74"/>
                      <a:pt x="634" y="78"/>
                      <a:pt x="634" y="82"/>
                    </a:cubicBezTo>
                    <a:cubicBezTo>
                      <a:pt x="634" y="87"/>
                      <a:pt x="634" y="91"/>
                      <a:pt x="635" y="95"/>
                    </a:cubicBezTo>
                    <a:cubicBezTo>
                      <a:pt x="635" y="99"/>
                      <a:pt x="636" y="102"/>
                      <a:pt x="637" y="105"/>
                    </a:cubicBezTo>
                    <a:cubicBezTo>
                      <a:pt x="638" y="108"/>
                      <a:pt x="640" y="109"/>
                      <a:pt x="641" y="109"/>
                    </a:cubicBezTo>
                    <a:cubicBezTo>
                      <a:pt x="642" y="109"/>
                      <a:pt x="643" y="108"/>
                      <a:pt x="644" y="104"/>
                    </a:cubicBezTo>
                    <a:cubicBezTo>
                      <a:pt x="646" y="101"/>
                      <a:pt x="647" y="98"/>
                      <a:pt x="648" y="94"/>
                    </a:cubicBezTo>
                    <a:cubicBezTo>
                      <a:pt x="648" y="90"/>
                      <a:pt x="649" y="86"/>
                      <a:pt x="650" y="82"/>
                    </a:cubicBezTo>
                    <a:cubicBezTo>
                      <a:pt x="650" y="78"/>
                      <a:pt x="651" y="75"/>
                      <a:pt x="651" y="73"/>
                    </a:cubicBezTo>
                    <a:cubicBezTo>
                      <a:pt x="651" y="72"/>
                      <a:pt x="651" y="71"/>
                      <a:pt x="652" y="70"/>
                    </a:cubicBezTo>
                    <a:cubicBezTo>
                      <a:pt x="653" y="70"/>
                      <a:pt x="654" y="69"/>
                      <a:pt x="655" y="69"/>
                    </a:cubicBezTo>
                    <a:cubicBezTo>
                      <a:pt x="657" y="69"/>
                      <a:pt x="658" y="70"/>
                      <a:pt x="658" y="70"/>
                    </a:cubicBezTo>
                    <a:cubicBezTo>
                      <a:pt x="659" y="71"/>
                      <a:pt x="660" y="72"/>
                      <a:pt x="660" y="73"/>
                    </a:cubicBezTo>
                    <a:cubicBezTo>
                      <a:pt x="659" y="74"/>
                      <a:pt x="659" y="76"/>
                      <a:pt x="659" y="79"/>
                    </a:cubicBezTo>
                    <a:cubicBezTo>
                      <a:pt x="659" y="81"/>
                      <a:pt x="658" y="84"/>
                      <a:pt x="658" y="88"/>
                    </a:cubicBezTo>
                    <a:cubicBezTo>
                      <a:pt x="657" y="91"/>
                      <a:pt x="656" y="95"/>
                      <a:pt x="655" y="99"/>
                    </a:cubicBezTo>
                    <a:cubicBezTo>
                      <a:pt x="654" y="103"/>
                      <a:pt x="652" y="106"/>
                      <a:pt x="651" y="109"/>
                    </a:cubicBezTo>
                    <a:cubicBezTo>
                      <a:pt x="649" y="113"/>
                      <a:pt x="647" y="115"/>
                      <a:pt x="645" y="117"/>
                    </a:cubicBezTo>
                    <a:cubicBezTo>
                      <a:pt x="642" y="119"/>
                      <a:pt x="640" y="121"/>
                      <a:pt x="637" y="121"/>
                    </a:cubicBezTo>
                    <a:cubicBezTo>
                      <a:pt x="633" y="121"/>
                      <a:pt x="629" y="120"/>
                      <a:pt x="627" y="117"/>
                    </a:cubicBezTo>
                    <a:cubicBezTo>
                      <a:pt x="624" y="114"/>
                      <a:pt x="622" y="111"/>
                      <a:pt x="621" y="106"/>
                    </a:cubicBezTo>
                    <a:cubicBezTo>
                      <a:pt x="620" y="106"/>
                      <a:pt x="620" y="105"/>
                      <a:pt x="620" y="104"/>
                    </a:cubicBezTo>
                    <a:cubicBezTo>
                      <a:pt x="619" y="106"/>
                      <a:pt x="619" y="107"/>
                      <a:pt x="618" y="108"/>
                    </a:cubicBezTo>
                    <a:cubicBezTo>
                      <a:pt x="617" y="111"/>
                      <a:pt x="615" y="114"/>
                      <a:pt x="614" y="116"/>
                    </a:cubicBezTo>
                    <a:cubicBezTo>
                      <a:pt x="612" y="119"/>
                      <a:pt x="610" y="120"/>
                      <a:pt x="608" y="122"/>
                    </a:cubicBezTo>
                    <a:cubicBezTo>
                      <a:pt x="606" y="123"/>
                      <a:pt x="603" y="123"/>
                      <a:pt x="601" y="123"/>
                    </a:cubicBezTo>
                    <a:cubicBezTo>
                      <a:pt x="597" y="121"/>
                      <a:pt x="594" y="119"/>
                      <a:pt x="593" y="116"/>
                    </a:cubicBezTo>
                    <a:cubicBezTo>
                      <a:pt x="592" y="114"/>
                      <a:pt x="591" y="112"/>
                      <a:pt x="590" y="109"/>
                    </a:cubicBezTo>
                    <a:cubicBezTo>
                      <a:pt x="590" y="110"/>
                      <a:pt x="590" y="111"/>
                      <a:pt x="589" y="111"/>
                    </a:cubicBezTo>
                    <a:cubicBezTo>
                      <a:pt x="587" y="115"/>
                      <a:pt x="585" y="119"/>
                      <a:pt x="582" y="122"/>
                    </a:cubicBezTo>
                    <a:cubicBezTo>
                      <a:pt x="579" y="125"/>
                      <a:pt x="575" y="127"/>
                      <a:pt x="571" y="127"/>
                    </a:cubicBezTo>
                    <a:cubicBezTo>
                      <a:pt x="569" y="127"/>
                      <a:pt x="566" y="126"/>
                      <a:pt x="565" y="124"/>
                    </a:cubicBezTo>
                    <a:cubicBezTo>
                      <a:pt x="563" y="122"/>
                      <a:pt x="562" y="119"/>
                      <a:pt x="561" y="115"/>
                    </a:cubicBezTo>
                    <a:cubicBezTo>
                      <a:pt x="560" y="113"/>
                      <a:pt x="560" y="111"/>
                      <a:pt x="560" y="108"/>
                    </a:cubicBezTo>
                    <a:cubicBezTo>
                      <a:pt x="558" y="111"/>
                      <a:pt x="557" y="114"/>
                      <a:pt x="555" y="116"/>
                    </a:cubicBezTo>
                    <a:cubicBezTo>
                      <a:pt x="553" y="119"/>
                      <a:pt x="551" y="120"/>
                      <a:pt x="549" y="122"/>
                    </a:cubicBezTo>
                    <a:cubicBezTo>
                      <a:pt x="547" y="123"/>
                      <a:pt x="545" y="123"/>
                      <a:pt x="542" y="123"/>
                    </a:cubicBezTo>
                    <a:cubicBezTo>
                      <a:pt x="538" y="121"/>
                      <a:pt x="535" y="119"/>
                      <a:pt x="533" y="115"/>
                    </a:cubicBezTo>
                    <a:cubicBezTo>
                      <a:pt x="532" y="119"/>
                      <a:pt x="531" y="122"/>
                      <a:pt x="529" y="124"/>
                    </a:cubicBezTo>
                    <a:cubicBezTo>
                      <a:pt x="527" y="127"/>
                      <a:pt x="524" y="129"/>
                      <a:pt x="521" y="130"/>
                    </a:cubicBezTo>
                    <a:close/>
                    <a:moveTo>
                      <a:pt x="765" y="148"/>
                    </a:moveTo>
                    <a:cubicBezTo>
                      <a:pt x="765" y="151"/>
                      <a:pt x="764" y="154"/>
                      <a:pt x="762" y="156"/>
                    </a:cubicBezTo>
                    <a:cubicBezTo>
                      <a:pt x="760" y="158"/>
                      <a:pt x="758" y="160"/>
                      <a:pt x="756" y="161"/>
                    </a:cubicBezTo>
                    <a:cubicBezTo>
                      <a:pt x="754" y="162"/>
                      <a:pt x="752" y="162"/>
                      <a:pt x="750" y="162"/>
                    </a:cubicBezTo>
                    <a:cubicBezTo>
                      <a:pt x="749" y="162"/>
                      <a:pt x="748" y="161"/>
                      <a:pt x="748" y="158"/>
                    </a:cubicBezTo>
                    <a:cubicBezTo>
                      <a:pt x="748" y="156"/>
                      <a:pt x="748" y="154"/>
                      <a:pt x="749" y="150"/>
                    </a:cubicBezTo>
                    <a:cubicBezTo>
                      <a:pt x="749" y="147"/>
                      <a:pt x="749" y="143"/>
                      <a:pt x="749" y="139"/>
                    </a:cubicBezTo>
                    <a:cubicBezTo>
                      <a:pt x="750" y="135"/>
                      <a:pt x="750" y="130"/>
                      <a:pt x="750" y="125"/>
                    </a:cubicBezTo>
                    <a:cubicBezTo>
                      <a:pt x="750" y="121"/>
                      <a:pt x="751" y="116"/>
                      <a:pt x="751" y="111"/>
                    </a:cubicBezTo>
                    <a:cubicBezTo>
                      <a:pt x="749" y="115"/>
                      <a:pt x="748" y="118"/>
                      <a:pt x="745" y="120"/>
                    </a:cubicBezTo>
                    <a:cubicBezTo>
                      <a:pt x="744" y="122"/>
                      <a:pt x="742" y="123"/>
                      <a:pt x="740" y="123"/>
                    </a:cubicBezTo>
                    <a:cubicBezTo>
                      <a:pt x="738" y="123"/>
                      <a:pt x="736" y="123"/>
                      <a:pt x="735" y="122"/>
                    </a:cubicBezTo>
                    <a:cubicBezTo>
                      <a:pt x="733" y="121"/>
                      <a:pt x="731" y="120"/>
                      <a:pt x="730" y="118"/>
                    </a:cubicBezTo>
                    <a:cubicBezTo>
                      <a:pt x="728" y="116"/>
                      <a:pt x="728" y="115"/>
                      <a:pt x="727" y="113"/>
                    </a:cubicBezTo>
                    <a:cubicBezTo>
                      <a:pt x="727" y="111"/>
                      <a:pt x="727" y="110"/>
                      <a:pt x="727" y="108"/>
                    </a:cubicBezTo>
                    <a:cubicBezTo>
                      <a:pt x="726" y="109"/>
                      <a:pt x="726" y="110"/>
                      <a:pt x="725" y="111"/>
                    </a:cubicBezTo>
                    <a:cubicBezTo>
                      <a:pt x="723" y="115"/>
                      <a:pt x="720" y="119"/>
                      <a:pt x="717" y="122"/>
                    </a:cubicBezTo>
                    <a:cubicBezTo>
                      <a:pt x="715" y="125"/>
                      <a:pt x="711" y="127"/>
                      <a:pt x="707" y="127"/>
                    </a:cubicBezTo>
                    <a:cubicBezTo>
                      <a:pt x="704" y="127"/>
                      <a:pt x="702" y="126"/>
                      <a:pt x="700" y="124"/>
                    </a:cubicBezTo>
                    <a:cubicBezTo>
                      <a:pt x="699" y="122"/>
                      <a:pt x="697" y="119"/>
                      <a:pt x="697" y="115"/>
                    </a:cubicBezTo>
                    <a:cubicBezTo>
                      <a:pt x="696" y="113"/>
                      <a:pt x="696" y="111"/>
                      <a:pt x="695" y="108"/>
                    </a:cubicBezTo>
                    <a:cubicBezTo>
                      <a:pt x="694" y="111"/>
                      <a:pt x="693" y="114"/>
                      <a:pt x="691" y="116"/>
                    </a:cubicBezTo>
                    <a:cubicBezTo>
                      <a:pt x="689" y="119"/>
                      <a:pt x="687" y="120"/>
                      <a:pt x="685" y="122"/>
                    </a:cubicBezTo>
                    <a:cubicBezTo>
                      <a:pt x="683" y="123"/>
                      <a:pt x="681" y="123"/>
                      <a:pt x="678" y="123"/>
                    </a:cubicBezTo>
                    <a:cubicBezTo>
                      <a:pt x="674" y="121"/>
                      <a:pt x="672" y="119"/>
                      <a:pt x="670" y="116"/>
                    </a:cubicBezTo>
                    <a:cubicBezTo>
                      <a:pt x="668" y="113"/>
                      <a:pt x="667" y="110"/>
                      <a:pt x="667" y="106"/>
                    </a:cubicBezTo>
                    <a:cubicBezTo>
                      <a:pt x="667" y="102"/>
                      <a:pt x="667" y="98"/>
                      <a:pt x="667" y="93"/>
                    </a:cubicBezTo>
                    <a:cubicBezTo>
                      <a:pt x="668" y="88"/>
                      <a:pt x="668" y="84"/>
                      <a:pt x="668" y="79"/>
                    </a:cubicBezTo>
                    <a:cubicBezTo>
                      <a:pt x="668" y="76"/>
                      <a:pt x="669" y="73"/>
                      <a:pt x="670" y="72"/>
                    </a:cubicBezTo>
                    <a:cubicBezTo>
                      <a:pt x="672" y="71"/>
                      <a:pt x="674" y="70"/>
                      <a:pt x="676" y="71"/>
                    </a:cubicBezTo>
                    <a:cubicBezTo>
                      <a:pt x="678" y="71"/>
                      <a:pt x="680" y="72"/>
                      <a:pt x="682" y="73"/>
                    </a:cubicBezTo>
                    <a:cubicBezTo>
                      <a:pt x="683" y="75"/>
                      <a:pt x="684" y="77"/>
                      <a:pt x="683" y="79"/>
                    </a:cubicBezTo>
                    <a:cubicBezTo>
                      <a:pt x="683" y="82"/>
                      <a:pt x="682" y="85"/>
                      <a:pt x="682" y="89"/>
                    </a:cubicBezTo>
                    <a:cubicBezTo>
                      <a:pt x="681" y="92"/>
                      <a:pt x="681" y="96"/>
                      <a:pt x="681" y="99"/>
                    </a:cubicBezTo>
                    <a:cubicBezTo>
                      <a:pt x="681" y="103"/>
                      <a:pt x="681" y="106"/>
                      <a:pt x="681" y="109"/>
                    </a:cubicBezTo>
                    <a:cubicBezTo>
                      <a:pt x="682" y="111"/>
                      <a:pt x="682" y="112"/>
                      <a:pt x="684" y="112"/>
                    </a:cubicBezTo>
                    <a:cubicBezTo>
                      <a:pt x="684" y="112"/>
                      <a:pt x="685" y="111"/>
                      <a:pt x="687" y="109"/>
                    </a:cubicBezTo>
                    <a:cubicBezTo>
                      <a:pt x="688" y="107"/>
                      <a:pt x="689" y="104"/>
                      <a:pt x="690" y="101"/>
                    </a:cubicBezTo>
                    <a:cubicBezTo>
                      <a:pt x="691" y="98"/>
                      <a:pt x="692" y="95"/>
                      <a:pt x="693" y="93"/>
                    </a:cubicBezTo>
                    <a:cubicBezTo>
                      <a:pt x="694" y="90"/>
                      <a:pt x="695" y="88"/>
                      <a:pt x="695" y="86"/>
                    </a:cubicBezTo>
                    <a:cubicBezTo>
                      <a:pt x="695" y="83"/>
                      <a:pt x="695" y="79"/>
                      <a:pt x="696" y="75"/>
                    </a:cubicBezTo>
                    <a:cubicBezTo>
                      <a:pt x="696" y="70"/>
                      <a:pt x="697" y="66"/>
                      <a:pt x="697" y="62"/>
                    </a:cubicBezTo>
                    <a:cubicBezTo>
                      <a:pt x="692" y="62"/>
                      <a:pt x="692" y="62"/>
                      <a:pt x="692" y="62"/>
                    </a:cubicBezTo>
                    <a:cubicBezTo>
                      <a:pt x="690" y="62"/>
                      <a:pt x="688" y="61"/>
                      <a:pt x="687" y="61"/>
                    </a:cubicBezTo>
                    <a:cubicBezTo>
                      <a:pt x="686" y="60"/>
                      <a:pt x="686" y="60"/>
                      <a:pt x="686" y="60"/>
                    </a:cubicBezTo>
                    <a:cubicBezTo>
                      <a:pt x="685" y="60"/>
                      <a:pt x="685" y="60"/>
                      <a:pt x="684" y="61"/>
                    </a:cubicBezTo>
                    <a:cubicBezTo>
                      <a:pt x="682" y="61"/>
                      <a:pt x="681" y="62"/>
                      <a:pt x="679" y="62"/>
                    </a:cubicBezTo>
                    <a:cubicBezTo>
                      <a:pt x="675" y="63"/>
                      <a:pt x="672" y="62"/>
                      <a:pt x="668" y="61"/>
                    </a:cubicBezTo>
                    <a:cubicBezTo>
                      <a:pt x="665" y="60"/>
                      <a:pt x="663" y="58"/>
                      <a:pt x="663" y="55"/>
                    </a:cubicBezTo>
                    <a:cubicBezTo>
                      <a:pt x="662" y="52"/>
                      <a:pt x="663" y="49"/>
                      <a:pt x="666" y="47"/>
                    </a:cubicBezTo>
                    <a:cubicBezTo>
                      <a:pt x="668" y="45"/>
                      <a:pt x="671" y="44"/>
                      <a:pt x="675" y="43"/>
                    </a:cubicBezTo>
                    <a:cubicBezTo>
                      <a:pt x="679" y="42"/>
                      <a:pt x="683" y="42"/>
                      <a:pt x="686" y="44"/>
                    </a:cubicBezTo>
                    <a:cubicBezTo>
                      <a:pt x="690" y="45"/>
                      <a:pt x="691" y="47"/>
                      <a:pt x="692" y="50"/>
                    </a:cubicBezTo>
                    <a:cubicBezTo>
                      <a:pt x="692" y="52"/>
                      <a:pt x="692" y="53"/>
                      <a:pt x="692" y="54"/>
                    </a:cubicBezTo>
                    <a:cubicBezTo>
                      <a:pt x="692" y="54"/>
                      <a:pt x="692" y="54"/>
                      <a:pt x="692" y="54"/>
                    </a:cubicBezTo>
                    <a:cubicBezTo>
                      <a:pt x="697" y="54"/>
                      <a:pt x="697" y="54"/>
                      <a:pt x="697" y="54"/>
                    </a:cubicBezTo>
                    <a:cubicBezTo>
                      <a:pt x="697" y="53"/>
                      <a:pt x="698" y="52"/>
                      <a:pt x="698" y="51"/>
                    </a:cubicBezTo>
                    <a:cubicBezTo>
                      <a:pt x="698" y="50"/>
                      <a:pt x="698" y="49"/>
                      <a:pt x="698" y="49"/>
                    </a:cubicBezTo>
                    <a:cubicBezTo>
                      <a:pt x="698" y="45"/>
                      <a:pt x="699" y="43"/>
                      <a:pt x="700" y="42"/>
                    </a:cubicBezTo>
                    <a:cubicBezTo>
                      <a:pt x="702" y="40"/>
                      <a:pt x="704" y="40"/>
                      <a:pt x="706" y="40"/>
                    </a:cubicBezTo>
                    <a:cubicBezTo>
                      <a:pt x="708" y="40"/>
                      <a:pt x="710" y="41"/>
                      <a:pt x="712" y="42"/>
                    </a:cubicBezTo>
                    <a:cubicBezTo>
                      <a:pt x="713" y="43"/>
                      <a:pt x="714" y="45"/>
                      <a:pt x="714" y="48"/>
                    </a:cubicBezTo>
                    <a:cubicBezTo>
                      <a:pt x="713" y="53"/>
                      <a:pt x="713" y="53"/>
                      <a:pt x="713" y="53"/>
                    </a:cubicBezTo>
                    <a:cubicBezTo>
                      <a:pt x="718" y="53"/>
                      <a:pt x="718" y="53"/>
                      <a:pt x="718" y="53"/>
                    </a:cubicBezTo>
                    <a:cubicBezTo>
                      <a:pt x="720" y="53"/>
                      <a:pt x="722" y="53"/>
                      <a:pt x="723" y="54"/>
                    </a:cubicBezTo>
                    <a:cubicBezTo>
                      <a:pt x="725" y="55"/>
                      <a:pt x="725" y="56"/>
                      <a:pt x="725" y="57"/>
                    </a:cubicBezTo>
                    <a:cubicBezTo>
                      <a:pt x="725" y="58"/>
                      <a:pt x="725" y="59"/>
                      <a:pt x="723" y="60"/>
                    </a:cubicBezTo>
                    <a:cubicBezTo>
                      <a:pt x="722" y="61"/>
                      <a:pt x="720" y="61"/>
                      <a:pt x="718" y="61"/>
                    </a:cubicBezTo>
                    <a:cubicBezTo>
                      <a:pt x="712" y="61"/>
                      <a:pt x="712" y="61"/>
                      <a:pt x="712" y="61"/>
                    </a:cubicBezTo>
                    <a:cubicBezTo>
                      <a:pt x="711" y="66"/>
                      <a:pt x="711" y="72"/>
                      <a:pt x="710" y="78"/>
                    </a:cubicBezTo>
                    <a:cubicBezTo>
                      <a:pt x="710" y="84"/>
                      <a:pt x="710" y="90"/>
                      <a:pt x="709" y="95"/>
                    </a:cubicBezTo>
                    <a:cubicBezTo>
                      <a:pt x="709" y="101"/>
                      <a:pt x="709" y="105"/>
                      <a:pt x="710" y="109"/>
                    </a:cubicBezTo>
                    <a:cubicBezTo>
                      <a:pt x="710" y="112"/>
                      <a:pt x="711" y="114"/>
                      <a:pt x="712" y="114"/>
                    </a:cubicBezTo>
                    <a:cubicBezTo>
                      <a:pt x="712" y="114"/>
                      <a:pt x="714" y="113"/>
                      <a:pt x="715" y="110"/>
                    </a:cubicBezTo>
                    <a:cubicBezTo>
                      <a:pt x="717" y="108"/>
                      <a:pt x="718" y="105"/>
                      <a:pt x="720" y="102"/>
                    </a:cubicBezTo>
                    <a:cubicBezTo>
                      <a:pt x="721" y="98"/>
                      <a:pt x="722" y="95"/>
                      <a:pt x="724" y="92"/>
                    </a:cubicBezTo>
                    <a:cubicBezTo>
                      <a:pt x="725" y="89"/>
                      <a:pt x="726" y="87"/>
                      <a:pt x="726" y="86"/>
                    </a:cubicBezTo>
                    <a:cubicBezTo>
                      <a:pt x="726" y="84"/>
                      <a:pt x="726" y="82"/>
                      <a:pt x="726" y="80"/>
                    </a:cubicBezTo>
                    <a:cubicBezTo>
                      <a:pt x="726" y="76"/>
                      <a:pt x="726" y="72"/>
                      <a:pt x="726" y="68"/>
                    </a:cubicBezTo>
                    <a:cubicBezTo>
                      <a:pt x="727" y="65"/>
                      <a:pt x="728" y="64"/>
                      <a:pt x="729" y="62"/>
                    </a:cubicBezTo>
                    <a:cubicBezTo>
                      <a:pt x="731" y="61"/>
                      <a:pt x="733" y="60"/>
                      <a:pt x="735" y="60"/>
                    </a:cubicBezTo>
                    <a:cubicBezTo>
                      <a:pt x="737" y="60"/>
                      <a:pt x="739" y="60"/>
                      <a:pt x="741" y="61"/>
                    </a:cubicBezTo>
                    <a:cubicBezTo>
                      <a:pt x="743" y="62"/>
                      <a:pt x="743" y="63"/>
                      <a:pt x="743" y="65"/>
                    </a:cubicBezTo>
                    <a:cubicBezTo>
                      <a:pt x="743" y="69"/>
                      <a:pt x="743" y="74"/>
                      <a:pt x="742" y="79"/>
                    </a:cubicBezTo>
                    <a:cubicBezTo>
                      <a:pt x="742" y="84"/>
                      <a:pt x="741" y="89"/>
                      <a:pt x="741" y="94"/>
                    </a:cubicBezTo>
                    <a:cubicBezTo>
                      <a:pt x="741" y="98"/>
                      <a:pt x="741" y="102"/>
                      <a:pt x="741" y="105"/>
                    </a:cubicBezTo>
                    <a:cubicBezTo>
                      <a:pt x="741" y="108"/>
                      <a:pt x="741" y="110"/>
                      <a:pt x="742" y="110"/>
                    </a:cubicBezTo>
                    <a:cubicBezTo>
                      <a:pt x="743" y="111"/>
                      <a:pt x="744" y="110"/>
                      <a:pt x="744" y="109"/>
                    </a:cubicBezTo>
                    <a:cubicBezTo>
                      <a:pt x="745" y="107"/>
                      <a:pt x="746" y="105"/>
                      <a:pt x="747" y="103"/>
                    </a:cubicBezTo>
                    <a:cubicBezTo>
                      <a:pt x="748" y="101"/>
                      <a:pt x="748" y="98"/>
                      <a:pt x="749" y="95"/>
                    </a:cubicBezTo>
                    <a:cubicBezTo>
                      <a:pt x="750" y="92"/>
                      <a:pt x="750" y="89"/>
                      <a:pt x="751" y="87"/>
                    </a:cubicBezTo>
                    <a:cubicBezTo>
                      <a:pt x="751" y="84"/>
                      <a:pt x="752" y="82"/>
                      <a:pt x="752" y="79"/>
                    </a:cubicBezTo>
                    <a:cubicBezTo>
                      <a:pt x="752" y="78"/>
                      <a:pt x="752" y="78"/>
                      <a:pt x="752" y="77"/>
                    </a:cubicBezTo>
                    <a:cubicBezTo>
                      <a:pt x="753" y="72"/>
                      <a:pt x="753" y="72"/>
                      <a:pt x="753" y="72"/>
                    </a:cubicBezTo>
                    <a:cubicBezTo>
                      <a:pt x="753" y="71"/>
                      <a:pt x="753" y="69"/>
                      <a:pt x="755" y="68"/>
                    </a:cubicBezTo>
                    <a:cubicBezTo>
                      <a:pt x="757" y="68"/>
                      <a:pt x="759" y="67"/>
                      <a:pt x="761" y="67"/>
                    </a:cubicBezTo>
                    <a:cubicBezTo>
                      <a:pt x="763" y="67"/>
                      <a:pt x="764" y="67"/>
                      <a:pt x="766" y="68"/>
                    </a:cubicBezTo>
                    <a:cubicBezTo>
                      <a:pt x="767" y="69"/>
                      <a:pt x="768" y="70"/>
                      <a:pt x="768" y="72"/>
                    </a:cubicBezTo>
                    <a:cubicBezTo>
                      <a:pt x="768" y="75"/>
                      <a:pt x="767" y="79"/>
                      <a:pt x="767" y="83"/>
                    </a:cubicBezTo>
                    <a:cubicBezTo>
                      <a:pt x="767" y="88"/>
                      <a:pt x="766" y="93"/>
                      <a:pt x="766" y="98"/>
                    </a:cubicBezTo>
                    <a:cubicBezTo>
                      <a:pt x="766" y="103"/>
                      <a:pt x="766" y="109"/>
                      <a:pt x="766" y="114"/>
                    </a:cubicBezTo>
                    <a:cubicBezTo>
                      <a:pt x="765" y="119"/>
                      <a:pt x="765" y="124"/>
                      <a:pt x="765" y="129"/>
                    </a:cubicBezTo>
                    <a:cubicBezTo>
                      <a:pt x="765" y="134"/>
                      <a:pt x="765" y="138"/>
                      <a:pt x="765" y="141"/>
                    </a:cubicBezTo>
                    <a:cubicBezTo>
                      <a:pt x="765" y="145"/>
                      <a:pt x="765" y="147"/>
                      <a:pt x="765" y="148"/>
                    </a:cubicBezTo>
                    <a:close/>
                    <a:moveTo>
                      <a:pt x="521" y="65"/>
                    </a:moveTo>
                    <a:cubicBezTo>
                      <a:pt x="521" y="77"/>
                      <a:pt x="521" y="77"/>
                      <a:pt x="521" y="77"/>
                    </a:cubicBezTo>
                    <a:cubicBezTo>
                      <a:pt x="521" y="77"/>
                      <a:pt x="520" y="78"/>
                      <a:pt x="519" y="78"/>
                    </a:cubicBezTo>
                    <a:cubicBezTo>
                      <a:pt x="518" y="80"/>
                      <a:pt x="516" y="83"/>
                      <a:pt x="515" y="86"/>
                    </a:cubicBezTo>
                    <a:cubicBezTo>
                      <a:pt x="514" y="90"/>
                      <a:pt x="513" y="93"/>
                      <a:pt x="513" y="97"/>
                    </a:cubicBezTo>
                    <a:cubicBezTo>
                      <a:pt x="512" y="101"/>
                      <a:pt x="512" y="105"/>
                      <a:pt x="512" y="109"/>
                    </a:cubicBezTo>
                    <a:cubicBezTo>
                      <a:pt x="512" y="112"/>
                      <a:pt x="513" y="115"/>
                      <a:pt x="514" y="118"/>
                    </a:cubicBezTo>
                    <a:cubicBezTo>
                      <a:pt x="515" y="120"/>
                      <a:pt x="516" y="122"/>
                      <a:pt x="518" y="122"/>
                    </a:cubicBezTo>
                    <a:cubicBezTo>
                      <a:pt x="519" y="122"/>
                      <a:pt x="520" y="122"/>
                      <a:pt x="521" y="121"/>
                    </a:cubicBezTo>
                    <a:cubicBezTo>
                      <a:pt x="521" y="130"/>
                      <a:pt x="521" y="130"/>
                      <a:pt x="521" y="130"/>
                    </a:cubicBezTo>
                    <a:cubicBezTo>
                      <a:pt x="521" y="130"/>
                      <a:pt x="521" y="130"/>
                      <a:pt x="521" y="130"/>
                    </a:cubicBezTo>
                    <a:cubicBezTo>
                      <a:pt x="518" y="131"/>
                      <a:pt x="516" y="132"/>
                      <a:pt x="513" y="131"/>
                    </a:cubicBezTo>
                    <a:cubicBezTo>
                      <a:pt x="509" y="130"/>
                      <a:pt x="506" y="127"/>
                      <a:pt x="504" y="123"/>
                    </a:cubicBezTo>
                    <a:cubicBezTo>
                      <a:pt x="501" y="120"/>
                      <a:pt x="500" y="115"/>
                      <a:pt x="499" y="110"/>
                    </a:cubicBezTo>
                    <a:cubicBezTo>
                      <a:pt x="499" y="109"/>
                      <a:pt x="499" y="109"/>
                      <a:pt x="499" y="109"/>
                    </a:cubicBezTo>
                    <a:cubicBezTo>
                      <a:pt x="498" y="109"/>
                      <a:pt x="498" y="110"/>
                      <a:pt x="498" y="110"/>
                    </a:cubicBezTo>
                    <a:cubicBezTo>
                      <a:pt x="496" y="113"/>
                      <a:pt x="494" y="116"/>
                      <a:pt x="491" y="119"/>
                    </a:cubicBezTo>
                    <a:cubicBezTo>
                      <a:pt x="488" y="122"/>
                      <a:pt x="485" y="124"/>
                      <a:pt x="482" y="126"/>
                    </a:cubicBezTo>
                    <a:cubicBezTo>
                      <a:pt x="479" y="127"/>
                      <a:pt x="477" y="128"/>
                      <a:pt x="474" y="129"/>
                    </a:cubicBezTo>
                    <a:cubicBezTo>
                      <a:pt x="474" y="119"/>
                      <a:pt x="474" y="119"/>
                      <a:pt x="474" y="119"/>
                    </a:cubicBezTo>
                    <a:cubicBezTo>
                      <a:pt x="475" y="119"/>
                      <a:pt x="477" y="119"/>
                      <a:pt x="478" y="118"/>
                    </a:cubicBezTo>
                    <a:cubicBezTo>
                      <a:pt x="480" y="117"/>
                      <a:pt x="482" y="115"/>
                      <a:pt x="484" y="113"/>
                    </a:cubicBezTo>
                    <a:cubicBezTo>
                      <a:pt x="486" y="111"/>
                      <a:pt x="488" y="109"/>
                      <a:pt x="490" y="106"/>
                    </a:cubicBezTo>
                    <a:cubicBezTo>
                      <a:pt x="492" y="103"/>
                      <a:pt x="493" y="100"/>
                      <a:pt x="495" y="98"/>
                    </a:cubicBezTo>
                    <a:cubicBezTo>
                      <a:pt x="496" y="95"/>
                      <a:pt x="497" y="93"/>
                      <a:pt x="498" y="91"/>
                    </a:cubicBezTo>
                    <a:cubicBezTo>
                      <a:pt x="499" y="88"/>
                      <a:pt x="500" y="87"/>
                      <a:pt x="500" y="86"/>
                    </a:cubicBezTo>
                    <a:cubicBezTo>
                      <a:pt x="500" y="86"/>
                      <a:pt x="500" y="85"/>
                      <a:pt x="500" y="85"/>
                    </a:cubicBezTo>
                    <a:cubicBezTo>
                      <a:pt x="501" y="83"/>
                      <a:pt x="502" y="81"/>
                      <a:pt x="503" y="78"/>
                    </a:cubicBezTo>
                    <a:cubicBezTo>
                      <a:pt x="505" y="74"/>
                      <a:pt x="508" y="70"/>
                      <a:pt x="512" y="68"/>
                    </a:cubicBezTo>
                    <a:cubicBezTo>
                      <a:pt x="515" y="66"/>
                      <a:pt x="518" y="65"/>
                      <a:pt x="521" y="65"/>
                    </a:cubicBezTo>
                    <a:close/>
                    <a:moveTo>
                      <a:pt x="474" y="93"/>
                    </a:moveTo>
                    <a:cubicBezTo>
                      <a:pt x="476" y="93"/>
                      <a:pt x="477" y="93"/>
                      <a:pt x="479" y="92"/>
                    </a:cubicBezTo>
                    <a:cubicBezTo>
                      <a:pt x="481" y="92"/>
                      <a:pt x="483" y="91"/>
                      <a:pt x="484" y="90"/>
                    </a:cubicBezTo>
                    <a:cubicBezTo>
                      <a:pt x="486" y="89"/>
                      <a:pt x="487" y="88"/>
                      <a:pt x="489" y="86"/>
                    </a:cubicBezTo>
                    <a:cubicBezTo>
                      <a:pt x="490" y="84"/>
                      <a:pt x="491" y="82"/>
                      <a:pt x="490" y="78"/>
                    </a:cubicBezTo>
                    <a:cubicBezTo>
                      <a:pt x="490" y="75"/>
                      <a:pt x="489" y="72"/>
                      <a:pt x="488" y="69"/>
                    </a:cubicBezTo>
                    <a:cubicBezTo>
                      <a:pt x="487" y="66"/>
                      <a:pt x="485" y="63"/>
                      <a:pt x="482" y="61"/>
                    </a:cubicBezTo>
                    <a:cubicBezTo>
                      <a:pt x="480" y="59"/>
                      <a:pt x="477" y="58"/>
                      <a:pt x="474" y="57"/>
                    </a:cubicBezTo>
                    <a:cubicBezTo>
                      <a:pt x="474" y="69"/>
                      <a:pt x="474" y="69"/>
                      <a:pt x="474" y="69"/>
                    </a:cubicBezTo>
                    <a:cubicBezTo>
                      <a:pt x="474" y="68"/>
                      <a:pt x="475" y="68"/>
                      <a:pt x="476" y="67"/>
                    </a:cubicBezTo>
                    <a:cubicBezTo>
                      <a:pt x="476" y="67"/>
                      <a:pt x="477" y="67"/>
                      <a:pt x="477" y="69"/>
                    </a:cubicBezTo>
                    <a:cubicBezTo>
                      <a:pt x="478" y="70"/>
                      <a:pt x="478" y="71"/>
                      <a:pt x="478" y="73"/>
                    </a:cubicBezTo>
                    <a:cubicBezTo>
                      <a:pt x="478" y="74"/>
                      <a:pt x="478" y="76"/>
                      <a:pt x="478" y="78"/>
                    </a:cubicBezTo>
                    <a:cubicBezTo>
                      <a:pt x="478" y="79"/>
                      <a:pt x="478" y="81"/>
                      <a:pt x="477" y="81"/>
                    </a:cubicBezTo>
                    <a:cubicBezTo>
                      <a:pt x="477" y="82"/>
                      <a:pt x="475" y="83"/>
                      <a:pt x="474" y="84"/>
                    </a:cubicBezTo>
                    <a:cubicBezTo>
                      <a:pt x="474" y="84"/>
                      <a:pt x="474" y="84"/>
                      <a:pt x="474" y="84"/>
                    </a:cubicBezTo>
                    <a:lnTo>
                      <a:pt x="474" y="93"/>
                    </a:lnTo>
                    <a:close/>
                    <a:moveTo>
                      <a:pt x="474" y="57"/>
                    </a:moveTo>
                    <a:cubicBezTo>
                      <a:pt x="474" y="69"/>
                      <a:pt x="474" y="69"/>
                      <a:pt x="474" y="69"/>
                    </a:cubicBezTo>
                    <a:cubicBezTo>
                      <a:pt x="473" y="70"/>
                      <a:pt x="473" y="71"/>
                      <a:pt x="472" y="73"/>
                    </a:cubicBezTo>
                    <a:cubicBezTo>
                      <a:pt x="471" y="76"/>
                      <a:pt x="470" y="80"/>
                      <a:pt x="469" y="84"/>
                    </a:cubicBezTo>
                    <a:cubicBezTo>
                      <a:pt x="471" y="84"/>
                      <a:pt x="472" y="84"/>
                      <a:pt x="474" y="84"/>
                    </a:cubicBezTo>
                    <a:cubicBezTo>
                      <a:pt x="474" y="93"/>
                      <a:pt x="474" y="93"/>
                      <a:pt x="474" y="93"/>
                    </a:cubicBezTo>
                    <a:cubicBezTo>
                      <a:pt x="474" y="93"/>
                      <a:pt x="473" y="94"/>
                      <a:pt x="473" y="94"/>
                    </a:cubicBezTo>
                    <a:cubicBezTo>
                      <a:pt x="471" y="94"/>
                      <a:pt x="469" y="94"/>
                      <a:pt x="468" y="94"/>
                    </a:cubicBezTo>
                    <a:cubicBezTo>
                      <a:pt x="467" y="97"/>
                      <a:pt x="467" y="100"/>
                      <a:pt x="467" y="103"/>
                    </a:cubicBezTo>
                    <a:cubicBezTo>
                      <a:pt x="467" y="106"/>
                      <a:pt x="467" y="108"/>
                      <a:pt x="467" y="110"/>
                    </a:cubicBezTo>
                    <a:cubicBezTo>
                      <a:pt x="468" y="113"/>
                      <a:pt x="468" y="115"/>
                      <a:pt x="469" y="116"/>
                    </a:cubicBezTo>
                    <a:cubicBezTo>
                      <a:pt x="470" y="118"/>
                      <a:pt x="471" y="119"/>
                      <a:pt x="472" y="119"/>
                    </a:cubicBezTo>
                    <a:cubicBezTo>
                      <a:pt x="473" y="119"/>
                      <a:pt x="473" y="119"/>
                      <a:pt x="474" y="119"/>
                    </a:cubicBezTo>
                    <a:cubicBezTo>
                      <a:pt x="474" y="129"/>
                      <a:pt x="474" y="129"/>
                      <a:pt x="474" y="129"/>
                    </a:cubicBezTo>
                    <a:cubicBezTo>
                      <a:pt x="473" y="129"/>
                      <a:pt x="472" y="129"/>
                      <a:pt x="471" y="129"/>
                    </a:cubicBezTo>
                    <a:cubicBezTo>
                      <a:pt x="465" y="129"/>
                      <a:pt x="462" y="127"/>
                      <a:pt x="459" y="123"/>
                    </a:cubicBezTo>
                    <a:cubicBezTo>
                      <a:pt x="456" y="120"/>
                      <a:pt x="454" y="116"/>
                      <a:pt x="453" y="111"/>
                    </a:cubicBezTo>
                    <a:cubicBezTo>
                      <a:pt x="452" y="113"/>
                      <a:pt x="451" y="115"/>
                      <a:pt x="449" y="117"/>
                    </a:cubicBezTo>
                    <a:cubicBezTo>
                      <a:pt x="448" y="119"/>
                      <a:pt x="445" y="122"/>
                      <a:pt x="443" y="123"/>
                    </a:cubicBezTo>
                    <a:cubicBezTo>
                      <a:pt x="441" y="125"/>
                      <a:pt x="438" y="125"/>
                      <a:pt x="435" y="125"/>
                    </a:cubicBezTo>
                    <a:cubicBezTo>
                      <a:pt x="432" y="125"/>
                      <a:pt x="429" y="124"/>
                      <a:pt x="428" y="121"/>
                    </a:cubicBezTo>
                    <a:cubicBezTo>
                      <a:pt x="426" y="118"/>
                      <a:pt x="425" y="115"/>
                      <a:pt x="425" y="111"/>
                    </a:cubicBezTo>
                    <a:cubicBezTo>
                      <a:pt x="424" y="107"/>
                      <a:pt x="424" y="102"/>
                      <a:pt x="425" y="98"/>
                    </a:cubicBezTo>
                    <a:cubicBezTo>
                      <a:pt x="426" y="93"/>
                      <a:pt x="426" y="89"/>
                      <a:pt x="428" y="86"/>
                    </a:cubicBezTo>
                    <a:cubicBezTo>
                      <a:pt x="427" y="86"/>
                      <a:pt x="426" y="86"/>
                      <a:pt x="425" y="86"/>
                    </a:cubicBezTo>
                    <a:cubicBezTo>
                      <a:pt x="425" y="86"/>
                      <a:pt x="424" y="86"/>
                      <a:pt x="423" y="86"/>
                    </a:cubicBezTo>
                    <a:cubicBezTo>
                      <a:pt x="423" y="86"/>
                      <a:pt x="423" y="86"/>
                      <a:pt x="423" y="86"/>
                    </a:cubicBezTo>
                    <a:cubicBezTo>
                      <a:pt x="423" y="87"/>
                      <a:pt x="423" y="87"/>
                      <a:pt x="423" y="87"/>
                    </a:cubicBezTo>
                    <a:cubicBezTo>
                      <a:pt x="423" y="88"/>
                      <a:pt x="422" y="90"/>
                      <a:pt x="422" y="92"/>
                    </a:cubicBezTo>
                    <a:cubicBezTo>
                      <a:pt x="421" y="94"/>
                      <a:pt x="420" y="97"/>
                      <a:pt x="419" y="99"/>
                    </a:cubicBezTo>
                    <a:cubicBezTo>
                      <a:pt x="417" y="102"/>
                      <a:pt x="416" y="105"/>
                      <a:pt x="414" y="108"/>
                    </a:cubicBezTo>
                    <a:cubicBezTo>
                      <a:pt x="412" y="111"/>
                      <a:pt x="410" y="113"/>
                      <a:pt x="408" y="116"/>
                    </a:cubicBezTo>
                    <a:cubicBezTo>
                      <a:pt x="405" y="118"/>
                      <a:pt x="402" y="120"/>
                      <a:pt x="399" y="122"/>
                    </a:cubicBezTo>
                    <a:cubicBezTo>
                      <a:pt x="396" y="123"/>
                      <a:pt x="393" y="124"/>
                      <a:pt x="389" y="124"/>
                    </a:cubicBezTo>
                    <a:cubicBezTo>
                      <a:pt x="384" y="123"/>
                      <a:pt x="380" y="122"/>
                      <a:pt x="377" y="119"/>
                    </a:cubicBezTo>
                    <a:cubicBezTo>
                      <a:pt x="374" y="116"/>
                      <a:pt x="372" y="112"/>
                      <a:pt x="371" y="107"/>
                    </a:cubicBezTo>
                    <a:cubicBezTo>
                      <a:pt x="370" y="103"/>
                      <a:pt x="370" y="98"/>
                      <a:pt x="371" y="93"/>
                    </a:cubicBezTo>
                    <a:cubicBezTo>
                      <a:pt x="372" y="88"/>
                      <a:pt x="373" y="83"/>
                      <a:pt x="375" y="79"/>
                    </a:cubicBezTo>
                    <a:cubicBezTo>
                      <a:pt x="377" y="74"/>
                      <a:pt x="379" y="70"/>
                      <a:pt x="382" y="67"/>
                    </a:cubicBezTo>
                    <a:cubicBezTo>
                      <a:pt x="385" y="65"/>
                      <a:pt x="388" y="63"/>
                      <a:pt x="391" y="63"/>
                    </a:cubicBezTo>
                    <a:cubicBezTo>
                      <a:pt x="397" y="63"/>
                      <a:pt x="400" y="65"/>
                      <a:pt x="403" y="70"/>
                    </a:cubicBezTo>
                    <a:cubicBezTo>
                      <a:pt x="406" y="75"/>
                      <a:pt x="407" y="80"/>
                      <a:pt x="406" y="87"/>
                    </a:cubicBezTo>
                    <a:cubicBezTo>
                      <a:pt x="406" y="89"/>
                      <a:pt x="405" y="92"/>
                      <a:pt x="404" y="93"/>
                    </a:cubicBezTo>
                    <a:cubicBezTo>
                      <a:pt x="402" y="95"/>
                      <a:pt x="400" y="96"/>
                      <a:pt x="399" y="97"/>
                    </a:cubicBezTo>
                    <a:cubicBezTo>
                      <a:pt x="397" y="98"/>
                      <a:pt x="396" y="98"/>
                      <a:pt x="395" y="97"/>
                    </a:cubicBezTo>
                    <a:cubicBezTo>
                      <a:pt x="393" y="97"/>
                      <a:pt x="393" y="96"/>
                      <a:pt x="393" y="94"/>
                    </a:cubicBezTo>
                    <a:cubicBezTo>
                      <a:pt x="393" y="93"/>
                      <a:pt x="394" y="91"/>
                      <a:pt x="394" y="89"/>
                    </a:cubicBezTo>
                    <a:cubicBezTo>
                      <a:pt x="395" y="86"/>
                      <a:pt x="395" y="84"/>
                      <a:pt x="395" y="81"/>
                    </a:cubicBezTo>
                    <a:cubicBezTo>
                      <a:pt x="395" y="78"/>
                      <a:pt x="395" y="76"/>
                      <a:pt x="395" y="74"/>
                    </a:cubicBezTo>
                    <a:cubicBezTo>
                      <a:pt x="395" y="72"/>
                      <a:pt x="395" y="72"/>
                      <a:pt x="394" y="72"/>
                    </a:cubicBezTo>
                    <a:cubicBezTo>
                      <a:pt x="393" y="72"/>
                      <a:pt x="392" y="73"/>
                      <a:pt x="391" y="75"/>
                    </a:cubicBezTo>
                    <a:cubicBezTo>
                      <a:pt x="390" y="77"/>
                      <a:pt x="389" y="79"/>
                      <a:pt x="388" y="82"/>
                    </a:cubicBezTo>
                    <a:cubicBezTo>
                      <a:pt x="387" y="85"/>
                      <a:pt x="387" y="88"/>
                      <a:pt x="386" y="92"/>
                    </a:cubicBezTo>
                    <a:cubicBezTo>
                      <a:pt x="385" y="95"/>
                      <a:pt x="385" y="98"/>
                      <a:pt x="385" y="102"/>
                    </a:cubicBezTo>
                    <a:cubicBezTo>
                      <a:pt x="385" y="105"/>
                      <a:pt x="385" y="107"/>
                      <a:pt x="386" y="110"/>
                    </a:cubicBezTo>
                    <a:cubicBezTo>
                      <a:pt x="387" y="112"/>
                      <a:pt x="388" y="113"/>
                      <a:pt x="390" y="114"/>
                    </a:cubicBezTo>
                    <a:cubicBezTo>
                      <a:pt x="394" y="115"/>
                      <a:pt x="397" y="114"/>
                      <a:pt x="400" y="112"/>
                    </a:cubicBezTo>
                    <a:cubicBezTo>
                      <a:pt x="403" y="109"/>
                      <a:pt x="405" y="107"/>
                      <a:pt x="407" y="103"/>
                    </a:cubicBezTo>
                    <a:cubicBezTo>
                      <a:pt x="410" y="100"/>
                      <a:pt x="412" y="96"/>
                      <a:pt x="413" y="93"/>
                    </a:cubicBezTo>
                    <a:cubicBezTo>
                      <a:pt x="414" y="91"/>
                      <a:pt x="415" y="89"/>
                      <a:pt x="415" y="88"/>
                    </a:cubicBezTo>
                    <a:cubicBezTo>
                      <a:pt x="415" y="88"/>
                      <a:pt x="415" y="87"/>
                      <a:pt x="416" y="87"/>
                    </a:cubicBezTo>
                    <a:cubicBezTo>
                      <a:pt x="417" y="83"/>
                      <a:pt x="417" y="83"/>
                      <a:pt x="417" y="83"/>
                    </a:cubicBezTo>
                    <a:cubicBezTo>
                      <a:pt x="416" y="82"/>
                      <a:pt x="415" y="81"/>
                      <a:pt x="415" y="79"/>
                    </a:cubicBezTo>
                    <a:cubicBezTo>
                      <a:pt x="415" y="77"/>
                      <a:pt x="415" y="76"/>
                      <a:pt x="416" y="74"/>
                    </a:cubicBezTo>
                    <a:cubicBezTo>
                      <a:pt x="416" y="73"/>
                      <a:pt x="417" y="71"/>
                      <a:pt x="419" y="70"/>
                    </a:cubicBezTo>
                    <a:cubicBezTo>
                      <a:pt x="420" y="69"/>
                      <a:pt x="421" y="69"/>
                      <a:pt x="423" y="69"/>
                    </a:cubicBezTo>
                    <a:cubicBezTo>
                      <a:pt x="426" y="69"/>
                      <a:pt x="428" y="70"/>
                      <a:pt x="428" y="72"/>
                    </a:cubicBezTo>
                    <a:cubicBezTo>
                      <a:pt x="428" y="74"/>
                      <a:pt x="428" y="77"/>
                      <a:pt x="427" y="79"/>
                    </a:cubicBezTo>
                    <a:cubicBezTo>
                      <a:pt x="428" y="80"/>
                      <a:pt x="429" y="80"/>
                      <a:pt x="431" y="79"/>
                    </a:cubicBezTo>
                    <a:cubicBezTo>
                      <a:pt x="433" y="79"/>
                      <a:pt x="435" y="79"/>
                      <a:pt x="436" y="79"/>
                    </a:cubicBezTo>
                    <a:cubicBezTo>
                      <a:pt x="438" y="79"/>
                      <a:pt x="439" y="79"/>
                      <a:pt x="440" y="80"/>
                    </a:cubicBezTo>
                    <a:cubicBezTo>
                      <a:pt x="442" y="81"/>
                      <a:pt x="442" y="82"/>
                      <a:pt x="441" y="85"/>
                    </a:cubicBezTo>
                    <a:cubicBezTo>
                      <a:pt x="441" y="87"/>
                      <a:pt x="440" y="90"/>
                      <a:pt x="439" y="94"/>
                    </a:cubicBezTo>
                    <a:cubicBezTo>
                      <a:pt x="439" y="97"/>
                      <a:pt x="438" y="101"/>
                      <a:pt x="438" y="104"/>
                    </a:cubicBezTo>
                    <a:cubicBezTo>
                      <a:pt x="438" y="107"/>
                      <a:pt x="438" y="110"/>
                      <a:pt x="438" y="112"/>
                    </a:cubicBezTo>
                    <a:cubicBezTo>
                      <a:pt x="438" y="114"/>
                      <a:pt x="439" y="115"/>
                      <a:pt x="440" y="115"/>
                    </a:cubicBezTo>
                    <a:cubicBezTo>
                      <a:pt x="441" y="115"/>
                      <a:pt x="442" y="114"/>
                      <a:pt x="444" y="112"/>
                    </a:cubicBezTo>
                    <a:cubicBezTo>
                      <a:pt x="445" y="109"/>
                      <a:pt x="446" y="106"/>
                      <a:pt x="448" y="103"/>
                    </a:cubicBezTo>
                    <a:cubicBezTo>
                      <a:pt x="449" y="100"/>
                      <a:pt x="450" y="97"/>
                      <a:pt x="452" y="93"/>
                    </a:cubicBezTo>
                    <a:cubicBezTo>
                      <a:pt x="452" y="91"/>
                      <a:pt x="453" y="89"/>
                      <a:pt x="453" y="88"/>
                    </a:cubicBezTo>
                    <a:cubicBezTo>
                      <a:pt x="454" y="84"/>
                      <a:pt x="455" y="80"/>
                      <a:pt x="456" y="76"/>
                    </a:cubicBezTo>
                    <a:cubicBezTo>
                      <a:pt x="458" y="71"/>
                      <a:pt x="461" y="66"/>
                      <a:pt x="463" y="63"/>
                    </a:cubicBezTo>
                    <a:cubicBezTo>
                      <a:pt x="466" y="59"/>
                      <a:pt x="470" y="57"/>
                      <a:pt x="473" y="57"/>
                    </a:cubicBezTo>
                    <a:cubicBezTo>
                      <a:pt x="473" y="57"/>
                      <a:pt x="474" y="57"/>
                      <a:pt x="474" y="57"/>
                    </a:cubicBezTo>
                    <a:close/>
                    <a:moveTo>
                      <a:pt x="258" y="117"/>
                    </a:moveTo>
                    <a:cubicBezTo>
                      <a:pt x="258" y="108"/>
                      <a:pt x="258" y="108"/>
                      <a:pt x="258" y="108"/>
                    </a:cubicBezTo>
                    <a:cubicBezTo>
                      <a:pt x="258" y="108"/>
                      <a:pt x="258" y="108"/>
                      <a:pt x="258" y="108"/>
                    </a:cubicBezTo>
                    <a:cubicBezTo>
                      <a:pt x="260" y="108"/>
                      <a:pt x="261" y="107"/>
                      <a:pt x="262" y="106"/>
                    </a:cubicBezTo>
                    <a:cubicBezTo>
                      <a:pt x="263" y="104"/>
                      <a:pt x="264" y="102"/>
                      <a:pt x="264" y="99"/>
                    </a:cubicBezTo>
                    <a:cubicBezTo>
                      <a:pt x="265" y="97"/>
                      <a:pt x="265" y="94"/>
                      <a:pt x="265" y="91"/>
                    </a:cubicBezTo>
                    <a:cubicBezTo>
                      <a:pt x="265" y="88"/>
                      <a:pt x="264" y="85"/>
                      <a:pt x="264" y="82"/>
                    </a:cubicBezTo>
                    <a:cubicBezTo>
                      <a:pt x="263" y="80"/>
                      <a:pt x="262" y="77"/>
                      <a:pt x="261" y="75"/>
                    </a:cubicBezTo>
                    <a:cubicBezTo>
                      <a:pt x="260" y="74"/>
                      <a:pt x="259" y="73"/>
                      <a:pt x="258" y="73"/>
                    </a:cubicBezTo>
                    <a:cubicBezTo>
                      <a:pt x="258" y="65"/>
                      <a:pt x="258" y="65"/>
                      <a:pt x="258" y="65"/>
                    </a:cubicBezTo>
                    <a:cubicBezTo>
                      <a:pt x="258" y="65"/>
                      <a:pt x="258" y="65"/>
                      <a:pt x="258" y="65"/>
                    </a:cubicBezTo>
                    <a:cubicBezTo>
                      <a:pt x="263" y="65"/>
                      <a:pt x="267" y="67"/>
                      <a:pt x="270" y="69"/>
                    </a:cubicBezTo>
                    <a:cubicBezTo>
                      <a:pt x="273" y="72"/>
                      <a:pt x="275" y="75"/>
                      <a:pt x="276" y="79"/>
                    </a:cubicBezTo>
                    <a:cubicBezTo>
                      <a:pt x="278" y="83"/>
                      <a:pt x="278" y="87"/>
                      <a:pt x="278" y="92"/>
                    </a:cubicBezTo>
                    <a:cubicBezTo>
                      <a:pt x="278" y="96"/>
                      <a:pt x="277" y="100"/>
                      <a:pt x="275" y="104"/>
                    </a:cubicBezTo>
                    <a:cubicBezTo>
                      <a:pt x="273" y="108"/>
                      <a:pt x="271" y="111"/>
                      <a:pt x="267" y="114"/>
                    </a:cubicBezTo>
                    <a:cubicBezTo>
                      <a:pt x="265" y="116"/>
                      <a:pt x="261" y="117"/>
                      <a:pt x="258" y="117"/>
                    </a:cubicBezTo>
                    <a:close/>
                    <a:moveTo>
                      <a:pt x="322" y="148"/>
                    </a:moveTo>
                    <a:cubicBezTo>
                      <a:pt x="322" y="151"/>
                      <a:pt x="321" y="154"/>
                      <a:pt x="319" y="156"/>
                    </a:cubicBezTo>
                    <a:cubicBezTo>
                      <a:pt x="318" y="158"/>
                      <a:pt x="316" y="160"/>
                      <a:pt x="313" y="161"/>
                    </a:cubicBezTo>
                    <a:cubicBezTo>
                      <a:pt x="311" y="162"/>
                      <a:pt x="309" y="162"/>
                      <a:pt x="308" y="162"/>
                    </a:cubicBezTo>
                    <a:cubicBezTo>
                      <a:pt x="306" y="162"/>
                      <a:pt x="305" y="161"/>
                      <a:pt x="305" y="158"/>
                    </a:cubicBezTo>
                    <a:cubicBezTo>
                      <a:pt x="306" y="156"/>
                      <a:pt x="306" y="154"/>
                      <a:pt x="306" y="150"/>
                    </a:cubicBezTo>
                    <a:cubicBezTo>
                      <a:pt x="306" y="147"/>
                      <a:pt x="306" y="143"/>
                      <a:pt x="307" y="139"/>
                    </a:cubicBezTo>
                    <a:cubicBezTo>
                      <a:pt x="307" y="135"/>
                      <a:pt x="307" y="130"/>
                      <a:pt x="307" y="125"/>
                    </a:cubicBezTo>
                    <a:cubicBezTo>
                      <a:pt x="308" y="121"/>
                      <a:pt x="308" y="116"/>
                      <a:pt x="308" y="111"/>
                    </a:cubicBezTo>
                    <a:cubicBezTo>
                      <a:pt x="307" y="115"/>
                      <a:pt x="305" y="118"/>
                      <a:pt x="302" y="120"/>
                    </a:cubicBezTo>
                    <a:cubicBezTo>
                      <a:pt x="301" y="122"/>
                      <a:pt x="299" y="123"/>
                      <a:pt x="297" y="123"/>
                    </a:cubicBezTo>
                    <a:cubicBezTo>
                      <a:pt x="295" y="123"/>
                      <a:pt x="294" y="123"/>
                      <a:pt x="292" y="122"/>
                    </a:cubicBezTo>
                    <a:cubicBezTo>
                      <a:pt x="290" y="121"/>
                      <a:pt x="288" y="120"/>
                      <a:pt x="287" y="118"/>
                    </a:cubicBezTo>
                    <a:cubicBezTo>
                      <a:pt x="286" y="116"/>
                      <a:pt x="285" y="115"/>
                      <a:pt x="284" y="113"/>
                    </a:cubicBezTo>
                    <a:cubicBezTo>
                      <a:pt x="284" y="110"/>
                      <a:pt x="284" y="108"/>
                      <a:pt x="284" y="104"/>
                    </a:cubicBezTo>
                    <a:cubicBezTo>
                      <a:pt x="283" y="101"/>
                      <a:pt x="283" y="97"/>
                      <a:pt x="283" y="93"/>
                    </a:cubicBezTo>
                    <a:cubicBezTo>
                      <a:pt x="283" y="89"/>
                      <a:pt x="283" y="84"/>
                      <a:pt x="284" y="80"/>
                    </a:cubicBezTo>
                    <a:cubicBezTo>
                      <a:pt x="284" y="76"/>
                      <a:pt x="284" y="72"/>
                      <a:pt x="284" y="68"/>
                    </a:cubicBezTo>
                    <a:cubicBezTo>
                      <a:pt x="284" y="65"/>
                      <a:pt x="285" y="64"/>
                      <a:pt x="287" y="62"/>
                    </a:cubicBezTo>
                    <a:cubicBezTo>
                      <a:pt x="288" y="61"/>
                      <a:pt x="290" y="60"/>
                      <a:pt x="292" y="60"/>
                    </a:cubicBezTo>
                    <a:cubicBezTo>
                      <a:pt x="294" y="60"/>
                      <a:pt x="296" y="60"/>
                      <a:pt x="298" y="61"/>
                    </a:cubicBezTo>
                    <a:cubicBezTo>
                      <a:pt x="300" y="62"/>
                      <a:pt x="301" y="63"/>
                      <a:pt x="301" y="65"/>
                    </a:cubicBezTo>
                    <a:cubicBezTo>
                      <a:pt x="300" y="69"/>
                      <a:pt x="300" y="74"/>
                      <a:pt x="299" y="79"/>
                    </a:cubicBezTo>
                    <a:cubicBezTo>
                      <a:pt x="299" y="84"/>
                      <a:pt x="299" y="89"/>
                      <a:pt x="298" y="94"/>
                    </a:cubicBezTo>
                    <a:cubicBezTo>
                      <a:pt x="298" y="98"/>
                      <a:pt x="298" y="102"/>
                      <a:pt x="298" y="105"/>
                    </a:cubicBezTo>
                    <a:cubicBezTo>
                      <a:pt x="298" y="108"/>
                      <a:pt x="298" y="110"/>
                      <a:pt x="299" y="110"/>
                    </a:cubicBezTo>
                    <a:cubicBezTo>
                      <a:pt x="300" y="111"/>
                      <a:pt x="301" y="110"/>
                      <a:pt x="302" y="109"/>
                    </a:cubicBezTo>
                    <a:cubicBezTo>
                      <a:pt x="302" y="107"/>
                      <a:pt x="303" y="105"/>
                      <a:pt x="304" y="103"/>
                    </a:cubicBezTo>
                    <a:cubicBezTo>
                      <a:pt x="305" y="101"/>
                      <a:pt x="306" y="98"/>
                      <a:pt x="306" y="95"/>
                    </a:cubicBezTo>
                    <a:cubicBezTo>
                      <a:pt x="307" y="92"/>
                      <a:pt x="308" y="89"/>
                      <a:pt x="308" y="87"/>
                    </a:cubicBezTo>
                    <a:cubicBezTo>
                      <a:pt x="309" y="84"/>
                      <a:pt x="309" y="82"/>
                      <a:pt x="309" y="79"/>
                    </a:cubicBezTo>
                    <a:cubicBezTo>
                      <a:pt x="309" y="78"/>
                      <a:pt x="310" y="78"/>
                      <a:pt x="310" y="77"/>
                    </a:cubicBezTo>
                    <a:cubicBezTo>
                      <a:pt x="310" y="72"/>
                      <a:pt x="310" y="72"/>
                      <a:pt x="310" y="72"/>
                    </a:cubicBezTo>
                    <a:cubicBezTo>
                      <a:pt x="310" y="71"/>
                      <a:pt x="311" y="69"/>
                      <a:pt x="312" y="68"/>
                    </a:cubicBezTo>
                    <a:cubicBezTo>
                      <a:pt x="314" y="68"/>
                      <a:pt x="316" y="67"/>
                      <a:pt x="318" y="67"/>
                    </a:cubicBezTo>
                    <a:cubicBezTo>
                      <a:pt x="320" y="67"/>
                      <a:pt x="322" y="67"/>
                      <a:pt x="323" y="68"/>
                    </a:cubicBezTo>
                    <a:cubicBezTo>
                      <a:pt x="325" y="69"/>
                      <a:pt x="325" y="70"/>
                      <a:pt x="325" y="72"/>
                    </a:cubicBezTo>
                    <a:cubicBezTo>
                      <a:pt x="325" y="75"/>
                      <a:pt x="324" y="79"/>
                      <a:pt x="324" y="83"/>
                    </a:cubicBezTo>
                    <a:cubicBezTo>
                      <a:pt x="324" y="88"/>
                      <a:pt x="324" y="93"/>
                      <a:pt x="323" y="98"/>
                    </a:cubicBezTo>
                    <a:cubicBezTo>
                      <a:pt x="323" y="103"/>
                      <a:pt x="323" y="109"/>
                      <a:pt x="323" y="114"/>
                    </a:cubicBezTo>
                    <a:cubicBezTo>
                      <a:pt x="323" y="119"/>
                      <a:pt x="323" y="124"/>
                      <a:pt x="323" y="129"/>
                    </a:cubicBezTo>
                    <a:cubicBezTo>
                      <a:pt x="322" y="134"/>
                      <a:pt x="322" y="138"/>
                      <a:pt x="322" y="141"/>
                    </a:cubicBezTo>
                    <a:cubicBezTo>
                      <a:pt x="322" y="145"/>
                      <a:pt x="322" y="147"/>
                      <a:pt x="322" y="148"/>
                    </a:cubicBezTo>
                    <a:close/>
                    <a:moveTo>
                      <a:pt x="130" y="96"/>
                    </a:moveTo>
                    <a:cubicBezTo>
                      <a:pt x="132" y="94"/>
                      <a:pt x="133" y="92"/>
                      <a:pt x="134" y="89"/>
                    </a:cubicBezTo>
                    <a:cubicBezTo>
                      <a:pt x="134" y="86"/>
                      <a:pt x="135" y="83"/>
                      <a:pt x="136" y="81"/>
                    </a:cubicBezTo>
                    <a:cubicBezTo>
                      <a:pt x="136" y="78"/>
                      <a:pt x="137" y="76"/>
                      <a:pt x="137" y="74"/>
                    </a:cubicBezTo>
                    <a:cubicBezTo>
                      <a:pt x="138" y="72"/>
                      <a:pt x="139" y="71"/>
                      <a:pt x="140" y="71"/>
                    </a:cubicBezTo>
                    <a:cubicBezTo>
                      <a:pt x="142" y="71"/>
                      <a:pt x="143" y="72"/>
                      <a:pt x="144" y="73"/>
                    </a:cubicBezTo>
                    <a:cubicBezTo>
                      <a:pt x="145" y="74"/>
                      <a:pt x="146" y="76"/>
                      <a:pt x="147" y="77"/>
                    </a:cubicBezTo>
                    <a:cubicBezTo>
                      <a:pt x="148" y="79"/>
                      <a:pt x="148" y="81"/>
                      <a:pt x="149" y="83"/>
                    </a:cubicBezTo>
                    <a:cubicBezTo>
                      <a:pt x="149" y="85"/>
                      <a:pt x="149" y="87"/>
                      <a:pt x="149" y="88"/>
                    </a:cubicBezTo>
                    <a:cubicBezTo>
                      <a:pt x="149" y="96"/>
                      <a:pt x="147" y="103"/>
                      <a:pt x="141" y="109"/>
                    </a:cubicBezTo>
                    <a:cubicBezTo>
                      <a:pt x="136" y="114"/>
                      <a:pt x="130" y="119"/>
                      <a:pt x="122" y="123"/>
                    </a:cubicBezTo>
                    <a:cubicBezTo>
                      <a:pt x="114" y="127"/>
                      <a:pt x="105" y="130"/>
                      <a:pt x="96" y="132"/>
                    </a:cubicBezTo>
                    <a:cubicBezTo>
                      <a:pt x="86" y="133"/>
                      <a:pt x="78" y="134"/>
                      <a:pt x="69" y="134"/>
                    </a:cubicBezTo>
                    <a:cubicBezTo>
                      <a:pt x="63" y="134"/>
                      <a:pt x="57" y="134"/>
                      <a:pt x="49" y="133"/>
                    </a:cubicBezTo>
                    <a:cubicBezTo>
                      <a:pt x="42" y="132"/>
                      <a:pt x="34" y="130"/>
                      <a:pt x="28" y="127"/>
                    </a:cubicBezTo>
                    <a:cubicBezTo>
                      <a:pt x="21" y="125"/>
                      <a:pt x="15" y="121"/>
                      <a:pt x="11" y="116"/>
                    </a:cubicBezTo>
                    <a:cubicBezTo>
                      <a:pt x="6" y="111"/>
                      <a:pt x="4" y="104"/>
                      <a:pt x="4" y="96"/>
                    </a:cubicBezTo>
                    <a:cubicBezTo>
                      <a:pt x="4" y="89"/>
                      <a:pt x="6" y="83"/>
                      <a:pt x="11" y="79"/>
                    </a:cubicBezTo>
                    <a:cubicBezTo>
                      <a:pt x="15" y="75"/>
                      <a:pt x="21" y="71"/>
                      <a:pt x="27" y="68"/>
                    </a:cubicBezTo>
                    <a:cubicBezTo>
                      <a:pt x="24" y="67"/>
                      <a:pt x="20" y="66"/>
                      <a:pt x="17" y="65"/>
                    </a:cubicBezTo>
                    <a:cubicBezTo>
                      <a:pt x="14" y="63"/>
                      <a:pt x="11" y="61"/>
                      <a:pt x="8" y="59"/>
                    </a:cubicBezTo>
                    <a:cubicBezTo>
                      <a:pt x="6" y="57"/>
                      <a:pt x="4" y="54"/>
                      <a:pt x="2" y="51"/>
                    </a:cubicBezTo>
                    <a:cubicBezTo>
                      <a:pt x="1" y="48"/>
                      <a:pt x="0" y="45"/>
                      <a:pt x="0" y="41"/>
                    </a:cubicBezTo>
                    <a:cubicBezTo>
                      <a:pt x="0" y="35"/>
                      <a:pt x="1" y="31"/>
                      <a:pt x="4" y="27"/>
                    </a:cubicBezTo>
                    <a:cubicBezTo>
                      <a:pt x="7" y="23"/>
                      <a:pt x="11" y="19"/>
                      <a:pt x="15" y="16"/>
                    </a:cubicBezTo>
                    <a:cubicBezTo>
                      <a:pt x="20" y="13"/>
                      <a:pt x="25" y="11"/>
                      <a:pt x="30" y="9"/>
                    </a:cubicBezTo>
                    <a:cubicBezTo>
                      <a:pt x="36" y="7"/>
                      <a:pt x="42" y="5"/>
                      <a:pt x="48" y="4"/>
                    </a:cubicBezTo>
                    <a:cubicBezTo>
                      <a:pt x="54" y="2"/>
                      <a:pt x="59" y="2"/>
                      <a:pt x="65" y="1"/>
                    </a:cubicBezTo>
                    <a:cubicBezTo>
                      <a:pt x="70" y="1"/>
                      <a:pt x="75" y="0"/>
                      <a:pt x="79" y="0"/>
                    </a:cubicBezTo>
                    <a:cubicBezTo>
                      <a:pt x="86" y="0"/>
                      <a:pt x="93" y="1"/>
                      <a:pt x="101" y="2"/>
                    </a:cubicBezTo>
                    <a:cubicBezTo>
                      <a:pt x="109" y="4"/>
                      <a:pt x="117" y="5"/>
                      <a:pt x="123" y="8"/>
                    </a:cubicBezTo>
                    <a:cubicBezTo>
                      <a:pt x="130" y="10"/>
                      <a:pt x="136" y="13"/>
                      <a:pt x="141" y="17"/>
                    </a:cubicBezTo>
                    <a:cubicBezTo>
                      <a:pt x="145" y="20"/>
                      <a:pt x="147" y="24"/>
                      <a:pt x="147" y="29"/>
                    </a:cubicBezTo>
                    <a:cubicBezTo>
                      <a:pt x="147" y="31"/>
                      <a:pt x="146" y="32"/>
                      <a:pt x="144" y="32"/>
                    </a:cubicBezTo>
                    <a:cubicBezTo>
                      <a:pt x="142" y="32"/>
                      <a:pt x="140" y="32"/>
                      <a:pt x="136" y="31"/>
                    </a:cubicBezTo>
                    <a:cubicBezTo>
                      <a:pt x="133" y="30"/>
                      <a:pt x="130" y="29"/>
                      <a:pt x="127" y="28"/>
                    </a:cubicBezTo>
                    <a:cubicBezTo>
                      <a:pt x="123" y="26"/>
                      <a:pt x="120" y="25"/>
                      <a:pt x="117" y="25"/>
                    </a:cubicBezTo>
                    <a:cubicBezTo>
                      <a:pt x="110" y="23"/>
                      <a:pt x="103" y="21"/>
                      <a:pt x="97" y="20"/>
                    </a:cubicBezTo>
                    <a:cubicBezTo>
                      <a:pt x="90" y="19"/>
                      <a:pt x="83" y="18"/>
                      <a:pt x="76" y="18"/>
                    </a:cubicBezTo>
                    <a:cubicBezTo>
                      <a:pt x="71" y="18"/>
                      <a:pt x="65" y="19"/>
                      <a:pt x="58" y="20"/>
                    </a:cubicBezTo>
                    <a:cubicBezTo>
                      <a:pt x="51" y="21"/>
                      <a:pt x="45" y="22"/>
                      <a:pt x="39" y="24"/>
                    </a:cubicBezTo>
                    <a:cubicBezTo>
                      <a:pt x="33" y="26"/>
                      <a:pt x="28" y="28"/>
                      <a:pt x="23" y="31"/>
                    </a:cubicBezTo>
                    <a:cubicBezTo>
                      <a:pt x="19" y="34"/>
                      <a:pt x="17" y="37"/>
                      <a:pt x="17" y="41"/>
                    </a:cubicBezTo>
                    <a:cubicBezTo>
                      <a:pt x="17" y="45"/>
                      <a:pt x="19" y="48"/>
                      <a:pt x="22" y="50"/>
                    </a:cubicBezTo>
                    <a:cubicBezTo>
                      <a:pt x="25" y="52"/>
                      <a:pt x="29" y="54"/>
                      <a:pt x="34" y="55"/>
                    </a:cubicBezTo>
                    <a:cubicBezTo>
                      <a:pt x="38" y="56"/>
                      <a:pt x="44" y="57"/>
                      <a:pt x="51" y="57"/>
                    </a:cubicBezTo>
                    <a:cubicBezTo>
                      <a:pt x="57" y="57"/>
                      <a:pt x="64" y="58"/>
                      <a:pt x="71" y="58"/>
                    </a:cubicBezTo>
                    <a:cubicBezTo>
                      <a:pt x="78" y="58"/>
                      <a:pt x="85" y="57"/>
                      <a:pt x="92" y="57"/>
                    </a:cubicBezTo>
                    <a:cubicBezTo>
                      <a:pt x="99" y="57"/>
                      <a:pt x="106" y="57"/>
                      <a:pt x="112" y="57"/>
                    </a:cubicBezTo>
                    <a:cubicBezTo>
                      <a:pt x="118" y="57"/>
                      <a:pt x="123" y="58"/>
                      <a:pt x="128" y="59"/>
                    </a:cubicBezTo>
                    <a:cubicBezTo>
                      <a:pt x="133" y="60"/>
                      <a:pt x="136" y="61"/>
                      <a:pt x="138" y="63"/>
                    </a:cubicBezTo>
                    <a:cubicBezTo>
                      <a:pt x="138" y="62"/>
                      <a:pt x="138" y="62"/>
                      <a:pt x="138" y="62"/>
                    </a:cubicBezTo>
                    <a:cubicBezTo>
                      <a:pt x="139" y="63"/>
                      <a:pt x="140" y="63"/>
                      <a:pt x="140" y="64"/>
                    </a:cubicBezTo>
                    <a:cubicBezTo>
                      <a:pt x="140" y="64"/>
                      <a:pt x="140" y="65"/>
                      <a:pt x="139" y="65"/>
                    </a:cubicBezTo>
                    <a:cubicBezTo>
                      <a:pt x="139" y="66"/>
                      <a:pt x="138" y="66"/>
                      <a:pt x="137" y="66"/>
                    </a:cubicBezTo>
                    <a:cubicBezTo>
                      <a:pt x="136" y="67"/>
                      <a:pt x="135" y="67"/>
                      <a:pt x="135" y="67"/>
                    </a:cubicBezTo>
                    <a:cubicBezTo>
                      <a:pt x="125" y="68"/>
                      <a:pt x="115" y="69"/>
                      <a:pt x="107" y="69"/>
                    </a:cubicBezTo>
                    <a:cubicBezTo>
                      <a:pt x="98" y="69"/>
                      <a:pt x="90" y="69"/>
                      <a:pt x="84" y="70"/>
                    </a:cubicBezTo>
                    <a:cubicBezTo>
                      <a:pt x="77" y="70"/>
                      <a:pt x="71" y="70"/>
                      <a:pt x="66" y="70"/>
                    </a:cubicBezTo>
                    <a:cubicBezTo>
                      <a:pt x="61" y="71"/>
                      <a:pt x="57" y="71"/>
                      <a:pt x="53" y="72"/>
                    </a:cubicBezTo>
                    <a:cubicBezTo>
                      <a:pt x="49" y="73"/>
                      <a:pt x="45" y="74"/>
                      <a:pt x="40" y="76"/>
                    </a:cubicBezTo>
                    <a:cubicBezTo>
                      <a:pt x="36" y="77"/>
                      <a:pt x="32" y="79"/>
                      <a:pt x="28" y="81"/>
                    </a:cubicBezTo>
                    <a:cubicBezTo>
                      <a:pt x="25" y="82"/>
                      <a:pt x="22" y="84"/>
                      <a:pt x="20" y="87"/>
                    </a:cubicBezTo>
                    <a:cubicBezTo>
                      <a:pt x="17" y="89"/>
                      <a:pt x="16" y="92"/>
                      <a:pt x="16" y="95"/>
                    </a:cubicBezTo>
                    <a:cubicBezTo>
                      <a:pt x="16" y="100"/>
                      <a:pt x="18" y="104"/>
                      <a:pt x="21" y="107"/>
                    </a:cubicBezTo>
                    <a:cubicBezTo>
                      <a:pt x="24" y="110"/>
                      <a:pt x="28" y="113"/>
                      <a:pt x="33" y="114"/>
                    </a:cubicBezTo>
                    <a:cubicBezTo>
                      <a:pt x="37" y="116"/>
                      <a:pt x="42" y="117"/>
                      <a:pt x="47" y="118"/>
                    </a:cubicBezTo>
                    <a:cubicBezTo>
                      <a:pt x="52" y="118"/>
                      <a:pt x="57" y="119"/>
                      <a:pt x="61" y="119"/>
                    </a:cubicBezTo>
                    <a:cubicBezTo>
                      <a:pt x="66" y="119"/>
                      <a:pt x="72" y="118"/>
                      <a:pt x="78" y="118"/>
                    </a:cubicBezTo>
                    <a:cubicBezTo>
                      <a:pt x="84" y="117"/>
                      <a:pt x="91" y="116"/>
                      <a:pt x="97" y="115"/>
                    </a:cubicBezTo>
                    <a:cubicBezTo>
                      <a:pt x="104" y="113"/>
                      <a:pt x="110" y="111"/>
                      <a:pt x="116" y="108"/>
                    </a:cubicBezTo>
                    <a:cubicBezTo>
                      <a:pt x="122" y="105"/>
                      <a:pt x="127" y="101"/>
                      <a:pt x="130" y="96"/>
                    </a:cubicBezTo>
                    <a:close/>
                    <a:moveTo>
                      <a:pt x="258" y="65"/>
                    </a:moveTo>
                    <a:cubicBezTo>
                      <a:pt x="258" y="73"/>
                      <a:pt x="258" y="73"/>
                      <a:pt x="258" y="73"/>
                    </a:cubicBezTo>
                    <a:cubicBezTo>
                      <a:pt x="257" y="73"/>
                      <a:pt x="257" y="73"/>
                      <a:pt x="257" y="73"/>
                    </a:cubicBezTo>
                    <a:cubicBezTo>
                      <a:pt x="256" y="73"/>
                      <a:pt x="254" y="74"/>
                      <a:pt x="253" y="75"/>
                    </a:cubicBezTo>
                    <a:cubicBezTo>
                      <a:pt x="252" y="77"/>
                      <a:pt x="252" y="79"/>
                      <a:pt x="251" y="82"/>
                    </a:cubicBezTo>
                    <a:cubicBezTo>
                      <a:pt x="251" y="84"/>
                      <a:pt x="250" y="87"/>
                      <a:pt x="250" y="90"/>
                    </a:cubicBezTo>
                    <a:cubicBezTo>
                      <a:pt x="250" y="93"/>
                      <a:pt x="251" y="96"/>
                      <a:pt x="251" y="98"/>
                    </a:cubicBezTo>
                    <a:cubicBezTo>
                      <a:pt x="252" y="101"/>
                      <a:pt x="253" y="103"/>
                      <a:pt x="254" y="105"/>
                    </a:cubicBezTo>
                    <a:cubicBezTo>
                      <a:pt x="255" y="107"/>
                      <a:pt x="256" y="107"/>
                      <a:pt x="258" y="108"/>
                    </a:cubicBezTo>
                    <a:cubicBezTo>
                      <a:pt x="258" y="117"/>
                      <a:pt x="258" y="117"/>
                      <a:pt x="258" y="117"/>
                    </a:cubicBezTo>
                    <a:cubicBezTo>
                      <a:pt x="257" y="117"/>
                      <a:pt x="256" y="117"/>
                      <a:pt x="256" y="117"/>
                    </a:cubicBezTo>
                    <a:cubicBezTo>
                      <a:pt x="250" y="117"/>
                      <a:pt x="246" y="116"/>
                      <a:pt x="243" y="113"/>
                    </a:cubicBezTo>
                    <a:cubicBezTo>
                      <a:pt x="240" y="111"/>
                      <a:pt x="238" y="107"/>
                      <a:pt x="237" y="103"/>
                    </a:cubicBezTo>
                    <a:cubicBezTo>
                      <a:pt x="236" y="100"/>
                      <a:pt x="235" y="95"/>
                      <a:pt x="236" y="91"/>
                    </a:cubicBezTo>
                    <a:cubicBezTo>
                      <a:pt x="236" y="86"/>
                      <a:pt x="237" y="82"/>
                      <a:pt x="239" y="78"/>
                    </a:cubicBezTo>
                    <a:cubicBezTo>
                      <a:pt x="241" y="74"/>
                      <a:pt x="244" y="71"/>
                      <a:pt x="247" y="68"/>
                    </a:cubicBezTo>
                    <a:cubicBezTo>
                      <a:pt x="250" y="66"/>
                      <a:pt x="253" y="65"/>
                      <a:pt x="258" y="65"/>
                    </a:cubicBezTo>
                    <a:close/>
                    <a:moveTo>
                      <a:pt x="234" y="51"/>
                    </a:moveTo>
                    <a:cubicBezTo>
                      <a:pt x="234" y="54"/>
                      <a:pt x="232" y="56"/>
                      <a:pt x="229" y="58"/>
                    </a:cubicBezTo>
                    <a:cubicBezTo>
                      <a:pt x="226" y="59"/>
                      <a:pt x="222" y="60"/>
                      <a:pt x="219" y="60"/>
                    </a:cubicBezTo>
                    <a:cubicBezTo>
                      <a:pt x="217" y="60"/>
                      <a:pt x="215" y="59"/>
                      <a:pt x="213" y="59"/>
                    </a:cubicBezTo>
                    <a:cubicBezTo>
                      <a:pt x="211" y="58"/>
                      <a:pt x="210" y="58"/>
                      <a:pt x="209" y="57"/>
                    </a:cubicBezTo>
                    <a:cubicBezTo>
                      <a:pt x="207" y="56"/>
                      <a:pt x="206" y="55"/>
                      <a:pt x="205" y="53"/>
                    </a:cubicBezTo>
                    <a:cubicBezTo>
                      <a:pt x="204" y="52"/>
                      <a:pt x="204" y="51"/>
                      <a:pt x="204" y="49"/>
                    </a:cubicBezTo>
                    <a:cubicBezTo>
                      <a:pt x="204" y="46"/>
                      <a:pt x="206" y="44"/>
                      <a:pt x="209" y="42"/>
                    </a:cubicBezTo>
                    <a:cubicBezTo>
                      <a:pt x="212" y="41"/>
                      <a:pt x="215" y="40"/>
                      <a:pt x="219" y="40"/>
                    </a:cubicBezTo>
                    <a:cubicBezTo>
                      <a:pt x="223" y="40"/>
                      <a:pt x="227" y="42"/>
                      <a:pt x="230" y="43"/>
                    </a:cubicBezTo>
                    <a:cubicBezTo>
                      <a:pt x="233" y="45"/>
                      <a:pt x="234" y="48"/>
                      <a:pt x="234" y="51"/>
                    </a:cubicBezTo>
                    <a:close/>
                    <a:moveTo>
                      <a:pt x="223" y="151"/>
                    </a:moveTo>
                    <a:cubicBezTo>
                      <a:pt x="223" y="154"/>
                      <a:pt x="222" y="156"/>
                      <a:pt x="220" y="158"/>
                    </a:cubicBezTo>
                    <a:cubicBezTo>
                      <a:pt x="218" y="160"/>
                      <a:pt x="216" y="161"/>
                      <a:pt x="214" y="162"/>
                    </a:cubicBezTo>
                    <a:cubicBezTo>
                      <a:pt x="212" y="162"/>
                      <a:pt x="210" y="162"/>
                      <a:pt x="208" y="162"/>
                    </a:cubicBezTo>
                    <a:cubicBezTo>
                      <a:pt x="206" y="161"/>
                      <a:pt x="205" y="160"/>
                      <a:pt x="206" y="158"/>
                    </a:cubicBezTo>
                    <a:cubicBezTo>
                      <a:pt x="206" y="156"/>
                      <a:pt x="207" y="153"/>
                      <a:pt x="207" y="148"/>
                    </a:cubicBezTo>
                    <a:cubicBezTo>
                      <a:pt x="207" y="144"/>
                      <a:pt x="208" y="139"/>
                      <a:pt x="208" y="134"/>
                    </a:cubicBezTo>
                    <a:cubicBezTo>
                      <a:pt x="208" y="129"/>
                      <a:pt x="209" y="123"/>
                      <a:pt x="209" y="117"/>
                    </a:cubicBezTo>
                    <a:cubicBezTo>
                      <a:pt x="209" y="113"/>
                      <a:pt x="209" y="108"/>
                      <a:pt x="209" y="104"/>
                    </a:cubicBezTo>
                    <a:cubicBezTo>
                      <a:pt x="209" y="104"/>
                      <a:pt x="209" y="105"/>
                      <a:pt x="208" y="105"/>
                    </a:cubicBezTo>
                    <a:cubicBezTo>
                      <a:pt x="206" y="108"/>
                      <a:pt x="204" y="111"/>
                      <a:pt x="201" y="114"/>
                    </a:cubicBezTo>
                    <a:cubicBezTo>
                      <a:pt x="199" y="116"/>
                      <a:pt x="196" y="117"/>
                      <a:pt x="194" y="117"/>
                    </a:cubicBezTo>
                    <a:cubicBezTo>
                      <a:pt x="190" y="117"/>
                      <a:pt x="187" y="116"/>
                      <a:pt x="185" y="114"/>
                    </a:cubicBezTo>
                    <a:cubicBezTo>
                      <a:pt x="184" y="112"/>
                      <a:pt x="182" y="109"/>
                      <a:pt x="182" y="107"/>
                    </a:cubicBezTo>
                    <a:cubicBezTo>
                      <a:pt x="181" y="104"/>
                      <a:pt x="181" y="101"/>
                      <a:pt x="181" y="99"/>
                    </a:cubicBezTo>
                    <a:cubicBezTo>
                      <a:pt x="181" y="96"/>
                      <a:pt x="181" y="94"/>
                      <a:pt x="181" y="94"/>
                    </a:cubicBezTo>
                    <a:cubicBezTo>
                      <a:pt x="180" y="94"/>
                      <a:pt x="180" y="95"/>
                      <a:pt x="179" y="97"/>
                    </a:cubicBezTo>
                    <a:cubicBezTo>
                      <a:pt x="178" y="98"/>
                      <a:pt x="177" y="100"/>
                      <a:pt x="177" y="103"/>
                    </a:cubicBezTo>
                    <a:cubicBezTo>
                      <a:pt x="176" y="105"/>
                      <a:pt x="175" y="107"/>
                      <a:pt x="175" y="110"/>
                    </a:cubicBezTo>
                    <a:cubicBezTo>
                      <a:pt x="174" y="112"/>
                      <a:pt x="174" y="114"/>
                      <a:pt x="174" y="116"/>
                    </a:cubicBezTo>
                    <a:cubicBezTo>
                      <a:pt x="173" y="118"/>
                      <a:pt x="172" y="119"/>
                      <a:pt x="171" y="120"/>
                    </a:cubicBezTo>
                    <a:cubicBezTo>
                      <a:pt x="169" y="121"/>
                      <a:pt x="168" y="121"/>
                      <a:pt x="166" y="121"/>
                    </a:cubicBezTo>
                    <a:cubicBezTo>
                      <a:pt x="164" y="121"/>
                      <a:pt x="162" y="121"/>
                      <a:pt x="160" y="120"/>
                    </a:cubicBezTo>
                    <a:cubicBezTo>
                      <a:pt x="159" y="119"/>
                      <a:pt x="158" y="117"/>
                      <a:pt x="158" y="115"/>
                    </a:cubicBezTo>
                    <a:cubicBezTo>
                      <a:pt x="158" y="113"/>
                      <a:pt x="158" y="110"/>
                      <a:pt x="158" y="107"/>
                    </a:cubicBezTo>
                    <a:cubicBezTo>
                      <a:pt x="158" y="103"/>
                      <a:pt x="158" y="100"/>
                      <a:pt x="158" y="96"/>
                    </a:cubicBezTo>
                    <a:cubicBezTo>
                      <a:pt x="158" y="92"/>
                      <a:pt x="158" y="89"/>
                      <a:pt x="158" y="85"/>
                    </a:cubicBezTo>
                    <a:cubicBezTo>
                      <a:pt x="158" y="82"/>
                      <a:pt x="158" y="78"/>
                      <a:pt x="159" y="76"/>
                    </a:cubicBezTo>
                    <a:cubicBezTo>
                      <a:pt x="159" y="73"/>
                      <a:pt x="160" y="71"/>
                      <a:pt x="162" y="69"/>
                    </a:cubicBezTo>
                    <a:cubicBezTo>
                      <a:pt x="164" y="68"/>
                      <a:pt x="166" y="67"/>
                      <a:pt x="168" y="67"/>
                    </a:cubicBezTo>
                    <a:cubicBezTo>
                      <a:pt x="170" y="67"/>
                      <a:pt x="172" y="67"/>
                      <a:pt x="173" y="68"/>
                    </a:cubicBezTo>
                    <a:cubicBezTo>
                      <a:pt x="175" y="69"/>
                      <a:pt x="176" y="71"/>
                      <a:pt x="175" y="73"/>
                    </a:cubicBezTo>
                    <a:cubicBezTo>
                      <a:pt x="175" y="75"/>
                      <a:pt x="175" y="77"/>
                      <a:pt x="174" y="80"/>
                    </a:cubicBezTo>
                    <a:cubicBezTo>
                      <a:pt x="174" y="82"/>
                      <a:pt x="173" y="84"/>
                      <a:pt x="173" y="87"/>
                    </a:cubicBezTo>
                    <a:cubicBezTo>
                      <a:pt x="172" y="89"/>
                      <a:pt x="172" y="92"/>
                      <a:pt x="172" y="94"/>
                    </a:cubicBezTo>
                    <a:cubicBezTo>
                      <a:pt x="172" y="96"/>
                      <a:pt x="172" y="98"/>
                      <a:pt x="172" y="99"/>
                    </a:cubicBezTo>
                    <a:cubicBezTo>
                      <a:pt x="173" y="95"/>
                      <a:pt x="174" y="92"/>
                      <a:pt x="176" y="89"/>
                    </a:cubicBezTo>
                    <a:cubicBezTo>
                      <a:pt x="177" y="86"/>
                      <a:pt x="179" y="83"/>
                      <a:pt x="180" y="81"/>
                    </a:cubicBezTo>
                    <a:cubicBezTo>
                      <a:pt x="181" y="80"/>
                      <a:pt x="183" y="79"/>
                      <a:pt x="185" y="78"/>
                    </a:cubicBezTo>
                    <a:cubicBezTo>
                      <a:pt x="187" y="77"/>
                      <a:pt x="189" y="77"/>
                      <a:pt x="191" y="77"/>
                    </a:cubicBezTo>
                    <a:cubicBezTo>
                      <a:pt x="192" y="77"/>
                      <a:pt x="194" y="78"/>
                      <a:pt x="195" y="79"/>
                    </a:cubicBezTo>
                    <a:cubicBezTo>
                      <a:pt x="196" y="80"/>
                      <a:pt x="196" y="81"/>
                      <a:pt x="196" y="83"/>
                    </a:cubicBezTo>
                    <a:cubicBezTo>
                      <a:pt x="195" y="84"/>
                      <a:pt x="195" y="86"/>
                      <a:pt x="194" y="89"/>
                    </a:cubicBezTo>
                    <a:cubicBezTo>
                      <a:pt x="194" y="91"/>
                      <a:pt x="194" y="94"/>
                      <a:pt x="194" y="97"/>
                    </a:cubicBezTo>
                    <a:cubicBezTo>
                      <a:pt x="194" y="100"/>
                      <a:pt x="194" y="102"/>
                      <a:pt x="194" y="104"/>
                    </a:cubicBezTo>
                    <a:cubicBezTo>
                      <a:pt x="195" y="106"/>
                      <a:pt x="195" y="107"/>
                      <a:pt x="196" y="107"/>
                    </a:cubicBezTo>
                    <a:cubicBezTo>
                      <a:pt x="197" y="107"/>
                      <a:pt x="198" y="106"/>
                      <a:pt x="199" y="105"/>
                    </a:cubicBezTo>
                    <a:cubicBezTo>
                      <a:pt x="201" y="103"/>
                      <a:pt x="202" y="101"/>
                      <a:pt x="203" y="99"/>
                    </a:cubicBezTo>
                    <a:cubicBezTo>
                      <a:pt x="205" y="97"/>
                      <a:pt x="206" y="95"/>
                      <a:pt x="207" y="92"/>
                    </a:cubicBezTo>
                    <a:cubicBezTo>
                      <a:pt x="208" y="90"/>
                      <a:pt x="209" y="88"/>
                      <a:pt x="210" y="86"/>
                    </a:cubicBezTo>
                    <a:cubicBezTo>
                      <a:pt x="210" y="85"/>
                      <a:pt x="210" y="85"/>
                      <a:pt x="210" y="85"/>
                    </a:cubicBezTo>
                    <a:cubicBezTo>
                      <a:pt x="210" y="84"/>
                      <a:pt x="210" y="84"/>
                      <a:pt x="210" y="84"/>
                    </a:cubicBezTo>
                    <a:cubicBezTo>
                      <a:pt x="210" y="79"/>
                      <a:pt x="210" y="75"/>
                      <a:pt x="210" y="72"/>
                    </a:cubicBezTo>
                    <a:cubicBezTo>
                      <a:pt x="210" y="71"/>
                      <a:pt x="211" y="69"/>
                      <a:pt x="213" y="68"/>
                    </a:cubicBezTo>
                    <a:cubicBezTo>
                      <a:pt x="215" y="68"/>
                      <a:pt x="216" y="67"/>
                      <a:pt x="218" y="67"/>
                    </a:cubicBezTo>
                    <a:cubicBezTo>
                      <a:pt x="220" y="67"/>
                      <a:pt x="222" y="67"/>
                      <a:pt x="224" y="68"/>
                    </a:cubicBezTo>
                    <a:cubicBezTo>
                      <a:pt x="225" y="69"/>
                      <a:pt x="226" y="70"/>
                      <a:pt x="226" y="72"/>
                    </a:cubicBezTo>
                    <a:cubicBezTo>
                      <a:pt x="225" y="75"/>
                      <a:pt x="225" y="79"/>
                      <a:pt x="225" y="83"/>
                    </a:cubicBezTo>
                    <a:cubicBezTo>
                      <a:pt x="224" y="88"/>
                      <a:pt x="224" y="93"/>
                      <a:pt x="224" y="99"/>
                    </a:cubicBezTo>
                    <a:cubicBezTo>
                      <a:pt x="224" y="104"/>
                      <a:pt x="223" y="110"/>
                      <a:pt x="223" y="115"/>
                    </a:cubicBezTo>
                    <a:cubicBezTo>
                      <a:pt x="223" y="121"/>
                      <a:pt x="223" y="126"/>
                      <a:pt x="223" y="131"/>
                    </a:cubicBezTo>
                    <a:cubicBezTo>
                      <a:pt x="223" y="136"/>
                      <a:pt x="223" y="140"/>
                      <a:pt x="223" y="144"/>
                    </a:cubicBezTo>
                    <a:cubicBezTo>
                      <a:pt x="223" y="148"/>
                      <a:pt x="223" y="150"/>
                      <a:pt x="223" y="151"/>
                    </a:cubicBezTo>
                    <a:close/>
                  </a:path>
                </a:pathLst>
              </a:custGeom>
              <a:solidFill>
                <a:srgbClr val="E2E2E2"/>
              </a:solidFill>
              <a:ln w="9525">
                <a:noFill/>
                <a:round/>
                <a:headEnd/>
                <a:tailEnd/>
              </a:ln>
            </p:spPr>
            <p:txBody>
              <a:bodyPr/>
              <a:lstStyle/>
              <a:p>
                <a:endParaRPr lang="zh-CN" altLang="en-US"/>
              </a:p>
            </p:txBody>
          </p:sp>
          <p:sp>
            <p:nvSpPr>
              <p:cNvPr id="54323" name="Freeform 65"/>
              <p:cNvSpPr>
                <a:spLocks/>
              </p:cNvSpPr>
              <p:nvPr/>
            </p:nvSpPr>
            <p:spPr bwMode="auto">
              <a:xfrm>
                <a:off x="10277476" y="3590926"/>
                <a:ext cx="90488" cy="87313"/>
              </a:xfrm>
              <a:custGeom>
                <a:avLst/>
                <a:gdLst>
                  <a:gd name="T0" fmla="*/ 90488 w 24"/>
                  <a:gd name="T1" fmla="*/ 53147 h 23"/>
                  <a:gd name="T2" fmla="*/ 71636 w 24"/>
                  <a:gd name="T3" fmla="*/ 79721 h 23"/>
                  <a:gd name="T4" fmla="*/ 41474 w 24"/>
                  <a:gd name="T5" fmla="*/ 83517 h 23"/>
                  <a:gd name="T6" fmla="*/ 11311 w 24"/>
                  <a:gd name="T7" fmla="*/ 68332 h 23"/>
                  <a:gd name="T8" fmla="*/ 0 w 24"/>
                  <a:gd name="T9" fmla="*/ 37962 h 23"/>
                  <a:gd name="T10" fmla="*/ 15081 w 24"/>
                  <a:gd name="T11" fmla="*/ 7592 h 23"/>
                  <a:gd name="T12" fmla="*/ 49014 w 24"/>
                  <a:gd name="T13" fmla="*/ 3796 h 23"/>
                  <a:gd name="T14" fmla="*/ 79177 w 24"/>
                  <a:gd name="T15" fmla="*/ 18981 h 23"/>
                  <a:gd name="T16" fmla="*/ 90488 w 24"/>
                  <a:gd name="T17" fmla="*/ 53147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3"/>
                  <a:gd name="T29" fmla="*/ 24 w 24"/>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3">
                    <a:moveTo>
                      <a:pt x="24" y="14"/>
                    </a:moveTo>
                    <a:cubicBezTo>
                      <a:pt x="23" y="17"/>
                      <a:pt x="22" y="20"/>
                      <a:pt x="19" y="21"/>
                    </a:cubicBezTo>
                    <a:cubicBezTo>
                      <a:pt x="16" y="23"/>
                      <a:pt x="14" y="23"/>
                      <a:pt x="11" y="22"/>
                    </a:cubicBezTo>
                    <a:cubicBezTo>
                      <a:pt x="8" y="22"/>
                      <a:pt x="5" y="20"/>
                      <a:pt x="3" y="18"/>
                    </a:cubicBezTo>
                    <a:cubicBezTo>
                      <a:pt x="1" y="16"/>
                      <a:pt x="0" y="13"/>
                      <a:pt x="0" y="10"/>
                    </a:cubicBezTo>
                    <a:cubicBezTo>
                      <a:pt x="0" y="6"/>
                      <a:pt x="2" y="4"/>
                      <a:pt x="4" y="2"/>
                    </a:cubicBezTo>
                    <a:cubicBezTo>
                      <a:pt x="7" y="1"/>
                      <a:pt x="9" y="0"/>
                      <a:pt x="13" y="1"/>
                    </a:cubicBezTo>
                    <a:cubicBezTo>
                      <a:pt x="16" y="1"/>
                      <a:pt x="19" y="3"/>
                      <a:pt x="21" y="5"/>
                    </a:cubicBezTo>
                    <a:cubicBezTo>
                      <a:pt x="23" y="8"/>
                      <a:pt x="24" y="11"/>
                      <a:pt x="24" y="14"/>
                    </a:cubicBezTo>
                    <a:close/>
                  </a:path>
                </a:pathLst>
              </a:custGeom>
              <a:solidFill>
                <a:srgbClr val="84B9CF"/>
              </a:solidFill>
              <a:ln w="9525">
                <a:noFill/>
                <a:round/>
                <a:headEnd/>
                <a:tailEnd/>
              </a:ln>
            </p:spPr>
            <p:txBody>
              <a:bodyPr/>
              <a:lstStyle/>
              <a:p>
                <a:endParaRPr lang="zh-CN" altLang="en-US"/>
              </a:p>
            </p:txBody>
          </p:sp>
          <p:sp>
            <p:nvSpPr>
              <p:cNvPr id="54324" name="Freeform 66"/>
              <p:cNvSpPr>
                <a:spLocks/>
              </p:cNvSpPr>
              <p:nvPr/>
            </p:nvSpPr>
            <p:spPr bwMode="auto">
              <a:xfrm>
                <a:off x="10415588" y="3590926"/>
                <a:ext cx="90488" cy="87313"/>
              </a:xfrm>
              <a:custGeom>
                <a:avLst/>
                <a:gdLst>
                  <a:gd name="T0" fmla="*/ 90488 w 24"/>
                  <a:gd name="T1" fmla="*/ 53147 h 23"/>
                  <a:gd name="T2" fmla="*/ 71636 w 24"/>
                  <a:gd name="T3" fmla="*/ 79721 h 23"/>
                  <a:gd name="T4" fmla="*/ 41474 w 24"/>
                  <a:gd name="T5" fmla="*/ 83517 h 23"/>
                  <a:gd name="T6" fmla="*/ 11311 w 24"/>
                  <a:gd name="T7" fmla="*/ 68332 h 23"/>
                  <a:gd name="T8" fmla="*/ 0 w 24"/>
                  <a:gd name="T9" fmla="*/ 37962 h 23"/>
                  <a:gd name="T10" fmla="*/ 15081 w 24"/>
                  <a:gd name="T11" fmla="*/ 7592 h 23"/>
                  <a:gd name="T12" fmla="*/ 49014 w 24"/>
                  <a:gd name="T13" fmla="*/ 3796 h 23"/>
                  <a:gd name="T14" fmla="*/ 79177 w 24"/>
                  <a:gd name="T15" fmla="*/ 18981 h 23"/>
                  <a:gd name="T16" fmla="*/ 90488 w 24"/>
                  <a:gd name="T17" fmla="*/ 53147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3"/>
                  <a:gd name="T29" fmla="*/ 24 w 24"/>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3">
                    <a:moveTo>
                      <a:pt x="24" y="14"/>
                    </a:moveTo>
                    <a:cubicBezTo>
                      <a:pt x="24" y="17"/>
                      <a:pt x="22" y="20"/>
                      <a:pt x="19" y="21"/>
                    </a:cubicBezTo>
                    <a:cubicBezTo>
                      <a:pt x="17" y="23"/>
                      <a:pt x="14" y="23"/>
                      <a:pt x="11" y="22"/>
                    </a:cubicBezTo>
                    <a:cubicBezTo>
                      <a:pt x="8" y="22"/>
                      <a:pt x="6" y="20"/>
                      <a:pt x="3" y="18"/>
                    </a:cubicBezTo>
                    <a:cubicBezTo>
                      <a:pt x="1" y="16"/>
                      <a:pt x="0" y="13"/>
                      <a:pt x="0" y="10"/>
                    </a:cubicBezTo>
                    <a:cubicBezTo>
                      <a:pt x="0" y="6"/>
                      <a:pt x="2" y="4"/>
                      <a:pt x="4" y="2"/>
                    </a:cubicBezTo>
                    <a:cubicBezTo>
                      <a:pt x="7" y="1"/>
                      <a:pt x="10" y="0"/>
                      <a:pt x="13" y="1"/>
                    </a:cubicBezTo>
                    <a:cubicBezTo>
                      <a:pt x="16" y="1"/>
                      <a:pt x="19" y="3"/>
                      <a:pt x="21" y="5"/>
                    </a:cubicBezTo>
                    <a:cubicBezTo>
                      <a:pt x="23" y="8"/>
                      <a:pt x="24" y="11"/>
                      <a:pt x="24" y="14"/>
                    </a:cubicBezTo>
                    <a:close/>
                  </a:path>
                </a:pathLst>
              </a:custGeom>
              <a:solidFill>
                <a:srgbClr val="DF5024"/>
              </a:solidFill>
              <a:ln w="9525">
                <a:noFill/>
                <a:round/>
                <a:headEnd/>
                <a:tailEnd/>
              </a:ln>
            </p:spPr>
            <p:txBody>
              <a:bodyPr/>
              <a:lstStyle/>
              <a:p>
                <a:endParaRPr lang="zh-CN" altLang="en-US"/>
              </a:p>
            </p:txBody>
          </p:sp>
          <p:sp>
            <p:nvSpPr>
              <p:cNvPr id="54325" name="Freeform 67"/>
              <p:cNvSpPr>
                <a:spLocks/>
              </p:cNvSpPr>
              <p:nvPr/>
            </p:nvSpPr>
            <p:spPr bwMode="auto">
              <a:xfrm>
                <a:off x="10555288" y="3590926"/>
                <a:ext cx="90488" cy="87313"/>
              </a:xfrm>
              <a:custGeom>
                <a:avLst/>
                <a:gdLst>
                  <a:gd name="T0" fmla="*/ 90488 w 24"/>
                  <a:gd name="T1" fmla="*/ 53147 h 23"/>
                  <a:gd name="T2" fmla="*/ 75407 w 24"/>
                  <a:gd name="T3" fmla="*/ 79721 h 23"/>
                  <a:gd name="T4" fmla="*/ 41474 w 24"/>
                  <a:gd name="T5" fmla="*/ 83517 h 23"/>
                  <a:gd name="T6" fmla="*/ 11311 w 24"/>
                  <a:gd name="T7" fmla="*/ 68332 h 23"/>
                  <a:gd name="T8" fmla="*/ 0 w 24"/>
                  <a:gd name="T9" fmla="*/ 37962 h 23"/>
                  <a:gd name="T10" fmla="*/ 18852 w 24"/>
                  <a:gd name="T11" fmla="*/ 7592 h 23"/>
                  <a:gd name="T12" fmla="*/ 49014 w 24"/>
                  <a:gd name="T13" fmla="*/ 3796 h 23"/>
                  <a:gd name="T14" fmla="*/ 79177 w 24"/>
                  <a:gd name="T15" fmla="*/ 18981 h 23"/>
                  <a:gd name="T16" fmla="*/ 90488 w 24"/>
                  <a:gd name="T17" fmla="*/ 53147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3"/>
                  <a:gd name="T29" fmla="*/ 24 w 24"/>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3">
                    <a:moveTo>
                      <a:pt x="24" y="14"/>
                    </a:moveTo>
                    <a:cubicBezTo>
                      <a:pt x="24" y="17"/>
                      <a:pt x="22" y="20"/>
                      <a:pt x="20" y="21"/>
                    </a:cubicBezTo>
                    <a:cubicBezTo>
                      <a:pt x="17" y="23"/>
                      <a:pt x="14" y="23"/>
                      <a:pt x="11" y="22"/>
                    </a:cubicBezTo>
                    <a:cubicBezTo>
                      <a:pt x="8" y="22"/>
                      <a:pt x="6" y="20"/>
                      <a:pt x="3" y="18"/>
                    </a:cubicBezTo>
                    <a:cubicBezTo>
                      <a:pt x="1" y="16"/>
                      <a:pt x="0" y="13"/>
                      <a:pt x="0" y="10"/>
                    </a:cubicBezTo>
                    <a:cubicBezTo>
                      <a:pt x="1" y="6"/>
                      <a:pt x="2" y="4"/>
                      <a:pt x="5" y="2"/>
                    </a:cubicBezTo>
                    <a:cubicBezTo>
                      <a:pt x="7" y="1"/>
                      <a:pt x="10" y="0"/>
                      <a:pt x="13" y="1"/>
                    </a:cubicBezTo>
                    <a:cubicBezTo>
                      <a:pt x="16" y="1"/>
                      <a:pt x="19" y="3"/>
                      <a:pt x="21" y="5"/>
                    </a:cubicBezTo>
                    <a:cubicBezTo>
                      <a:pt x="23" y="8"/>
                      <a:pt x="24" y="11"/>
                      <a:pt x="24" y="14"/>
                    </a:cubicBezTo>
                    <a:close/>
                  </a:path>
                </a:pathLst>
              </a:custGeom>
              <a:solidFill>
                <a:srgbClr val="F8D271"/>
              </a:solidFill>
              <a:ln w="9525">
                <a:noFill/>
                <a:round/>
                <a:headEnd/>
                <a:tailEnd/>
              </a:ln>
            </p:spPr>
            <p:txBody>
              <a:bodyPr/>
              <a:lstStyle/>
              <a:p>
                <a:endParaRPr lang="zh-CN" altLang="en-US"/>
              </a:p>
            </p:txBody>
          </p:sp>
          <p:sp>
            <p:nvSpPr>
              <p:cNvPr id="54326" name="Freeform 68"/>
              <p:cNvSpPr>
                <a:spLocks/>
              </p:cNvSpPr>
              <p:nvPr/>
            </p:nvSpPr>
            <p:spPr bwMode="auto">
              <a:xfrm>
                <a:off x="7926388" y="1978026"/>
                <a:ext cx="495300" cy="139700"/>
              </a:xfrm>
              <a:custGeom>
                <a:avLst/>
                <a:gdLst>
                  <a:gd name="T0" fmla="*/ 476539 w 132"/>
                  <a:gd name="T1" fmla="*/ 90616 h 37"/>
                  <a:gd name="T2" fmla="*/ 476539 w 132"/>
                  <a:gd name="T3" fmla="*/ 120822 h 37"/>
                  <a:gd name="T4" fmla="*/ 412750 w 132"/>
                  <a:gd name="T5" fmla="*/ 139700 h 37"/>
                  <a:gd name="T6" fmla="*/ 210127 w 132"/>
                  <a:gd name="T7" fmla="*/ 90616 h 37"/>
                  <a:gd name="T8" fmla="*/ 18761 w 132"/>
                  <a:gd name="T9" fmla="*/ 49084 h 37"/>
                  <a:gd name="T10" fmla="*/ 18761 w 132"/>
                  <a:gd name="T11" fmla="*/ 18878 h 37"/>
                  <a:gd name="T12" fmla="*/ 82550 w 132"/>
                  <a:gd name="T13" fmla="*/ 0 h 37"/>
                  <a:gd name="T14" fmla="*/ 285173 w 132"/>
                  <a:gd name="T15" fmla="*/ 49084 h 37"/>
                  <a:gd name="T16" fmla="*/ 476539 w 132"/>
                  <a:gd name="T17" fmla="*/ 90616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2"/>
                  <a:gd name="T28" fmla="*/ 0 h 37"/>
                  <a:gd name="T29" fmla="*/ 132 w 132"/>
                  <a:gd name="T30" fmla="*/ 37 h 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2" h="37">
                    <a:moveTo>
                      <a:pt x="127" y="24"/>
                    </a:moveTo>
                    <a:cubicBezTo>
                      <a:pt x="132" y="25"/>
                      <a:pt x="132" y="29"/>
                      <a:pt x="127" y="32"/>
                    </a:cubicBezTo>
                    <a:cubicBezTo>
                      <a:pt x="122" y="35"/>
                      <a:pt x="114" y="37"/>
                      <a:pt x="110" y="37"/>
                    </a:cubicBezTo>
                    <a:cubicBezTo>
                      <a:pt x="93" y="34"/>
                      <a:pt x="75" y="29"/>
                      <a:pt x="56" y="24"/>
                    </a:cubicBezTo>
                    <a:cubicBezTo>
                      <a:pt x="38" y="20"/>
                      <a:pt x="20" y="15"/>
                      <a:pt x="5" y="13"/>
                    </a:cubicBezTo>
                    <a:cubicBezTo>
                      <a:pt x="0" y="12"/>
                      <a:pt x="0" y="8"/>
                      <a:pt x="5" y="5"/>
                    </a:cubicBezTo>
                    <a:cubicBezTo>
                      <a:pt x="10" y="2"/>
                      <a:pt x="17" y="0"/>
                      <a:pt x="22" y="0"/>
                    </a:cubicBezTo>
                    <a:cubicBezTo>
                      <a:pt x="38" y="3"/>
                      <a:pt x="57" y="8"/>
                      <a:pt x="76" y="13"/>
                    </a:cubicBezTo>
                    <a:cubicBezTo>
                      <a:pt x="94" y="17"/>
                      <a:pt x="111" y="22"/>
                      <a:pt x="127" y="24"/>
                    </a:cubicBezTo>
                    <a:close/>
                  </a:path>
                </a:pathLst>
              </a:custGeom>
              <a:solidFill>
                <a:srgbClr val="E2E2E2"/>
              </a:solidFill>
              <a:ln w="9525">
                <a:noFill/>
                <a:round/>
                <a:headEnd/>
                <a:tailEnd/>
              </a:ln>
            </p:spPr>
            <p:txBody>
              <a:bodyPr/>
              <a:lstStyle/>
              <a:p>
                <a:endParaRPr lang="zh-CN" altLang="en-US"/>
              </a:p>
            </p:txBody>
          </p:sp>
          <p:sp>
            <p:nvSpPr>
              <p:cNvPr id="54327" name="Freeform 69"/>
              <p:cNvSpPr>
                <a:spLocks/>
              </p:cNvSpPr>
              <p:nvPr/>
            </p:nvSpPr>
            <p:spPr bwMode="auto">
              <a:xfrm>
                <a:off x="7881938" y="2312988"/>
                <a:ext cx="498475" cy="79375"/>
              </a:xfrm>
              <a:custGeom>
                <a:avLst/>
                <a:gdLst>
                  <a:gd name="T0" fmla="*/ 475987 w 133"/>
                  <a:gd name="T1" fmla="*/ 3780 h 21"/>
                  <a:gd name="T2" fmla="*/ 483483 w 133"/>
                  <a:gd name="T3" fmla="*/ 30238 h 21"/>
                  <a:gd name="T4" fmla="*/ 423516 w 133"/>
                  <a:gd name="T5" fmla="*/ 64256 h 21"/>
                  <a:gd name="T6" fmla="*/ 221128 w 133"/>
                  <a:gd name="T7" fmla="*/ 71815 h 21"/>
                  <a:gd name="T8" fmla="*/ 22488 w 133"/>
                  <a:gd name="T9" fmla="*/ 75595 h 21"/>
                  <a:gd name="T10" fmla="*/ 14992 w 133"/>
                  <a:gd name="T11" fmla="*/ 49137 h 21"/>
                  <a:gd name="T12" fmla="*/ 74959 w 133"/>
                  <a:gd name="T13" fmla="*/ 15119 h 21"/>
                  <a:gd name="T14" fmla="*/ 277347 w 133"/>
                  <a:gd name="T15" fmla="*/ 7560 h 21"/>
                  <a:gd name="T16" fmla="*/ 475987 w 133"/>
                  <a:gd name="T17" fmla="*/ 378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3"/>
                  <a:gd name="T28" fmla="*/ 0 h 21"/>
                  <a:gd name="T29" fmla="*/ 133 w 133"/>
                  <a:gd name="T30" fmla="*/ 21 h 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3" h="21">
                    <a:moveTo>
                      <a:pt x="127" y="1"/>
                    </a:moveTo>
                    <a:cubicBezTo>
                      <a:pt x="132" y="0"/>
                      <a:pt x="133" y="4"/>
                      <a:pt x="129" y="8"/>
                    </a:cubicBezTo>
                    <a:cubicBezTo>
                      <a:pt x="125" y="13"/>
                      <a:pt x="118" y="17"/>
                      <a:pt x="113" y="17"/>
                    </a:cubicBezTo>
                    <a:cubicBezTo>
                      <a:pt x="97" y="19"/>
                      <a:pt x="78" y="19"/>
                      <a:pt x="59" y="19"/>
                    </a:cubicBezTo>
                    <a:cubicBezTo>
                      <a:pt x="40" y="19"/>
                      <a:pt x="21" y="19"/>
                      <a:pt x="6" y="20"/>
                    </a:cubicBezTo>
                    <a:cubicBezTo>
                      <a:pt x="1" y="21"/>
                      <a:pt x="0" y="17"/>
                      <a:pt x="4" y="13"/>
                    </a:cubicBezTo>
                    <a:cubicBezTo>
                      <a:pt x="8" y="8"/>
                      <a:pt x="15" y="4"/>
                      <a:pt x="20" y="4"/>
                    </a:cubicBezTo>
                    <a:cubicBezTo>
                      <a:pt x="36" y="2"/>
                      <a:pt x="55" y="2"/>
                      <a:pt x="74" y="2"/>
                    </a:cubicBezTo>
                    <a:cubicBezTo>
                      <a:pt x="93" y="2"/>
                      <a:pt x="111" y="2"/>
                      <a:pt x="127" y="1"/>
                    </a:cubicBezTo>
                    <a:close/>
                  </a:path>
                </a:pathLst>
              </a:custGeom>
              <a:solidFill>
                <a:srgbClr val="E2E2E2"/>
              </a:solidFill>
              <a:ln w="9525">
                <a:noFill/>
                <a:round/>
                <a:headEnd/>
                <a:tailEnd/>
              </a:ln>
            </p:spPr>
            <p:txBody>
              <a:bodyPr/>
              <a:lstStyle/>
              <a:p>
                <a:endParaRPr lang="zh-CN" altLang="en-US"/>
              </a:p>
            </p:txBody>
          </p:sp>
          <p:sp>
            <p:nvSpPr>
              <p:cNvPr id="54328" name="Freeform 70"/>
              <p:cNvSpPr>
                <a:spLocks/>
              </p:cNvSpPr>
              <p:nvPr/>
            </p:nvSpPr>
            <p:spPr bwMode="auto">
              <a:xfrm>
                <a:off x="8520113" y="1914526"/>
                <a:ext cx="731838" cy="868363"/>
              </a:xfrm>
              <a:custGeom>
                <a:avLst/>
                <a:gdLst>
                  <a:gd name="T0" fmla="*/ 303994 w 195"/>
                  <a:gd name="T1" fmla="*/ 800698 h 231"/>
                  <a:gd name="T2" fmla="*/ 270217 w 195"/>
                  <a:gd name="T3" fmla="*/ 857086 h 231"/>
                  <a:gd name="T4" fmla="*/ 232687 w 195"/>
                  <a:gd name="T5" fmla="*/ 845808 h 231"/>
                  <a:gd name="T6" fmla="*/ 150121 w 195"/>
                  <a:gd name="T7" fmla="*/ 691683 h 231"/>
                  <a:gd name="T8" fmla="*/ 3753 w 195"/>
                  <a:gd name="T9" fmla="*/ 357119 h 231"/>
                  <a:gd name="T10" fmla="*/ 240193 w 195"/>
                  <a:gd name="T11" fmla="*/ 30073 h 231"/>
                  <a:gd name="T12" fmla="*/ 394067 w 195"/>
                  <a:gd name="T13" fmla="*/ 0 h 231"/>
                  <a:gd name="T14" fmla="*/ 544187 w 195"/>
                  <a:gd name="T15" fmla="*/ 26314 h 231"/>
                  <a:gd name="T16" fmla="*/ 724332 w 195"/>
                  <a:gd name="T17" fmla="*/ 330805 h 231"/>
                  <a:gd name="T18" fmla="*/ 570458 w 195"/>
                  <a:gd name="T19" fmla="*/ 676646 h 231"/>
                  <a:gd name="T20" fmla="*/ 506657 w 195"/>
                  <a:gd name="T21" fmla="*/ 793180 h 231"/>
                  <a:gd name="T22" fmla="*/ 472880 w 195"/>
                  <a:gd name="T23" fmla="*/ 849567 h 231"/>
                  <a:gd name="T24" fmla="*/ 439103 w 195"/>
                  <a:gd name="T25" fmla="*/ 838290 h 231"/>
                  <a:gd name="T26" fmla="*/ 540434 w 195"/>
                  <a:gd name="T27" fmla="*/ 639055 h 231"/>
                  <a:gd name="T28" fmla="*/ 653025 w 195"/>
                  <a:gd name="T29" fmla="*/ 372156 h 231"/>
                  <a:gd name="T30" fmla="*/ 491645 w 195"/>
                  <a:gd name="T31" fmla="*/ 105256 h 231"/>
                  <a:gd name="T32" fmla="*/ 356536 w 195"/>
                  <a:gd name="T33" fmla="*/ 78942 h 231"/>
                  <a:gd name="T34" fmla="*/ 221428 w 195"/>
                  <a:gd name="T35" fmla="*/ 105256 h 231"/>
                  <a:gd name="T36" fmla="*/ 75060 w 195"/>
                  <a:gd name="T37" fmla="*/ 308250 h 231"/>
                  <a:gd name="T38" fmla="*/ 213922 w 195"/>
                  <a:gd name="T39" fmla="*/ 624018 h 231"/>
                  <a:gd name="T40" fmla="*/ 303994 w 195"/>
                  <a:gd name="T41" fmla="*/ 800698 h 2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5"/>
                  <a:gd name="T64" fmla="*/ 0 h 231"/>
                  <a:gd name="T65" fmla="*/ 195 w 195"/>
                  <a:gd name="T66" fmla="*/ 231 h 2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5" h="231">
                    <a:moveTo>
                      <a:pt x="81" y="213"/>
                    </a:moveTo>
                    <a:cubicBezTo>
                      <a:pt x="81" y="218"/>
                      <a:pt x="77" y="224"/>
                      <a:pt x="72" y="228"/>
                    </a:cubicBezTo>
                    <a:cubicBezTo>
                      <a:pt x="66" y="231"/>
                      <a:pt x="62" y="230"/>
                      <a:pt x="62" y="225"/>
                    </a:cubicBezTo>
                    <a:cubicBezTo>
                      <a:pt x="62" y="210"/>
                      <a:pt x="52" y="198"/>
                      <a:pt x="40" y="184"/>
                    </a:cubicBezTo>
                    <a:cubicBezTo>
                      <a:pt x="23" y="164"/>
                      <a:pt x="2" y="140"/>
                      <a:pt x="1" y="95"/>
                    </a:cubicBezTo>
                    <a:cubicBezTo>
                      <a:pt x="0" y="52"/>
                      <a:pt x="28" y="22"/>
                      <a:pt x="64" y="8"/>
                    </a:cubicBezTo>
                    <a:cubicBezTo>
                      <a:pt x="77" y="3"/>
                      <a:pt x="91" y="0"/>
                      <a:pt x="105" y="0"/>
                    </a:cubicBezTo>
                    <a:cubicBezTo>
                      <a:pt x="119" y="0"/>
                      <a:pt x="133" y="2"/>
                      <a:pt x="145" y="7"/>
                    </a:cubicBezTo>
                    <a:cubicBezTo>
                      <a:pt x="174" y="19"/>
                      <a:pt x="195" y="45"/>
                      <a:pt x="193" y="88"/>
                    </a:cubicBezTo>
                    <a:cubicBezTo>
                      <a:pt x="191" y="137"/>
                      <a:pt x="170" y="160"/>
                      <a:pt x="152" y="180"/>
                    </a:cubicBezTo>
                    <a:cubicBezTo>
                      <a:pt x="143" y="190"/>
                      <a:pt x="135" y="198"/>
                      <a:pt x="135" y="211"/>
                    </a:cubicBezTo>
                    <a:cubicBezTo>
                      <a:pt x="135" y="216"/>
                      <a:pt x="131" y="222"/>
                      <a:pt x="126" y="226"/>
                    </a:cubicBezTo>
                    <a:cubicBezTo>
                      <a:pt x="121" y="229"/>
                      <a:pt x="117" y="228"/>
                      <a:pt x="117" y="223"/>
                    </a:cubicBezTo>
                    <a:cubicBezTo>
                      <a:pt x="117" y="199"/>
                      <a:pt x="129" y="186"/>
                      <a:pt x="144" y="170"/>
                    </a:cubicBezTo>
                    <a:cubicBezTo>
                      <a:pt x="157" y="155"/>
                      <a:pt x="173" y="138"/>
                      <a:pt x="174" y="99"/>
                    </a:cubicBezTo>
                    <a:cubicBezTo>
                      <a:pt x="176" y="62"/>
                      <a:pt x="157" y="38"/>
                      <a:pt x="131" y="28"/>
                    </a:cubicBezTo>
                    <a:cubicBezTo>
                      <a:pt x="120" y="23"/>
                      <a:pt x="107" y="21"/>
                      <a:pt x="95" y="21"/>
                    </a:cubicBezTo>
                    <a:cubicBezTo>
                      <a:pt x="82" y="21"/>
                      <a:pt x="70" y="23"/>
                      <a:pt x="59" y="28"/>
                    </a:cubicBezTo>
                    <a:cubicBezTo>
                      <a:pt x="36" y="36"/>
                      <a:pt x="19" y="55"/>
                      <a:pt x="20" y="82"/>
                    </a:cubicBezTo>
                    <a:cubicBezTo>
                      <a:pt x="21" y="123"/>
                      <a:pt x="40" y="146"/>
                      <a:pt x="57" y="166"/>
                    </a:cubicBezTo>
                    <a:cubicBezTo>
                      <a:pt x="70" y="181"/>
                      <a:pt x="81" y="194"/>
                      <a:pt x="81" y="213"/>
                    </a:cubicBezTo>
                    <a:close/>
                  </a:path>
                </a:pathLst>
              </a:custGeom>
              <a:solidFill>
                <a:srgbClr val="FFCE5C"/>
              </a:solidFill>
              <a:ln w="9525">
                <a:noFill/>
                <a:round/>
                <a:headEnd/>
                <a:tailEnd/>
              </a:ln>
            </p:spPr>
            <p:txBody>
              <a:bodyPr/>
              <a:lstStyle/>
              <a:p>
                <a:endParaRPr lang="zh-CN" altLang="en-US"/>
              </a:p>
            </p:txBody>
          </p:sp>
          <p:sp>
            <p:nvSpPr>
              <p:cNvPr id="54329" name="Freeform 71"/>
              <p:cNvSpPr>
                <a:spLocks/>
              </p:cNvSpPr>
              <p:nvPr/>
            </p:nvSpPr>
            <p:spPr bwMode="auto">
              <a:xfrm>
                <a:off x="8696326" y="2798763"/>
                <a:ext cx="376238" cy="142875"/>
              </a:xfrm>
              <a:custGeom>
                <a:avLst/>
                <a:gdLst>
                  <a:gd name="T0" fmla="*/ 7525 w 100"/>
                  <a:gd name="T1" fmla="*/ 56398 h 38"/>
                  <a:gd name="T2" fmla="*/ 15050 w 100"/>
                  <a:gd name="T3" fmla="*/ 22559 h 38"/>
                  <a:gd name="T4" fmla="*/ 48911 w 100"/>
                  <a:gd name="T5" fmla="*/ 3760 h 38"/>
                  <a:gd name="T6" fmla="*/ 199406 w 100"/>
                  <a:gd name="T7" fmla="*/ 63918 h 38"/>
                  <a:gd name="T8" fmla="*/ 364951 w 100"/>
                  <a:gd name="T9" fmla="*/ 86477 h 38"/>
                  <a:gd name="T10" fmla="*/ 368713 w 100"/>
                  <a:gd name="T11" fmla="*/ 116556 h 38"/>
                  <a:gd name="T12" fmla="*/ 334852 w 100"/>
                  <a:gd name="T13" fmla="*/ 142875 h 38"/>
                  <a:gd name="T14" fmla="*/ 161782 w 100"/>
                  <a:gd name="T15" fmla="*/ 120316 h 38"/>
                  <a:gd name="T16" fmla="*/ 7525 w 100"/>
                  <a:gd name="T17" fmla="*/ 56398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0"/>
                  <a:gd name="T28" fmla="*/ 0 h 38"/>
                  <a:gd name="T29" fmla="*/ 100 w 100"/>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0" h="38">
                    <a:moveTo>
                      <a:pt x="2" y="15"/>
                    </a:moveTo>
                    <a:cubicBezTo>
                      <a:pt x="0" y="14"/>
                      <a:pt x="1" y="10"/>
                      <a:pt x="4" y="6"/>
                    </a:cubicBezTo>
                    <a:cubicBezTo>
                      <a:pt x="7" y="2"/>
                      <a:pt x="11" y="0"/>
                      <a:pt x="13" y="1"/>
                    </a:cubicBezTo>
                    <a:cubicBezTo>
                      <a:pt x="22" y="7"/>
                      <a:pt x="36" y="13"/>
                      <a:pt x="53" y="17"/>
                    </a:cubicBezTo>
                    <a:cubicBezTo>
                      <a:pt x="67" y="21"/>
                      <a:pt x="82" y="23"/>
                      <a:pt x="97" y="23"/>
                    </a:cubicBezTo>
                    <a:cubicBezTo>
                      <a:pt x="100" y="23"/>
                      <a:pt x="100" y="26"/>
                      <a:pt x="98" y="31"/>
                    </a:cubicBezTo>
                    <a:cubicBezTo>
                      <a:pt x="96" y="35"/>
                      <a:pt x="92" y="38"/>
                      <a:pt x="89" y="38"/>
                    </a:cubicBezTo>
                    <a:cubicBezTo>
                      <a:pt x="74" y="38"/>
                      <a:pt x="58" y="35"/>
                      <a:pt x="43" y="32"/>
                    </a:cubicBezTo>
                    <a:cubicBezTo>
                      <a:pt x="27" y="27"/>
                      <a:pt x="12" y="21"/>
                      <a:pt x="2" y="15"/>
                    </a:cubicBezTo>
                    <a:close/>
                  </a:path>
                </a:pathLst>
              </a:custGeom>
              <a:solidFill>
                <a:srgbClr val="84B9CF"/>
              </a:solidFill>
              <a:ln w="9525">
                <a:noFill/>
                <a:round/>
                <a:headEnd/>
                <a:tailEnd/>
              </a:ln>
            </p:spPr>
            <p:txBody>
              <a:bodyPr/>
              <a:lstStyle/>
              <a:p>
                <a:endParaRPr lang="zh-CN" altLang="en-US"/>
              </a:p>
            </p:txBody>
          </p:sp>
          <p:sp>
            <p:nvSpPr>
              <p:cNvPr id="54330" name="Freeform 72"/>
              <p:cNvSpPr>
                <a:spLocks/>
              </p:cNvSpPr>
              <p:nvPr/>
            </p:nvSpPr>
            <p:spPr bwMode="auto">
              <a:xfrm>
                <a:off x="8726488" y="2906713"/>
                <a:ext cx="319088" cy="128588"/>
              </a:xfrm>
              <a:custGeom>
                <a:avLst/>
                <a:gdLst>
                  <a:gd name="T0" fmla="*/ 7508 w 85"/>
                  <a:gd name="T1" fmla="*/ 60512 h 34"/>
                  <a:gd name="T2" fmla="*/ 11262 w 85"/>
                  <a:gd name="T3" fmla="*/ 22692 h 34"/>
                  <a:gd name="T4" fmla="*/ 45048 w 85"/>
                  <a:gd name="T5" fmla="*/ 7564 h 34"/>
                  <a:gd name="T6" fmla="*/ 168929 w 85"/>
                  <a:gd name="T7" fmla="*/ 52948 h 34"/>
                  <a:gd name="T8" fmla="*/ 304072 w 85"/>
                  <a:gd name="T9" fmla="*/ 75640 h 34"/>
                  <a:gd name="T10" fmla="*/ 311580 w 85"/>
                  <a:gd name="T11" fmla="*/ 102114 h 34"/>
                  <a:gd name="T12" fmla="*/ 277794 w 85"/>
                  <a:gd name="T13" fmla="*/ 128588 h 34"/>
                  <a:gd name="T14" fmla="*/ 135143 w 85"/>
                  <a:gd name="T15" fmla="*/ 109678 h 34"/>
                  <a:gd name="T16" fmla="*/ 7508 w 85"/>
                  <a:gd name="T17" fmla="*/ 60512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5"/>
                  <a:gd name="T28" fmla="*/ 0 h 34"/>
                  <a:gd name="T29" fmla="*/ 85 w 85"/>
                  <a:gd name="T30" fmla="*/ 34 h 3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5" h="34">
                    <a:moveTo>
                      <a:pt x="2" y="16"/>
                    </a:moveTo>
                    <a:cubicBezTo>
                      <a:pt x="0" y="14"/>
                      <a:pt x="0" y="10"/>
                      <a:pt x="3" y="6"/>
                    </a:cubicBezTo>
                    <a:cubicBezTo>
                      <a:pt x="6" y="2"/>
                      <a:pt x="10" y="0"/>
                      <a:pt x="12" y="2"/>
                    </a:cubicBezTo>
                    <a:cubicBezTo>
                      <a:pt x="20" y="6"/>
                      <a:pt x="32" y="11"/>
                      <a:pt x="45" y="14"/>
                    </a:cubicBezTo>
                    <a:cubicBezTo>
                      <a:pt x="57" y="17"/>
                      <a:pt x="70" y="20"/>
                      <a:pt x="81" y="20"/>
                    </a:cubicBezTo>
                    <a:cubicBezTo>
                      <a:pt x="84" y="20"/>
                      <a:pt x="85" y="23"/>
                      <a:pt x="83" y="27"/>
                    </a:cubicBezTo>
                    <a:cubicBezTo>
                      <a:pt x="81" y="31"/>
                      <a:pt x="77" y="34"/>
                      <a:pt x="74" y="34"/>
                    </a:cubicBezTo>
                    <a:cubicBezTo>
                      <a:pt x="61" y="34"/>
                      <a:pt x="48" y="32"/>
                      <a:pt x="36" y="29"/>
                    </a:cubicBezTo>
                    <a:cubicBezTo>
                      <a:pt x="22" y="26"/>
                      <a:pt x="10" y="20"/>
                      <a:pt x="2" y="16"/>
                    </a:cubicBezTo>
                    <a:close/>
                  </a:path>
                </a:pathLst>
              </a:custGeom>
              <a:solidFill>
                <a:srgbClr val="84B9CF"/>
              </a:solidFill>
              <a:ln w="9525">
                <a:noFill/>
                <a:round/>
                <a:headEnd/>
                <a:tailEnd/>
              </a:ln>
            </p:spPr>
            <p:txBody>
              <a:bodyPr/>
              <a:lstStyle/>
              <a:p>
                <a:endParaRPr lang="zh-CN" altLang="en-US"/>
              </a:p>
            </p:txBody>
          </p:sp>
          <p:sp>
            <p:nvSpPr>
              <p:cNvPr id="54331" name="Freeform 73"/>
              <p:cNvSpPr>
                <a:spLocks/>
              </p:cNvSpPr>
              <p:nvPr/>
            </p:nvSpPr>
            <p:spPr bwMode="auto">
              <a:xfrm>
                <a:off x="8756651" y="3038476"/>
                <a:ext cx="261938" cy="90488"/>
              </a:xfrm>
              <a:custGeom>
                <a:avLst/>
                <a:gdLst>
                  <a:gd name="T0" fmla="*/ 7484 w 70"/>
                  <a:gd name="T1" fmla="*/ 56555 h 24"/>
                  <a:gd name="T2" fmla="*/ 11226 w 70"/>
                  <a:gd name="T3" fmla="*/ 22622 h 24"/>
                  <a:gd name="T4" fmla="*/ 44904 w 70"/>
                  <a:gd name="T5" fmla="*/ 3770 h 24"/>
                  <a:gd name="T6" fmla="*/ 142195 w 70"/>
                  <a:gd name="T7" fmla="*/ 30163 h 24"/>
                  <a:gd name="T8" fmla="*/ 243228 w 70"/>
                  <a:gd name="T9" fmla="*/ 26392 h 24"/>
                  <a:gd name="T10" fmla="*/ 258196 w 70"/>
                  <a:gd name="T11" fmla="*/ 49014 h 24"/>
                  <a:gd name="T12" fmla="*/ 224518 w 70"/>
                  <a:gd name="T13" fmla="*/ 79177 h 24"/>
                  <a:gd name="T14" fmla="*/ 112259 w 70"/>
                  <a:gd name="T15" fmla="*/ 86718 h 24"/>
                  <a:gd name="T16" fmla="*/ 7484 w 70"/>
                  <a:gd name="T17" fmla="*/ 56555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24"/>
                  <a:gd name="T29" fmla="*/ 70 w 70"/>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24">
                    <a:moveTo>
                      <a:pt x="2" y="15"/>
                    </a:moveTo>
                    <a:cubicBezTo>
                      <a:pt x="0" y="14"/>
                      <a:pt x="0" y="10"/>
                      <a:pt x="3" y="6"/>
                    </a:cubicBezTo>
                    <a:cubicBezTo>
                      <a:pt x="6" y="2"/>
                      <a:pt x="10" y="0"/>
                      <a:pt x="12" y="1"/>
                    </a:cubicBezTo>
                    <a:cubicBezTo>
                      <a:pt x="18" y="4"/>
                      <a:pt x="28" y="7"/>
                      <a:pt x="38" y="8"/>
                    </a:cubicBezTo>
                    <a:cubicBezTo>
                      <a:pt x="47" y="9"/>
                      <a:pt x="57" y="9"/>
                      <a:pt x="65" y="7"/>
                    </a:cubicBezTo>
                    <a:cubicBezTo>
                      <a:pt x="69" y="6"/>
                      <a:pt x="70" y="9"/>
                      <a:pt x="69" y="13"/>
                    </a:cubicBezTo>
                    <a:cubicBezTo>
                      <a:pt x="67" y="17"/>
                      <a:pt x="63" y="21"/>
                      <a:pt x="60" y="21"/>
                    </a:cubicBezTo>
                    <a:cubicBezTo>
                      <a:pt x="50" y="23"/>
                      <a:pt x="40" y="24"/>
                      <a:pt x="30" y="23"/>
                    </a:cubicBezTo>
                    <a:cubicBezTo>
                      <a:pt x="19" y="21"/>
                      <a:pt x="9" y="18"/>
                      <a:pt x="2" y="15"/>
                    </a:cubicBezTo>
                    <a:close/>
                  </a:path>
                </a:pathLst>
              </a:custGeom>
              <a:solidFill>
                <a:srgbClr val="84B9CF"/>
              </a:solidFill>
              <a:ln w="9525">
                <a:noFill/>
                <a:round/>
                <a:headEnd/>
                <a:tailEnd/>
              </a:ln>
            </p:spPr>
            <p:txBody>
              <a:bodyPr/>
              <a:lstStyle/>
              <a:p>
                <a:endParaRPr lang="zh-CN" altLang="en-US"/>
              </a:p>
            </p:txBody>
          </p:sp>
          <p:sp>
            <p:nvSpPr>
              <p:cNvPr id="54332" name="Freeform 74"/>
              <p:cNvSpPr>
                <a:spLocks/>
              </p:cNvSpPr>
              <p:nvPr/>
            </p:nvSpPr>
            <p:spPr bwMode="auto">
              <a:xfrm>
                <a:off x="9331326" y="1892301"/>
                <a:ext cx="390525" cy="222250"/>
              </a:xfrm>
              <a:custGeom>
                <a:avLst/>
                <a:gdLst>
                  <a:gd name="T0" fmla="*/ 18775 w 104"/>
                  <a:gd name="T1" fmla="*/ 214716 h 59"/>
                  <a:gd name="T2" fmla="*/ 3755 w 104"/>
                  <a:gd name="T3" fmla="*/ 195881 h 59"/>
                  <a:gd name="T4" fmla="*/ 41306 w 104"/>
                  <a:gd name="T5" fmla="*/ 146911 h 59"/>
                  <a:gd name="T6" fmla="*/ 206528 w 104"/>
                  <a:gd name="T7" fmla="*/ 75339 h 59"/>
                  <a:gd name="T8" fmla="*/ 367995 w 104"/>
                  <a:gd name="T9" fmla="*/ 7534 h 59"/>
                  <a:gd name="T10" fmla="*/ 383015 w 104"/>
                  <a:gd name="T11" fmla="*/ 26369 h 59"/>
                  <a:gd name="T12" fmla="*/ 345464 w 104"/>
                  <a:gd name="T13" fmla="*/ 75339 h 59"/>
                  <a:gd name="T14" fmla="*/ 180242 w 104"/>
                  <a:gd name="T15" fmla="*/ 146911 h 59"/>
                  <a:gd name="T16" fmla="*/ 18775 w 104"/>
                  <a:gd name="T17" fmla="*/ 214716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
                  <a:gd name="T28" fmla="*/ 0 h 59"/>
                  <a:gd name="T29" fmla="*/ 104 w 104"/>
                  <a:gd name="T30" fmla="*/ 59 h 5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 h="59">
                    <a:moveTo>
                      <a:pt x="5" y="57"/>
                    </a:moveTo>
                    <a:cubicBezTo>
                      <a:pt x="1" y="59"/>
                      <a:pt x="0" y="57"/>
                      <a:pt x="1" y="52"/>
                    </a:cubicBezTo>
                    <a:cubicBezTo>
                      <a:pt x="3" y="47"/>
                      <a:pt x="7" y="41"/>
                      <a:pt x="11" y="39"/>
                    </a:cubicBezTo>
                    <a:cubicBezTo>
                      <a:pt x="24" y="33"/>
                      <a:pt x="40" y="26"/>
                      <a:pt x="55" y="20"/>
                    </a:cubicBezTo>
                    <a:cubicBezTo>
                      <a:pt x="71" y="14"/>
                      <a:pt x="86" y="8"/>
                      <a:pt x="98" y="2"/>
                    </a:cubicBezTo>
                    <a:cubicBezTo>
                      <a:pt x="102" y="0"/>
                      <a:pt x="104" y="2"/>
                      <a:pt x="102" y="7"/>
                    </a:cubicBezTo>
                    <a:cubicBezTo>
                      <a:pt x="100" y="12"/>
                      <a:pt x="96" y="18"/>
                      <a:pt x="92" y="20"/>
                    </a:cubicBezTo>
                    <a:cubicBezTo>
                      <a:pt x="79" y="26"/>
                      <a:pt x="64" y="32"/>
                      <a:pt x="48" y="39"/>
                    </a:cubicBezTo>
                    <a:cubicBezTo>
                      <a:pt x="33" y="45"/>
                      <a:pt x="18" y="51"/>
                      <a:pt x="5" y="57"/>
                    </a:cubicBezTo>
                    <a:close/>
                  </a:path>
                </a:pathLst>
              </a:custGeom>
              <a:solidFill>
                <a:srgbClr val="E2E2E2"/>
              </a:solidFill>
              <a:ln w="9525">
                <a:noFill/>
                <a:round/>
                <a:headEnd/>
                <a:tailEnd/>
              </a:ln>
            </p:spPr>
            <p:txBody>
              <a:bodyPr/>
              <a:lstStyle/>
              <a:p>
                <a:endParaRPr lang="zh-CN" altLang="en-US"/>
              </a:p>
            </p:txBody>
          </p:sp>
          <p:sp>
            <p:nvSpPr>
              <p:cNvPr id="54333" name="Freeform 75"/>
              <p:cNvSpPr>
                <a:spLocks/>
              </p:cNvSpPr>
              <p:nvPr/>
            </p:nvSpPr>
            <p:spPr bwMode="auto">
              <a:xfrm>
                <a:off x="9337676" y="2276476"/>
                <a:ext cx="420688" cy="112713"/>
              </a:xfrm>
              <a:custGeom>
                <a:avLst/>
                <a:gdLst>
                  <a:gd name="T0" fmla="*/ 15025 w 112"/>
                  <a:gd name="T1" fmla="*/ 112713 h 30"/>
                  <a:gd name="T2" fmla="*/ 11268 w 112"/>
                  <a:gd name="T3" fmla="*/ 82656 h 30"/>
                  <a:gd name="T4" fmla="*/ 52586 w 112"/>
                  <a:gd name="T5" fmla="*/ 45085 h 30"/>
                  <a:gd name="T6" fmla="*/ 232881 w 112"/>
                  <a:gd name="T7" fmla="*/ 22543 h 30"/>
                  <a:gd name="T8" fmla="*/ 232881 w 112"/>
                  <a:gd name="T9" fmla="*/ 22543 h 30"/>
                  <a:gd name="T10" fmla="*/ 409420 w 112"/>
                  <a:gd name="T11" fmla="*/ 0 h 30"/>
                  <a:gd name="T12" fmla="*/ 413176 w 112"/>
                  <a:gd name="T13" fmla="*/ 30057 h 30"/>
                  <a:gd name="T14" fmla="*/ 368102 w 112"/>
                  <a:gd name="T15" fmla="*/ 67628 h 30"/>
                  <a:gd name="T16" fmla="*/ 191563 w 112"/>
                  <a:gd name="T17" fmla="*/ 90170 h 30"/>
                  <a:gd name="T18" fmla="*/ 191563 w 112"/>
                  <a:gd name="T19" fmla="*/ 90170 h 30"/>
                  <a:gd name="T20" fmla="*/ 191563 w 112"/>
                  <a:gd name="T21" fmla="*/ 90170 h 30"/>
                  <a:gd name="T22" fmla="*/ 15025 w 112"/>
                  <a:gd name="T23" fmla="*/ 112713 h 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2"/>
                  <a:gd name="T37" fmla="*/ 0 h 30"/>
                  <a:gd name="T38" fmla="*/ 112 w 112"/>
                  <a:gd name="T39" fmla="*/ 30 h 3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2" h="30">
                    <a:moveTo>
                      <a:pt x="4" y="30"/>
                    </a:moveTo>
                    <a:cubicBezTo>
                      <a:pt x="1" y="30"/>
                      <a:pt x="0" y="27"/>
                      <a:pt x="3" y="22"/>
                    </a:cubicBezTo>
                    <a:cubicBezTo>
                      <a:pt x="6" y="17"/>
                      <a:pt x="11" y="12"/>
                      <a:pt x="14" y="12"/>
                    </a:cubicBezTo>
                    <a:cubicBezTo>
                      <a:pt x="28" y="9"/>
                      <a:pt x="45" y="7"/>
                      <a:pt x="62" y="6"/>
                    </a:cubicBezTo>
                    <a:cubicBezTo>
                      <a:pt x="62" y="6"/>
                      <a:pt x="62" y="6"/>
                      <a:pt x="62" y="6"/>
                    </a:cubicBezTo>
                    <a:cubicBezTo>
                      <a:pt x="78" y="4"/>
                      <a:pt x="95" y="3"/>
                      <a:pt x="109" y="0"/>
                    </a:cubicBezTo>
                    <a:cubicBezTo>
                      <a:pt x="112" y="0"/>
                      <a:pt x="112" y="3"/>
                      <a:pt x="110" y="8"/>
                    </a:cubicBezTo>
                    <a:cubicBezTo>
                      <a:pt x="107" y="13"/>
                      <a:pt x="102" y="18"/>
                      <a:pt x="98" y="18"/>
                    </a:cubicBezTo>
                    <a:cubicBezTo>
                      <a:pt x="84" y="21"/>
                      <a:pt x="67" y="23"/>
                      <a:pt x="51" y="24"/>
                    </a:cubicBezTo>
                    <a:cubicBezTo>
                      <a:pt x="51" y="24"/>
                      <a:pt x="51" y="24"/>
                      <a:pt x="51" y="24"/>
                    </a:cubicBezTo>
                    <a:cubicBezTo>
                      <a:pt x="51" y="24"/>
                      <a:pt x="51" y="24"/>
                      <a:pt x="51" y="24"/>
                    </a:cubicBezTo>
                    <a:cubicBezTo>
                      <a:pt x="34" y="26"/>
                      <a:pt x="18" y="27"/>
                      <a:pt x="4" y="30"/>
                    </a:cubicBezTo>
                    <a:close/>
                  </a:path>
                </a:pathLst>
              </a:custGeom>
              <a:solidFill>
                <a:srgbClr val="E2E2E2"/>
              </a:solidFill>
              <a:ln w="9525">
                <a:noFill/>
                <a:round/>
                <a:headEnd/>
                <a:tailEnd/>
              </a:ln>
            </p:spPr>
            <p:txBody>
              <a:bodyPr/>
              <a:lstStyle/>
              <a:p>
                <a:endParaRPr lang="zh-CN" altLang="en-US"/>
              </a:p>
            </p:txBody>
          </p:sp>
          <p:sp>
            <p:nvSpPr>
              <p:cNvPr id="54334" name="Freeform 76"/>
              <p:cNvSpPr>
                <a:spLocks/>
              </p:cNvSpPr>
              <p:nvPr/>
            </p:nvSpPr>
            <p:spPr bwMode="auto">
              <a:xfrm>
                <a:off x="9267826" y="2560638"/>
                <a:ext cx="344488" cy="114300"/>
              </a:xfrm>
              <a:custGeom>
                <a:avLst/>
                <a:gdLst>
                  <a:gd name="T0" fmla="*/ 7489 w 92"/>
                  <a:gd name="T1" fmla="*/ 41910 h 30"/>
                  <a:gd name="T2" fmla="*/ 14978 w 92"/>
                  <a:gd name="T3" fmla="*/ 19050 h 30"/>
                  <a:gd name="T4" fmla="*/ 56167 w 92"/>
                  <a:gd name="T5" fmla="*/ 0 h 30"/>
                  <a:gd name="T6" fmla="*/ 198455 w 92"/>
                  <a:gd name="T7" fmla="*/ 38100 h 30"/>
                  <a:gd name="T8" fmla="*/ 198455 w 92"/>
                  <a:gd name="T9" fmla="*/ 38100 h 30"/>
                  <a:gd name="T10" fmla="*/ 333255 w 92"/>
                  <a:gd name="T11" fmla="*/ 72390 h 30"/>
                  <a:gd name="T12" fmla="*/ 329510 w 92"/>
                  <a:gd name="T13" fmla="*/ 95250 h 30"/>
                  <a:gd name="T14" fmla="*/ 288321 w 92"/>
                  <a:gd name="T15" fmla="*/ 110490 h 30"/>
                  <a:gd name="T16" fmla="*/ 146033 w 92"/>
                  <a:gd name="T17" fmla="*/ 76200 h 30"/>
                  <a:gd name="T18" fmla="*/ 146033 w 92"/>
                  <a:gd name="T19" fmla="*/ 76200 h 30"/>
                  <a:gd name="T20" fmla="*/ 146033 w 92"/>
                  <a:gd name="T21" fmla="*/ 76200 h 30"/>
                  <a:gd name="T22" fmla="*/ 7489 w 92"/>
                  <a:gd name="T23" fmla="*/ 41910 h 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2"/>
                  <a:gd name="T37" fmla="*/ 0 h 30"/>
                  <a:gd name="T38" fmla="*/ 92 w 92"/>
                  <a:gd name="T39" fmla="*/ 30 h 3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2" h="30">
                    <a:moveTo>
                      <a:pt x="2" y="11"/>
                    </a:moveTo>
                    <a:cubicBezTo>
                      <a:pt x="0" y="11"/>
                      <a:pt x="0" y="8"/>
                      <a:pt x="4" y="5"/>
                    </a:cubicBezTo>
                    <a:cubicBezTo>
                      <a:pt x="7" y="2"/>
                      <a:pt x="12" y="0"/>
                      <a:pt x="15" y="0"/>
                    </a:cubicBezTo>
                    <a:cubicBezTo>
                      <a:pt x="27" y="2"/>
                      <a:pt x="40" y="6"/>
                      <a:pt x="53" y="10"/>
                    </a:cubicBezTo>
                    <a:cubicBezTo>
                      <a:pt x="53" y="10"/>
                      <a:pt x="53" y="10"/>
                      <a:pt x="53" y="10"/>
                    </a:cubicBezTo>
                    <a:cubicBezTo>
                      <a:pt x="65" y="13"/>
                      <a:pt x="78" y="17"/>
                      <a:pt x="89" y="19"/>
                    </a:cubicBezTo>
                    <a:cubicBezTo>
                      <a:pt x="92" y="19"/>
                      <a:pt x="91" y="22"/>
                      <a:pt x="88" y="25"/>
                    </a:cubicBezTo>
                    <a:cubicBezTo>
                      <a:pt x="84" y="28"/>
                      <a:pt x="79" y="30"/>
                      <a:pt x="77" y="29"/>
                    </a:cubicBezTo>
                    <a:cubicBezTo>
                      <a:pt x="65" y="27"/>
                      <a:pt x="52" y="24"/>
                      <a:pt x="39" y="20"/>
                    </a:cubicBezTo>
                    <a:cubicBezTo>
                      <a:pt x="39" y="20"/>
                      <a:pt x="39" y="20"/>
                      <a:pt x="39" y="20"/>
                    </a:cubicBezTo>
                    <a:cubicBezTo>
                      <a:pt x="39" y="20"/>
                      <a:pt x="39" y="20"/>
                      <a:pt x="39" y="20"/>
                    </a:cubicBezTo>
                    <a:cubicBezTo>
                      <a:pt x="26" y="17"/>
                      <a:pt x="14" y="13"/>
                      <a:pt x="2" y="11"/>
                    </a:cubicBezTo>
                    <a:close/>
                  </a:path>
                </a:pathLst>
              </a:custGeom>
              <a:solidFill>
                <a:srgbClr val="E2E2E2"/>
              </a:solidFill>
              <a:ln w="9525">
                <a:noFill/>
                <a:round/>
                <a:headEnd/>
                <a:tailEnd/>
              </a:ln>
            </p:spPr>
            <p:txBody>
              <a:bodyPr/>
              <a:lstStyle/>
              <a:p>
                <a:endParaRPr lang="zh-CN" altLang="en-US"/>
              </a:p>
            </p:txBody>
          </p:sp>
          <p:sp>
            <p:nvSpPr>
              <p:cNvPr id="54335" name="Freeform 77"/>
              <p:cNvSpPr>
                <a:spLocks/>
              </p:cNvSpPr>
              <p:nvPr/>
            </p:nvSpPr>
            <p:spPr bwMode="auto">
              <a:xfrm>
                <a:off x="9224963" y="1546226"/>
                <a:ext cx="263525" cy="373063"/>
              </a:xfrm>
              <a:custGeom>
                <a:avLst/>
                <a:gdLst>
                  <a:gd name="T0" fmla="*/ 26353 w 70"/>
                  <a:gd name="T1" fmla="*/ 361758 h 99"/>
                  <a:gd name="T2" fmla="*/ 3765 w 70"/>
                  <a:gd name="T3" fmla="*/ 350453 h 99"/>
                  <a:gd name="T4" fmla="*/ 15059 w 70"/>
                  <a:gd name="T5" fmla="*/ 290160 h 99"/>
                  <a:gd name="T6" fmla="*/ 127998 w 70"/>
                  <a:gd name="T7" fmla="*/ 146964 h 99"/>
                  <a:gd name="T8" fmla="*/ 240937 w 70"/>
                  <a:gd name="T9" fmla="*/ 11305 h 99"/>
                  <a:gd name="T10" fmla="*/ 259760 w 70"/>
                  <a:gd name="T11" fmla="*/ 22610 h 99"/>
                  <a:gd name="T12" fmla="*/ 248466 w 70"/>
                  <a:gd name="T13" fmla="*/ 82903 h 99"/>
                  <a:gd name="T14" fmla="*/ 135527 w 70"/>
                  <a:gd name="T15" fmla="*/ 222330 h 99"/>
                  <a:gd name="T16" fmla="*/ 26353 w 70"/>
                  <a:gd name="T17" fmla="*/ 361758 h 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99"/>
                  <a:gd name="T29" fmla="*/ 70 w 70"/>
                  <a:gd name="T30" fmla="*/ 99 h 9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99">
                    <a:moveTo>
                      <a:pt x="7" y="96"/>
                    </a:moveTo>
                    <a:cubicBezTo>
                      <a:pt x="5" y="99"/>
                      <a:pt x="2" y="98"/>
                      <a:pt x="1" y="93"/>
                    </a:cubicBezTo>
                    <a:cubicBezTo>
                      <a:pt x="0" y="88"/>
                      <a:pt x="2" y="81"/>
                      <a:pt x="4" y="77"/>
                    </a:cubicBezTo>
                    <a:cubicBezTo>
                      <a:pt x="12" y="65"/>
                      <a:pt x="23" y="52"/>
                      <a:pt x="34" y="39"/>
                    </a:cubicBezTo>
                    <a:cubicBezTo>
                      <a:pt x="45" y="27"/>
                      <a:pt x="56" y="15"/>
                      <a:pt x="64" y="3"/>
                    </a:cubicBezTo>
                    <a:cubicBezTo>
                      <a:pt x="66" y="0"/>
                      <a:pt x="69" y="1"/>
                      <a:pt x="69" y="6"/>
                    </a:cubicBezTo>
                    <a:cubicBezTo>
                      <a:pt x="70" y="11"/>
                      <a:pt x="69" y="18"/>
                      <a:pt x="66" y="22"/>
                    </a:cubicBezTo>
                    <a:cubicBezTo>
                      <a:pt x="58" y="34"/>
                      <a:pt x="47" y="46"/>
                      <a:pt x="36" y="59"/>
                    </a:cubicBezTo>
                    <a:cubicBezTo>
                      <a:pt x="26" y="72"/>
                      <a:pt x="15" y="84"/>
                      <a:pt x="7" y="96"/>
                    </a:cubicBezTo>
                    <a:close/>
                  </a:path>
                </a:pathLst>
              </a:custGeom>
              <a:solidFill>
                <a:srgbClr val="E2E2E2"/>
              </a:solidFill>
              <a:ln w="9525">
                <a:noFill/>
                <a:round/>
                <a:headEnd/>
                <a:tailEnd/>
              </a:ln>
            </p:spPr>
            <p:txBody>
              <a:bodyPr/>
              <a:lstStyle/>
              <a:p>
                <a:endParaRPr lang="zh-CN" altLang="en-US"/>
              </a:p>
            </p:txBody>
          </p:sp>
          <p:sp>
            <p:nvSpPr>
              <p:cNvPr id="54336" name="Freeform 78"/>
              <p:cNvSpPr>
                <a:spLocks/>
              </p:cNvSpPr>
              <p:nvPr/>
            </p:nvSpPr>
            <p:spPr bwMode="auto">
              <a:xfrm>
                <a:off x="8974138" y="1408113"/>
                <a:ext cx="150813" cy="431800"/>
              </a:xfrm>
              <a:custGeom>
                <a:avLst/>
                <a:gdLst>
                  <a:gd name="T0" fmla="*/ 41474 w 40"/>
                  <a:gd name="T1" fmla="*/ 416781 h 115"/>
                  <a:gd name="T2" fmla="*/ 15081 w 40"/>
                  <a:gd name="T3" fmla="*/ 413026 h 115"/>
                  <a:gd name="T4" fmla="*/ 3770 w 40"/>
                  <a:gd name="T5" fmla="*/ 356704 h 115"/>
                  <a:gd name="T6" fmla="*/ 56555 w 40"/>
                  <a:gd name="T7" fmla="*/ 180230 h 115"/>
                  <a:gd name="T8" fmla="*/ 109339 w 40"/>
                  <a:gd name="T9" fmla="*/ 15019 h 115"/>
                  <a:gd name="T10" fmla="*/ 135732 w 40"/>
                  <a:gd name="T11" fmla="*/ 15019 h 115"/>
                  <a:gd name="T12" fmla="*/ 147043 w 40"/>
                  <a:gd name="T13" fmla="*/ 75096 h 115"/>
                  <a:gd name="T14" fmla="*/ 94258 w 40"/>
                  <a:gd name="T15" fmla="*/ 247816 h 115"/>
                  <a:gd name="T16" fmla="*/ 41474 w 40"/>
                  <a:gd name="T17" fmla="*/ 416781 h 1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115"/>
                  <a:gd name="T29" fmla="*/ 40 w 40"/>
                  <a:gd name="T30" fmla="*/ 115 h 1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115">
                    <a:moveTo>
                      <a:pt x="11" y="111"/>
                    </a:moveTo>
                    <a:cubicBezTo>
                      <a:pt x="10" y="115"/>
                      <a:pt x="7" y="115"/>
                      <a:pt x="4" y="110"/>
                    </a:cubicBezTo>
                    <a:cubicBezTo>
                      <a:pt x="2" y="106"/>
                      <a:pt x="0" y="99"/>
                      <a:pt x="1" y="95"/>
                    </a:cubicBezTo>
                    <a:cubicBezTo>
                      <a:pt x="5" y="80"/>
                      <a:pt x="10" y="64"/>
                      <a:pt x="15" y="48"/>
                    </a:cubicBezTo>
                    <a:cubicBezTo>
                      <a:pt x="21" y="33"/>
                      <a:pt x="26" y="17"/>
                      <a:pt x="29" y="4"/>
                    </a:cubicBezTo>
                    <a:cubicBezTo>
                      <a:pt x="30" y="0"/>
                      <a:pt x="33" y="0"/>
                      <a:pt x="36" y="4"/>
                    </a:cubicBezTo>
                    <a:cubicBezTo>
                      <a:pt x="38" y="9"/>
                      <a:pt x="40" y="16"/>
                      <a:pt x="39" y="20"/>
                    </a:cubicBezTo>
                    <a:cubicBezTo>
                      <a:pt x="35" y="34"/>
                      <a:pt x="30" y="50"/>
                      <a:pt x="25" y="66"/>
                    </a:cubicBezTo>
                    <a:cubicBezTo>
                      <a:pt x="19" y="82"/>
                      <a:pt x="14" y="97"/>
                      <a:pt x="11" y="111"/>
                    </a:cubicBezTo>
                    <a:close/>
                  </a:path>
                </a:pathLst>
              </a:custGeom>
              <a:solidFill>
                <a:srgbClr val="E2E2E2"/>
              </a:solidFill>
              <a:ln w="9525">
                <a:noFill/>
                <a:round/>
                <a:headEnd/>
                <a:tailEnd/>
              </a:ln>
            </p:spPr>
            <p:txBody>
              <a:bodyPr/>
              <a:lstStyle/>
              <a:p>
                <a:endParaRPr lang="zh-CN" altLang="en-US"/>
              </a:p>
            </p:txBody>
          </p:sp>
          <p:sp>
            <p:nvSpPr>
              <p:cNvPr id="54337" name="Freeform 79"/>
              <p:cNvSpPr>
                <a:spLocks/>
              </p:cNvSpPr>
              <p:nvPr/>
            </p:nvSpPr>
            <p:spPr bwMode="auto">
              <a:xfrm>
                <a:off x="8640763" y="1430338"/>
                <a:ext cx="119063" cy="428625"/>
              </a:xfrm>
              <a:custGeom>
                <a:avLst/>
                <a:gdLst>
                  <a:gd name="T0" fmla="*/ 115342 w 32"/>
                  <a:gd name="T1" fmla="*/ 409826 h 114"/>
                  <a:gd name="T2" fmla="*/ 93018 w 32"/>
                  <a:gd name="T3" fmla="*/ 417345 h 114"/>
                  <a:gd name="T4" fmla="*/ 55811 w 32"/>
                  <a:gd name="T5" fmla="*/ 372227 h 114"/>
                  <a:gd name="T6" fmla="*/ 29766 w 32"/>
                  <a:gd name="T7" fmla="*/ 191753 h 114"/>
                  <a:gd name="T8" fmla="*/ 3721 w 32"/>
                  <a:gd name="T9" fmla="*/ 18799 h 114"/>
                  <a:gd name="T10" fmla="*/ 26045 w 32"/>
                  <a:gd name="T11" fmla="*/ 11280 h 114"/>
                  <a:gd name="T12" fmla="*/ 63252 w 32"/>
                  <a:gd name="T13" fmla="*/ 56398 h 114"/>
                  <a:gd name="T14" fmla="*/ 89297 w 32"/>
                  <a:gd name="T15" fmla="*/ 236872 h 114"/>
                  <a:gd name="T16" fmla="*/ 115342 w 32"/>
                  <a:gd name="T17" fmla="*/ 409826 h 1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114"/>
                  <a:gd name="T29" fmla="*/ 32 w 32"/>
                  <a:gd name="T30" fmla="*/ 114 h 1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114">
                    <a:moveTo>
                      <a:pt x="31" y="109"/>
                    </a:moveTo>
                    <a:cubicBezTo>
                      <a:pt x="32" y="113"/>
                      <a:pt x="29" y="114"/>
                      <a:pt x="25" y="111"/>
                    </a:cubicBezTo>
                    <a:cubicBezTo>
                      <a:pt x="21" y="109"/>
                      <a:pt x="16" y="103"/>
                      <a:pt x="15" y="99"/>
                    </a:cubicBezTo>
                    <a:cubicBezTo>
                      <a:pt x="12" y="85"/>
                      <a:pt x="10" y="68"/>
                      <a:pt x="8" y="51"/>
                    </a:cubicBezTo>
                    <a:cubicBezTo>
                      <a:pt x="6" y="35"/>
                      <a:pt x="4" y="18"/>
                      <a:pt x="1" y="5"/>
                    </a:cubicBezTo>
                    <a:cubicBezTo>
                      <a:pt x="0" y="1"/>
                      <a:pt x="3" y="0"/>
                      <a:pt x="7" y="3"/>
                    </a:cubicBezTo>
                    <a:cubicBezTo>
                      <a:pt x="12" y="5"/>
                      <a:pt x="16" y="11"/>
                      <a:pt x="17" y="15"/>
                    </a:cubicBezTo>
                    <a:cubicBezTo>
                      <a:pt x="20" y="29"/>
                      <a:pt x="22" y="46"/>
                      <a:pt x="24" y="63"/>
                    </a:cubicBezTo>
                    <a:cubicBezTo>
                      <a:pt x="26" y="79"/>
                      <a:pt x="28" y="95"/>
                      <a:pt x="31" y="109"/>
                    </a:cubicBezTo>
                    <a:close/>
                  </a:path>
                </a:pathLst>
              </a:custGeom>
              <a:solidFill>
                <a:srgbClr val="E2E2E2"/>
              </a:solidFill>
              <a:ln w="9525">
                <a:noFill/>
                <a:round/>
                <a:headEnd/>
                <a:tailEnd/>
              </a:ln>
            </p:spPr>
            <p:txBody>
              <a:bodyPr/>
              <a:lstStyle/>
              <a:p>
                <a:endParaRPr lang="zh-CN" altLang="en-US"/>
              </a:p>
            </p:txBody>
          </p:sp>
          <p:sp>
            <p:nvSpPr>
              <p:cNvPr id="54338" name="Freeform 80"/>
              <p:cNvSpPr>
                <a:spLocks/>
              </p:cNvSpPr>
              <p:nvPr/>
            </p:nvSpPr>
            <p:spPr bwMode="auto">
              <a:xfrm>
                <a:off x="8231188" y="1598613"/>
                <a:ext cx="303213" cy="334963"/>
              </a:xfrm>
              <a:custGeom>
                <a:avLst/>
                <a:gdLst>
                  <a:gd name="T0" fmla="*/ 291983 w 81"/>
                  <a:gd name="T1" fmla="*/ 316145 h 89"/>
                  <a:gd name="T2" fmla="*/ 277009 w 81"/>
                  <a:gd name="T3" fmla="*/ 334963 h 89"/>
                  <a:gd name="T4" fmla="*/ 224602 w 81"/>
                  <a:gd name="T5" fmla="*/ 308618 h 89"/>
                  <a:gd name="T6" fmla="*/ 116044 w 81"/>
                  <a:gd name="T7" fmla="*/ 161836 h 89"/>
                  <a:gd name="T8" fmla="*/ 11230 w 81"/>
                  <a:gd name="T9" fmla="*/ 18818 h 89"/>
                  <a:gd name="T10" fmla="*/ 26204 w 81"/>
                  <a:gd name="T11" fmla="*/ 3764 h 89"/>
                  <a:gd name="T12" fmla="*/ 82354 w 81"/>
                  <a:gd name="T13" fmla="*/ 26345 h 89"/>
                  <a:gd name="T14" fmla="*/ 190912 w 81"/>
                  <a:gd name="T15" fmla="*/ 173127 h 89"/>
                  <a:gd name="T16" fmla="*/ 291983 w 81"/>
                  <a:gd name="T17" fmla="*/ 316145 h 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
                  <a:gd name="T28" fmla="*/ 0 h 89"/>
                  <a:gd name="T29" fmla="*/ 81 w 81"/>
                  <a:gd name="T30" fmla="*/ 89 h 8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 h="89">
                    <a:moveTo>
                      <a:pt x="78" y="84"/>
                    </a:moveTo>
                    <a:cubicBezTo>
                      <a:pt x="81" y="87"/>
                      <a:pt x="79" y="89"/>
                      <a:pt x="74" y="89"/>
                    </a:cubicBezTo>
                    <a:cubicBezTo>
                      <a:pt x="69" y="88"/>
                      <a:pt x="62" y="85"/>
                      <a:pt x="60" y="82"/>
                    </a:cubicBezTo>
                    <a:cubicBezTo>
                      <a:pt x="50" y="71"/>
                      <a:pt x="41" y="57"/>
                      <a:pt x="31" y="43"/>
                    </a:cubicBezTo>
                    <a:cubicBezTo>
                      <a:pt x="21" y="30"/>
                      <a:pt x="12" y="16"/>
                      <a:pt x="3" y="5"/>
                    </a:cubicBezTo>
                    <a:cubicBezTo>
                      <a:pt x="0" y="2"/>
                      <a:pt x="2" y="0"/>
                      <a:pt x="7" y="1"/>
                    </a:cubicBezTo>
                    <a:cubicBezTo>
                      <a:pt x="13" y="1"/>
                      <a:pt x="19" y="4"/>
                      <a:pt x="22" y="7"/>
                    </a:cubicBezTo>
                    <a:cubicBezTo>
                      <a:pt x="31" y="18"/>
                      <a:pt x="41" y="32"/>
                      <a:pt x="51" y="46"/>
                    </a:cubicBezTo>
                    <a:cubicBezTo>
                      <a:pt x="60" y="60"/>
                      <a:pt x="69" y="73"/>
                      <a:pt x="78" y="84"/>
                    </a:cubicBezTo>
                    <a:close/>
                  </a:path>
                </a:pathLst>
              </a:custGeom>
              <a:solidFill>
                <a:srgbClr val="E2E2E2"/>
              </a:solidFill>
              <a:ln w="9525">
                <a:noFill/>
                <a:round/>
                <a:headEnd/>
                <a:tailEnd/>
              </a:ln>
            </p:spPr>
            <p:txBody>
              <a:bodyPr/>
              <a:lstStyle/>
              <a:p>
                <a:endParaRPr lang="zh-CN" altLang="en-US"/>
              </a:p>
            </p:txBody>
          </p:sp>
          <p:sp>
            <p:nvSpPr>
              <p:cNvPr id="54339" name="Freeform 81"/>
              <p:cNvSpPr>
                <a:spLocks/>
              </p:cNvSpPr>
              <p:nvPr/>
            </p:nvSpPr>
            <p:spPr bwMode="auto">
              <a:xfrm>
                <a:off x="8110538" y="2609851"/>
                <a:ext cx="382588" cy="123825"/>
              </a:xfrm>
              <a:custGeom>
                <a:avLst/>
                <a:gdLst>
                  <a:gd name="T0" fmla="*/ 363834 w 102"/>
                  <a:gd name="T1" fmla="*/ 3752 h 33"/>
                  <a:gd name="T2" fmla="*/ 375086 w 102"/>
                  <a:gd name="T3" fmla="*/ 22514 h 33"/>
                  <a:gd name="T4" fmla="*/ 333827 w 102"/>
                  <a:gd name="T5" fmla="*/ 56284 h 33"/>
                  <a:gd name="T6" fmla="*/ 172540 w 102"/>
                  <a:gd name="T7" fmla="*/ 90055 h 33"/>
                  <a:gd name="T8" fmla="*/ 18754 w 102"/>
                  <a:gd name="T9" fmla="*/ 120073 h 33"/>
                  <a:gd name="T10" fmla="*/ 11253 w 102"/>
                  <a:gd name="T11" fmla="*/ 97559 h 33"/>
                  <a:gd name="T12" fmla="*/ 52512 w 102"/>
                  <a:gd name="T13" fmla="*/ 63789 h 33"/>
                  <a:gd name="T14" fmla="*/ 210048 w 102"/>
                  <a:gd name="T15" fmla="*/ 33770 h 33"/>
                  <a:gd name="T16" fmla="*/ 363834 w 102"/>
                  <a:gd name="T17" fmla="*/ 3752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2"/>
                  <a:gd name="T28" fmla="*/ 0 h 33"/>
                  <a:gd name="T29" fmla="*/ 102 w 102"/>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2" h="33">
                    <a:moveTo>
                      <a:pt x="97" y="1"/>
                    </a:moveTo>
                    <a:cubicBezTo>
                      <a:pt x="101" y="0"/>
                      <a:pt x="102" y="2"/>
                      <a:pt x="100" y="6"/>
                    </a:cubicBezTo>
                    <a:cubicBezTo>
                      <a:pt x="97" y="10"/>
                      <a:pt x="92" y="14"/>
                      <a:pt x="89" y="15"/>
                    </a:cubicBezTo>
                    <a:cubicBezTo>
                      <a:pt x="76" y="19"/>
                      <a:pt x="61" y="21"/>
                      <a:pt x="46" y="24"/>
                    </a:cubicBezTo>
                    <a:cubicBezTo>
                      <a:pt x="32" y="26"/>
                      <a:pt x="17" y="28"/>
                      <a:pt x="5" y="32"/>
                    </a:cubicBezTo>
                    <a:cubicBezTo>
                      <a:pt x="1" y="33"/>
                      <a:pt x="0" y="30"/>
                      <a:pt x="3" y="26"/>
                    </a:cubicBezTo>
                    <a:cubicBezTo>
                      <a:pt x="5" y="22"/>
                      <a:pt x="10" y="18"/>
                      <a:pt x="14" y="17"/>
                    </a:cubicBezTo>
                    <a:cubicBezTo>
                      <a:pt x="26" y="14"/>
                      <a:pt x="41" y="11"/>
                      <a:pt x="56" y="9"/>
                    </a:cubicBezTo>
                    <a:cubicBezTo>
                      <a:pt x="71" y="6"/>
                      <a:pt x="85" y="4"/>
                      <a:pt x="97" y="1"/>
                    </a:cubicBezTo>
                    <a:close/>
                  </a:path>
                </a:pathLst>
              </a:custGeom>
              <a:solidFill>
                <a:srgbClr val="E2E2E2"/>
              </a:solidFill>
              <a:ln w="9525">
                <a:noFill/>
                <a:round/>
                <a:headEnd/>
                <a:tailEnd/>
              </a:ln>
            </p:spPr>
            <p:txBody>
              <a:bodyPr/>
              <a:lstStyle/>
              <a:p>
                <a:endParaRPr lang="zh-CN" altLang="en-US"/>
              </a:p>
            </p:txBody>
          </p:sp>
        </p:grpSp>
        <p:sp>
          <p:nvSpPr>
            <p:cNvPr id="54310" name="Freeform 82"/>
            <p:cNvSpPr>
              <a:spLocks/>
            </p:cNvSpPr>
            <p:nvPr/>
          </p:nvSpPr>
          <p:spPr bwMode="auto">
            <a:xfrm>
              <a:off x="3957638" y="3640138"/>
              <a:ext cx="52388" cy="90488"/>
            </a:xfrm>
            <a:custGeom>
              <a:avLst/>
              <a:gdLst>
                <a:gd name="T0" fmla="*/ 49213 w 33"/>
                <a:gd name="T1" fmla="*/ 90488 h 57"/>
                <a:gd name="T2" fmla="*/ 0 w 33"/>
                <a:gd name="T3" fmla="*/ 71438 h 57"/>
                <a:gd name="T4" fmla="*/ 52388 w 33"/>
                <a:gd name="T5" fmla="*/ 0 h 57"/>
                <a:gd name="T6" fmla="*/ 49213 w 33"/>
                <a:gd name="T7" fmla="*/ 90488 h 57"/>
                <a:gd name="T8" fmla="*/ 0 60000 65536"/>
                <a:gd name="T9" fmla="*/ 0 60000 65536"/>
                <a:gd name="T10" fmla="*/ 0 60000 65536"/>
                <a:gd name="T11" fmla="*/ 0 60000 65536"/>
                <a:gd name="T12" fmla="*/ 0 w 33"/>
                <a:gd name="T13" fmla="*/ 0 h 57"/>
                <a:gd name="T14" fmla="*/ 33 w 33"/>
                <a:gd name="T15" fmla="*/ 57 h 57"/>
              </a:gdLst>
              <a:ahLst/>
              <a:cxnLst>
                <a:cxn ang="T8">
                  <a:pos x="T0" y="T1"/>
                </a:cxn>
                <a:cxn ang="T9">
                  <a:pos x="T2" y="T3"/>
                </a:cxn>
                <a:cxn ang="T10">
                  <a:pos x="T4" y="T5"/>
                </a:cxn>
                <a:cxn ang="T11">
                  <a:pos x="T6" y="T7"/>
                </a:cxn>
              </a:cxnLst>
              <a:rect l="T12" t="T13" r="T14" b="T15"/>
              <a:pathLst>
                <a:path w="33" h="57">
                  <a:moveTo>
                    <a:pt x="31" y="57"/>
                  </a:moveTo>
                  <a:lnTo>
                    <a:pt x="0" y="45"/>
                  </a:lnTo>
                  <a:lnTo>
                    <a:pt x="33" y="0"/>
                  </a:lnTo>
                  <a:lnTo>
                    <a:pt x="31" y="57"/>
                  </a:lnTo>
                  <a:close/>
                </a:path>
              </a:pathLst>
            </a:custGeom>
            <a:solidFill>
              <a:srgbClr val="E9F2DF"/>
            </a:solidFill>
            <a:ln w="9525">
              <a:noFill/>
              <a:round/>
              <a:headEnd/>
              <a:tailEnd/>
            </a:ln>
          </p:spPr>
          <p:txBody>
            <a:bodyPr/>
            <a:lstStyle/>
            <a:p>
              <a:endParaRPr lang="zh-CN" altLang="en-US"/>
            </a:p>
          </p:txBody>
        </p:sp>
      </p:grpSp>
      <p:grpSp>
        <p:nvGrpSpPr>
          <p:cNvPr id="54277" name="组合 87"/>
          <p:cNvGrpSpPr>
            <a:grpSpLocks/>
          </p:cNvGrpSpPr>
          <p:nvPr/>
        </p:nvGrpSpPr>
        <p:grpSpPr bwMode="auto">
          <a:xfrm>
            <a:off x="3895725" y="3055938"/>
            <a:ext cx="4618038" cy="657225"/>
            <a:chOff x="1755728" y="2313715"/>
            <a:chExt cx="5268126" cy="748291"/>
          </a:xfrm>
        </p:grpSpPr>
        <p:sp>
          <p:nvSpPr>
            <p:cNvPr id="89" name="矩形 88"/>
            <p:cNvSpPr/>
            <p:nvPr/>
          </p:nvSpPr>
          <p:spPr>
            <a:xfrm>
              <a:off x="3257027" y="2456504"/>
              <a:ext cx="3766827" cy="60550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90" name="矩形 89"/>
            <p:cNvSpPr/>
            <p:nvPr/>
          </p:nvSpPr>
          <p:spPr>
            <a:xfrm>
              <a:off x="3144746" y="2376976"/>
              <a:ext cx="3766827" cy="605502"/>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91" name="矩形 90"/>
            <p:cNvSpPr/>
            <p:nvPr/>
          </p:nvSpPr>
          <p:spPr>
            <a:xfrm rot="20890084">
              <a:off x="1962179" y="2456504"/>
              <a:ext cx="842104" cy="60550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92" name="矩形 91"/>
            <p:cNvSpPr/>
            <p:nvPr/>
          </p:nvSpPr>
          <p:spPr>
            <a:xfrm>
              <a:off x="1755728" y="2351671"/>
              <a:ext cx="842104" cy="60550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4303" name="文本框 92"/>
            <p:cNvSpPr txBox="1">
              <a:spLocks noChangeArrowheads="1"/>
            </p:cNvSpPr>
            <p:nvPr/>
          </p:nvSpPr>
          <p:spPr bwMode="auto">
            <a:xfrm rot="-8057">
              <a:off x="3316788" y="2411318"/>
              <a:ext cx="3594786" cy="591042"/>
            </a:xfrm>
            <a:prstGeom prst="rect">
              <a:avLst/>
            </a:prstGeom>
            <a:noFill/>
            <a:ln w="9525">
              <a:noFill/>
              <a:miter lim="800000"/>
              <a:headEnd/>
              <a:tailEnd/>
            </a:ln>
          </p:spPr>
          <p:txBody>
            <a:bodyPr>
              <a:spAutoFit/>
            </a:bodyPr>
            <a:lstStyle/>
            <a:p>
              <a:r>
                <a:rPr lang="zh-CN" altLang="en-US" sz="2800" b="1">
                  <a:solidFill>
                    <a:srgbClr val="404040"/>
                  </a:solidFill>
                  <a:latin typeface="微软雅黑" pitchFamily="34" charset="-122"/>
                  <a:ea typeface="微软雅黑" pitchFamily="34" charset="-122"/>
                </a:rPr>
                <a:t>        数 组</a:t>
              </a:r>
            </a:p>
          </p:txBody>
        </p:sp>
        <p:sp>
          <p:nvSpPr>
            <p:cNvPr id="54304" name="文本框 93"/>
            <p:cNvSpPr txBox="1">
              <a:spLocks noChangeArrowheads="1"/>
            </p:cNvSpPr>
            <p:nvPr/>
          </p:nvSpPr>
          <p:spPr bwMode="auto">
            <a:xfrm rot="-1110546">
              <a:off x="1963074" y="2313715"/>
              <a:ext cx="505061" cy="737244"/>
            </a:xfrm>
            <a:prstGeom prst="rect">
              <a:avLst/>
            </a:prstGeom>
            <a:noFill/>
            <a:ln w="9525">
              <a:noFill/>
              <a:miter lim="800000"/>
              <a:headEnd/>
              <a:tailEnd/>
            </a:ln>
          </p:spPr>
          <p:txBody>
            <a:bodyPr>
              <a:spAutoFit/>
            </a:bodyPr>
            <a:lstStyle/>
            <a:p>
              <a:r>
                <a:rPr lang="en-US" altLang="zh-CN" sz="3600" b="1">
                  <a:solidFill>
                    <a:srgbClr val="FFFFFF"/>
                  </a:solidFill>
                  <a:latin typeface="微软雅黑" pitchFamily="34" charset="-122"/>
                  <a:ea typeface="微软雅黑" pitchFamily="34" charset="-122"/>
                </a:rPr>
                <a:t>2</a:t>
              </a:r>
              <a:endParaRPr lang="zh-CN" altLang="en-US" sz="3600" b="1">
                <a:solidFill>
                  <a:srgbClr val="FFFFFF"/>
                </a:solidFill>
                <a:latin typeface="微软雅黑" pitchFamily="34" charset="-122"/>
                <a:ea typeface="微软雅黑" pitchFamily="34" charset="-122"/>
              </a:endParaRPr>
            </a:p>
          </p:txBody>
        </p:sp>
      </p:grpSp>
      <p:grpSp>
        <p:nvGrpSpPr>
          <p:cNvPr id="54278" name="组合 94"/>
          <p:cNvGrpSpPr>
            <a:grpSpLocks/>
          </p:cNvGrpSpPr>
          <p:nvPr/>
        </p:nvGrpSpPr>
        <p:grpSpPr bwMode="auto">
          <a:xfrm>
            <a:off x="3895725" y="3925888"/>
            <a:ext cx="4618038" cy="655637"/>
            <a:chOff x="1755728" y="2313715"/>
            <a:chExt cx="5268126" cy="748291"/>
          </a:xfrm>
        </p:grpSpPr>
        <p:sp>
          <p:nvSpPr>
            <p:cNvPr id="96" name="矩形 95"/>
            <p:cNvSpPr/>
            <p:nvPr/>
          </p:nvSpPr>
          <p:spPr>
            <a:xfrm>
              <a:off x="3257027" y="2456850"/>
              <a:ext cx="3766827" cy="60515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97" name="矩形 96"/>
            <p:cNvSpPr/>
            <p:nvPr/>
          </p:nvSpPr>
          <p:spPr>
            <a:xfrm>
              <a:off x="3144746" y="2377129"/>
              <a:ext cx="3766827" cy="605156"/>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98" name="矩形 97"/>
            <p:cNvSpPr/>
            <p:nvPr/>
          </p:nvSpPr>
          <p:spPr>
            <a:xfrm rot="20890084">
              <a:off x="1962179" y="2456850"/>
              <a:ext cx="842104" cy="60515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99" name="矩形 98"/>
            <p:cNvSpPr/>
            <p:nvPr/>
          </p:nvSpPr>
          <p:spPr>
            <a:xfrm>
              <a:off x="1755728" y="2351763"/>
              <a:ext cx="842104" cy="605156"/>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4297" name="文本框 99"/>
            <p:cNvSpPr txBox="1">
              <a:spLocks noChangeArrowheads="1"/>
            </p:cNvSpPr>
            <p:nvPr/>
          </p:nvSpPr>
          <p:spPr bwMode="auto">
            <a:xfrm rot="-8057">
              <a:off x="3316788" y="2411555"/>
              <a:ext cx="3594786" cy="592472"/>
            </a:xfrm>
            <a:prstGeom prst="rect">
              <a:avLst/>
            </a:prstGeom>
            <a:noFill/>
            <a:ln w="9525">
              <a:noFill/>
              <a:miter lim="800000"/>
              <a:headEnd/>
              <a:tailEnd/>
            </a:ln>
          </p:spPr>
          <p:txBody>
            <a:bodyPr>
              <a:spAutoFit/>
            </a:bodyPr>
            <a:lstStyle/>
            <a:p>
              <a:r>
                <a:rPr lang="zh-CN" altLang="en-US" sz="2800" b="1">
                  <a:solidFill>
                    <a:srgbClr val="404040"/>
                  </a:solidFill>
                  <a:latin typeface="微软雅黑" pitchFamily="34" charset="-122"/>
                  <a:ea typeface="微软雅黑" pitchFamily="34" charset="-122"/>
                </a:rPr>
                <a:t>         串</a:t>
              </a:r>
            </a:p>
          </p:txBody>
        </p:sp>
        <p:sp>
          <p:nvSpPr>
            <p:cNvPr id="54298" name="文本框 100"/>
            <p:cNvSpPr txBox="1">
              <a:spLocks noChangeArrowheads="1"/>
            </p:cNvSpPr>
            <p:nvPr/>
          </p:nvSpPr>
          <p:spPr bwMode="auto">
            <a:xfrm rot="-1110546">
              <a:off x="1963074" y="2313715"/>
              <a:ext cx="505061" cy="737244"/>
            </a:xfrm>
            <a:prstGeom prst="rect">
              <a:avLst/>
            </a:prstGeom>
            <a:noFill/>
            <a:ln w="9525">
              <a:noFill/>
              <a:miter lim="800000"/>
              <a:headEnd/>
              <a:tailEnd/>
            </a:ln>
          </p:spPr>
          <p:txBody>
            <a:bodyPr>
              <a:spAutoFit/>
            </a:bodyPr>
            <a:lstStyle/>
            <a:p>
              <a:r>
                <a:rPr lang="en-US" altLang="zh-CN" sz="3600" b="1">
                  <a:solidFill>
                    <a:srgbClr val="FFFFFF"/>
                  </a:solidFill>
                  <a:latin typeface="微软雅黑" pitchFamily="34" charset="-122"/>
                  <a:ea typeface="微软雅黑" pitchFamily="34" charset="-122"/>
                </a:rPr>
                <a:t>3</a:t>
              </a:r>
              <a:endParaRPr lang="zh-CN" altLang="en-US" sz="3600" b="1">
                <a:solidFill>
                  <a:srgbClr val="FFFFFF"/>
                </a:solidFill>
                <a:latin typeface="微软雅黑" pitchFamily="34" charset="-122"/>
                <a:ea typeface="微软雅黑" pitchFamily="34" charset="-122"/>
              </a:endParaRPr>
            </a:p>
          </p:txBody>
        </p:sp>
      </p:grpSp>
      <p:grpSp>
        <p:nvGrpSpPr>
          <p:cNvPr id="54279" name="组合 101"/>
          <p:cNvGrpSpPr>
            <a:grpSpLocks/>
          </p:cNvGrpSpPr>
          <p:nvPr/>
        </p:nvGrpSpPr>
        <p:grpSpPr bwMode="auto">
          <a:xfrm>
            <a:off x="3895725" y="4800600"/>
            <a:ext cx="4754563" cy="658813"/>
            <a:chOff x="1755728" y="2313715"/>
            <a:chExt cx="5424169" cy="751915"/>
          </a:xfrm>
        </p:grpSpPr>
        <p:sp>
          <p:nvSpPr>
            <p:cNvPr id="103" name="矩形 102"/>
            <p:cNvSpPr/>
            <p:nvPr/>
          </p:nvSpPr>
          <p:spPr>
            <a:xfrm>
              <a:off x="3257109" y="2456851"/>
              <a:ext cx="3767035" cy="60515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04" name="矩形 103"/>
            <p:cNvSpPr/>
            <p:nvPr/>
          </p:nvSpPr>
          <p:spPr>
            <a:xfrm>
              <a:off x="3144823" y="2377130"/>
              <a:ext cx="3767035" cy="605155"/>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05" name="矩形 104"/>
            <p:cNvSpPr/>
            <p:nvPr/>
          </p:nvSpPr>
          <p:spPr>
            <a:xfrm rot="20890084">
              <a:off x="1962191" y="2456851"/>
              <a:ext cx="842150" cy="605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06" name="矩形 105"/>
            <p:cNvSpPr/>
            <p:nvPr/>
          </p:nvSpPr>
          <p:spPr>
            <a:xfrm>
              <a:off x="1755728" y="2351764"/>
              <a:ext cx="842150" cy="605155"/>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4291" name="文本框 106"/>
            <p:cNvSpPr txBox="1">
              <a:spLocks noChangeArrowheads="1"/>
            </p:cNvSpPr>
            <p:nvPr/>
          </p:nvSpPr>
          <p:spPr bwMode="auto">
            <a:xfrm rot="-8057">
              <a:off x="3316874" y="2473157"/>
              <a:ext cx="3863023" cy="592473"/>
            </a:xfrm>
            <a:prstGeom prst="rect">
              <a:avLst/>
            </a:prstGeom>
            <a:noFill/>
            <a:ln w="9525">
              <a:noFill/>
              <a:miter lim="800000"/>
              <a:headEnd/>
              <a:tailEnd/>
            </a:ln>
          </p:spPr>
          <p:txBody>
            <a:bodyPr>
              <a:spAutoFit/>
            </a:bodyPr>
            <a:lstStyle/>
            <a:p>
              <a:r>
                <a:rPr lang="zh-CN" altLang="en-US" sz="2800" b="1">
                  <a:solidFill>
                    <a:srgbClr val="404040"/>
                  </a:solidFill>
                  <a:latin typeface="微软雅黑" pitchFamily="34" charset="-122"/>
                  <a:ea typeface="微软雅黑" pitchFamily="34" charset="-122"/>
                </a:rPr>
                <a:t>         广义表</a:t>
              </a:r>
            </a:p>
          </p:txBody>
        </p:sp>
        <p:sp>
          <p:nvSpPr>
            <p:cNvPr id="54292" name="文本框 107"/>
            <p:cNvSpPr txBox="1">
              <a:spLocks noChangeArrowheads="1"/>
            </p:cNvSpPr>
            <p:nvPr/>
          </p:nvSpPr>
          <p:spPr bwMode="auto">
            <a:xfrm rot="-1110546">
              <a:off x="1963074" y="2313715"/>
              <a:ext cx="505061" cy="737244"/>
            </a:xfrm>
            <a:prstGeom prst="rect">
              <a:avLst/>
            </a:prstGeom>
            <a:noFill/>
            <a:ln w="9525">
              <a:noFill/>
              <a:miter lim="800000"/>
              <a:headEnd/>
              <a:tailEnd/>
            </a:ln>
          </p:spPr>
          <p:txBody>
            <a:bodyPr>
              <a:spAutoFit/>
            </a:bodyPr>
            <a:lstStyle/>
            <a:p>
              <a:r>
                <a:rPr lang="en-US" altLang="zh-CN" sz="3600" b="1">
                  <a:solidFill>
                    <a:srgbClr val="FFFFFF"/>
                  </a:solidFill>
                  <a:latin typeface="微软雅黑" pitchFamily="34" charset="-122"/>
                  <a:ea typeface="微软雅黑" pitchFamily="34" charset="-122"/>
                </a:rPr>
                <a:t>4</a:t>
              </a:r>
              <a:endParaRPr lang="zh-CN" altLang="en-US" sz="3600" b="1">
                <a:solidFill>
                  <a:srgbClr val="FFFFFF"/>
                </a:solidFill>
                <a:latin typeface="微软雅黑" pitchFamily="34" charset="-122"/>
                <a:ea typeface="微软雅黑" pitchFamily="34" charset="-122"/>
              </a:endParaRPr>
            </a:p>
          </p:txBody>
        </p:sp>
      </p:grpSp>
      <p:grpSp>
        <p:nvGrpSpPr>
          <p:cNvPr id="54280" name="组合 101"/>
          <p:cNvGrpSpPr>
            <a:grpSpLocks/>
          </p:cNvGrpSpPr>
          <p:nvPr/>
        </p:nvGrpSpPr>
        <p:grpSpPr bwMode="auto">
          <a:xfrm>
            <a:off x="3887788" y="5634038"/>
            <a:ext cx="4756150" cy="655637"/>
            <a:chOff x="1755728" y="2313715"/>
            <a:chExt cx="5424169" cy="748291"/>
          </a:xfrm>
        </p:grpSpPr>
        <p:sp>
          <p:nvSpPr>
            <p:cNvPr id="110" name="矩形 109"/>
            <p:cNvSpPr/>
            <p:nvPr/>
          </p:nvSpPr>
          <p:spPr>
            <a:xfrm>
              <a:off x="3256607" y="2456850"/>
              <a:ext cx="3767589" cy="60515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11" name="矩形 110"/>
            <p:cNvSpPr/>
            <p:nvPr/>
          </p:nvSpPr>
          <p:spPr>
            <a:xfrm>
              <a:off x="3144358" y="2377129"/>
              <a:ext cx="3767589" cy="605156"/>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12" name="矩形 111"/>
            <p:cNvSpPr/>
            <p:nvPr/>
          </p:nvSpPr>
          <p:spPr>
            <a:xfrm rot="20890084">
              <a:off x="1963932" y="2456850"/>
              <a:ext cx="840058" cy="60515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13" name="矩形 112"/>
            <p:cNvSpPr/>
            <p:nvPr/>
          </p:nvSpPr>
          <p:spPr>
            <a:xfrm>
              <a:off x="1755728" y="2351763"/>
              <a:ext cx="841868" cy="605156"/>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4285" name="文本框 106"/>
            <p:cNvSpPr txBox="1">
              <a:spLocks noChangeArrowheads="1"/>
            </p:cNvSpPr>
            <p:nvPr/>
          </p:nvSpPr>
          <p:spPr bwMode="auto">
            <a:xfrm rot="-8057">
              <a:off x="3316353" y="2420614"/>
              <a:ext cx="3863544" cy="592472"/>
            </a:xfrm>
            <a:prstGeom prst="rect">
              <a:avLst/>
            </a:prstGeom>
            <a:noFill/>
            <a:ln w="9525">
              <a:noFill/>
              <a:miter lim="800000"/>
              <a:headEnd/>
              <a:tailEnd/>
            </a:ln>
          </p:spPr>
          <p:txBody>
            <a:bodyPr>
              <a:spAutoFit/>
            </a:bodyPr>
            <a:lstStyle/>
            <a:p>
              <a:r>
                <a:rPr lang="zh-CN" altLang="en-US" sz="2800" b="1">
                  <a:solidFill>
                    <a:srgbClr val="404040"/>
                  </a:solidFill>
                  <a:latin typeface="微软雅黑" pitchFamily="34" charset="-122"/>
                  <a:ea typeface="微软雅黑" pitchFamily="34" charset="-122"/>
                </a:rPr>
                <a:t>       应用举例</a:t>
              </a:r>
            </a:p>
          </p:txBody>
        </p:sp>
        <p:sp>
          <p:nvSpPr>
            <p:cNvPr id="54286" name="文本框 107"/>
            <p:cNvSpPr txBox="1">
              <a:spLocks noChangeArrowheads="1"/>
            </p:cNvSpPr>
            <p:nvPr/>
          </p:nvSpPr>
          <p:spPr bwMode="auto">
            <a:xfrm rot="-1110546">
              <a:off x="1963074" y="2313715"/>
              <a:ext cx="505061" cy="737244"/>
            </a:xfrm>
            <a:prstGeom prst="rect">
              <a:avLst/>
            </a:prstGeom>
            <a:noFill/>
            <a:ln w="9525">
              <a:noFill/>
              <a:miter lim="800000"/>
              <a:headEnd/>
              <a:tailEnd/>
            </a:ln>
          </p:spPr>
          <p:txBody>
            <a:bodyPr>
              <a:spAutoFit/>
            </a:bodyPr>
            <a:lstStyle/>
            <a:p>
              <a:r>
                <a:rPr lang="en-US" altLang="zh-CN" sz="3600" b="1">
                  <a:solidFill>
                    <a:srgbClr val="FFFFFF"/>
                  </a:solidFill>
                  <a:latin typeface="微软雅黑" pitchFamily="34" charset="-122"/>
                  <a:ea typeface="微软雅黑" pitchFamily="34" charset="-122"/>
                </a:rPr>
                <a:t>5</a:t>
              </a:r>
              <a:endParaRPr lang="zh-CN" altLang="en-US" sz="3600" b="1">
                <a:solidFill>
                  <a:srgbClr val="FFFFFF"/>
                </a:solidFill>
                <a:latin typeface="微软雅黑" pitchFamily="34" charset="-122"/>
                <a:ea typeface="微软雅黑" pitchFamily="34" charset="-122"/>
              </a:endParaRPr>
            </a:p>
          </p:txBody>
        </p:sp>
      </p:grpSp>
    </p:spTree>
  </p:cSld>
  <p:clrMapOvr>
    <a:masterClrMapping/>
  </p:clrMapOvr>
  <p:transition spd="slow" advTm="2000">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72706" name="组合 1"/>
          <p:cNvGrpSpPr>
            <a:grpSpLocks/>
          </p:cNvGrpSpPr>
          <p:nvPr/>
        </p:nvGrpSpPr>
        <p:grpSpPr bwMode="auto">
          <a:xfrm>
            <a:off x="9525" y="52388"/>
            <a:ext cx="1403350" cy="819150"/>
            <a:chOff x="449263" y="-463550"/>
            <a:chExt cx="4000500" cy="2379663"/>
          </a:xfrm>
        </p:grpSpPr>
        <p:sp>
          <p:nvSpPr>
            <p:cNvPr id="72712"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72713"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72714"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72715"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72716"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72717"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72718"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72719"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72720"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1"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2"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3"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4"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5"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6"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7"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8"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72729"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30"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31"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32"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72733"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72734"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72735"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72736"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72737"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72738"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72739"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40"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41"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42"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2743"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44"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2745"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72746"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72747"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72748"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72749"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72750"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72751"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72752"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2753"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54"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55"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56"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2757"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72758"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72759"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2760"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2761"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2762"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2763"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64"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65"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72766"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67"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72707" name="文本框 59"/>
          <p:cNvSpPr txBox="1">
            <a:spLocks noChangeArrowheads="1"/>
          </p:cNvSpPr>
          <p:nvPr/>
        </p:nvSpPr>
        <p:spPr bwMode="auto">
          <a:xfrm>
            <a:off x="1836738" y="414338"/>
            <a:ext cx="5686425" cy="461962"/>
          </a:xfrm>
          <a:prstGeom prst="rect">
            <a:avLst/>
          </a:prstGeom>
          <a:noFill/>
          <a:ln w="9525">
            <a:noFill/>
            <a:miter lim="800000"/>
            <a:headEnd/>
            <a:tailEnd/>
          </a:ln>
        </p:spPr>
        <p:txBody>
          <a:bodyPr>
            <a:spAutoFit/>
          </a:bodyPr>
          <a:lstStyle/>
          <a:p>
            <a:r>
              <a:rPr lang="en-US" altLang="zh-CN" sz="2400" b="1" dirty="0" smtClean="0">
                <a:solidFill>
                  <a:schemeClr val="bg1"/>
                </a:solidFill>
                <a:latin typeface="微软雅黑" pitchFamily="34" charset="-122"/>
                <a:ea typeface="微软雅黑" pitchFamily="34" charset="-122"/>
              </a:rPr>
              <a:t>4.4    </a:t>
            </a:r>
            <a:r>
              <a:rPr lang="zh-CN" altLang="en-US" sz="2400" b="1" dirty="0" smtClean="0">
                <a:solidFill>
                  <a:schemeClr val="bg1"/>
                </a:solidFill>
                <a:latin typeface="微软雅黑" pitchFamily="34" charset="-122"/>
                <a:ea typeface="微软雅黑" pitchFamily="34" charset="-122"/>
              </a:rPr>
              <a:t>广义表</a:t>
            </a:r>
            <a:endParaRPr lang="zh-CN" altLang="en-US"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72709" name="内容占位符 64"/>
          <p:cNvSpPr>
            <a:spLocks noGrp="1"/>
          </p:cNvSpPr>
          <p:nvPr>
            <p:ph idx="1"/>
          </p:nvPr>
        </p:nvSpPr>
        <p:spPr bwMode="auto">
          <a:xfrm>
            <a:off x="220663" y="1020763"/>
            <a:ext cx="7886700" cy="460375"/>
          </a:xfrm>
        </p:spPr>
        <p:txBody>
          <a:bodyPr wrap="square" numCol="1" anchor="t" anchorCtr="0" compatLnSpc="1">
            <a:prstTxWarp prst="textNoShape">
              <a:avLst/>
            </a:prstTxWarp>
            <a:normAutofit lnSpcReduction="10000"/>
          </a:bodyPr>
          <a:lstStyle/>
          <a:p>
            <a:pPr>
              <a:buFont typeface="Arial" charset="0"/>
              <a:buNone/>
            </a:pPr>
            <a:r>
              <a:rPr lang="zh-CN" altLang="en-US" sz="2800" b="1" dirty="0" smtClean="0">
                <a:latin typeface="黑体" pitchFamily="49" charset="-122"/>
                <a:ea typeface="黑体" pitchFamily="49" charset="-122"/>
              </a:rPr>
              <a:t>广义表的逻辑结构</a:t>
            </a:r>
            <a:endParaRPr lang="zh-CN" altLang="en-US" sz="2800" b="1" dirty="0" smtClean="0">
              <a:latin typeface="黑体" pitchFamily="49" charset="-122"/>
              <a:ea typeface="黑体" pitchFamily="49" charset="-122"/>
            </a:endParaRPr>
          </a:p>
        </p:txBody>
      </p:sp>
      <p:sp>
        <p:nvSpPr>
          <p:cNvPr id="66" name="Rectangle 3"/>
          <p:cNvSpPr txBox="1">
            <a:spLocks noChangeArrowheads="1"/>
          </p:cNvSpPr>
          <p:nvPr/>
        </p:nvSpPr>
        <p:spPr bwMode="gray">
          <a:xfrm>
            <a:off x="744538" y="1625600"/>
            <a:ext cx="8017325" cy="2291307"/>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r>
              <a:rPr lang="zh-CN" altLang="zh-CN" dirty="0" smtClean="0">
                <a:latin typeface="楷体" pitchFamily="49" charset="-122"/>
                <a:ea typeface="楷体" pitchFamily="49" charset="-122"/>
              </a:rPr>
              <a:t>广义</a:t>
            </a:r>
            <a:r>
              <a:rPr lang="zh-CN" altLang="zh-CN" dirty="0" smtClean="0">
                <a:latin typeface="楷体" pitchFamily="49" charset="-122"/>
                <a:ea typeface="楷体" pitchFamily="49" charset="-122"/>
              </a:rPr>
              <a:t>表是线性表的一种推广</a:t>
            </a:r>
            <a:r>
              <a:rPr lang="zh-CN" altLang="zh-CN" dirty="0" smtClean="0">
                <a:latin typeface="楷体" pitchFamily="49" charset="-122"/>
                <a:ea typeface="楷体" pitchFamily="49" charset="-122"/>
              </a:rPr>
              <a:t>。是</a:t>
            </a:r>
            <a:r>
              <a:rPr lang="zh-CN" altLang="en-US" dirty="0" smtClean="0">
                <a:latin typeface="楷体" pitchFamily="49" charset="-122"/>
                <a:ea typeface="楷体" pitchFamily="49" charset="-122"/>
              </a:rPr>
              <a:t>指</a:t>
            </a:r>
            <a:r>
              <a:rPr lang="en-US" altLang="zh-CN" dirty="0" smtClean="0">
                <a:latin typeface="楷体" pitchFamily="49" charset="-122"/>
                <a:ea typeface="楷体" pitchFamily="49" charset="-122"/>
              </a:rPr>
              <a:t>n</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n≥0</a:t>
            </a:r>
            <a:r>
              <a:rPr lang="zh-CN" altLang="zh-CN" dirty="0" smtClean="0">
                <a:latin typeface="楷体" pitchFamily="49" charset="-122"/>
                <a:ea typeface="楷体" pitchFamily="49" charset="-122"/>
              </a:rPr>
              <a:t>）个数据元素的有限序列，一般记作：</a:t>
            </a:r>
            <a:r>
              <a:rPr lang="en-US" altLang="zh-CN" dirty="0" smtClean="0">
                <a:latin typeface="楷体" pitchFamily="49" charset="-122"/>
                <a:ea typeface="楷体" pitchFamily="49" charset="-122"/>
              </a:rPr>
              <a:t>LS=(a</a:t>
            </a:r>
            <a:r>
              <a:rPr lang="en-US" altLang="zh-CN" baseline="-25000" dirty="0" smtClean="0">
                <a:latin typeface="楷体" pitchFamily="49" charset="-122"/>
                <a:ea typeface="楷体" pitchFamily="49" charset="-122"/>
              </a:rPr>
              <a:t>1</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a</a:t>
            </a:r>
            <a:r>
              <a:rPr lang="en-US" altLang="zh-CN" baseline="-25000" dirty="0" smtClean="0">
                <a:latin typeface="楷体" pitchFamily="49" charset="-122"/>
                <a:ea typeface="楷体" pitchFamily="49" charset="-122"/>
              </a:rPr>
              <a:t>2</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a</a:t>
            </a:r>
            <a:r>
              <a:rPr lang="en-US" altLang="zh-CN" baseline="-25000" dirty="0" smtClean="0">
                <a:latin typeface="楷体" pitchFamily="49" charset="-122"/>
                <a:ea typeface="楷体" pitchFamily="49" charset="-122"/>
              </a:rPr>
              <a:t>3</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a</a:t>
            </a:r>
            <a:r>
              <a:rPr lang="en-US" altLang="zh-CN" baseline="-25000" dirty="0" smtClean="0">
                <a:latin typeface="楷体" pitchFamily="49" charset="-122"/>
                <a:ea typeface="楷体" pitchFamily="49" charset="-122"/>
              </a:rPr>
              <a:t>n</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，其中：</a:t>
            </a:r>
            <a:r>
              <a:rPr lang="en-US" altLang="zh-CN" dirty="0" smtClean="0">
                <a:latin typeface="楷体" pitchFamily="49" charset="-122"/>
                <a:ea typeface="楷体" pitchFamily="49" charset="-122"/>
              </a:rPr>
              <a:t>LS</a:t>
            </a:r>
            <a:r>
              <a:rPr lang="zh-CN" altLang="zh-CN" dirty="0" smtClean="0">
                <a:latin typeface="楷体" pitchFamily="49" charset="-122"/>
                <a:ea typeface="楷体" pitchFamily="49" charset="-122"/>
              </a:rPr>
              <a:t>是广义表的名称，</a:t>
            </a:r>
            <a:r>
              <a:rPr lang="en-US" altLang="zh-CN" dirty="0" err="1" smtClean="0">
                <a:latin typeface="楷体" pitchFamily="49" charset="-122"/>
                <a:ea typeface="楷体" pitchFamily="49" charset="-122"/>
              </a:rPr>
              <a:t>a</a:t>
            </a:r>
            <a:r>
              <a:rPr lang="en-US" altLang="zh-CN" baseline="-25000" dirty="0" err="1" smtClean="0">
                <a:latin typeface="楷体" pitchFamily="49" charset="-122"/>
                <a:ea typeface="楷体" pitchFamily="49" charset="-122"/>
              </a:rPr>
              <a:t>i</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1≤i≤n</a:t>
            </a:r>
            <a:r>
              <a:rPr lang="zh-CN" altLang="zh-CN" dirty="0" smtClean="0">
                <a:latin typeface="楷体" pitchFamily="49" charset="-122"/>
                <a:ea typeface="楷体" pitchFamily="49" charset="-122"/>
              </a:rPr>
              <a:t>）是</a:t>
            </a:r>
            <a:r>
              <a:rPr lang="en-US" altLang="zh-CN" dirty="0" smtClean="0">
                <a:latin typeface="楷体" pitchFamily="49" charset="-122"/>
                <a:ea typeface="楷体" pitchFamily="49" charset="-122"/>
              </a:rPr>
              <a:t>LS</a:t>
            </a:r>
            <a:r>
              <a:rPr lang="zh-CN" altLang="zh-CN" dirty="0" smtClean="0">
                <a:latin typeface="楷体" pitchFamily="49" charset="-122"/>
                <a:ea typeface="楷体" pitchFamily="49" charset="-122"/>
              </a:rPr>
              <a:t>的成员（也称直接元素），它可以是单个的数据元素，也可以是一个广义表，分别称为</a:t>
            </a:r>
            <a:r>
              <a:rPr lang="en-US" altLang="zh-CN" dirty="0" smtClean="0">
                <a:latin typeface="楷体" pitchFamily="49" charset="-122"/>
                <a:ea typeface="楷体" pitchFamily="49" charset="-122"/>
              </a:rPr>
              <a:t>LS</a:t>
            </a:r>
            <a:r>
              <a:rPr lang="zh-CN" altLang="zh-CN" dirty="0" smtClean="0">
                <a:latin typeface="楷体" pitchFamily="49" charset="-122"/>
                <a:ea typeface="楷体" pitchFamily="49" charset="-122"/>
              </a:rPr>
              <a:t>的单元素和子表</a:t>
            </a:r>
            <a:r>
              <a:rPr lang="zh-CN" altLang="zh-CN" dirty="0" smtClean="0">
                <a:latin typeface="楷体" pitchFamily="49" charset="-122"/>
                <a:ea typeface="楷体" pitchFamily="49" charset="-122"/>
              </a:rPr>
              <a:t>。</a:t>
            </a:r>
            <a:r>
              <a:rPr lang="zh-CN" altLang="zh-CN" dirty="0" smtClean="0">
                <a:latin typeface="楷体" pitchFamily="49" charset="-122"/>
                <a:ea typeface="楷体" pitchFamily="49" charset="-122"/>
              </a:rPr>
              <a:t>在广义表</a:t>
            </a:r>
            <a:r>
              <a:rPr lang="en-US" altLang="zh-CN" dirty="0" smtClean="0">
                <a:latin typeface="楷体" pitchFamily="49" charset="-122"/>
                <a:ea typeface="楷体" pitchFamily="49" charset="-122"/>
              </a:rPr>
              <a:t>LS</a:t>
            </a:r>
            <a:r>
              <a:rPr lang="zh-CN" altLang="zh-CN" dirty="0" smtClean="0">
                <a:latin typeface="楷体" pitchFamily="49" charset="-122"/>
                <a:ea typeface="楷体" pitchFamily="49" charset="-122"/>
              </a:rPr>
              <a:t>中，</a:t>
            </a:r>
            <a:r>
              <a:rPr lang="en-US" altLang="zh-CN" dirty="0" smtClean="0">
                <a:latin typeface="楷体" pitchFamily="49" charset="-122"/>
                <a:ea typeface="楷体" pitchFamily="49" charset="-122"/>
              </a:rPr>
              <a:t>a1</a:t>
            </a:r>
            <a:r>
              <a:rPr lang="zh-CN" altLang="zh-CN" dirty="0" smtClean="0">
                <a:latin typeface="楷体" pitchFamily="49" charset="-122"/>
                <a:ea typeface="楷体" pitchFamily="49" charset="-122"/>
              </a:rPr>
              <a:t>是广义表的表头，而广义表其余部分组成的表（</a:t>
            </a:r>
            <a:r>
              <a:rPr lang="en-US" altLang="zh-CN" dirty="0" smtClean="0">
                <a:latin typeface="楷体" pitchFamily="49" charset="-122"/>
                <a:ea typeface="楷体" pitchFamily="49" charset="-122"/>
              </a:rPr>
              <a:t>a2</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a3</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an</a:t>
            </a:r>
            <a:r>
              <a:rPr lang="zh-CN" altLang="zh-CN" dirty="0" smtClean="0">
                <a:latin typeface="楷体" pitchFamily="49" charset="-122"/>
                <a:ea typeface="楷体" pitchFamily="49" charset="-122"/>
              </a:rPr>
              <a:t>）称为广义表的表尾。由此可见广义表是递归定义的线性结构。</a:t>
            </a:r>
          </a:p>
        </p:txBody>
      </p:sp>
      <p:sp>
        <p:nvSpPr>
          <p:cNvPr id="65" name="Rectangle 3"/>
          <p:cNvSpPr txBox="1">
            <a:spLocks noChangeArrowheads="1"/>
          </p:cNvSpPr>
          <p:nvPr/>
        </p:nvSpPr>
        <p:spPr bwMode="gray">
          <a:xfrm>
            <a:off x="898477" y="4821451"/>
            <a:ext cx="8245523" cy="1524758"/>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pPr>
            <a:r>
              <a:rPr lang="zh-CN" altLang="zh-CN" sz="2000" b="1" dirty="0" smtClean="0">
                <a:solidFill>
                  <a:srgbClr val="4037F9"/>
                </a:solidFill>
                <a:latin typeface="仿宋" pitchFamily="49" charset="-122"/>
                <a:ea typeface="仿宋" pitchFamily="49" charset="-122"/>
              </a:rPr>
              <a:t>例如</a:t>
            </a:r>
            <a:r>
              <a:rPr lang="zh-CN" altLang="zh-CN" sz="2000" b="1" dirty="0" smtClean="0">
                <a:solidFill>
                  <a:srgbClr val="4037F9"/>
                </a:solidFill>
                <a:latin typeface="仿宋" pitchFamily="49" charset="-122"/>
                <a:ea typeface="仿宋" pitchFamily="49" charset="-122"/>
              </a:rPr>
              <a:t>：</a:t>
            </a:r>
            <a:endParaRPr lang="en-US" altLang="zh-CN" sz="2000" b="1" dirty="0" smtClean="0">
              <a:solidFill>
                <a:srgbClr val="4037F9"/>
              </a:solidFill>
              <a:latin typeface="仿宋" pitchFamily="49" charset="-122"/>
              <a:ea typeface="仿宋" pitchFamily="49" charset="-122"/>
            </a:endParaRPr>
          </a:p>
          <a:p>
            <a:pPr>
              <a:buNone/>
            </a:pPr>
            <a:r>
              <a:rPr lang="en-US" altLang="zh-CN" sz="2000" b="1" dirty="0" smtClean="0">
                <a:solidFill>
                  <a:srgbClr val="4037F9"/>
                </a:solidFill>
                <a:latin typeface="仿宋" pitchFamily="49" charset="-122"/>
                <a:ea typeface="仿宋" pitchFamily="49" charset="-122"/>
              </a:rPr>
              <a:t> </a:t>
            </a:r>
            <a:r>
              <a:rPr lang="en-US" altLang="zh-CN" sz="2000" b="1" dirty="0" smtClean="0">
                <a:solidFill>
                  <a:srgbClr val="4037F9"/>
                </a:solidFill>
                <a:latin typeface="仿宋" pitchFamily="49" charset="-122"/>
                <a:ea typeface="仿宋" pitchFamily="49" charset="-122"/>
              </a:rPr>
              <a:t> </a:t>
            </a:r>
            <a:r>
              <a:rPr lang="zh-CN" altLang="zh-CN" sz="2000" b="1" dirty="0" smtClean="0">
                <a:solidFill>
                  <a:srgbClr val="4037F9"/>
                </a:solidFill>
                <a:latin typeface="仿宋" pitchFamily="49" charset="-122"/>
                <a:ea typeface="仿宋" pitchFamily="49" charset="-122"/>
              </a:rPr>
              <a:t>中国</a:t>
            </a:r>
            <a:r>
              <a:rPr lang="zh-CN" altLang="zh-CN" sz="2000" b="1" dirty="0" smtClean="0">
                <a:solidFill>
                  <a:srgbClr val="4037F9"/>
                </a:solidFill>
                <a:latin typeface="仿宋" pitchFamily="49" charset="-122"/>
                <a:ea typeface="仿宋" pitchFamily="49" charset="-122"/>
              </a:rPr>
              <a:t>举办的某体育项目国际邀请赛，参赛队列表课采用如下的形式：</a:t>
            </a:r>
          </a:p>
          <a:p>
            <a:pPr>
              <a:buNone/>
            </a:pPr>
            <a:r>
              <a:rPr lang="zh-CN" altLang="zh-CN" sz="2000" b="1" dirty="0" smtClean="0">
                <a:solidFill>
                  <a:srgbClr val="4037F9"/>
                </a:solidFill>
                <a:latin typeface="仿宋" pitchFamily="49" charset="-122"/>
                <a:ea typeface="仿宋" pitchFamily="49" charset="-122"/>
              </a:rPr>
              <a:t>（俄罗斯，巴西，（中国，天津，四川），古巴，美国，（），日本</a:t>
            </a:r>
            <a:r>
              <a:rPr lang="zh-CN" altLang="zh-CN" sz="2000" b="1" dirty="0" smtClean="0">
                <a:solidFill>
                  <a:srgbClr val="4037F9"/>
                </a:solidFill>
                <a:latin typeface="仿宋" pitchFamily="49" charset="-122"/>
                <a:ea typeface="仿宋" pitchFamily="49" charset="-122"/>
              </a:rPr>
              <a:t>）</a:t>
            </a:r>
            <a:endParaRPr lang="en-US" altLang="zh-CN" sz="2000" b="1" dirty="0" smtClean="0">
              <a:solidFill>
                <a:srgbClr val="4037F9"/>
              </a:solidFill>
              <a:latin typeface="仿宋" pitchFamily="49" charset="-122"/>
              <a:ea typeface="仿宋" pitchFamily="49" charset="-122"/>
            </a:endParaRPr>
          </a:p>
          <a:p>
            <a:pPr>
              <a:buNone/>
            </a:pPr>
            <a:r>
              <a:rPr lang="zh-CN" altLang="en-US" sz="2000" b="1" dirty="0" smtClean="0">
                <a:solidFill>
                  <a:srgbClr val="4037F9"/>
                </a:solidFill>
                <a:latin typeface="仿宋" pitchFamily="49" charset="-122"/>
                <a:ea typeface="仿宋" pitchFamily="49" charset="-122"/>
              </a:rPr>
              <a:t>  即构成一个广义表。</a:t>
            </a:r>
            <a:endParaRPr lang="zh-CN" altLang="zh-CN" sz="2000" b="1" dirty="0">
              <a:solidFill>
                <a:srgbClr val="4037F9"/>
              </a:solidFill>
              <a:latin typeface="仿宋" pitchFamily="49" charset="-122"/>
              <a:ea typeface="仿宋" pitchFamily="49" charset="-122"/>
            </a:endParaRPr>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checkerboard(across)">
                                      <p:cBhvr>
                                        <p:cTn id="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72712"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72713"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72714"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72715"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72716"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72717"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72718"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72719"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72720"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1"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2"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3"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4"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5"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6"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7"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8"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72729"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30"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31"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32"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72733"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72734"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72735"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72736"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72737"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72738"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72739"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40"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41"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42"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2743"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44"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2745"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72746"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72747"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72748"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72749"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72750"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72751"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72752"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2753"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54"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55"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56"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2757"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72758"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72759"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2760"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2761"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2762"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2763"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64"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65"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72766"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67"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72707" name="文本框 59"/>
          <p:cNvSpPr txBox="1">
            <a:spLocks noChangeArrowheads="1"/>
          </p:cNvSpPr>
          <p:nvPr/>
        </p:nvSpPr>
        <p:spPr bwMode="auto">
          <a:xfrm>
            <a:off x="1836738" y="414338"/>
            <a:ext cx="5686425" cy="461962"/>
          </a:xfrm>
          <a:prstGeom prst="rect">
            <a:avLst/>
          </a:prstGeom>
          <a:noFill/>
          <a:ln w="9525">
            <a:noFill/>
            <a:miter lim="800000"/>
            <a:headEnd/>
            <a:tailEnd/>
          </a:ln>
        </p:spPr>
        <p:txBody>
          <a:bodyPr>
            <a:spAutoFit/>
          </a:bodyPr>
          <a:lstStyle/>
          <a:p>
            <a:r>
              <a:rPr lang="en-US" altLang="zh-CN" sz="2400" b="1" dirty="0" smtClean="0">
                <a:solidFill>
                  <a:schemeClr val="bg1"/>
                </a:solidFill>
                <a:latin typeface="微软雅黑" pitchFamily="34" charset="-122"/>
                <a:ea typeface="微软雅黑" pitchFamily="34" charset="-122"/>
              </a:rPr>
              <a:t>  </a:t>
            </a:r>
            <a:r>
              <a:rPr lang="zh-CN" altLang="en-US" sz="2400" b="1" dirty="0" smtClean="0">
                <a:solidFill>
                  <a:schemeClr val="bg1"/>
                </a:solidFill>
                <a:latin typeface="微软雅黑" pitchFamily="34" charset="-122"/>
                <a:ea typeface="微软雅黑" pitchFamily="34" charset="-122"/>
              </a:rPr>
              <a:t>广义表</a:t>
            </a:r>
            <a:endParaRPr lang="zh-CN" altLang="en-US"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72709" name="内容占位符 64"/>
          <p:cNvSpPr>
            <a:spLocks noGrp="1"/>
          </p:cNvSpPr>
          <p:nvPr>
            <p:ph idx="1"/>
          </p:nvPr>
        </p:nvSpPr>
        <p:spPr bwMode="auto">
          <a:xfrm>
            <a:off x="220663" y="1020763"/>
            <a:ext cx="7886700" cy="460375"/>
          </a:xfrm>
        </p:spPr>
        <p:txBody>
          <a:bodyPr wrap="square" numCol="1" anchor="t" anchorCtr="0" compatLnSpc="1">
            <a:prstTxWarp prst="textNoShape">
              <a:avLst/>
            </a:prstTxWarp>
            <a:normAutofit lnSpcReduction="10000"/>
          </a:bodyPr>
          <a:lstStyle/>
          <a:p>
            <a:pPr>
              <a:buFont typeface="Arial" charset="0"/>
              <a:buNone/>
            </a:pPr>
            <a:r>
              <a:rPr lang="zh-CN" altLang="en-US" sz="2800" b="1" dirty="0" smtClean="0">
                <a:latin typeface="黑体" pitchFamily="49" charset="-122"/>
                <a:ea typeface="黑体" pitchFamily="49" charset="-122"/>
              </a:rPr>
              <a:t>广义表的特征：</a:t>
            </a:r>
            <a:endParaRPr lang="zh-CN" altLang="en-US" sz="2800" b="1" dirty="0" smtClean="0">
              <a:latin typeface="黑体" pitchFamily="49" charset="-122"/>
              <a:ea typeface="黑体" pitchFamily="49" charset="-122"/>
            </a:endParaRPr>
          </a:p>
        </p:txBody>
      </p:sp>
      <p:sp>
        <p:nvSpPr>
          <p:cNvPr id="66" name="Rectangle 3"/>
          <p:cNvSpPr txBox="1">
            <a:spLocks noChangeArrowheads="1"/>
          </p:cNvSpPr>
          <p:nvPr/>
        </p:nvSpPr>
        <p:spPr bwMode="gray">
          <a:xfrm>
            <a:off x="744538" y="1625600"/>
            <a:ext cx="8017325" cy="4898030"/>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pP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）广义表中的数据元素有相对次序；</a:t>
            </a:r>
          </a:p>
          <a:p>
            <a:pPr>
              <a:buNone/>
            </a:pP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2</a:t>
            </a:r>
            <a:r>
              <a:rPr lang="zh-CN" altLang="zh-CN" dirty="0" smtClean="0">
                <a:latin typeface="楷体" pitchFamily="49" charset="-122"/>
                <a:ea typeface="楷体" pitchFamily="49" charset="-122"/>
              </a:rPr>
              <a:t>）广义表的长度定义为最外层包含元素个数；</a:t>
            </a:r>
          </a:p>
          <a:p>
            <a:pPr>
              <a:buNone/>
            </a:pP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3</a:t>
            </a:r>
            <a:r>
              <a:rPr lang="zh-CN" altLang="zh-CN" dirty="0" smtClean="0">
                <a:latin typeface="楷体" pitchFamily="49" charset="-122"/>
                <a:ea typeface="楷体" pitchFamily="49" charset="-122"/>
              </a:rPr>
              <a:t>）广义表的深度定义为所含括弧的重数。（其中，原子的深度为</a:t>
            </a:r>
            <a:r>
              <a:rPr lang="en-US" altLang="zh-CN" dirty="0" smtClean="0">
                <a:latin typeface="楷体" pitchFamily="49" charset="-122"/>
                <a:ea typeface="楷体" pitchFamily="49" charset="-122"/>
              </a:rPr>
              <a:t>0</a:t>
            </a:r>
            <a:r>
              <a:rPr lang="zh-CN" altLang="zh-CN" dirty="0" smtClean="0">
                <a:latin typeface="楷体" pitchFamily="49" charset="-122"/>
                <a:ea typeface="楷体" pitchFamily="49" charset="-122"/>
              </a:rPr>
              <a:t>，空表的深度为</a:t>
            </a:r>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a:t>
            </a:r>
          </a:p>
          <a:p>
            <a:pPr>
              <a:buNone/>
            </a:pP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4</a:t>
            </a:r>
            <a:r>
              <a:rPr lang="zh-CN" altLang="zh-CN" dirty="0" smtClean="0">
                <a:latin typeface="楷体" pitchFamily="49" charset="-122"/>
                <a:ea typeface="楷体" pitchFamily="49" charset="-122"/>
              </a:rPr>
              <a:t>）一个广义表可以为其他广义表共享，这种共享广义表称为再入表； </a:t>
            </a:r>
          </a:p>
          <a:p>
            <a:pPr>
              <a:buNone/>
            </a:pP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5</a:t>
            </a:r>
            <a:r>
              <a:rPr lang="zh-CN" altLang="zh-CN" dirty="0" smtClean="0">
                <a:latin typeface="楷体" pitchFamily="49" charset="-122"/>
                <a:ea typeface="楷体" pitchFamily="49" charset="-122"/>
              </a:rPr>
              <a:t>）广义表可以是一个递归的表。一个广义表可以是自已的子表。这种广义表称为递归表。递归表的深度是无穷值</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长度是有限值。</a:t>
            </a:r>
          </a:p>
          <a:p>
            <a:pPr>
              <a:buNone/>
            </a:pP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6</a:t>
            </a:r>
            <a:r>
              <a:rPr lang="zh-CN" altLang="zh-CN" dirty="0" smtClean="0">
                <a:latin typeface="楷体" pitchFamily="49" charset="-122"/>
                <a:ea typeface="楷体" pitchFamily="49" charset="-122"/>
              </a:rPr>
              <a:t>）任何一个非空广义表</a:t>
            </a:r>
            <a:r>
              <a:rPr lang="en-US" altLang="zh-CN" dirty="0" smtClean="0">
                <a:latin typeface="楷体" pitchFamily="49" charset="-122"/>
                <a:ea typeface="楷体" pitchFamily="49" charset="-122"/>
              </a:rPr>
              <a:t>LS =</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a</a:t>
            </a:r>
            <a:r>
              <a:rPr lang="en-US" altLang="zh-CN" baseline="-25000" dirty="0" smtClean="0">
                <a:latin typeface="楷体" pitchFamily="49" charset="-122"/>
                <a:ea typeface="楷体" pitchFamily="49" charset="-122"/>
              </a:rPr>
              <a:t>1</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a</a:t>
            </a:r>
            <a:r>
              <a:rPr lang="en-US" altLang="zh-CN" baseline="-25000" dirty="0" smtClean="0">
                <a:latin typeface="楷体" pitchFamily="49" charset="-122"/>
                <a:ea typeface="楷体" pitchFamily="49" charset="-122"/>
              </a:rPr>
              <a:t>2</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a</a:t>
            </a:r>
            <a:r>
              <a:rPr lang="en-US" altLang="zh-CN" baseline="-25000" dirty="0" smtClean="0">
                <a:latin typeface="楷体" pitchFamily="49" charset="-122"/>
                <a:ea typeface="楷体" pitchFamily="49" charset="-122"/>
              </a:rPr>
              <a:t>3</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a</a:t>
            </a:r>
            <a:r>
              <a:rPr lang="en-US" altLang="zh-CN" baseline="-25000" dirty="0" smtClean="0">
                <a:latin typeface="楷体" pitchFamily="49" charset="-122"/>
                <a:ea typeface="楷体" pitchFamily="49" charset="-122"/>
              </a:rPr>
              <a:t>n</a:t>
            </a:r>
            <a:r>
              <a:rPr lang="zh-CN" altLang="zh-CN" dirty="0" smtClean="0">
                <a:latin typeface="楷体" pitchFamily="49" charset="-122"/>
                <a:ea typeface="楷体" pitchFamily="49" charset="-122"/>
              </a:rPr>
              <a:t>）均可分解为</a:t>
            </a:r>
            <a:r>
              <a:rPr lang="zh-CN" altLang="zh-CN" dirty="0" smtClean="0">
                <a:latin typeface="楷体" pitchFamily="49" charset="-122"/>
                <a:ea typeface="楷体" pitchFamily="49" charset="-122"/>
              </a:rPr>
              <a:t>：表</a:t>
            </a:r>
            <a:r>
              <a:rPr lang="zh-CN" altLang="zh-CN" dirty="0" smtClean="0">
                <a:latin typeface="楷体" pitchFamily="49" charset="-122"/>
                <a:ea typeface="楷体" pitchFamily="49" charset="-122"/>
              </a:rPr>
              <a:t>头</a:t>
            </a:r>
            <a:r>
              <a:rPr lang="en-US" altLang="zh-CN" dirty="0" smtClean="0">
                <a:latin typeface="楷体" pitchFamily="49" charset="-122"/>
                <a:ea typeface="楷体" pitchFamily="49" charset="-122"/>
              </a:rPr>
              <a:t>Head(LS) = a</a:t>
            </a:r>
            <a:r>
              <a:rPr lang="en-US" altLang="zh-CN" baseline="-25000" dirty="0" smtClean="0">
                <a:latin typeface="楷体" pitchFamily="49" charset="-122"/>
                <a:ea typeface="楷体" pitchFamily="49" charset="-122"/>
              </a:rPr>
              <a:t>1</a:t>
            </a:r>
            <a:r>
              <a:rPr lang="zh-CN" altLang="zh-CN" dirty="0" smtClean="0">
                <a:latin typeface="楷体" pitchFamily="49" charset="-122"/>
                <a:ea typeface="楷体" pitchFamily="49" charset="-122"/>
              </a:rPr>
              <a:t>和 表尾</a:t>
            </a:r>
            <a:r>
              <a:rPr lang="en-US" altLang="zh-CN" dirty="0" smtClean="0">
                <a:latin typeface="楷体" pitchFamily="49" charset="-122"/>
                <a:ea typeface="楷体" pitchFamily="49" charset="-122"/>
              </a:rPr>
              <a:t>Tail(LS) = (a</a:t>
            </a:r>
            <a:r>
              <a:rPr lang="en-US" altLang="zh-CN" baseline="-25000" dirty="0" smtClean="0">
                <a:latin typeface="楷体" pitchFamily="49" charset="-122"/>
                <a:ea typeface="楷体" pitchFamily="49" charset="-122"/>
              </a:rPr>
              <a:t>2</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a</a:t>
            </a:r>
            <a:r>
              <a:rPr lang="en-US" altLang="zh-CN" baseline="-25000" dirty="0" smtClean="0">
                <a:latin typeface="楷体" pitchFamily="49" charset="-122"/>
                <a:ea typeface="楷体" pitchFamily="49" charset="-122"/>
              </a:rPr>
              <a:t>3</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a</a:t>
            </a:r>
            <a:r>
              <a:rPr lang="en-US" altLang="zh-CN" baseline="-25000" dirty="0" smtClean="0">
                <a:latin typeface="楷体" pitchFamily="49" charset="-122"/>
                <a:ea typeface="楷体" pitchFamily="49" charset="-122"/>
              </a:rPr>
              <a:t>n</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两部分。</a:t>
            </a:r>
          </a:p>
        </p:txBody>
      </p:sp>
    </p:spTree>
  </p:cSld>
  <p:clrMapOvr>
    <a:masterClrMapping/>
  </p:clrMapOvr>
  <p:transition spd="slow" advTm="2000">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72712"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72713"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72714"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72715"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72716"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72717"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72718"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72719"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72720"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1"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2"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3"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4"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5"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6"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7"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8"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72729"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30"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31"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32"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72733"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72734"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72735"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72736"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72737"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72738"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72739"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40"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41"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42"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2743"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44"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2745"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72746"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72747"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72748"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72749"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72750"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72751"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72752"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2753"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54"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55"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56"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2757"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72758"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72759"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2760"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2761"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2762"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2763"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64"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65"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72766"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67"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72707" name="文本框 59"/>
          <p:cNvSpPr txBox="1">
            <a:spLocks noChangeArrowheads="1"/>
          </p:cNvSpPr>
          <p:nvPr/>
        </p:nvSpPr>
        <p:spPr bwMode="auto">
          <a:xfrm>
            <a:off x="1836738" y="414338"/>
            <a:ext cx="5686425" cy="461962"/>
          </a:xfrm>
          <a:prstGeom prst="rect">
            <a:avLst/>
          </a:prstGeom>
          <a:noFill/>
          <a:ln w="9525">
            <a:noFill/>
            <a:miter lim="800000"/>
            <a:headEnd/>
            <a:tailEnd/>
          </a:ln>
        </p:spPr>
        <p:txBody>
          <a:bodyPr>
            <a:spAutoFit/>
          </a:bodyPr>
          <a:lstStyle/>
          <a:p>
            <a:r>
              <a:rPr lang="en-US" altLang="zh-CN" sz="2400" b="1" dirty="0" smtClean="0">
                <a:solidFill>
                  <a:schemeClr val="bg1"/>
                </a:solidFill>
                <a:latin typeface="微软雅黑" pitchFamily="34" charset="-122"/>
                <a:ea typeface="微软雅黑" pitchFamily="34" charset="-122"/>
              </a:rPr>
              <a:t>  </a:t>
            </a:r>
            <a:r>
              <a:rPr lang="zh-CN" altLang="en-US" sz="2400" b="1" dirty="0" smtClean="0">
                <a:solidFill>
                  <a:schemeClr val="bg1"/>
                </a:solidFill>
                <a:latin typeface="微软雅黑" pitchFamily="34" charset="-122"/>
                <a:ea typeface="微软雅黑" pitchFamily="34" charset="-122"/>
              </a:rPr>
              <a:t>广义表</a:t>
            </a:r>
            <a:endParaRPr lang="zh-CN" altLang="en-US"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72709" name="内容占位符 64"/>
          <p:cNvSpPr>
            <a:spLocks noGrp="1"/>
          </p:cNvSpPr>
          <p:nvPr>
            <p:ph idx="1"/>
          </p:nvPr>
        </p:nvSpPr>
        <p:spPr bwMode="auto">
          <a:xfrm>
            <a:off x="220663" y="1020763"/>
            <a:ext cx="7886700" cy="460375"/>
          </a:xfrm>
        </p:spPr>
        <p:txBody>
          <a:bodyPr wrap="square" numCol="1" anchor="t" anchorCtr="0" compatLnSpc="1">
            <a:prstTxWarp prst="textNoShape">
              <a:avLst/>
            </a:prstTxWarp>
            <a:normAutofit lnSpcReduction="10000"/>
          </a:bodyPr>
          <a:lstStyle/>
          <a:p>
            <a:pPr>
              <a:buFont typeface="Arial" charset="0"/>
              <a:buNone/>
            </a:pPr>
            <a:r>
              <a:rPr lang="zh-CN" altLang="en-US" sz="2800" b="1" dirty="0" smtClean="0">
                <a:latin typeface="黑体" pitchFamily="49" charset="-122"/>
                <a:ea typeface="黑体" pitchFamily="49" charset="-122"/>
              </a:rPr>
              <a:t>广义表的链式存储结构</a:t>
            </a:r>
            <a:endParaRPr lang="zh-CN" altLang="en-US" sz="2800" b="1" dirty="0" smtClean="0">
              <a:latin typeface="黑体" pitchFamily="49" charset="-122"/>
              <a:ea typeface="黑体" pitchFamily="49" charset="-122"/>
            </a:endParaRPr>
          </a:p>
        </p:txBody>
      </p:sp>
      <p:sp>
        <p:nvSpPr>
          <p:cNvPr id="66" name="Rectangle 3"/>
          <p:cNvSpPr txBox="1">
            <a:spLocks noChangeArrowheads="1"/>
          </p:cNvSpPr>
          <p:nvPr/>
        </p:nvSpPr>
        <p:spPr bwMode="gray">
          <a:xfrm>
            <a:off x="744538" y="1625600"/>
            <a:ext cx="8017325" cy="1608919"/>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pPr>
            <a:r>
              <a:rPr lang="en-US" altLang="zh-CN" dirty="0" smtClean="0"/>
              <a:t>    </a:t>
            </a:r>
            <a:r>
              <a:rPr lang="zh-CN" altLang="zh-CN" dirty="0" smtClean="0">
                <a:latin typeface="仿宋" pitchFamily="49" charset="-122"/>
                <a:ea typeface="仿宋" pitchFamily="49" charset="-122"/>
              </a:rPr>
              <a:t>广义</a:t>
            </a:r>
            <a:r>
              <a:rPr lang="zh-CN" altLang="zh-CN" dirty="0" smtClean="0">
                <a:latin typeface="仿宋" pitchFamily="49" charset="-122"/>
                <a:ea typeface="仿宋" pitchFamily="49" charset="-122"/>
              </a:rPr>
              <a:t>表中有两类结点，一类是单个元素结点，一类是子表结点</a:t>
            </a:r>
            <a:r>
              <a:rPr lang="zh-CN" altLang="zh-CN" dirty="0" smtClean="0">
                <a:latin typeface="仿宋" pitchFamily="49" charset="-122"/>
                <a:ea typeface="仿宋" pitchFamily="49" charset="-122"/>
              </a:rPr>
              <a:t>。一</a:t>
            </a:r>
            <a:r>
              <a:rPr lang="zh-CN" altLang="zh-CN" dirty="0" smtClean="0">
                <a:latin typeface="仿宋" pitchFamily="49" charset="-122"/>
                <a:ea typeface="仿宋" pitchFamily="49" charset="-122"/>
              </a:rPr>
              <a:t>个表结点可由三个域构成：标志域，指向表头的指针域，指向表尾的指针域。而元素结点置需要两个域：标志域和值域。</a:t>
            </a:r>
          </a:p>
        </p:txBody>
      </p:sp>
      <p:pic>
        <p:nvPicPr>
          <p:cNvPr id="13314" name="Picture 2"/>
          <p:cNvPicPr>
            <a:picLocks noChangeAspect="1" noChangeArrowheads="1"/>
          </p:cNvPicPr>
          <p:nvPr/>
        </p:nvPicPr>
        <p:blipFill>
          <a:blip r:embed="rId3" cstate="print"/>
          <a:srcRect/>
          <a:stretch>
            <a:fillRect/>
          </a:stretch>
        </p:blipFill>
        <p:spPr bwMode="auto">
          <a:xfrm>
            <a:off x="1384678" y="3260249"/>
            <a:ext cx="6518427" cy="1925899"/>
          </a:xfrm>
          <a:prstGeom prst="rect">
            <a:avLst/>
          </a:prstGeom>
          <a:noFill/>
          <a:ln w="9525">
            <a:noFill/>
            <a:miter lim="800000"/>
            <a:headEnd/>
            <a:tailEnd/>
          </a:ln>
        </p:spPr>
      </p:pic>
    </p:spTree>
  </p:cSld>
  <p:clrMapOvr>
    <a:masterClrMapping/>
  </p:clrMapOvr>
  <p:transition spd="slow" advTm="2000">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72712"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72713"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72714"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72715"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72716"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72717"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72718"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72719"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72720"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1"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2"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3"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4"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5"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6"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7"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28"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72729"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30"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31"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72732"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72733"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72734"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72735"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72736"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72737"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72738"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72739"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40"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41"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42"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2743"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44"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2745"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72746"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72747"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72748"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72749"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72750"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72751"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72752"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2753"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54"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55"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56"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72757"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72758"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72759"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2760"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2761"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2762"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72763"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64"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65"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72766"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72767"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72707" name="文本框 59"/>
          <p:cNvSpPr txBox="1">
            <a:spLocks noChangeArrowheads="1"/>
          </p:cNvSpPr>
          <p:nvPr/>
        </p:nvSpPr>
        <p:spPr bwMode="auto">
          <a:xfrm>
            <a:off x="1836738" y="414338"/>
            <a:ext cx="5686425" cy="461962"/>
          </a:xfrm>
          <a:prstGeom prst="rect">
            <a:avLst/>
          </a:prstGeom>
          <a:noFill/>
          <a:ln w="9525">
            <a:noFill/>
            <a:miter lim="800000"/>
            <a:headEnd/>
            <a:tailEnd/>
          </a:ln>
        </p:spPr>
        <p:txBody>
          <a:bodyPr>
            <a:spAutoFit/>
          </a:bodyPr>
          <a:lstStyle/>
          <a:p>
            <a:r>
              <a:rPr lang="en-US" altLang="zh-CN" sz="2400" b="1" dirty="0" smtClean="0">
                <a:solidFill>
                  <a:schemeClr val="bg1"/>
                </a:solidFill>
                <a:latin typeface="微软雅黑" pitchFamily="34" charset="-122"/>
                <a:ea typeface="微软雅黑" pitchFamily="34" charset="-122"/>
              </a:rPr>
              <a:t>  </a:t>
            </a:r>
            <a:r>
              <a:rPr lang="zh-CN" altLang="en-US" sz="2400" b="1" dirty="0" smtClean="0">
                <a:solidFill>
                  <a:schemeClr val="bg1"/>
                </a:solidFill>
                <a:latin typeface="微软雅黑" pitchFamily="34" charset="-122"/>
                <a:ea typeface="微软雅黑" pitchFamily="34" charset="-122"/>
              </a:rPr>
              <a:t>广义表</a:t>
            </a:r>
            <a:endParaRPr lang="zh-CN" altLang="en-US"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72709" name="内容占位符 64"/>
          <p:cNvSpPr>
            <a:spLocks noGrp="1"/>
          </p:cNvSpPr>
          <p:nvPr>
            <p:ph idx="1"/>
          </p:nvPr>
        </p:nvSpPr>
        <p:spPr bwMode="auto">
          <a:xfrm>
            <a:off x="220663" y="1020763"/>
            <a:ext cx="7886700" cy="460375"/>
          </a:xfrm>
        </p:spPr>
        <p:txBody>
          <a:bodyPr wrap="square" numCol="1" anchor="t" anchorCtr="0" compatLnSpc="1">
            <a:prstTxWarp prst="textNoShape">
              <a:avLst/>
            </a:prstTxWarp>
            <a:normAutofit lnSpcReduction="10000"/>
          </a:bodyPr>
          <a:lstStyle/>
          <a:p>
            <a:pPr>
              <a:buFont typeface="Arial" charset="0"/>
              <a:buNone/>
            </a:pPr>
            <a:r>
              <a:rPr lang="zh-CN" altLang="en-US" sz="2800" b="1" dirty="0" smtClean="0">
                <a:latin typeface="黑体" pitchFamily="49" charset="-122"/>
                <a:ea typeface="黑体" pitchFamily="49" charset="-122"/>
              </a:rPr>
              <a:t>广义表的链式存储结构</a:t>
            </a:r>
            <a:endParaRPr lang="zh-CN" altLang="en-US" sz="2800" b="1" dirty="0" smtClean="0">
              <a:latin typeface="黑体" pitchFamily="49" charset="-122"/>
              <a:ea typeface="黑体" pitchFamily="49" charset="-122"/>
            </a:endParaRPr>
          </a:p>
        </p:txBody>
      </p:sp>
      <p:sp>
        <p:nvSpPr>
          <p:cNvPr id="66" name="Rectangle 3"/>
          <p:cNvSpPr txBox="1">
            <a:spLocks noChangeArrowheads="1"/>
          </p:cNvSpPr>
          <p:nvPr/>
        </p:nvSpPr>
        <p:spPr bwMode="gray">
          <a:xfrm>
            <a:off x="744538" y="1625601"/>
            <a:ext cx="8017325" cy="558042"/>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pPr>
            <a:r>
              <a:rPr lang="zh-CN" altLang="en-US" dirty="0" smtClean="0"/>
              <a:t>例：</a:t>
            </a:r>
            <a:r>
              <a:rPr lang="zh-CN" altLang="zh-CN" dirty="0" smtClean="0"/>
              <a:t>画</a:t>
            </a:r>
            <a:r>
              <a:rPr lang="zh-CN" altLang="zh-CN" dirty="0" smtClean="0"/>
              <a:t>出广义表</a:t>
            </a:r>
            <a:r>
              <a:rPr lang="en-US" altLang="zh-CN" dirty="0" smtClean="0"/>
              <a:t>C=(a,(</a:t>
            </a:r>
            <a:r>
              <a:rPr lang="en-US" altLang="zh-CN" dirty="0" err="1" smtClean="0"/>
              <a:t>b,c,d</a:t>
            </a:r>
            <a:r>
              <a:rPr lang="en-US" altLang="zh-CN" dirty="0" smtClean="0"/>
              <a:t>))</a:t>
            </a:r>
            <a:r>
              <a:rPr lang="zh-CN" altLang="zh-CN" dirty="0" smtClean="0"/>
              <a:t>的头尾链表。</a:t>
            </a:r>
            <a:endParaRPr lang="zh-CN" altLang="zh-CN" dirty="0" smtClean="0">
              <a:latin typeface="仿宋" pitchFamily="49" charset="-122"/>
              <a:ea typeface="仿宋" pitchFamily="49" charset="-122"/>
            </a:endParaRPr>
          </a:p>
        </p:txBody>
      </p:sp>
      <p:pic>
        <p:nvPicPr>
          <p:cNvPr id="14338" name="Picture 53"/>
          <p:cNvPicPr>
            <a:picLocks noChangeAspect="1" noChangeArrowheads="1"/>
          </p:cNvPicPr>
          <p:nvPr/>
        </p:nvPicPr>
        <p:blipFill>
          <a:blip r:embed="rId3" cstate="print"/>
          <a:srcRect/>
          <a:stretch>
            <a:fillRect/>
          </a:stretch>
        </p:blipFill>
        <p:spPr bwMode="auto">
          <a:xfrm>
            <a:off x="1351129" y="2361063"/>
            <a:ext cx="6681258" cy="2620370"/>
          </a:xfrm>
          <a:prstGeom prst="rect">
            <a:avLst/>
          </a:prstGeom>
          <a:noFill/>
          <a:ln w="9525">
            <a:noFill/>
            <a:miter lim="800000"/>
            <a:headEnd/>
            <a:tailEnd/>
          </a:ln>
        </p:spPr>
      </p:pic>
      <p:sp>
        <p:nvSpPr>
          <p:cNvPr id="67" name="矩形 66"/>
          <p:cNvSpPr/>
          <p:nvPr/>
        </p:nvSpPr>
        <p:spPr>
          <a:xfrm>
            <a:off x="3189027" y="5223260"/>
            <a:ext cx="2492990" cy="369332"/>
          </a:xfrm>
          <a:prstGeom prst="rect">
            <a:avLst/>
          </a:prstGeom>
        </p:spPr>
        <p:txBody>
          <a:bodyPr wrap="none">
            <a:spAutoFit/>
          </a:bodyPr>
          <a:lstStyle/>
          <a:p>
            <a:r>
              <a:rPr lang="zh-CN" altLang="zh-CN" dirty="0" smtClean="0"/>
              <a:t>广义表的头尾链表表示</a:t>
            </a:r>
            <a:endParaRPr lang="zh-CN" altLang="en-US" dirty="0"/>
          </a:p>
        </p:txBody>
      </p:sp>
    </p:spTree>
  </p:cSld>
  <p:clrMapOvr>
    <a:masterClrMapping/>
  </p:clrMapOvr>
  <p:transition spd="slow" advTm="2000">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107525"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107526"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107527"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107528"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107529"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107530"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107531"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107532"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107533"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4"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5"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6"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7"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8"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9"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0"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1"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107542"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3"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4"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5"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107546"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107547"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107548"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107549"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107550"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107551"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107552"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3"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4"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5"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56"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7"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58"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107559"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107560"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107561"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107562"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107563"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107564"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107565"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66"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67"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68"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69"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70"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107571"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107572"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3"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4"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5"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6"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77"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78"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107579"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80"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107523" name="文本框 59"/>
          <p:cNvSpPr txBox="1">
            <a:spLocks noChangeArrowheads="1"/>
          </p:cNvSpPr>
          <p:nvPr/>
        </p:nvSpPr>
        <p:spPr bwMode="auto">
          <a:xfrm>
            <a:off x="1836738" y="414338"/>
            <a:ext cx="5686425" cy="461962"/>
          </a:xfrm>
          <a:prstGeom prst="rect">
            <a:avLst/>
          </a:prstGeom>
          <a:noFill/>
          <a:ln w="9525">
            <a:noFill/>
            <a:miter lim="800000"/>
            <a:headEnd/>
            <a:tailEnd/>
          </a:ln>
        </p:spPr>
        <p:txBody>
          <a:bodyPr>
            <a:spAutoFit/>
          </a:bodyPr>
          <a:lstStyle/>
          <a:p>
            <a:pPr eaLnBrk="0" hangingPunct="0"/>
            <a:r>
              <a:rPr lang="en-US" altLang="zh-CN" sz="2400" b="1" dirty="0" smtClean="0">
                <a:solidFill>
                  <a:schemeClr val="bg1"/>
                </a:solidFill>
                <a:latin typeface="微软雅黑" pitchFamily="34" charset="-122"/>
                <a:ea typeface="微软雅黑" pitchFamily="34" charset="-122"/>
              </a:rPr>
              <a:t>4.5  </a:t>
            </a:r>
            <a:r>
              <a:rPr lang="zh-CN" altLang="en-US" sz="2400" b="1" dirty="0" smtClean="0">
                <a:solidFill>
                  <a:schemeClr val="bg1"/>
                </a:solidFill>
                <a:latin typeface="微软雅黑" pitchFamily="34" charset="-122"/>
                <a:ea typeface="微软雅黑" pitchFamily="34" charset="-122"/>
              </a:rPr>
              <a:t>应用举例</a:t>
            </a:r>
            <a:endParaRPr lang="zh-CN" altLang="zh-CN" b="1" dirty="0">
              <a:solidFill>
                <a:srgbClr val="FFFF00"/>
              </a:solidFill>
              <a:latin typeface="微软雅黑" pitchFamily="34" charset="-122"/>
              <a:ea typeface="微软雅黑" pitchFamily="34" charset="-122"/>
            </a:endParaRPr>
          </a:p>
        </p:txBody>
      </p:sp>
      <p:sp>
        <p:nvSpPr>
          <p:cNvPr id="107524" name="矩形 1"/>
          <p:cNvSpPr>
            <a:spLocks noChangeArrowheads="1"/>
          </p:cNvSpPr>
          <p:nvPr/>
        </p:nvSpPr>
        <p:spPr bwMode="auto">
          <a:xfrm>
            <a:off x="473075" y="1327150"/>
            <a:ext cx="8001000" cy="4524315"/>
          </a:xfrm>
          <a:prstGeom prst="rect">
            <a:avLst/>
          </a:prstGeom>
          <a:noFill/>
          <a:ln w="9525">
            <a:noFill/>
            <a:miter lim="800000"/>
            <a:headEnd/>
            <a:tailEnd/>
          </a:ln>
        </p:spPr>
        <p:txBody>
          <a:bodyPr>
            <a:spAutoFit/>
          </a:bodyPr>
          <a:lstStyle/>
          <a:p>
            <a:r>
              <a:rPr lang="zh-CN" altLang="en-US" sz="2400" b="1" dirty="0" smtClean="0">
                <a:latin typeface="仿宋" pitchFamily="49" charset="-122"/>
                <a:ea typeface="仿宋" pitchFamily="49" charset="-122"/>
              </a:rPr>
              <a:t>实例</a:t>
            </a:r>
            <a:r>
              <a:rPr lang="en-US" altLang="zh-CN" sz="2400" b="1" dirty="0" smtClean="0">
                <a:latin typeface="仿宋" pitchFamily="49" charset="-122"/>
                <a:ea typeface="仿宋" pitchFamily="49" charset="-122"/>
              </a:rPr>
              <a:t>1</a:t>
            </a:r>
            <a:r>
              <a:rPr lang="zh-CN" altLang="en-US" sz="2400" b="1" dirty="0" smtClean="0">
                <a:latin typeface="仿宋" pitchFamily="49" charset="-122"/>
                <a:ea typeface="仿宋" pitchFamily="49" charset="-122"/>
              </a:rPr>
              <a:t>：</a:t>
            </a:r>
            <a:r>
              <a:rPr lang="zh-CN" altLang="zh-CN" sz="2400" b="1" dirty="0" smtClean="0">
                <a:latin typeface="仿宋" pitchFamily="49" charset="-122"/>
                <a:ea typeface="仿宋" pitchFamily="49" charset="-122"/>
              </a:rPr>
              <a:t>求</a:t>
            </a:r>
            <a:r>
              <a:rPr lang="zh-CN" altLang="zh-CN" sz="2400" b="1" dirty="0" smtClean="0">
                <a:latin typeface="仿宋" pitchFamily="49" charset="-122"/>
                <a:ea typeface="仿宋" pitchFamily="49" charset="-122"/>
              </a:rPr>
              <a:t>班级成绩的平均分和最高</a:t>
            </a:r>
            <a:r>
              <a:rPr lang="zh-CN" altLang="zh-CN" sz="2400" b="1" dirty="0" smtClean="0">
                <a:latin typeface="仿宋" pitchFamily="49" charset="-122"/>
                <a:ea typeface="仿宋" pitchFamily="49" charset="-122"/>
              </a:rPr>
              <a:t>分</a:t>
            </a:r>
            <a:endParaRPr lang="en-US" altLang="zh-CN" sz="2400" b="1" dirty="0" smtClean="0">
              <a:latin typeface="仿宋" pitchFamily="49" charset="-122"/>
              <a:ea typeface="仿宋" pitchFamily="49" charset="-122"/>
            </a:endParaRPr>
          </a:p>
          <a:p>
            <a:endParaRPr lang="zh-CN" altLang="zh-CN" sz="2400" b="1" u="heavy" dirty="0" smtClean="0">
              <a:latin typeface="仿宋" pitchFamily="49" charset="-122"/>
              <a:ea typeface="仿宋" pitchFamily="49" charset="-122"/>
            </a:endParaRPr>
          </a:p>
          <a:p>
            <a:r>
              <a:rPr lang="zh-CN" altLang="zh-CN" sz="2400" dirty="0" smtClean="0">
                <a:solidFill>
                  <a:srgbClr val="4037F9"/>
                </a:solidFill>
                <a:latin typeface="仿宋" pitchFamily="49" charset="-122"/>
                <a:ea typeface="仿宋" pitchFamily="49" charset="-122"/>
              </a:rPr>
              <a:t>【问题描述】</a:t>
            </a:r>
          </a:p>
          <a:p>
            <a:r>
              <a:rPr lang="zh-CN" altLang="zh-CN" sz="2400" dirty="0" smtClean="0">
                <a:latin typeface="仿宋" pitchFamily="49" charset="-122"/>
                <a:ea typeface="仿宋" pitchFamily="49" charset="-122"/>
              </a:rPr>
              <a:t>某班有</a:t>
            </a:r>
            <a:r>
              <a:rPr lang="en-US" altLang="zh-CN" sz="2400" dirty="0" smtClean="0">
                <a:latin typeface="仿宋" pitchFamily="49" charset="-122"/>
                <a:ea typeface="仿宋" pitchFamily="49" charset="-122"/>
              </a:rPr>
              <a:t>30</a:t>
            </a:r>
            <a:r>
              <a:rPr lang="zh-CN" altLang="zh-CN" sz="2400" dirty="0" smtClean="0">
                <a:latin typeface="仿宋" pitchFamily="49" charset="-122"/>
                <a:ea typeface="仿宋" pitchFamily="49" charset="-122"/>
              </a:rPr>
              <a:t>个学生，利用数组存储这</a:t>
            </a:r>
            <a:r>
              <a:rPr lang="en-US" altLang="zh-CN" sz="2400" dirty="0" smtClean="0">
                <a:latin typeface="仿宋" pitchFamily="49" charset="-122"/>
                <a:ea typeface="仿宋" pitchFamily="49" charset="-122"/>
              </a:rPr>
              <a:t>30</a:t>
            </a:r>
            <a:r>
              <a:rPr lang="zh-CN" altLang="zh-CN" sz="2400" dirty="0" smtClean="0">
                <a:latin typeface="仿宋" pitchFamily="49" charset="-122"/>
                <a:ea typeface="仿宋" pitchFamily="49" charset="-122"/>
              </a:rPr>
              <a:t>个同学的</a:t>
            </a:r>
            <a:r>
              <a:rPr lang="en-US" altLang="zh-CN" sz="2400" dirty="0" smtClean="0">
                <a:latin typeface="仿宋" pitchFamily="49" charset="-122"/>
                <a:ea typeface="仿宋" pitchFamily="49" charset="-122"/>
              </a:rPr>
              <a:t>Java</a:t>
            </a:r>
            <a:r>
              <a:rPr lang="zh-CN" altLang="zh-CN" sz="2400" dirty="0" smtClean="0">
                <a:latin typeface="仿宋" pitchFamily="49" charset="-122"/>
                <a:ea typeface="仿宋" pitchFamily="49" charset="-122"/>
              </a:rPr>
              <a:t>课程成绩，并求出最高分、最低分、平均分。</a:t>
            </a:r>
          </a:p>
          <a:p>
            <a:r>
              <a:rPr lang="zh-CN" altLang="zh-CN" sz="2400" dirty="0" smtClean="0">
                <a:solidFill>
                  <a:srgbClr val="4037F9"/>
                </a:solidFill>
                <a:latin typeface="仿宋" pitchFamily="49" charset="-122"/>
                <a:ea typeface="仿宋" pitchFamily="49" charset="-122"/>
              </a:rPr>
              <a:t>【算法思想】</a:t>
            </a:r>
          </a:p>
          <a:p>
            <a:r>
              <a:rPr lang="zh-CN" altLang="zh-CN" sz="2400" dirty="0" smtClean="0">
                <a:latin typeface="仿宋" pitchFamily="49" charset="-122"/>
                <a:ea typeface="仿宋" pitchFamily="49" charset="-122"/>
              </a:rPr>
              <a:t>从键盘读入</a:t>
            </a:r>
            <a:r>
              <a:rPr lang="en-US" altLang="zh-CN" sz="2400" dirty="0" smtClean="0">
                <a:latin typeface="仿宋" pitchFamily="49" charset="-122"/>
                <a:ea typeface="仿宋" pitchFamily="49" charset="-122"/>
              </a:rPr>
              <a:t>20</a:t>
            </a:r>
            <a:r>
              <a:rPr lang="zh-CN" altLang="zh-CN" sz="2400" dirty="0" smtClean="0">
                <a:latin typeface="仿宋" pitchFamily="49" charset="-122"/>
                <a:ea typeface="仿宋" pitchFamily="49" charset="-122"/>
              </a:rPr>
              <a:t>位同学的成绩，存放到一个数组中，分别定义</a:t>
            </a:r>
            <a:r>
              <a:rPr lang="en-US" altLang="zh-CN" sz="2400" dirty="0" smtClean="0">
                <a:latin typeface="仿宋" pitchFamily="49" charset="-122"/>
                <a:ea typeface="仿宋" pitchFamily="49" charset="-122"/>
              </a:rPr>
              <a:t>max</a:t>
            </a:r>
            <a:r>
              <a:rPr lang="zh-CN" altLang="zh-CN" sz="2400" dirty="0" smtClean="0">
                <a:latin typeface="仿宋" pitchFamily="49" charset="-122"/>
                <a:ea typeface="仿宋" pitchFamily="49" charset="-122"/>
              </a:rPr>
              <a:t>、</a:t>
            </a:r>
            <a:r>
              <a:rPr lang="en-US" altLang="zh-CN" sz="2400" dirty="0" smtClean="0">
                <a:latin typeface="仿宋" pitchFamily="49" charset="-122"/>
                <a:ea typeface="仿宋" pitchFamily="49" charset="-122"/>
              </a:rPr>
              <a:t>min</a:t>
            </a:r>
            <a:r>
              <a:rPr lang="zh-CN" altLang="zh-CN" sz="2400" dirty="0" smtClean="0">
                <a:latin typeface="仿宋" pitchFamily="49" charset="-122"/>
                <a:ea typeface="仿宋" pitchFamily="49" charset="-122"/>
              </a:rPr>
              <a:t>、</a:t>
            </a:r>
            <a:r>
              <a:rPr lang="en-US" altLang="zh-CN" sz="2400" dirty="0" smtClean="0">
                <a:latin typeface="仿宋" pitchFamily="49" charset="-122"/>
                <a:ea typeface="仿宋" pitchFamily="49" charset="-122"/>
              </a:rPr>
              <a:t>sum</a:t>
            </a:r>
            <a:r>
              <a:rPr lang="zh-CN" altLang="zh-CN" sz="2400" dirty="0" smtClean="0">
                <a:latin typeface="仿宋" pitchFamily="49" charset="-122"/>
                <a:ea typeface="仿宋" pitchFamily="49" charset="-122"/>
              </a:rPr>
              <a:t>和</a:t>
            </a:r>
            <a:r>
              <a:rPr lang="en-US" altLang="zh-CN" sz="2400" dirty="0" err="1" smtClean="0">
                <a:latin typeface="仿宋" pitchFamily="49" charset="-122"/>
                <a:ea typeface="仿宋" pitchFamily="49" charset="-122"/>
              </a:rPr>
              <a:t>ave</a:t>
            </a:r>
            <a:r>
              <a:rPr lang="zh-CN" altLang="zh-CN" sz="2400" dirty="0" smtClean="0">
                <a:latin typeface="仿宋" pitchFamily="49" charset="-122"/>
                <a:ea typeface="仿宋" pitchFamily="49" charset="-122"/>
              </a:rPr>
              <a:t>变量，表示最大值、最小值、总成绩、平均分，把第一个数组元素的值赋值给</a:t>
            </a:r>
            <a:r>
              <a:rPr lang="en-US" altLang="zh-CN" sz="2400" dirty="0" smtClean="0">
                <a:latin typeface="仿宋" pitchFamily="49" charset="-122"/>
                <a:ea typeface="仿宋" pitchFamily="49" charset="-122"/>
              </a:rPr>
              <a:t>max</a:t>
            </a:r>
            <a:r>
              <a:rPr lang="zh-CN" altLang="zh-CN" sz="2400" dirty="0" smtClean="0">
                <a:latin typeface="仿宋" pitchFamily="49" charset="-122"/>
                <a:ea typeface="仿宋" pitchFamily="49" charset="-122"/>
              </a:rPr>
              <a:t>和</a:t>
            </a:r>
            <a:r>
              <a:rPr lang="en-US" altLang="zh-CN" sz="2400" dirty="0" smtClean="0">
                <a:latin typeface="仿宋" pitchFamily="49" charset="-122"/>
                <a:ea typeface="仿宋" pitchFamily="49" charset="-122"/>
              </a:rPr>
              <a:t>min</a:t>
            </a:r>
            <a:r>
              <a:rPr lang="zh-CN" altLang="zh-CN" sz="2400" dirty="0" smtClean="0">
                <a:latin typeface="仿宋" pitchFamily="49" charset="-122"/>
                <a:ea typeface="仿宋" pitchFamily="49" charset="-122"/>
              </a:rPr>
              <a:t>，然后利用</a:t>
            </a:r>
            <a:r>
              <a:rPr lang="en-US" altLang="zh-CN" sz="2400" dirty="0" smtClean="0">
                <a:latin typeface="仿宋" pitchFamily="49" charset="-122"/>
                <a:ea typeface="仿宋" pitchFamily="49" charset="-122"/>
              </a:rPr>
              <a:t>for</a:t>
            </a:r>
            <a:r>
              <a:rPr lang="zh-CN" altLang="zh-CN" sz="2400" dirty="0" smtClean="0">
                <a:latin typeface="仿宋" pitchFamily="49" charset="-122"/>
                <a:ea typeface="仿宋" pitchFamily="49" charset="-122"/>
              </a:rPr>
              <a:t>循环依次让</a:t>
            </a:r>
            <a:r>
              <a:rPr lang="en-US" altLang="zh-CN" sz="2400" dirty="0" smtClean="0">
                <a:latin typeface="仿宋" pitchFamily="49" charset="-122"/>
                <a:ea typeface="仿宋" pitchFamily="49" charset="-122"/>
              </a:rPr>
              <a:t>max</a:t>
            </a:r>
            <a:r>
              <a:rPr lang="zh-CN" altLang="zh-CN" sz="2400" dirty="0" smtClean="0">
                <a:latin typeface="仿宋" pitchFamily="49" charset="-122"/>
                <a:ea typeface="仿宋" pitchFamily="49" charset="-122"/>
              </a:rPr>
              <a:t>和</a:t>
            </a:r>
            <a:r>
              <a:rPr lang="en-US" altLang="zh-CN" sz="2400" dirty="0" smtClean="0">
                <a:latin typeface="仿宋" pitchFamily="49" charset="-122"/>
                <a:ea typeface="仿宋" pitchFamily="49" charset="-122"/>
              </a:rPr>
              <a:t>min</a:t>
            </a:r>
            <a:r>
              <a:rPr lang="zh-CN" altLang="zh-CN" sz="2400" dirty="0" smtClean="0">
                <a:latin typeface="仿宋" pitchFamily="49" charset="-122"/>
                <a:ea typeface="仿宋" pitchFamily="49" charset="-122"/>
              </a:rPr>
              <a:t>与数组中其余的每一个元素进行比较，需要时对</a:t>
            </a:r>
            <a:r>
              <a:rPr lang="en-US" altLang="zh-CN" sz="2400" dirty="0" smtClean="0">
                <a:latin typeface="仿宋" pitchFamily="49" charset="-122"/>
                <a:ea typeface="仿宋" pitchFamily="49" charset="-122"/>
              </a:rPr>
              <a:t>max</a:t>
            </a:r>
            <a:r>
              <a:rPr lang="zh-CN" altLang="zh-CN" sz="2400" dirty="0" smtClean="0">
                <a:latin typeface="仿宋" pitchFamily="49" charset="-122"/>
                <a:ea typeface="仿宋" pitchFamily="49" charset="-122"/>
              </a:rPr>
              <a:t>和</a:t>
            </a:r>
            <a:r>
              <a:rPr lang="en-US" altLang="zh-CN" sz="2400" dirty="0" smtClean="0">
                <a:latin typeface="仿宋" pitchFamily="49" charset="-122"/>
                <a:ea typeface="仿宋" pitchFamily="49" charset="-122"/>
              </a:rPr>
              <a:t>min</a:t>
            </a:r>
            <a:r>
              <a:rPr lang="zh-CN" altLang="zh-CN" sz="2400" dirty="0" smtClean="0">
                <a:latin typeface="仿宋" pitchFamily="49" charset="-122"/>
                <a:ea typeface="仿宋" pitchFamily="49" charset="-122"/>
              </a:rPr>
              <a:t>进行重新赋值，同时循环过程中对数组元素进行求和，便于循环结束后求平均分。</a:t>
            </a:r>
            <a:endParaRPr lang="zh-CN" altLang="zh-CN" sz="2400" dirty="0">
              <a:latin typeface="仿宋" pitchFamily="49" charset="-122"/>
              <a:ea typeface="仿宋" pitchFamily="49" charset="-122"/>
            </a:endParaRPr>
          </a:p>
        </p:txBody>
      </p:sp>
    </p:spTree>
  </p:cSld>
  <p:clrMapOvr>
    <a:masterClrMapping/>
  </p:clrMapOvr>
  <p:transition spd="slow" advTm="2000">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107525"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107526"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107527"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107528"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107529"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107530"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107531"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107532"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107533"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4"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5"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6"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7"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8"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9"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0"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1"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107542"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3"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4"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5"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107546"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107547"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107548"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107549"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107550"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107551"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107552"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3"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4"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5"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56"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7"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58"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107559"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107560"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107561"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107562"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107563"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107564"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107565"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66"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67"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68"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69"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70"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107571"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107572"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3"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4"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5"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6"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77"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78"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107579"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80"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107523" name="文本框 59"/>
          <p:cNvSpPr txBox="1">
            <a:spLocks noChangeArrowheads="1"/>
          </p:cNvSpPr>
          <p:nvPr/>
        </p:nvSpPr>
        <p:spPr bwMode="auto">
          <a:xfrm>
            <a:off x="1836738" y="414338"/>
            <a:ext cx="5686425" cy="461962"/>
          </a:xfrm>
          <a:prstGeom prst="rect">
            <a:avLst/>
          </a:prstGeom>
          <a:noFill/>
          <a:ln w="9525">
            <a:noFill/>
            <a:miter lim="800000"/>
            <a:headEnd/>
            <a:tailEnd/>
          </a:ln>
        </p:spPr>
        <p:txBody>
          <a:bodyPr>
            <a:spAutoFit/>
          </a:bodyPr>
          <a:lstStyle/>
          <a:p>
            <a:pPr eaLnBrk="0" hangingPunct="0"/>
            <a:r>
              <a:rPr lang="en-US" altLang="zh-CN" sz="2400" b="1" dirty="0" smtClean="0">
                <a:solidFill>
                  <a:schemeClr val="bg1"/>
                </a:solidFill>
                <a:latin typeface="微软雅黑" pitchFamily="34" charset="-122"/>
                <a:ea typeface="微软雅黑" pitchFamily="34" charset="-122"/>
              </a:rPr>
              <a:t> </a:t>
            </a:r>
            <a:r>
              <a:rPr lang="zh-CN" altLang="en-US" sz="2400" b="1" dirty="0" smtClean="0">
                <a:solidFill>
                  <a:schemeClr val="bg1"/>
                </a:solidFill>
                <a:latin typeface="微软雅黑" pitchFamily="34" charset="-122"/>
                <a:ea typeface="微软雅黑" pitchFamily="34" charset="-122"/>
              </a:rPr>
              <a:t>应用举例</a:t>
            </a:r>
            <a:endParaRPr lang="zh-CN" altLang="zh-CN" b="1" dirty="0">
              <a:solidFill>
                <a:srgbClr val="FFFF00"/>
              </a:solidFill>
              <a:latin typeface="微软雅黑" pitchFamily="34" charset="-122"/>
              <a:ea typeface="微软雅黑" pitchFamily="34" charset="-122"/>
            </a:endParaRPr>
          </a:p>
        </p:txBody>
      </p:sp>
      <p:sp>
        <p:nvSpPr>
          <p:cNvPr id="107524" name="矩形 1"/>
          <p:cNvSpPr>
            <a:spLocks noChangeArrowheads="1"/>
          </p:cNvSpPr>
          <p:nvPr/>
        </p:nvSpPr>
        <p:spPr bwMode="auto">
          <a:xfrm>
            <a:off x="473075" y="1327150"/>
            <a:ext cx="8001000" cy="3970318"/>
          </a:xfrm>
          <a:prstGeom prst="rect">
            <a:avLst/>
          </a:prstGeom>
          <a:noFill/>
          <a:ln w="9525">
            <a:noFill/>
            <a:miter lim="800000"/>
            <a:headEnd/>
            <a:tailEnd/>
          </a:ln>
        </p:spPr>
        <p:txBody>
          <a:bodyPr>
            <a:spAutoFit/>
          </a:bodyPr>
          <a:lstStyle/>
          <a:p>
            <a:r>
              <a:rPr lang="zh-CN" altLang="en-US" sz="2400" b="1" dirty="0" smtClean="0">
                <a:latin typeface="仿宋" pitchFamily="49" charset="-122"/>
                <a:ea typeface="仿宋" pitchFamily="49" charset="-122"/>
              </a:rPr>
              <a:t>实例</a:t>
            </a:r>
            <a:r>
              <a:rPr lang="en-US" altLang="zh-CN" sz="2400" b="1" dirty="0" smtClean="0">
                <a:latin typeface="仿宋" pitchFamily="49" charset="-122"/>
                <a:ea typeface="仿宋" pitchFamily="49" charset="-122"/>
              </a:rPr>
              <a:t>2</a:t>
            </a:r>
            <a:r>
              <a:rPr lang="zh-CN" altLang="en-US" sz="2400" b="1" dirty="0" smtClean="0">
                <a:latin typeface="仿宋" pitchFamily="49" charset="-122"/>
                <a:ea typeface="仿宋" pitchFamily="49" charset="-122"/>
              </a:rPr>
              <a:t>：矩阵相乘</a:t>
            </a:r>
            <a:endParaRPr lang="en-US" altLang="zh-CN" sz="2400" b="1" dirty="0" smtClean="0">
              <a:latin typeface="仿宋" pitchFamily="49" charset="-122"/>
              <a:ea typeface="仿宋" pitchFamily="49" charset="-122"/>
            </a:endParaRPr>
          </a:p>
          <a:p>
            <a:endParaRPr lang="zh-CN" altLang="zh-CN" sz="2400" b="1" u="heavy" dirty="0" smtClean="0">
              <a:latin typeface="仿宋" pitchFamily="49" charset="-122"/>
              <a:ea typeface="仿宋" pitchFamily="49" charset="-122"/>
            </a:endParaRPr>
          </a:p>
          <a:p>
            <a:r>
              <a:rPr lang="zh-CN" altLang="zh-CN" sz="2400" dirty="0" smtClean="0">
                <a:solidFill>
                  <a:srgbClr val="4037F9"/>
                </a:solidFill>
                <a:latin typeface="仿宋" pitchFamily="49" charset="-122"/>
                <a:ea typeface="仿宋" pitchFamily="49" charset="-122"/>
              </a:rPr>
              <a:t>【问题描述】</a:t>
            </a:r>
          </a:p>
          <a:p>
            <a:r>
              <a:rPr lang="zh-CN" altLang="zh-CN" sz="2400" dirty="0" smtClean="0">
                <a:latin typeface="仿宋" pitchFamily="49" charset="-122"/>
                <a:ea typeface="仿宋" pitchFamily="49" charset="-122"/>
              </a:rPr>
              <a:t>求两矩阵相乘的结果</a:t>
            </a:r>
            <a:r>
              <a:rPr lang="zh-CN" altLang="zh-CN" sz="2400" dirty="0" smtClean="0">
                <a:latin typeface="仿宋" pitchFamily="49" charset="-122"/>
                <a:ea typeface="仿宋" pitchFamily="49" charset="-122"/>
              </a:rPr>
              <a:t>。</a:t>
            </a:r>
            <a:endParaRPr lang="en-US" altLang="zh-CN" sz="2400" dirty="0" smtClean="0">
              <a:latin typeface="仿宋" pitchFamily="49" charset="-122"/>
              <a:ea typeface="仿宋" pitchFamily="49" charset="-122"/>
            </a:endParaRPr>
          </a:p>
          <a:p>
            <a:endParaRPr lang="zh-CN" altLang="zh-CN" sz="2400" dirty="0" smtClean="0">
              <a:latin typeface="仿宋" pitchFamily="49" charset="-122"/>
              <a:ea typeface="仿宋" pitchFamily="49" charset="-122"/>
            </a:endParaRPr>
          </a:p>
          <a:p>
            <a:r>
              <a:rPr lang="zh-CN" altLang="zh-CN" sz="2400" dirty="0" smtClean="0">
                <a:solidFill>
                  <a:srgbClr val="4037F9"/>
                </a:solidFill>
                <a:latin typeface="仿宋" pitchFamily="49" charset="-122"/>
                <a:ea typeface="仿宋" pitchFamily="49" charset="-122"/>
              </a:rPr>
              <a:t>【算法思想】</a:t>
            </a:r>
          </a:p>
          <a:p>
            <a:pPr>
              <a:lnSpc>
                <a:spcPct val="150000"/>
              </a:lnSpc>
            </a:pPr>
            <a:r>
              <a:rPr lang="zh-CN" altLang="zh-CN" sz="2400" dirty="0" smtClean="0">
                <a:latin typeface="仿宋" pitchFamily="49" charset="-122"/>
                <a:ea typeface="仿宋" pitchFamily="49" charset="-122"/>
              </a:rPr>
              <a:t>分别定义两个二维数组用来存放两个矩阵，矩阵</a:t>
            </a:r>
            <a:r>
              <a:rPr lang="en-US" altLang="zh-CN" sz="2400" dirty="0" smtClean="0">
                <a:latin typeface="仿宋" pitchFamily="49" charset="-122"/>
                <a:ea typeface="仿宋" pitchFamily="49" charset="-122"/>
              </a:rPr>
              <a:t>A</a:t>
            </a:r>
            <a:r>
              <a:rPr lang="zh-CN" altLang="zh-CN" sz="2400" dirty="0" smtClean="0">
                <a:latin typeface="仿宋" pitchFamily="49" charset="-122"/>
                <a:ea typeface="仿宋" pitchFamily="49" charset="-122"/>
              </a:rPr>
              <a:t>的行号和矩阵</a:t>
            </a:r>
            <a:r>
              <a:rPr lang="en-US" altLang="zh-CN" sz="2400" dirty="0" smtClean="0">
                <a:latin typeface="仿宋" pitchFamily="49" charset="-122"/>
                <a:ea typeface="仿宋" pitchFamily="49" charset="-122"/>
              </a:rPr>
              <a:t>B</a:t>
            </a:r>
            <a:r>
              <a:rPr lang="zh-CN" altLang="zh-CN" sz="2400" dirty="0" smtClean="0">
                <a:latin typeface="仿宋" pitchFamily="49" charset="-122"/>
                <a:ea typeface="仿宋" pitchFamily="49" charset="-122"/>
              </a:rPr>
              <a:t>的列号决定矩阵</a:t>
            </a:r>
            <a:r>
              <a:rPr lang="en-US" altLang="zh-CN" sz="2400" dirty="0" smtClean="0">
                <a:latin typeface="仿宋" pitchFamily="49" charset="-122"/>
                <a:ea typeface="仿宋" pitchFamily="49" charset="-122"/>
              </a:rPr>
              <a:t>C</a:t>
            </a:r>
            <a:r>
              <a:rPr lang="zh-CN" altLang="zh-CN" sz="2400" dirty="0" smtClean="0">
                <a:latin typeface="仿宋" pitchFamily="49" charset="-122"/>
                <a:ea typeface="仿宋" pitchFamily="49" charset="-122"/>
              </a:rPr>
              <a:t>的行列号；矩阵</a:t>
            </a:r>
            <a:r>
              <a:rPr lang="en-US" altLang="zh-CN" sz="2400" dirty="0" smtClean="0">
                <a:latin typeface="仿宋" pitchFamily="49" charset="-122"/>
                <a:ea typeface="仿宋" pitchFamily="49" charset="-122"/>
              </a:rPr>
              <a:t>A</a:t>
            </a:r>
            <a:r>
              <a:rPr lang="zh-CN" altLang="zh-CN" sz="2400" dirty="0" smtClean="0">
                <a:latin typeface="仿宋" pitchFamily="49" charset="-122"/>
                <a:ea typeface="仿宋" pitchFamily="49" charset="-122"/>
              </a:rPr>
              <a:t>的列号和矩阵</a:t>
            </a:r>
            <a:r>
              <a:rPr lang="en-US" altLang="zh-CN" sz="2400" dirty="0" smtClean="0">
                <a:latin typeface="仿宋" pitchFamily="49" charset="-122"/>
                <a:ea typeface="仿宋" pitchFamily="49" charset="-122"/>
              </a:rPr>
              <a:t>B</a:t>
            </a:r>
            <a:r>
              <a:rPr lang="zh-CN" altLang="zh-CN" sz="2400" dirty="0" smtClean="0">
                <a:latin typeface="仿宋" pitchFamily="49" charset="-122"/>
                <a:ea typeface="仿宋" pitchFamily="49" charset="-122"/>
              </a:rPr>
              <a:t>的行号相同者进行乘法操作。</a:t>
            </a:r>
            <a:endParaRPr lang="zh-CN" altLang="zh-CN" sz="2400" dirty="0">
              <a:latin typeface="仿宋" pitchFamily="49" charset="-122"/>
              <a:ea typeface="仿宋" pitchFamily="49" charset="-122"/>
            </a:endParaRPr>
          </a:p>
        </p:txBody>
      </p:sp>
    </p:spTree>
  </p:cSld>
  <p:clrMapOvr>
    <a:masterClrMapping/>
  </p:clrMapOvr>
  <p:transition spd="slow" advTm="2000">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107522" name="组合 1"/>
          <p:cNvGrpSpPr>
            <a:grpSpLocks/>
          </p:cNvGrpSpPr>
          <p:nvPr/>
        </p:nvGrpSpPr>
        <p:grpSpPr bwMode="auto">
          <a:xfrm>
            <a:off x="9525" y="52388"/>
            <a:ext cx="1403350" cy="819150"/>
            <a:chOff x="449263" y="-463550"/>
            <a:chExt cx="4000500" cy="2379663"/>
          </a:xfrm>
        </p:grpSpPr>
        <p:sp>
          <p:nvSpPr>
            <p:cNvPr id="107525"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107526"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107527"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107528"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107529"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107530"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107531"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107532"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107533"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4"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5"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6"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7"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8"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39"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0"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1"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107542"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3"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4"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107545"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107546"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107547"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107548"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107549"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107550"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107551"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107552"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3"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4"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5"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56"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57"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58"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107559"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107560"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107561"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107562"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107563"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107564"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107565"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66"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67"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68"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69"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107570"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107571"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107572"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3"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4"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5"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107576"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77"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78"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107579"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107580"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107523" name="文本框 59"/>
          <p:cNvSpPr txBox="1">
            <a:spLocks noChangeArrowheads="1"/>
          </p:cNvSpPr>
          <p:nvPr/>
        </p:nvSpPr>
        <p:spPr bwMode="auto">
          <a:xfrm>
            <a:off x="1836738" y="414338"/>
            <a:ext cx="5686425" cy="461962"/>
          </a:xfrm>
          <a:prstGeom prst="rect">
            <a:avLst/>
          </a:prstGeom>
          <a:noFill/>
          <a:ln w="9525">
            <a:noFill/>
            <a:miter lim="800000"/>
            <a:headEnd/>
            <a:tailEnd/>
          </a:ln>
        </p:spPr>
        <p:txBody>
          <a:bodyPr>
            <a:spAutoFit/>
          </a:bodyPr>
          <a:lstStyle/>
          <a:p>
            <a:pPr eaLnBrk="0" hangingPunct="0"/>
            <a:r>
              <a:rPr lang="en-US" altLang="zh-CN" sz="2400" b="1" dirty="0" smtClean="0">
                <a:solidFill>
                  <a:schemeClr val="bg1"/>
                </a:solidFill>
                <a:latin typeface="微软雅黑" pitchFamily="34" charset="-122"/>
                <a:ea typeface="微软雅黑" pitchFamily="34" charset="-122"/>
              </a:rPr>
              <a:t>4.6  </a:t>
            </a:r>
            <a:r>
              <a:rPr lang="zh-CN" altLang="en-US" sz="2400" b="1" dirty="0">
                <a:solidFill>
                  <a:schemeClr val="bg1"/>
                </a:solidFill>
                <a:latin typeface="微软雅黑" pitchFamily="34" charset="-122"/>
                <a:ea typeface="微软雅黑" pitchFamily="34" charset="-122"/>
              </a:rPr>
              <a:t>小结</a:t>
            </a:r>
            <a:endParaRPr lang="zh-CN" altLang="zh-CN" b="1" dirty="0">
              <a:solidFill>
                <a:srgbClr val="FFFF00"/>
              </a:solidFill>
              <a:latin typeface="微软雅黑" pitchFamily="34" charset="-122"/>
              <a:ea typeface="微软雅黑" pitchFamily="34" charset="-122"/>
            </a:endParaRPr>
          </a:p>
        </p:txBody>
      </p:sp>
      <p:sp>
        <p:nvSpPr>
          <p:cNvPr id="107524" name="矩形 1"/>
          <p:cNvSpPr>
            <a:spLocks noChangeArrowheads="1"/>
          </p:cNvSpPr>
          <p:nvPr/>
        </p:nvSpPr>
        <p:spPr bwMode="auto">
          <a:xfrm>
            <a:off x="473075" y="1327150"/>
            <a:ext cx="8001000" cy="4154984"/>
          </a:xfrm>
          <a:prstGeom prst="rect">
            <a:avLst/>
          </a:prstGeom>
          <a:noFill/>
          <a:ln w="9525">
            <a:noFill/>
            <a:miter lim="800000"/>
            <a:headEnd/>
            <a:tailEnd/>
          </a:ln>
        </p:spPr>
        <p:txBody>
          <a:bodyPr>
            <a:spAutoFit/>
          </a:bodyPr>
          <a:lstStyle/>
          <a:p>
            <a:r>
              <a:rPr lang="en-US" altLang="zh-CN" sz="2400" dirty="0" smtClean="0">
                <a:solidFill>
                  <a:srgbClr val="4037F9"/>
                </a:solidFill>
                <a:latin typeface="楷体" pitchFamily="49" charset="-122"/>
                <a:ea typeface="楷体" pitchFamily="49" charset="-122"/>
              </a:rPr>
              <a:t>    </a:t>
            </a:r>
            <a:r>
              <a:rPr lang="zh-CN" altLang="zh-CN" sz="2400" dirty="0" smtClean="0">
                <a:solidFill>
                  <a:srgbClr val="4037F9"/>
                </a:solidFill>
                <a:latin typeface="楷体" pitchFamily="49" charset="-122"/>
                <a:ea typeface="楷体" pitchFamily="49" charset="-122"/>
              </a:rPr>
              <a:t>数组</a:t>
            </a:r>
            <a:r>
              <a:rPr lang="zh-CN" altLang="zh-CN" sz="2400" dirty="0" smtClean="0">
                <a:latin typeface="楷体" pitchFamily="49" charset="-122"/>
                <a:ea typeface="楷体" pitchFamily="49" charset="-122"/>
              </a:rPr>
              <a:t>作为一种数据类型，它的特点是一种多维的线性结构，并只进行存取或修改某个元素的值，因此它只需要采用顺序存储结构。对于</a:t>
            </a:r>
            <a:r>
              <a:rPr lang="zh-CN" altLang="zh-CN" sz="2400" dirty="0" smtClean="0">
                <a:solidFill>
                  <a:srgbClr val="4037F9"/>
                </a:solidFill>
                <a:latin typeface="楷体" pitchFamily="49" charset="-122"/>
                <a:ea typeface="楷体" pitchFamily="49" charset="-122"/>
              </a:rPr>
              <a:t>特殊矩阵</a:t>
            </a:r>
            <a:r>
              <a:rPr lang="zh-CN" altLang="zh-CN" sz="2400" dirty="0" smtClean="0">
                <a:latin typeface="楷体" pitchFamily="49" charset="-122"/>
                <a:ea typeface="楷体" pitchFamily="49" charset="-122"/>
              </a:rPr>
              <a:t>，根据不同的特点，采用相应的</a:t>
            </a:r>
            <a:r>
              <a:rPr lang="zh-CN" altLang="zh-CN" sz="2400" dirty="0" smtClean="0">
                <a:solidFill>
                  <a:srgbClr val="4037F9"/>
                </a:solidFill>
                <a:latin typeface="楷体" pitchFamily="49" charset="-122"/>
                <a:ea typeface="楷体" pitchFamily="49" charset="-122"/>
              </a:rPr>
              <a:t>压缩存储</a:t>
            </a:r>
            <a:r>
              <a:rPr lang="zh-CN" altLang="zh-CN" sz="2400" dirty="0" smtClean="0">
                <a:latin typeface="楷体" pitchFamily="49" charset="-122"/>
                <a:ea typeface="楷体" pitchFamily="49" charset="-122"/>
              </a:rPr>
              <a:t>方法</a:t>
            </a:r>
            <a:r>
              <a:rPr lang="zh-CN" altLang="zh-CN" sz="2400" dirty="0" smtClean="0">
                <a:latin typeface="楷体" pitchFamily="49" charset="-122"/>
                <a:ea typeface="楷体" pitchFamily="49" charset="-122"/>
              </a:rPr>
              <a:t>。</a:t>
            </a:r>
            <a:endParaRPr lang="en-US" altLang="zh-CN" sz="2400" dirty="0" smtClean="0">
              <a:latin typeface="楷体" pitchFamily="49" charset="-122"/>
              <a:ea typeface="楷体" pitchFamily="49" charset="-122"/>
            </a:endParaRPr>
          </a:p>
          <a:p>
            <a:r>
              <a:rPr lang="en-US" altLang="zh-CN" sz="2400" dirty="0" smtClean="0">
                <a:latin typeface="楷体" pitchFamily="49" charset="-122"/>
                <a:ea typeface="楷体" pitchFamily="49" charset="-122"/>
              </a:rPr>
              <a:t> </a:t>
            </a:r>
            <a:endParaRPr lang="zh-CN" altLang="zh-CN" sz="2400" dirty="0" smtClean="0">
              <a:latin typeface="楷体" pitchFamily="49" charset="-122"/>
              <a:ea typeface="楷体" pitchFamily="49" charset="-122"/>
            </a:endParaRPr>
          </a:p>
          <a:p>
            <a:r>
              <a:rPr lang="en-US" altLang="zh-CN" sz="2400" dirty="0" smtClean="0">
                <a:latin typeface="楷体" pitchFamily="49" charset="-122"/>
                <a:ea typeface="楷体" pitchFamily="49" charset="-122"/>
              </a:rPr>
              <a:t>    </a:t>
            </a:r>
            <a:r>
              <a:rPr lang="zh-CN" altLang="zh-CN" sz="2400" dirty="0" smtClean="0">
                <a:latin typeface="楷体" pitchFamily="49" charset="-122"/>
                <a:ea typeface="楷体" pitchFamily="49" charset="-122"/>
              </a:rPr>
              <a:t>本模块讲解</a:t>
            </a:r>
            <a:r>
              <a:rPr lang="zh-CN" altLang="zh-CN" sz="2400" dirty="0" smtClean="0">
                <a:latin typeface="楷体" pitchFamily="49" charset="-122"/>
                <a:ea typeface="楷体" pitchFamily="49" charset="-122"/>
              </a:rPr>
              <a:t>了</a:t>
            </a:r>
            <a:r>
              <a:rPr lang="zh-CN" altLang="zh-CN" sz="2400" dirty="0" smtClean="0">
                <a:solidFill>
                  <a:srgbClr val="4037F9"/>
                </a:solidFill>
                <a:latin typeface="楷体" pitchFamily="49" charset="-122"/>
                <a:ea typeface="楷体" pitchFamily="49" charset="-122"/>
              </a:rPr>
              <a:t>串</a:t>
            </a:r>
            <a:r>
              <a:rPr lang="zh-CN" altLang="zh-CN" sz="2400" dirty="0" smtClean="0">
                <a:latin typeface="楷体" pitchFamily="49" charset="-122"/>
                <a:ea typeface="楷体" pitchFamily="49" charset="-122"/>
              </a:rPr>
              <a:t>的基本操作的定义，并能利用这些基本操作来实现串的其它主要操作的方法。串的存储主要是链式存储</a:t>
            </a:r>
            <a:r>
              <a:rPr lang="zh-CN" altLang="zh-CN" sz="2400" dirty="0" smtClean="0">
                <a:latin typeface="楷体" pitchFamily="49" charset="-122"/>
                <a:ea typeface="楷体" pitchFamily="49" charset="-122"/>
              </a:rPr>
              <a:t>。</a:t>
            </a:r>
            <a:endParaRPr lang="en-US" altLang="zh-CN" sz="2400" dirty="0" smtClean="0">
              <a:latin typeface="楷体" pitchFamily="49" charset="-122"/>
              <a:ea typeface="楷体" pitchFamily="49" charset="-122"/>
            </a:endParaRPr>
          </a:p>
          <a:p>
            <a:endParaRPr lang="zh-CN" altLang="zh-CN" sz="2400" dirty="0" smtClean="0">
              <a:latin typeface="楷体" pitchFamily="49" charset="-122"/>
              <a:ea typeface="楷体" pitchFamily="49" charset="-122"/>
            </a:endParaRPr>
          </a:p>
          <a:p>
            <a:r>
              <a:rPr lang="en-US" altLang="zh-CN" sz="2400" dirty="0" smtClean="0">
                <a:latin typeface="楷体" pitchFamily="49" charset="-122"/>
                <a:ea typeface="楷体" pitchFamily="49" charset="-122"/>
              </a:rPr>
              <a:t>    </a:t>
            </a:r>
            <a:r>
              <a:rPr lang="zh-CN" altLang="zh-CN" sz="2400" dirty="0" smtClean="0">
                <a:latin typeface="楷体" pitchFamily="49" charset="-122"/>
                <a:ea typeface="楷体" pitchFamily="49" charset="-122"/>
              </a:rPr>
              <a:t>本模块讲解</a:t>
            </a:r>
            <a:r>
              <a:rPr lang="zh-CN" altLang="zh-CN" sz="2400" dirty="0" smtClean="0">
                <a:latin typeface="楷体" pitchFamily="49" charset="-122"/>
                <a:ea typeface="楷体" pitchFamily="49" charset="-122"/>
              </a:rPr>
              <a:t>了</a:t>
            </a:r>
            <a:r>
              <a:rPr lang="zh-CN" altLang="zh-CN" sz="2400" dirty="0" smtClean="0">
                <a:latin typeface="楷体" pitchFamily="49" charset="-122"/>
                <a:ea typeface="楷体" pitchFamily="49" charset="-122"/>
              </a:rPr>
              <a:t>特殊</a:t>
            </a:r>
            <a:r>
              <a:rPr lang="zh-CN" altLang="zh-CN" sz="2400" dirty="0" smtClean="0">
                <a:latin typeface="楷体" pitchFamily="49" charset="-122"/>
                <a:ea typeface="楷体" pitchFamily="49" charset="-122"/>
              </a:rPr>
              <a:t>的线性表</a:t>
            </a:r>
            <a:r>
              <a:rPr lang="en-US" altLang="zh-CN" sz="2400" dirty="0" smtClean="0">
                <a:latin typeface="楷体" pitchFamily="49" charset="-122"/>
                <a:ea typeface="楷体" pitchFamily="49" charset="-122"/>
              </a:rPr>
              <a:t>---</a:t>
            </a:r>
            <a:r>
              <a:rPr lang="zh-CN" altLang="zh-CN" sz="2400" dirty="0" smtClean="0">
                <a:solidFill>
                  <a:srgbClr val="4037F9"/>
                </a:solidFill>
                <a:latin typeface="楷体" pitchFamily="49" charset="-122"/>
                <a:ea typeface="楷体" pitchFamily="49" charset="-122"/>
              </a:rPr>
              <a:t>广义表</a:t>
            </a:r>
            <a:r>
              <a:rPr lang="zh-CN" altLang="zh-CN" sz="2400" dirty="0" smtClean="0">
                <a:latin typeface="楷体" pitchFamily="49" charset="-122"/>
                <a:ea typeface="楷体" pitchFamily="49" charset="-122"/>
              </a:rPr>
              <a:t>的概念以及相关的术语、存储方式。</a:t>
            </a:r>
            <a:endParaRPr lang="zh-CN" altLang="zh-CN" sz="2400" dirty="0">
              <a:latin typeface="楷体" pitchFamily="49" charset="-122"/>
              <a:ea typeface="楷体" pitchFamily="49" charset="-122"/>
            </a:endParaRPr>
          </a:p>
        </p:txBody>
      </p:sp>
    </p:spTree>
  </p:cSld>
  <p:clrMapOvr>
    <a:masterClrMapping/>
  </p:clrMapOvr>
  <p:transition spd="slow" advTm="2000">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69" name="图片 3"/>
          <p:cNvPicPr>
            <a:picLocks noChangeAspect="1"/>
          </p:cNvPicPr>
          <p:nvPr/>
        </p:nvPicPr>
        <p:blipFill>
          <a:blip r:embed="rId3" cstate="print"/>
          <a:srcRect/>
          <a:stretch>
            <a:fillRect/>
          </a:stretch>
        </p:blipFill>
        <p:spPr bwMode="auto">
          <a:xfrm>
            <a:off x="1614488" y="147638"/>
            <a:ext cx="6611937" cy="6858000"/>
          </a:xfrm>
          <a:prstGeom prst="rect">
            <a:avLst/>
          </a:prstGeom>
          <a:noFill/>
          <a:ln w="9525">
            <a:noFill/>
            <a:miter lim="800000"/>
            <a:headEnd/>
            <a:tailEnd/>
          </a:ln>
        </p:spPr>
      </p:pic>
      <p:sp>
        <p:nvSpPr>
          <p:cNvPr id="6" name="文本框 5"/>
          <p:cNvSpPr txBox="1"/>
          <p:nvPr/>
        </p:nvSpPr>
        <p:spPr>
          <a:xfrm rot="21591943">
            <a:off x="2990850" y="2555875"/>
            <a:ext cx="3860800" cy="1016000"/>
          </a:xfrm>
          <a:prstGeom prst="rect">
            <a:avLst/>
          </a:prstGeom>
          <a:noFill/>
        </p:spPr>
        <p:txBody>
          <a:bodyPr>
            <a:spAutoFit/>
          </a:bodyPr>
          <a:lstStyle/>
          <a:p>
            <a:pPr fontAlgn="auto">
              <a:spcBef>
                <a:spcPts val="0"/>
              </a:spcBef>
              <a:spcAft>
                <a:spcPts val="0"/>
              </a:spcAft>
              <a:defRPr/>
            </a:pPr>
            <a:r>
              <a:rPr lang="en-US" altLang="zh-CN" sz="6000" b="1" dirty="0">
                <a:solidFill>
                  <a:schemeClr val="tx1">
                    <a:lumMod val="75000"/>
                    <a:lumOff val="25000"/>
                  </a:schemeClr>
                </a:solidFill>
                <a:latin typeface="微软雅黑" panose="020B0503020204020204" pitchFamily="34" charset="-122"/>
                <a:ea typeface="微软雅黑" panose="020B0503020204020204" pitchFamily="34" charset="-122"/>
              </a:rPr>
              <a:t>THANKS</a:t>
            </a:r>
            <a:endPar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09571" name="组合 6"/>
          <p:cNvGrpSpPr>
            <a:grpSpLocks/>
          </p:cNvGrpSpPr>
          <p:nvPr/>
        </p:nvGrpSpPr>
        <p:grpSpPr bwMode="auto">
          <a:xfrm rot="-7752">
            <a:off x="3225800" y="3463925"/>
            <a:ext cx="2824163" cy="495300"/>
            <a:chOff x="1285588" y="3219444"/>
            <a:chExt cx="2823281" cy="495597"/>
          </a:xfrm>
        </p:grpSpPr>
        <p:sp>
          <p:nvSpPr>
            <p:cNvPr id="8" name="文本框 7"/>
            <p:cNvSpPr txBox="1"/>
            <p:nvPr/>
          </p:nvSpPr>
          <p:spPr>
            <a:xfrm>
              <a:off x="1312324" y="3437093"/>
              <a:ext cx="2796301" cy="276391"/>
            </a:xfrm>
            <a:prstGeom prst="rect">
              <a:avLst/>
            </a:prstGeom>
            <a:noFill/>
          </p:spPr>
          <p:txBody>
            <a:bodyPr>
              <a:spAutoFit/>
            </a:bodyPr>
            <a:lstStyle/>
            <a:p>
              <a:pPr algn="dist" fontAlgn="auto">
                <a:spcBef>
                  <a:spcPts val="0"/>
                </a:spcBef>
                <a:spcAft>
                  <a:spcPts val="0"/>
                </a:spcAft>
                <a:defRPr/>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文本框 8"/>
            <p:cNvSpPr txBox="1"/>
            <p:nvPr/>
          </p:nvSpPr>
          <p:spPr>
            <a:xfrm>
              <a:off x="1284248" y="3219426"/>
              <a:ext cx="2810584" cy="276391"/>
            </a:xfrm>
            <a:prstGeom prst="rect">
              <a:avLst/>
            </a:prstGeom>
            <a:noFill/>
          </p:spPr>
          <p:txBody>
            <a:bodyPr>
              <a:spAutoFit/>
            </a:bodyPr>
            <a:lstStyle/>
            <a:p>
              <a:pPr algn="dist" fontAlgn="auto">
                <a:spcBef>
                  <a:spcPts val="0"/>
                </a:spcBef>
                <a:spcAft>
                  <a:spcPts val="0"/>
                </a:spcAft>
                <a:defRPr/>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spTree>
  </p:cSld>
  <p:clrMapOvr>
    <a:masterClrMapping/>
  </p:clrMapOvr>
  <p:transition spd="slow" advTm="2000">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56322" name="组合 1"/>
          <p:cNvGrpSpPr>
            <a:grpSpLocks/>
          </p:cNvGrpSpPr>
          <p:nvPr/>
        </p:nvGrpSpPr>
        <p:grpSpPr bwMode="auto">
          <a:xfrm>
            <a:off x="9525" y="52388"/>
            <a:ext cx="1403350" cy="819150"/>
            <a:chOff x="449263" y="-463550"/>
            <a:chExt cx="4000500" cy="2379663"/>
          </a:xfrm>
        </p:grpSpPr>
        <p:sp>
          <p:nvSpPr>
            <p:cNvPr id="56325"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56326"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56327"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56328"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56329"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56330"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56331"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56332"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56333"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6334"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6335"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56336"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6337"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6338"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6339"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6340"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6341"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56342"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6343"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6344"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6345"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56346"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56347"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56348"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56349"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56350"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56351"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56352"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6353"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6354"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6355"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56356"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6357"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56358"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56359"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56360"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56361"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56362"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56363"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56364"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56365"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56366"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6367"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6368"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6369"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56370"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56371"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56372"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56373"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56374"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56375"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56376"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6377"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6378"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56379"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6380"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56323" name="文本框 59"/>
          <p:cNvSpPr txBox="1">
            <a:spLocks noChangeArrowheads="1"/>
          </p:cNvSpPr>
          <p:nvPr/>
        </p:nvSpPr>
        <p:spPr bwMode="auto">
          <a:xfrm>
            <a:off x="1836738" y="414338"/>
            <a:ext cx="3222625" cy="461962"/>
          </a:xfrm>
          <a:prstGeom prst="rect">
            <a:avLst/>
          </a:prstGeom>
          <a:noFill/>
          <a:ln w="9525">
            <a:noFill/>
            <a:miter lim="800000"/>
            <a:headEnd/>
            <a:tailEnd/>
          </a:ln>
        </p:spPr>
        <p:txBody>
          <a:bodyPr>
            <a:spAutoFit/>
          </a:bodyPr>
          <a:lstStyle/>
          <a:p>
            <a:pPr eaLnBrk="0" hangingPunct="0"/>
            <a:r>
              <a:rPr lang="zh-CN" altLang="zh-CN" sz="2400" b="1">
                <a:solidFill>
                  <a:schemeClr val="bg1"/>
                </a:solidFill>
                <a:latin typeface="微软雅黑" pitchFamily="34" charset="-122"/>
                <a:ea typeface="微软雅黑" pitchFamily="34" charset="-122"/>
              </a:rPr>
              <a:t>学习目的与要求</a:t>
            </a:r>
          </a:p>
        </p:txBody>
      </p:sp>
      <p:sp>
        <p:nvSpPr>
          <p:cNvPr id="139265" name="Rectangle 1"/>
          <p:cNvSpPr>
            <a:spLocks noChangeArrowheads="1"/>
          </p:cNvSpPr>
          <p:nvPr/>
        </p:nvSpPr>
        <p:spPr bwMode="auto">
          <a:xfrm>
            <a:off x="487363" y="1225550"/>
            <a:ext cx="7821612" cy="3851275"/>
          </a:xfrm>
          <a:prstGeom prst="rect">
            <a:avLst/>
          </a:prstGeom>
          <a:noFill/>
          <a:ln w="9525">
            <a:noFill/>
            <a:miter lim="800000"/>
            <a:headEnd/>
            <a:tailEnd/>
          </a:ln>
          <a:effectLst/>
        </p:spPr>
        <p:txBody>
          <a:bodyPr anchor="ctr">
            <a:spAutoFit/>
          </a:bodyPr>
          <a:lstStyle/>
          <a:p>
            <a:pPr indent="269875">
              <a:lnSpc>
                <a:spcPct val="150000"/>
              </a:lnSpc>
            </a:pPr>
            <a:r>
              <a:rPr lang="zh-CN" altLang="en-US" sz="2800">
                <a:solidFill>
                  <a:srgbClr val="C00000"/>
                </a:solidFill>
                <a:latin typeface="Arial" charset="0"/>
                <a:ea typeface="黑体" pitchFamily="49" charset="-122"/>
                <a:cs typeface="Times New Roman" pitchFamily="18" charset="0"/>
              </a:rPr>
              <a:t>重点：</a:t>
            </a:r>
          </a:p>
          <a:p>
            <a:pPr indent="269875">
              <a:lnSpc>
                <a:spcPct val="150000"/>
              </a:lnSpc>
              <a:buFontTx/>
              <a:buChar char="•"/>
            </a:pPr>
            <a:r>
              <a:rPr lang="zh-CN" altLang="en-US">
                <a:latin typeface="Times New Roman" pitchFamily="18" charset="0"/>
                <a:ea typeface="楷体_GB2312" charset="-122"/>
                <a:cs typeface="Times New Roman" pitchFamily="18" charset="0"/>
              </a:rPr>
              <a:t>  掌握数组、广义表和稀疏矩阵的基本概念，物理结构和基本操作的实现</a:t>
            </a:r>
          </a:p>
          <a:p>
            <a:pPr indent="269875">
              <a:lnSpc>
                <a:spcPct val="150000"/>
              </a:lnSpc>
              <a:buFontTx/>
              <a:buChar char="•"/>
            </a:pPr>
            <a:r>
              <a:rPr lang="zh-CN" altLang="en-US">
                <a:latin typeface="Times New Roman" pitchFamily="18" charset="0"/>
                <a:ea typeface="楷体_GB2312" charset="-122"/>
                <a:cs typeface="Times New Roman" pitchFamily="18" charset="0"/>
              </a:rPr>
              <a:t>  充分了解串的基本概念</a:t>
            </a:r>
          </a:p>
          <a:p>
            <a:pPr indent="269875">
              <a:lnSpc>
                <a:spcPct val="150000"/>
              </a:lnSpc>
              <a:buFontTx/>
              <a:buChar char="•"/>
            </a:pPr>
            <a:r>
              <a:rPr lang="zh-CN" altLang="en-US">
                <a:latin typeface="Times New Roman" pitchFamily="18" charset="0"/>
                <a:ea typeface="楷体_GB2312" charset="-122"/>
                <a:cs typeface="Times New Roman" pitchFamily="18" charset="0"/>
              </a:rPr>
              <a:t>  掌握串的存储结构和相关的操作算法</a:t>
            </a:r>
          </a:p>
          <a:p>
            <a:pPr indent="269875" eaLnBrk="0" hangingPunct="0">
              <a:lnSpc>
                <a:spcPct val="150000"/>
              </a:lnSpc>
            </a:pPr>
            <a:r>
              <a:rPr lang="zh-CN" altLang="en-US" sz="2800">
                <a:solidFill>
                  <a:srgbClr val="C00000"/>
                </a:solidFill>
                <a:latin typeface="Arial" charset="0"/>
                <a:ea typeface="黑体" pitchFamily="49" charset="-122"/>
                <a:cs typeface="Times New Roman" pitchFamily="18" charset="0"/>
              </a:rPr>
              <a:t>难点：</a:t>
            </a:r>
            <a:endParaRPr lang="zh-CN" altLang="en-US" sz="2800">
              <a:solidFill>
                <a:srgbClr val="C00000"/>
              </a:solidFill>
              <a:latin typeface="Arial" charset="0"/>
              <a:cs typeface="Times New Roman" pitchFamily="18" charset="0"/>
            </a:endParaRPr>
          </a:p>
          <a:p>
            <a:pPr indent="269875">
              <a:lnSpc>
                <a:spcPct val="150000"/>
              </a:lnSpc>
              <a:buFontTx/>
              <a:buChar char="•"/>
            </a:pPr>
            <a:r>
              <a:rPr lang="zh-CN" altLang="en-US">
                <a:latin typeface="Times New Roman" pitchFamily="18" charset="0"/>
                <a:ea typeface="楷体_GB2312" charset="-122"/>
                <a:cs typeface="Times New Roman" pitchFamily="18" charset="0"/>
              </a:rPr>
              <a:t>  特殊矩阵的压缩存储</a:t>
            </a:r>
          </a:p>
          <a:p>
            <a:pPr indent="269875">
              <a:lnSpc>
                <a:spcPct val="150000"/>
              </a:lnSpc>
              <a:buFontTx/>
              <a:buChar char="•"/>
            </a:pPr>
            <a:r>
              <a:rPr lang="zh-CN" altLang="en-US">
                <a:latin typeface="Times New Roman" pitchFamily="18" charset="0"/>
                <a:ea typeface="楷体_GB2312" charset="-122"/>
                <a:cs typeface="Times New Roman" pitchFamily="18" charset="0"/>
              </a:rPr>
              <a:t>  广义表的存储结构</a:t>
            </a:r>
          </a:p>
          <a:p>
            <a:pPr indent="269875">
              <a:lnSpc>
                <a:spcPct val="150000"/>
              </a:lnSpc>
              <a:buFontTx/>
              <a:buChar char="•"/>
            </a:pPr>
            <a:r>
              <a:rPr lang="zh-CN" altLang="en-US">
                <a:latin typeface="Times New Roman" pitchFamily="18" charset="0"/>
                <a:ea typeface="楷体_GB2312" charset="-122"/>
                <a:cs typeface="Times New Roman" pitchFamily="18" charset="0"/>
              </a:rPr>
              <a:t>  递归算法设计</a:t>
            </a:r>
            <a:r>
              <a:rPr lang="zh-CN" altLang="en-US">
                <a:cs typeface="Times New Roman" pitchFamily="18" charset="0"/>
              </a:rPr>
              <a:t> </a:t>
            </a:r>
          </a:p>
        </p:txBody>
      </p:sp>
    </p:spTree>
  </p:cSld>
  <p:clrMapOvr>
    <a:masterClrMapping/>
  </p:clrMapOvr>
  <p:transition spd="slow" advTm="2000">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p:cNvSpPr/>
          <p:nvPr/>
        </p:nvSpPr>
        <p:spPr>
          <a:xfrm>
            <a:off x="709683" y="2283488"/>
            <a:ext cx="7599837" cy="3503163"/>
          </a:xfrm>
          <a:prstGeom prst="rect">
            <a:avLst/>
          </a:prstGeom>
          <a:solidFill>
            <a:srgbClr val="F2F2F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58371" name="组合 1"/>
          <p:cNvGrpSpPr>
            <a:grpSpLocks/>
          </p:cNvGrpSpPr>
          <p:nvPr/>
        </p:nvGrpSpPr>
        <p:grpSpPr bwMode="auto">
          <a:xfrm>
            <a:off x="9525" y="52388"/>
            <a:ext cx="1403350" cy="819150"/>
            <a:chOff x="449263" y="-463550"/>
            <a:chExt cx="4000500" cy="2379663"/>
          </a:xfrm>
        </p:grpSpPr>
        <p:sp>
          <p:nvSpPr>
            <p:cNvPr id="58386"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58387"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58388"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58389"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58390"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58391"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58392"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58393"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58394"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8395"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8396"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58397"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8398"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8399"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8400"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8401"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8402"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58403"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8404"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8405"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58406"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58407"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58408"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58409"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58410"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58411"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58412"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58413"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8414"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8415"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8416"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58417"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8418"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58419"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58420"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58421"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58422"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58423"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58424"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58425"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58426"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58427"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8428"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8429"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8430"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58431"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58432"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58433"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58434"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58435"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58436"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58437"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8438"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8439"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58440"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58441"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58372" name="文本框 59"/>
          <p:cNvSpPr txBox="1">
            <a:spLocks noChangeArrowheads="1"/>
          </p:cNvSpPr>
          <p:nvPr/>
        </p:nvSpPr>
        <p:spPr bwMode="auto">
          <a:xfrm>
            <a:off x="1836738" y="414338"/>
            <a:ext cx="3222625" cy="461962"/>
          </a:xfrm>
          <a:prstGeom prst="rect">
            <a:avLst/>
          </a:prstGeom>
          <a:noFill/>
          <a:ln w="9525">
            <a:noFill/>
            <a:miter lim="800000"/>
            <a:headEnd/>
            <a:tailEnd/>
          </a:ln>
        </p:spPr>
        <p:txBody>
          <a:bodyPr>
            <a:spAutoFit/>
          </a:bodyPr>
          <a:lstStyle/>
          <a:p>
            <a:r>
              <a:rPr lang="en-US" altLang="zh-CN" sz="2400" b="1" dirty="0" smtClean="0">
                <a:solidFill>
                  <a:schemeClr val="bg1"/>
                </a:solidFill>
                <a:latin typeface="微软雅黑" pitchFamily="34" charset="-122"/>
                <a:ea typeface="微软雅黑" pitchFamily="34" charset="-122"/>
              </a:rPr>
              <a:t>4.1  </a:t>
            </a:r>
            <a:r>
              <a:rPr lang="zh-CN" altLang="zh-CN" sz="2400" b="1" dirty="0" smtClean="0">
                <a:solidFill>
                  <a:schemeClr val="bg1"/>
                </a:solidFill>
                <a:latin typeface="微软雅黑" pitchFamily="34" charset="-122"/>
                <a:ea typeface="微软雅黑" pitchFamily="34" charset="-122"/>
              </a:rPr>
              <a:t>实例</a:t>
            </a:r>
            <a:r>
              <a:rPr lang="zh-CN" altLang="zh-CN" sz="2400" b="1" dirty="0" smtClean="0">
                <a:solidFill>
                  <a:schemeClr val="bg1"/>
                </a:solidFill>
                <a:latin typeface="微软雅黑" pitchFamily="34" charset="-122"/>
                <a:ea typeface="微软雅黑" pitchFamily="34" charset="-122"/>
              </a:rPr>
              <a:t>引入</a:t>
            </a:r>
            <a:endParaRPr lang="zh-CN" altLang="en-US" sz="2400" b="1" dirty="0">
              <a:solidFill>
                <a:schemeClr val="bg1"/>
              </a:solidFill>
              <a:latin typeface="微软雅黑" pitchFamily="34" charset="-122"/>
              <a:ea typeface="微软雅黑" pitchFamily="34" charset="-122"/>
            </a:endParaRPr>
          </a:p>
        </p:txBody>
      </p:sp>
      <p:sp>
        <p:nvSpPr>
          <p:cNvPr id="68" name="Rectangle 3"/>
          <p:cNvSpPr txBox="1">
            <a:spLocks noChangeArrowheads="1"/>
          </p:cNvSpPr>
          <p:nvPr/>
        </p:nvSpPr>
        <p:spPr>
          <a:xfrm>
            <a:off x="412750" y="1195388"/>
            <a:ext cx="8267700" cy="920015"/>
          </a:xfrm>
          <a:prstGeom prst="rect">
            <a:avLst/>
          </a:prstGeom>
        </p:spPr>
        <p:txBody>
          <a:bodyPr>
            <a:normAutofit/>
          </a:bodyPr>
          <a:lstStyle/>
          <a:p>
            <a:r>
              <a:rPr lang="zh-CN" altLang="zh-CN" sz="2400" dirty="0" smtClean="0">
                <a:latin typeface="楷体" pitchFamily="49" charset="-122"/>
                <a:ea typeface="楷体" pitchFamily="49" charset="-122"/>
              </a:rPr>
              <a:t>【学习任务】通过生活实例初步了解数组和串的特征，对这些数据结构有个基本认识</a:t>
            </a:r>
            <a:r>
              <a:rPr lang="zh-CN" altLang="zh-CN" sz="2400" dirty="0" smtClean="0">
                <a:latin typeface="楷体" pitchFamily="49" charset="-122"/>
                <a:ea typeface="楷体" pitchFamily="49" charset="-122"/>
              </a:rPr>
              <a:t>。</a:t>
            </a:r>
            <a:endParaRPr lang="zh-CN" altLang="zh-CN" sz="2400" dirty="0" smtClean="0">
              <a:latin typeface="楷体" pitchFamily="49" charset="-122"/>
              <a:ea typeface="楷体" pitchFamily="49" charset="-122"/>
            </a:endParaRPr>
          </a:p>
        </p:txBody>
      </p:sp>
      <p:sp>
        <p:nvSpPr>
          <p:cNvPr id="58374" name="矩形 1"/>
          <p:cNvSpPr>
            <a:spLocks noChangeArrowheads="1"/>
          </p:cNvSpPr>
          <p:nvPr/>
        </p:nvSpPr>
        <p:spPr bwMode="auto">
          <a:xfrm>
            <a:off x="828912" y="2394590"/>
            <a:ext cx="7493000" cy="3576364"/>
          </a:xfrm>
          <a:prstGeom prst="rect">
            <a:avLst/>
          </a:prstGeom>
          <a:noFill/>
          <a:ln w="9525">
            <a:noFill/>
            <a:miter lim="800000"/>
            <a:headEnd/>
            <a:tailEnd/>
          </a:ln>
        </p:spPr>
        <p:txBody>
          <a:bodyPr>
            <a:spAutoFit/>
          </a:bodyPr>
          <a:lstStyle/>
          <a:p>
            <a:r>
              <a:rPr lang="zh-CN" altLang="zh-CN" sz="2000" dirty="0" smtClean="0">
                <a:solidFill>
                  <a:schemeClr val="accent5">
                    <a:lumMod val="75000"/>
                  </a:schemeClr>
                </a:solidFill>
                <a:latin typeface="楷体" pitchFamily="49" charset="-122"/>
                <a:ea typeface="楷体" pitchFamily="49" charset="-122"/>
              </a:rPr>
              <a:t>【实例</a:t>
            </a:r>
            <a:r>
              <a:rPr lang="en-US" altLang="zh-CN" sz="2000" dirty="0" smtClean="0">
                <a:solidFill>
                  <a:schemeClr val="accent5">
                    <a:lumMod val="75000"/>
                  </a:schemeClr>
                </a:solidFill>
                <a:latin typeface="楷体" pitchFamily="49" charset="-122"/>
                <a:ea typeface="楷体" pitchFamily="49" charset="-122"/>
              </a:rPr>
              <a:t>1</a:t>
            </a:r>
            <a:r>
              <a:rPr lang="zh-CN" altLang="zh-CN" sz="2000" dirty="0" smtClean="0">
                <a:solidFill>
                  <a:schemeClr val="accent5">
                    <a:lumMod val="75000"/>
                  </a:schemeClr>
                </a:solidFill>
                <a:latin typeface="楷体" pitchFamily="49" charset="-122"/>
                <a:ea typeface="楷体" pitchFamily="49" charset="-122"/>
              </a:rPr>
              <a:t>】计算机处理的对象分为数值数据和非数值数据，字符串是最基本的非数值数据。字符串处理在语言编译、信息检索、文字编辑等问题中，有广泛的应用</a:t>
            </a:r>
            <a:r>
              <a:rPr lang="zh-CN" altLang="zh-CN" sz="2000" dirty="0" smtClean="0">
                <a:solidFill>
                  <a:schemeClr val="accent5">
                    <a:lumMod val="75000"/>
                  </a:schemeClr>
                </a:solidFill>
                <a:latin typeface="楷体" pitchFamily="49" charset="-122"/>
                <a:ea typeface="楷体" pitchFamily="49" charset="-122"/>
              </a:rPr>
              <a:t>。</a:t>
            </a:r>
            <a:endParaRPr lang="en-US" altLang="zh-CN" sz="2000" dirty="0" smtClean="0">
              <a:solidFill>
                <a:schemeClr val="accent5">
                  <a:lumMod val="75000"/>
                </a:schemeClr>
              </a:solidFill>
              <a:latin typeface="楷体" pitchFamily="49" charset="-122"/>
              <a:ea typeface="楷体" pitchFamily="49" charset="-122"/>
            </a:endParaRPr>
          </a:p>
          <a:p>
            <a:endParaRPr lang="zh-CN" altLang="zh-CN" sz="2000" dirty="0" smtClean="0">
              <a:latin typeface="楷体" pitchFamily="49" charset="-122"/>
              <a:ea typeface="楷体" pitchFamily="49" charset="-122"/>
            </a:endParaRPr>
          </a:p>
          <a:p>
            <a:r>
              <a:rPr lang="zh-CN" altLang="zh-CN" sz="2000" dirty="0" smtClean="0">
                <a:solidFill>
                  <a:schemeClr val="accent5">
                    <a:lumMod val="75000"/>
                  </a:schemeClr>
                </a:solidFill>
                <a:latin typeface="楷体" pitchFamily="49" charset="-122"/>
                <a:ea typeface="楷体" pitchFamily="49" charset="-122"/>
              </a:rPr>
              <a:t>【实例</a:t>
            </a:r>
            <a:r>
              <a:rPr lang="en-US" altLang="zh-CN" sz="2000" dirty="0" smtClean="0">
                <a:solidFill>
                  <a:schemeClr val="accent5">
                    <a:lumMod val="75000"/>
                  </a:schemeClr>
                </a:solidFill>
                <a:latin typeface="楷体" pitchFamily="49" charset="-122"/>
                <a:ea typeface="楷体" pitchFamily="49" charset="-122"/>
              </a:rPr>
              <a:t>2</a:t>
            </a:r>
            <a:r>
              <a:rPr lang="zh-CN" altLang="zh-CN" sz="2000" dirty="0" smtClean="0">
                <a:solidFill>
                  <a:schemeClr val="accent5">
                    <a:lumMod val="75000"/>
                  </a:schemeClr>
                </a:solidFill>
                <a:latin typeface="楷体" pitchFamily="49" charset="-122"/>
                <a:ea typeface="楷体" pitchFamily="49" charset="-122"/>
              </a:rPr>
              <a:t>】可以利用二维数组来完成五子棋、连连看、俄罗斯方块、扫雷等常见小游戏</a:t>
            </a:r>
            <a:r>
              <a:rPr lang="zh-CN" altLang="zh-CN" sz="2000" dirty="0" smtClean="0">
                <a:solidFill>
                  <a:schemeClr val="accent5">
                    <a:lumMod val="75000"/>
                  </a:schemeClr>
                </a:solidFill>
                <a:latin typeface="楷体" pitchFamily="49" charset="-122"/>
                <a:ea typeface="楷体" pitchFamily="49" charset="-122"/>
              </a:rPr>
              <a:t>。</a:t>
            </a:r>
            <a:endParaRPr lang="en-US" altLang="zh-CN" sz="2000" dirty="0" smtClean="0">
              <a:solidFill>
                <a:schemeClr val="accent5">
                  <a:lumMod val="75000"/>
                </a:schemeClr>
              </a:solidFill>
              <a:latin typeface="楷体" pitchFamily="49" charset="-122"/>
              <a:ea typeface="楷体" pitchFamily="49" charset="-122"/>
            </a:endParaRPr>
          </a:p>
          <a:p>
            <a:endParaRPr lang="zh-CN" altLang="zh-CN" sz="2000" dirty="0" smtClean="0">
              <a:latin typeface="楷体" pitchFamily="49" charset="-122"/>
              <a:ea typeface="楷体" pitchFamily="49" charset="-122"/>
            </a:endParaRPr>
          </a:p>
          <a:p>
            <a:r>
              <a:rPr lang="zh-CN" altLang="zh-CN" sz="2000" dirty="0" smtClean="0">
                <a:solidFill>
                  <a:schemeClr val="accent5">
                    <a:lumMod val="75000"/>
                  </a:schemeClr>
                </a:solidFill>
                <a:latin typeface="楷体" pitchFamily="49" charset="-122"/>
                <a:ea typeface="楷体" pitchFamily="49" charset="-122"/>
              </a:rPr>
              <a:t>【实例</a:t>
            </a:r>
            <a:r>
              <a:rPr lang="en-US" altLang="zh-CN" sz="2000" dirty="0" smtClean="0">
                <a:solidFill>
                  <a:schemeClr val="accent5">
                    <a:lumMod val="75000"/>
                  </a:schemeClr>
                </a:solidFill>
                <a:latin typeface="楷体" pitchFamily="49" charset="-122"/>
                <a:ea typeface="楷体" pitchFamily="49" charset="-122"/>
              </a:rPr>
              <a:t>3</a:t>
            </a:r>
            <a:r>
              <a:rPr lang="zh-CN" altLang="zh-CN" sz="2000" dirty="0" smtClean="0">
                <a:solidFill>
                  <a:schemeClr val="accent5">
                    <a:lumMod val="75000"/>
                  </a:schemeClr>
                </a:solidFill>
                <a:latin typeface="楷体" pitchFamily="49" charset="-122"/>
                <a:ea typeface="楷体" pitchFamily="49" charset="-122"/>
              </a:rPr>
              <a:t>】文学研究人员需要统计某篇英文小说中某些形容词的出现次数和位置。可以用“串”这种数据结构来实现对文字的统计，相应的程序称为“文学研究助手”</a:t>
            </a:r>
            <a:r>
              <a:rPr lang="zh-CN" altLang="zh-CN" sz="2000" b="1" dirty="0" smtClean="0">
                <a:solidFill>
                  <a:schemeClr val="accent5">
                    <a:lumMod val="75000"/>
                  </a:schemeClr>
                </a:solidFill>
                <a:latin typeface="楷体" pitchFamily="49" charset="-122"/>
                <a:ea typeface="楷体" pitchFamily="49" charset="-122"/>
              </a:rPr>
              <a:t>。</a:t>
            </a:r>
          </a:p>
          <a:p>
            <a:pPr eaLnBrk="0" hangingPunct="0">
              <a:lnSpc>
                <a:spcPct val="120000"/>
              </a:lnSpc>
            </a:pPr>
            <a:endParaRPr lang="zh-CN" altLang="en-US" sz="2200" dirty="0">
              <a:latin typeface="微软雅黑" pitchFamily="34" charset="-122"/>
              <a:ea typeface="微软雅黑" pitchFamily="34" charset="-122"/>
            </a:endParaRPr>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37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37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37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60418" name="组合 1"/>
          <p:cNvGrpSpPr>
            <a:grpSpLocks/>
          </p:cNvGrpSpPr>
          <p:nvPr/>
        </p:nvGrpSpPr>
        <p:grpSpPr bwMode="auto">
          <a:xfrm>
            <a:off x="9525" y="52388"/>
            <a:ext cx="1403350" cy="819150"/>
            <a:chOff x="449263" y="-463550"/>
            <a:chExt cx="4000500" cy="2379663"/>
          </a:xfrm>
        </p:grpSpPr>
        <p:sp>
          <p:nvSpPr>
            <p:cNvPr id="60424"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0425"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0426"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0427"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0428"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0429"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0430"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0431"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0432"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3"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4"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5"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6"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7"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8"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39"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40"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0441"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42"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43"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0444"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0445"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0446"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0447"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0448"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0449"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0450"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0451"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52"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53"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54"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0455"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56"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0457"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0458"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0459"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0460"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0461"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0462"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0463"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0464"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0465"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66"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67"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68"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0469"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0470"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0471"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0472"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0473"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0474"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0475"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76"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77"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0478"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0479"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0419" name="文本框 59"/>
          <p:cNvSpPr txBox="1">
            <a:spLocks noChangeArrowheads="1"/>
          </p:cNvSpPr>
          <p:nvPr/>
        </p:nvSpPr>
        <p:spPr bwMode="auto">
          <a:xfrm>
            <a:off x="1836738" y="414338"/>
            <a:ext cx="5686425" cy="461962"/>
          </a:xfrm>
          <a:prstGeom prst="rect">
            <a:avLst/>
          </a:prstGeom>
          <a:noFill/>
          <a:ln w="9525">
            <a:noFill/>
            <a:miter lim="800000"/>
            <a:headEnd/>
            <a:tailEnd/>
          </a:ln>
        </p:spPr>
        <p:txBody>
          <a:bodyPr>
            <a:spAutoFit/>
          </a:bodyPr>
          <a:lstStyle/>
          <a:p>
            <a:r>
              <a:rPr lang="en-US" altLang="zh-CN" sz="2400" b="1" dirty="0" smtClean="0">
                <a:solidFill>
                  <a:schemeClr val="bg1"/>
                </a:solidFill>
                <a:latin typeface="微软雅黑" pitchFamily="34" charset="-122"/>
                <a:ea typeface="微软雅黑" pitchFamily="34" charset="-122"/>
              </a:rPr>
              <a:t>4.2    </a:t>
            </a:r>
            <a:r>
              <a:rPr lang="zh-CN" altLang="en-US" sz="2400" b="1" dirty="0" smtClean="0">
                <a:solidFill>
                  <a:schemeClr val="bg1"/>
                </a:solidFill>
                <a:latin typeface="微软雅黑" pitchFamily="34" charset="-122"/>
                <a:ea typeface="微软雅黑" pitchFamily="34" charset="-122"/>
              </a:rPr>
              <a:t>数组 </a:t>
            </a:r>
            <a:endParaRPr lang="zh-CN" altLang="en-US" sz="2400" b="1" dirty="0">
              <a:solidFill>
                <a:schemeClr val="bg1"/>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4" name="Rectangle 3"/>
          <p:cNvSpPr txBox="1">
            <a:spLocks noChangeArrowheads="1"/>
          </p:cNvSpPr>
          <p:nvPr/>
        </p:nvSpPr>
        <p:spPr bwMode="gray">
          <a:xfrm>
            <a:off x="527713" y="4772356"/>
            <a:ext cx="8153400" cy="1371600"/>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lnSpc>
                <a:spcPct val="150000"/>
              </a:lnSpc>
              <a:buClr>
                <a:schemeClr val="bg2">
                  <a:lumMod val="50000"/>
                </a:schemeClr>
              </a:buClr>
              <a:buNone/>
              <a:defRPr/>
            </a:pPr>
            <a:r>
              <a:rPr lang="zh-CN" altLang="zh-CN" sz="2000" dirty="0" smtClean="0"/>
              <a:t>从逻辑结构上看，数组可以看成是一般线性表的扩充。二维数组可以看成是线性表的线性表。</a:t>
            </a:r>
            <a:endParaRPr lang="zh-CN" altLang="en-US" sz="2200" kern="0" dirty="0"/>
          </a:p>
        </p:txBody>
      </p:sp>
      <p:pic>
        <p:nvPicPr>
          <p:cNvPr id="1026" name="Picture 37" descr="image001"/>
          <p:cNvPicPr>
            <a:picLocks noChangeAspect="1" noChangeArrowheads="1"/>
          </p:cNvPicPr>
          <p:nvPr/>
        </p:nvPicPr>
        <p:blipFill>
          <a:blip r:embed="rId3" cstate="print"/>
          <a:srcRect/>
          <a:stretch>
            <a:fillRect/>
          </a:stretch>
        </p:blipFill>
        <p:spPr bwMode="auto">
          <a:xfrm>
            <a:off x="1678674" y="1091821"/>
            <a:ext cx="5445457" cy="2976850"/>
          </a:xfrm>
          <a:prstGeom prst="rect">
            <a:avLst/>
          </a:prstGeom>
          <a:noFill/>
          <a:ln w="9525">
            <a:noFill/>
            <a:miter lim="800000"/>
            <a:headEnd/>
            <a:tailEnd/>
          </a:ln>
        </p:spPr>
      </p:pic>
      <p:sp>
        <p:nvSpPr>
          <p:cNvPr id="67" name="矩形 66"/>
          <p:cNvSpPr/>
          <p:nvPr/>
        </p:nvSpPr>
        <p:spPr>
          <a:xfrm>
            <a:off x="3929991" y="4199678"/>
            <a:ext cx="1935145" cy="369332"/>
          </a:xfrm>
          <a:prstGeom prst="rect">
            <a:avLst/>
          </a:prstGeom>
        </p:spPr>
        <p:txBody>
          <a:bodyPr wrap="none">
            <a:spAutoFit/>
          </a:bodyPr>
          <a:lstStyle/>
          <a:p>
            <a:r>
              <a:rPr lang="en-US" altLang="zh-CN" dirty="0" smtClean="0"/>
              <a:t>  </a:t>
            </a:r>
            <a:r>
              <a:rPr lang="en-US" altLang="zh-CN" dirty="0" smtClean="0"/>
              <a:t>A</a:t>
            </a:r>
            <a:r>
              <a:rPr lang="en-US" altLang="zh-CN" baseline="-25000" dirty="0" smtClean="0"/>
              <a:t>m</a:t>
            </a:r>
            <a:r>
              <a:rPr lang="zh-CN" altLang="zh-CN" baseline="-25000" dirty="0" smtClean="0"/>
              <a:t>×</a:t>
            </a:r>
            <a:r>
              <a:rPr lang="en-US" altLang="zh-CN" baseline="-25000" dirty="0" smtClean="0"/>
              <a:t>n</a:t>
            </a:r>
            <a:r>
              <a:rPr lang="zh-CN" altLang="zh-CN" dirty="0" smtClean="0"/>
              <a:t>的二维数组</a:t>
            </a:r>
            <a:endParaRPr lang="zh-CN" altLang="zh-CN" dirty="0"/>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64177"/>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62466" name="组合 1"/>
          <p:cNvGrpSpPr>
            <a:grpSpLocks/>
          </p:cNvGrpSpPr>
          <p:nvPr/>
        </p:nvGrpSpPr>
        <p:grpSpPr bwMode="auto">
          <a:xfrm>
            <a:off x="9525" y="52388"/>
            <a:ext cx="1403350" cy="819150"/>
            <a:chOff x="449263" y="-463550"/>
            <a:chExt cx="4000500" cy="2379663"/>
          </a:xfrm>
        </p:grpSpPr>
        <p:sp>
          <p:nvSpPr>
            <p:cNvPr id="62472"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2473"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2474"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2475"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2476"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2477"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2478"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2479"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2480"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1"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2"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3"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4"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5"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6"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7"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8"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2489"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0"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1"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2"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2493"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2494"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2495"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2496"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7"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8"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9"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0"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1"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2"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03"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4"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05"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2506"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2507"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2508"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2509"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2510"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2511"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2512"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13"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4"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5"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6"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17"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2518"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2519"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0"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1"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2"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3"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4"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5"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2526"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7"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2467"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数组的逻辑</a:t>
            </a:r>
            <a:r>
              <a:rPr lang="zh-CN" altLang="en-US" sz="2400" b="1" dirty="0" smtClean="0">
                <a:solidFill>
                  <a:schemeClr val="bg1"/>
                </a:solidFill>
                <a:latin typeface="微软雅黑" pitchFamily="34" charset="-122"/>
                <a:ea typeface="微软雅黑" pitchFamily="34" charset="-122"/>
              </a:rPr>
              <a:t>结构</a:t>
            </a:r>
            <a:r>
              <a:rPr lang="en-US" altLang="zh-CN" sz="2400" b="1" dirty="0" smtClean="0">
                <a:solidFill>
                  <a:schemeClr val="bg1"/>
                </a:solidFill>
                <a:latin typeface="微软雅黑" pitchFamily="34" charset="-122"/>
                <a:ea typeface="微软雅黑" pitchFamily="34" charset="-122"/>
              </a:rPr>
              <a:t>--1</a:t>
            </a:r>
            <a:endParaRPr lang="zh-CN" altLang="en-US" sz="2400" b="1" dirty="0">
              <a:solidFill>
                <a:schemeClr val="bg1"/>
              </a:solidFill>
              <a:latin typeface="微软雅黑" pitchFamily="34" charset="-122"/>
              <a:ea typeface="微软雅黑" pitchFamily="34" charset="-122"/>
            </a:endParaRPr>
          </a:p>
        </p:txBody>
      </p:sp>
      <p:sp>
        <p:nvSpPr>
          <p:cNvPr id="68" name="Rectangle 3"/>
          <p:cNvSpPr txBox="1">
            <a:spLocks noChangeArrowheads="1"/>
          </p:cNvSpPr>
          <p:nvPr/>
        </p:nvSpPr>
        <p:spPr>
          <a:xfrm>
            <a:off x="473075"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9" name="内容占位符 64"/>
          <p:cNvSpPr txBox="1">
            <a:spLocks/>
          </p:cNvSpPr>
          <p:nvPr/>
        </p:nvSpPr>
        <p:spPr>
          <a:xfrm>
            <a:off x="968991" y="1124140"/>
            <a:ext cx="7397086" cy="1155036"/>
          </a:xfrm>
          <a:prstGeom prst="rect">
            <a:avLst/>
          </a:prstGeom>
        </p:spPr>
        <p:txBody>
          <a:bodyPr/>
          <a:lstStyle/>
          <a:p>
            <a:pPr marL="171450" indent="-171450" defTabSz="685800" fontAlgn="auto">
              <a:lnSpc>
                <a:spcPct val="90000"/>
              </a:lnSpc>
              <a:spcBef>
                <a:spcPts val="750"/>
              </a:spcBef>
              <a:spcAft>
                <a:spcPts val="0"/>
              </a:spcAft>
              <a:buFont typeface="Arial" panose="020B0604020202020204" pitchFamily="34" charset="0"/>
              <a:buNone/>
              <a:defRPr/>
            </a:pPr>
            <a:r>
              <a:rPr lang="zh-CN" altLang="zh-CN" sz="2400" dirty="0" smtClean="0"/>
              <a:t>可以</a:t>
            </a:r>
            <a:r>
              <a:rPr lang="zh-CN" altLang="zh-CN" sz="2400" dirty="0" smtClean="0"/>
              <a:t>把</a:t>
            </a:r>
            <a:r>
              <a:rPr lang="zh-CN" altLang="en-US" sz="2400" dirty="0" smtClean="0"/>
              <a:t>数组</a:t>
            </a:r>
            <a:r>
              <a:rPr lang="zh-CN" altLang="zh-CN" sz="2400" dirty="0" smtClean="0"/>
              <a:t>看成</a:t>
            </a:r>
            <a:r>
              <a:rPr lang="zh-CN" altLang="zh-CN" sz="2400" dirty="0" smtClean="0"/>
              <a:t>一个线性表：</a:t>
            </a:r>
            <a:r>
              <a:rPr lang="en-US" altLang="zh-CN" sz="2400" dirty="0" smtClean="0"/>
              <a:t>A=</a:t>
            </a:r>
            <a:r>
              <a:rPr lang="zh-CN" altLang="zh-CN" sz="2400" dirty="0" smtClean="0"/>
              <a:t>（</a:t>
            </a:r>
            <a:r>
              <a:rPr lang="en-US" altLang="zh-CN" sz="2400" dirty="0" smtClean="0"/>
              <a:t>α</a:t>
            </a:r>
            <a:r>
              <a:rPr lang="en-US" altLang="zh-CN" sz="2400" baseline="-25000" dirty="0" smtClean="0"/>
              <a:t>1</a:t>
            </a:r>
            <a:r>
              <a:rPr lang="en-US" altLang="zh-CN" sz="2400" dirty="0" smtClean="0"/>
              <a:t>, α</a:t>
            </a:r>
            <a:r>
              <a:rPr lang="en-US" altLang="zh-CN" sz="2400" baseline="-25000" dirty="0" smtClean="0"/>
              <a:t>2</a:t>
            </a:r>
            <a:r>
              <a:rPr lang="en-US" altLang="zh-CN" sz="2400" dirty="0" smtClean="0"/>
              <a:t>,</a:t>
            </a:r>
            <a:r>
              <a:rPr lang="zh-CN" altLang="zh-CN" sz="2400" dirty="0" smtClean="0"/>
              <a:t>… …</a:t>
            </a:r>
            <a:r>
              <a:rPr lang="en-US" altLang="zh-CN" sz="2400" dirty="0" err="1" smtClean="0"/>
              <a:t>α</a:t>
            </a:r>
            <a:r>
              <a:rPr lang="en-US" altLang="zh-CN" sz="2400" baseline="-25000" dirty="0" err="1" smtClean="0"/>
              <a:t>n</a:t>
            </a:r>
            <a:r>
              <a:rPr lang="zh-CN" altLang="zh-CN" sz="2400" dirty="0" smtClean="0"/>
              <a:t>），</a:t>
            </a:r>
            <a:endParaRPr lang="en-US" altLang="zh-CN" sz="2400" dirty="0" smtClean="0"/>
          </a:p>
          <a:p>
            <a:pPr marL="171450" indent="-171450" defTabSz="685800" fontAlgn="auto">
              <a:lnSpc>
                <a:spcPct val="90000"/>
              </a:lnSpc>
              <a:spcBef>
                <a:spcPts val="750"/>
              </a:spcBef>
              <a:spcAft>
                <a:spcPts val="0"/>
              </a:spcAft>
              <a:buFont typeface="Arial" panose="020B0604020202020204" pitchFamily="34" charset="0"/>
              <a:buNone/>
              <a:defRPr/>
            </a:pPr>
            <a:r>
              <a:rPr lang="zh-CN" altLang="zh-CN" sz="2400" dirty="0" smtClean="0"/>
              <a:t>其中</a:t>
            </a:r>
            <a:r>
              <a:rPr lang="en-US" altLang="zh-CN" sz="2400" dirty="0" smtClean="0"/>
              <a:t>: </a:t>
            </a:r>
            <a:r>
              <a:rPr lang="en-US" altLang="zh-CN" sz="2400" dirty="0" err="1" smtClean="0"/>
              <a:t>α</a:t>
            </a:r>
            <a:r>
              <a:rPr lang="en-US" altLang="zh-CN" sz="2400" baseline="-25000" dirty="0" err="1" smtClean="0"/>
              <a:t>j</a:t>
            </a:r>
            <a:r>
              <a:rPr lang="zh-CN" altLang="zh-CN" sz="2400" dirty="0" smtClean="0"/>
              <a:t>（</a:t>
            </a:r>
            <a:r>
              <a:rPr lang="en-US" altLang="zh-CN" sz="2400" dirty="0" smtClean="0"/>
              <a:t>1</a:t>
            </a:r>
            <a:r>
              <a:rPr lang="zh-CN" altLang="zh-CN" sz="2400" dirty="0" smtClean="0"/>
              <a:t>≤</a:t>
            </a:r>
            <a:r>
              <a:rPr lang="en-US" altLang="zh-CN" sz="2400" dirty="0" smtClean="0"/>
              <a:t>j</a:t>
            </a:r>
            <a:r>
              <a:rPr lang="zh-CN" altLang="zh-CN" sz="2400" dirty="0" smtClean="0"/>
              <a:t>≤</a:t>
            </a:r>
            <a:r>
              <a:rPr lang="en-US" altLang="zh-CN" sz="2400" dirty="0" smtClean="0"/>
              <a:t>n</a:t>
            </a:r>
            <a:r>
              <a:rPr lang="zh-CN" altLang="zh-CN" sz="2400" dirty="0" smtClean="0"/>
              <a:t>）本身也是一个线性表，称为列向量</a:t>
            </a:r>
            <a:r>
              <a:rPr lang="zh-CN" altLang="zh-CN" sz="2400" dirty="0" smtClean="0"/>
              <a:t>，</a:t>
            </a:r>
            <a:endParaRPr lang="en-US" altLang="zh-CN" sz="2400" dirty="0" smtClean="0"/>
          </a:p>
          <a:p>
            <a:pPr marL="171450" indent="-171450" defTabSz="685800" fontAlgn="auto">
              <a:lnSpc>
                <a:spcPct val="90000"/>
              </a:lnSpc>
              <a:spcBef>
                <a:spcPts val="750"/>
              </a:spcBef>
              <a:spcAft>
                <a:spcPts val="0"/>
              </a:spcAft>
              <a:buFont typeface="Arial" panose="020B0604020202020204" pitchFamily="34" charset="0"/>
              <a:buNone/>
              <a:defRPr/>
            </a:pPr>
            <a:r>
              <a:rPr lang="zh-CN" altLang="zh-CN" sz="2400" dirty="0" smtClean="0"/>
              <a:t>即</a:t>
            </a:r>
            <a:r>
              <a:rPr lang="en-US" altLang="zh-CN" sz="2400" dirty="0" err="1" smtClean="0"/>
              <a:t>α</a:t>
            </a:r>
            <a:r>
              <a:rPr lang="en-US" altLang="zh-CN" sz="2400" baseline="-25000" dirty="0" err="1" smtClean="0"/>
              <a:t>j</a:t>
            </a:r>
            <a:r>
              <a:rPr lang="en-US" altLang="zh-CN" sz="2400" baseline="-25000" dirty="0" smtClean="0"/>
              <a:t>=</a:t>
            </a:r>
            <a:r>
              <a:rPr lang="zh-CN" altLang="zh-CN" sz="2400" dirty="0" smtClean="0"/>
              <a:t>（</a:t>
            </a:r>
            <a:r>
              <a:rPr lang="en-US" altLang="zh-CN" sz="2400" dirty="0" smtClean="0"/>
              <a:t>a</a:t>
            </a:r>
            <a:r>
              <a:rPr lang="en-US" altLang="zh-CN" sz="2400" baseline="-25000" dirty="0" smtClean="0"/>
              <a:t>1j</a:t>
            </a:r>
            <a:r>
              <a:rPr lang="zh-CN" altLang="zh-CN" sz="2400" dirty="0" smtClean="0"/>
              <a:t>，</a:t>
            </a:r>
            <a:r>
              <a:rPr lang="en-US" altLang="zh-CN" sz="2400" dirty="0" smtClean="0"/>
              <a:t>a</a:t>
            </a:r>
            <a:r>
              <a:rPr lang="en-US" altLang="zh-CN" sz="2400" baseline="-25000" dirty="0" smtClean="0"/>
              <a:t>2j</a:t>
            </a:r>
            <a:r>
              <a:rPr lang="zh-CN" altLang="zh-CN" sz="2400" dirty="0" smtClean="0"/>
              <a:t>，…，</a:t>
            </a:r>
            <a:r>
              <a:rPr lang="en-US" altLang="zh-CN" sz="2400" dirty="0" err="1" smtClean="0"/>
              <a:t>a</a:t>
            </a:r>
            <a:r>
              <a:rPr lang="en-US" altLang="zh-CN" sz="2400" baseline="-25000" dirty="0" err="1" smtClean="0"/>
              <a:t>mj</a:t>
            </a:r>
            <a:r>
              <a:rPr lang="zh-CN" altLang="zh-CN" sz="2400" dirty="0" smtClean="0"/>
              <a:t>）</a:t>
            </a:r>
            <a:endParaRPr lang="zh-CN" altLang="en-US" sz="2200" kern="0" dirty="0">
              <a:latin typeface="微软雅黑" pitchFamily="34" charset="-122"/>
              <a:ea typeface="微软雅黑" pitchFamily="34" charset="-122"/>
            </a:endParaRPr>
          </a:p>
        </p:txBody>
      </p:sp>
      <p:pic>
        <p:nvPicPr>
          <p:cNvPr id="2050" name="Picture 38"/>
          <p:cNvPicPr>
            <a:picLocks noChangeAspect="1" noChangeArrowheads="1"/>
          </p:cNvPicPr>
          <p:nvPr/>
        </p:nvPicPr>
        <p:blipFill>
          <a:blip r:embed="rId3" cstate="print"/>
          <a:srcRect t="4472" r="4663" b="4530"/>
          <a:stretch>
            <a:fillRect/>
          </a:stretch>
        </p:blipFill>
        <p:spPr bwMode="auto">
          <a:xfrm>
            <a:off x="2019869" y="2634018"/>
            <a:ext cx="5445456" cy="2856296"/>
          </a:xfrm>
          <a:prstGeom prst="rect">
            <a:avLst/>
          </a:prstGeom>
          <a:noFill/>
          <a:ln w="9525">
            <a:noFill/>
            <a:miter lim="800000"/>
            <a:headEnd/>
            <a:tailEnd/>
          </a:ln>
        </p:spPr>
      </p:pic>
      <p:sp>
        <p:nvSpPr>
          <p:cNvPr id="67" name="矩形 66"/>
          <p:cNvSpPr/>
          <p:nvPr/>
        </p:nvSpPr>
        <p:spPr>
          <a:xfrm>
            <a:off x="3223580" y="5714578"/>
            <a:ext cx="3515706" cy="369332"/>
          </a:xfrm>
          <a:prstGeom prst="rect">
            <a:avLst/>
          </a:prstGeom>
        </p:spPr>
        <p:txBody>
          <a:bodyPr wrap="none">
            <a:spAutoFit/>
          </a:bodyPr>
          <a:lstStyle/>
          <a:p>
            <a:r>
              <a:rPr lang="zh-CN" altLang="zh-CN" dirty="0" smtClean="0"/>
              <a:t>矩阵</a:t>
            </a:r>
            <a:r>
              <a:rPr lang="en-US" altLang="zh-CN" dirty="0" err="1" smtClean="0"/>
              <a:t>Amn</a:t>
            </a:r>
            <a:r>
              <a:rPr lang="zh-CN" altLang="zh-CN" dirty="0" smtClean="0"/>
              <a:t>看成</a:t>
            </a:r>
            <a:r>
              <a:rPr lang="en-US" altLang="zh-CN" dirty="0" smtClean="0"/>
              <a:t>n</a:t>
            </a:r>
            <a:r>
              <a:rPr lang="zh-CN" altLang="zh-CN" dirty="0" smtClean="0"/>
              <a:t>个列向量的线性表</a:t>
            </a:r>
            <a:endParaRPr lang="zh-CN" altLang="en-US" dirty="0"/>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7">
                                            <p:txEl>
                                              <p:pRg st="0" end="0"/>
                                            </p:txEl>
                                          </p:spTgt>
                                        </p:tgtEl>
                                        <p:attrNameLst>
                                          <p:attrName>style.visibility</p:attrName>
                                        </p:attrNameLst>
                                      </p:cBhvr>
                                      <p:to>
                                        <p:strVal val="visible"/>
                                      </p:to>
                                    </p:set>
                                    <p:animEffect transition="in" filter="checkerboard(across)">
                                      <p:cBhvr>
                                        <p:cTn id="7" dur="500"/>
                                        <p:tgtEl>
                                          <p:spTgt spid="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64177"/>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2472"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2473"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2474"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2475"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2476"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2477"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2478"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2479"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2480"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1"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2"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3"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4"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5"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6"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7"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88"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2489"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0"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1"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2492"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2493"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2494"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2495"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2496"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7"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8"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2499"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0"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1"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2"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03"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04"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05"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2506"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2507"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2508"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2509"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2510"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2511"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2512"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13"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4"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5"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16"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2517"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2518"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2519"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0"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1"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2"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2523"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4"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5"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2526"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2527"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2467"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数组的逻辑</a:t>
            </a:r>
            <a:r>
              <a:rPr lang="zh-CN" altLang="en-US" sz="2400" b="1" dirty="0" smtClean="0">
                <a:solidFill>
                  <a:schemeClr val="bg1"/>
                </a:solidFill>
                <a:latin typeface="微软雅黑" pitchFamily="34" charset="-122"/>
                <a:ea typeface="微软雅黑" pitchFamily="34" charset="-122"/>
              </a:rPr>
              <a:t>结构</a:t>
            </a:r>
            <a:r>
              <a:rPr lang="en-US" altLang="zh-CN" sz="2400" b="1" dirty="0" smtClean="0">
                <a:solidFill>
                  <a:schemeClr val="bg1"/>
                </a:solidFill>
                <a:latin typeface="微软雅黑" pitchFamily="34" charset="-122"/>
                <a:ea typeface="微软雅黑" pitchFamily="34" charset="-122"/>
              </a:rPr>
              <a:t>--2</a:t>
            </a:r>
            <a:endParaRPr lang="zh-CN" altLang="en-US" sz="2400" b="1" dirty="0">
              <a:solidFill>
                <a:schemeClr val="bg1"/>
              </a:solidFill>
              <a:latin typeface="微软雅黑" pitchFamily="34" charset="-122"/>
              <a:ea typeface="微软雅黑" pitchFamily="34" charset="-122"/>
            </a:endParaRPr>
          </a:p>
        </p:txBody>
      </p:sp>
      <p:sp>
        <p:nvSpPr>
          <p:cNvPr id="68" name="Rectangle 3"/>
          <p:cNvSpPr txBox="1">
            <a:spLocks noChangeArrowheads="1"/>
          </p:cNvSpPr>
          <p:nvPr/>
        </p:nvSpPr>
        <p:spPr>
          <a:xfrm>
            <a:off x="473075"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9" name="内容占位符 64"/>
          <p:cNvSpPr txBox="1">
            <a:spLocks/>
          </p:cNvSpPr>
          <p:nvPr/>
        </p:nvSpPr>
        <p:spPr>
          <a:xfrm>
            <a:off x="968990" y="1124140"/>
            <a:ext cx="8175010" cy="1155036"/>
          </a:xfrm>
          <a:prstGeom prst="rect">
            <a:avLst/>
          </a:prstGeom>
        </p:spPr>
        <p:txBody>
          <a:bodyPr/>
          <a:lstStyle/>
          <a:p>
            <a:pPr marL="171450" indent="-171450" defTabSz="685800" fontAlgn="auto">
              <a:lnSpc>
                <a:spcPct val="90000"/>
              </a:lnSpc>
              <a:spcBef>
                <a:spcPts val="750"/>
              </a:spcBef>
              <a:spcAft>
                <a:spcPts val="0"/>
              </a:spcAft>
              <a:buFont typeface="Arial" panose="020B0604020202020204" pitchFamily="34" charset="0"/>
              <a:buNone/>
              <a:defRPr/>
            </a:pPr>
            <a:r>
              <a:rPr lang="zh-CN" altLang="zh-CN" sz="2400" dirty="0" smtClean="0"/>
              <a:t>还可以将数组</a:t>
            </a:r>
            <a:r>
              <a:rPr lang="en-US" altLang="zh-CN" sz="2400" dirty="0" err="1" smtClean="0"/>
              <a:t>A</a:t>
            </a:r>
            <a:r>
              <a:rPr lang="en-US" altLang="zh-CN" sz="2400" baseline="-25000" dirty="0" err="1" smtClean="0"/>
              <a:t>mn</a:t>
            </a:r>
            <a:r>
              <a:rPr lang="zh-CN" altLang="zh-CN" sz="2400" dirty="0" smtClean="0"/>
              <a:t>看成另外一个线性表</a:t>
            </a:r>
            <a:r>
              <a:rPr lang="zh-CN" altLang="zh-CN" sz="2400" dirty="0" smtClean="0"/>
              <a:t>：</a:t>
            </a:r>
            <a:endParaRPr lang="en-US" altLang="zh-CN" sz="2400" dirty="0" smtClean="0"/>
          </a:p>
          <a:p>
            <a:pPr marL="171450" indent="-171450" defTabSz="685800" fontAlgn="auto">
              <a:lnSpc>
                <a:spcPct val="90000"/>
              </a:lnSpc>
              <a:spcBef>
                <a:spcPts val="750"/>
              </a:spcBef>
              <a:spcAft>
                <a:spcPts val="0"/>
              </a:spcAft>
              <a:buFont typeface="Arial" panose="020B0604020202020204" pitchFamily="34" charset="0"/>
              <a:buNone/>
              <a:defRPr/>
            </a:pPr>
            <a:r>
              <a:rPr lang="en-US" altLang="zh-CN" sz="2400" dirty="0" smtClean="0"/>
              <a:t>B=</a:t>
            </a:r>
            <a:r>
              <a:rPr lang="zh-CN" altLang="zh-CN" sz="2400" dirty="0" smtClean="0"/>
              <a:t>（</a:t>
            </a:r>
            <a:r>
              <a:rPr lang="en-US" altLang="zh-CN" sz="2400" dirty="0" smtClean="0"/>
              <a:t>β</a:t>
            </a:r>
            <a:r>
              <a:rPr lang="en-US" altLang="zh-CN" sz="2400" baseline="-25000" dirty="0" smtClean="0"/>
              <a:t>1</a:t>
            </a:r>
            <a:r>
              <a:rPr lang="en-US" altLang="zh-CN" sz="2400" dirty="0" smtClean="0"/>
              <a:t>, β</a:t>
            </a:r>
            <a:r>
              <a:rPr lang="en-US" altLang="zh-CN" sz="2400" baseline="-25000" dirty="0" smtClean="0"/>
              <a:t>2</a:t>
            </a:r>
            <a:r>
              <a:rPr lang="en-US" altLang="zh-CN" sz="2400" dirty="0" smtClean="0"/>
              <a:t>,</a:t>
            </a:r>
            <a:r>
              <a:rPr lang="zh-CN" altLang="zh-CN" sz="2400" dirty="0" smtClean="0"/>
              <a:t>… …</a:t>
            </a:r>
            <a:r>
              <a:rPr lang="en-US" altLang="zh-CN" sz="2400" dirty="0" err="1" smtClean="0"/>
              <a:t>β</a:t>
            </a:r>
            <a:r>
              <a:rPr lang="en-US" altLang="zh-CN" sz="2400" baseline="-25000" dirty="0" err="1" smtClean="0"/>
              <a:t>n</a:t>
            </a:r>
            <a:r>
              <a:rPr lang="zh-CN" altLang="zh-CN" sz="2400" dirty="0" smtClean="0"/>
              <a:t>），其中</a:t>
            </a:r>
            <a:r>
              <a:rPr lang="en-US" altLang="zh-CN" sz="2400" dirty="0" err="1" smtClean="0"/>
              <a:t>β</a:t>
            </a:r>
            <a:r>
              <a:rPr lang="en-US" altLang="zh-CN" sz="2400" baseline="-25000" dirty="0" err="1" smtClean="0"/>
              <a:t>i</a:t>
            </a:r>
            <a:r>
              <a:rPr lang="zh-CN" altLang="zh-CN" sz="2400" dirty="0" smtClean="0"/>
              <a:t>（</a:t>
            </a:r>
            <a:r>
              <a:rPr lang="en-US" altLang="zh-CN" sz="2400" dirty="0" smtClean="0"/>
              <a:t>1</a:t>
            </a:r>
            <a:r>
              <a:rPr lang="zh-CN" altLang="zh-CN" sz="2400" dirty="0" smtClean="0"/>
              <a:t>≤</a:t>
            </a:r>
            <a:r>
              <a:rPr lang="en-US" altLang="zh-CN" sz="2400" dirty="0" err="1" smtClean="0"/>
              <a:t>i</a:t>
            </a:r>
            <a:r>
              <a:rPr lang="zh-CN" altLang="zh-CN" sz="2400" dirty="0" smtClean="0"/>
              <a:t>≤</a:t>
            </a:r>
            <a:r>
              <a:rPr lang="en-US" altLang="zh-CN" sz="2400" dirty="0" smtClean="0"/>
              <a:t>m</a:t>
            </a:r>
            <a:r>
              <a:rPr lang="zh-CN" altLang="zh-CN" sz="2400" dirty="0" smtClean="0"/>
              <a:t>）本身也是一个线性表，</a:t>
            </a:r>
            <a:endParaRPr lang="en-US" altLang="zh-CN" sz="2400" dirty="0" smtClean="0"/>
          </a:p>
          <a:p>
            <a:pPr marL="171450" indent="-171450" defTabSz="685800" fontAlgn="auto">
              <a:lnSpc>
                <a:spcPct val="90000"/>
              </a:lnSpc>
              <a:spcBef>
                <a:spcPts val="750"/>
              </a:spcBef>
              <a:spcAft>
                <a:spcPts val="0"/>
              </a:spcAft>
              <a:buFont typeface="Arial" panose="020B0604020202020204" pitchFamily="34" charset="0"/>
              <a:buNone/>
              <a:defRPr/>
            </a:pPr>
            <a:r>
              <a:rPr lang="zh-CN" altLang="zh-CN" sz="2400" dirty="0" smtClean="0"/>
              <a:t>称为行向量，即：</a:t>
            </a:r>
            <a:r>
              <a:rPr lang="en-US" altLang="zh-CN" sz="2400" dirty="0" err="1" smtClean="0"/>
              <a:t>β</a:t>
            </a:r>
            <a:r>
              <a:rPr lang="en-US" altLang="zh-CN" sz="2400" baseline="-25000" dirty="0" err="1" smtClean="0"/>
              <a:t>i</a:t>
            </a:r>
            <a:r>
              <a:rPr lang="en-US" altLang="zh-CN" sz="2400" dirty="0" smtClean="0"/>
              <a:t> =</a:t>
            </a:r>
            <a:r>
              <a:rPr lang="zh-CN" altLang="zh-CN" sz="2400" dirty="0" smtClean="0"/>
              <a:t>（</a:t>
            </a:r>
            <a:r>
              <a:rPr lang="en-US" altLang="zh-CN" sz="2400" dirty="0" smtClean="0"/>
              <a:t>a</a:t>
            </a:r>
            <a:r>
              <a:rPr lang="en-US" altLang="zh-CN" sz="2400" baseline="-25000" dirty="0" smtClean="0"/>
              <a:t>i1</a:t>
            </a:r>
            <a:r>
              <a:rPr lang="zh-CN" altLang="zh-CN" sz="2400" dirty="0" smtClean="0"/>
              <a:t>，</a:t>
            </a:r>
            <a:r>
              <a:rPr lang="en-US" altLang="zh-CN" sz="2400" dirty="0" smtClean="0"/>
              <a:t>a</a:t>
            </a:r>
            <a:r>
              <a:rPr lang="en-US" altLang="zh-CN" sz="2400" baseline="-25000" dirty="0" smtClean="0"/>
              <a:t>i2</a:t>
            </a:r>
            <a:r>
              <a:rPr lang="en-US" altLang="zh-CN" sz="2400" dirty="0" smtClean="0"/>
              <a:t>,a</a:t>
            </a:r>
            <a:r>
              <a:rPr lang="en-US" altLang="zh-CN" sz="2400" baseline="-25000" dirty="0" smtClean="0"/>
              <a:t>ij</a:t>
            </a:r>
            <a:r>
              <a:rPr lang="zh-CN" altLang="zh-CN" sz="2400" dirty="0" smtClean="0"/>
              <a:t>，…，</a:t>
            </a:r>
            <a:r>
              <a:rPr lang="en-US" altLang="zh-CN" sz="2400" dirty="0" err="1" smtClean="0"/>
              <a:t>a</a:t>
            </a:r>
            <a:r>
              <a:rPr lang="en-US" altLang="zh-CN" sz="2400" baseline="-25000" dirty="0" err="1" smtClean="0"/>
              <a:t>in</a:t>
            </a:r>
            <a:r>
              <a:rPr lang="zh-CN" altLang="zh-CN" sz="2400" dirty="0" smtClean="0"/>
              <a:t>）</a:t>
            </a:r>
            <a:endParaRPr lang="zh-CN" altLang="en-US" sz="2200" kern="0" dirty="0">
              <a:latin typeface="微软雅黑" pitchFamily="34" charset="-122"/>
              <a:ea typeface="微软雅黑" pitchFamily="34" charset="-122"/>
            </a:endParaRPr>
          </a:p>
        </p:txBody>
      </p:sp>
      <p:sp>
        <p:nvSpPr>
          <p:cNvPr id="67" name="矩形 66"/>
          <p:cNvSpPr/>
          <p:nvPr/>
        </p:nvSpPr>
        <p:spPr>
          <a:xfrm>
            <a:off x="2964273" y="5455271"/>
            <a:ext cx="3578224" cy="369332"/>
          </a:xfrm>
          <a:prstGeom prst="rect">
            <a:avLst/>
          </a:prstGeom>
        </p:spPr>
        <p:txBody>
          <a:bodyPr wrap="none">
            <a:spAutoFit/>
          </a:bodyPr>
          <a:lstStyle/>
          <a:p>
            <a:r>
              <a:rPr lang="zh-CN" altLang="zh-CN" dirty="0" smtClean="0"/>
              <a:t>矩阵</a:t>
            </a:r>
            <a:r>
              <a:rPr lang="en-US" altLang="zh-CN" dirty="0" err="1" smtClean="0"/>
              <a:t>Amn</a:t>
            </a:r>
            <a:r>
              <a:rPr lang="zh-CN" altLang="zh-CN" dirty="0" smtClean="0"/>
              <a:t>看成</a:t>
            </a:r>
            <a:r>
              <a:rPr lang="en-US" altLang="zh-CN" dirty="0" smtClean="0"/>
              <a:t>m</a:t>
            </a:r>
            <a:r>
              <a:rPr lang="zh-CN" altLang="zh-CN" dirty="0" smtClean="0"/>
              <a:t>个行向量的线性表</a:t>
            </a:r>
            <a:endParaRPr lang="zh-CN" altLang="en-US" dirty="0"/>
          </a:p>
        </p:txBody>
      </p:sp>
      <p:pic>
        <p:nvPicPr>
          <p:cNvPr id="3074" name="Picture 39"/>
          <p:cNvPicPr>
            <a:picLocks noChangeAspect="1" noChangeArrowheads="1"/>
          </p:cNvPicPr>
          <p:nvPr/>
        </p:nvPicPr>
        <p:blipFill>
          <a:blip r:embed="rId3" cstate="print"/>
          <a:srcRect/>
          <a:stretch>
            <a:fillRect/>
          </a:stretch>
        </p:blipFill>
        <p:spPr bwMode="auto">
          <a:xfrm>
            <a:off x="1678675" y="2552132"/>
            <a:ext cx="5936776" cy="2644732"/>
          </a:xfrm>
          <a:prstGeom prst="rect">
            <a:avLst/>
          </a:prstGeom>
          <a:noFill/>
          <a:ln w="9525">
            <a:noFill/>
            <a:miter lim="800000"/>
            <a:headEnd/>
            <a:tailEnd/>
          </a:ln>
        </p:spPr>
      </p:pic>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7">
                                            <p:txEl>
                                              <p:pRg st="0" end="0"/>
                                            </p:txEl>
                                          </p:spTgt>
                                        </p:tgtEl>
                                        <p:attrNameLst>
                                          <p:attrName>style.visibility</p:attrName>
                                        </p:attrNameLst>
                                      </p:cBhvr>
                                      <p:to>
                                        <p:strVal val="visible"/>
                                      </p:to>
                                    </p:set>
                                    <p:animEffect transition="in" filter="checkerboard(across)">
                                      <p:cBhvr>
                                        <p:cTn id="7" dur="500"/>
                                        <p:tgtEl>
                                          <p:spTgt spid="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64514" name="组合 1"/>
          <p:cNvGrpSpPr>
            <a:grpSpLocks/>
          </p:cNvGrpSpPr>
          <p:nvPr/>
        </p:nvGrpSpPr>
        <p:grpSpPr bwMode="auto">
          <a:xfrm>
            <a:off x="9525" y="52388"/>
            <a:ext cx="1403350" cy="819150"/>
            <a:chOff x="449263" y="-463550"/>
            <a:chExt cx="4000500" cy="2379663"/>
          </a:xfrm>
        </p:grpSpPr>
        <p:sp>
          <p:nvSpPr>
            <p:cNvPr id="64520"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4521"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4522"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4523"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4524"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4525"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4526"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4527"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28"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29"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0"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1"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2"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3"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4"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5"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6"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4537"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8"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9"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40"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4541"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2"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3"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44"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5"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6"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7"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8"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9"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0"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1"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2"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3"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4554"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4555"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4556"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4557"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4558"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4559"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60"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1"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2"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3"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4"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5"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4566"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4567"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8"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9"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0"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1"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2"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3"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74"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5"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4515"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数组的顺序存储结构</a:t>
            </a:r>
            <a:endParaRPr lang="zh-CN" altLang="en-US"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4517" name="内容占位符 64"/>
          <p:cNvSpPr>
            <a:spLocks noGrp="1"/>
          </p:cNvSpPr>
          <p:nvPr>
            <p:ph idx="1"/>
          </p:nvPr>
        </p:nvSpPr>
        <p:spPr bwMode="auto">
          <a:xfrm>
            <a:off x="220663" y="1170889"/>
            <a:ext cx="7886700" cy="460375"/>
          </a:xfrm>
        </p:spPr>
        <p:txBody>
          <a:bodyPr wrap="square" numCol="1" anchor="t" anchorCtr="0" compatLnSpc="1">
            <a:prstTxWarp prst="textNoShape">
              <a:avLst/>
            </a:prstTxWarp>
            <a:normAutofit lnSpcReduction="10000"/>
          </a:bodyPr>
          <a:lstStyle/>
          <a:p>
            <a:pPr>
              <a:buNone/>
            </a:pPr>
            <a:r>
              <a:rPr lang="zh-CN" altLang="zh-CN" sz="2800" b="1" dirty="0" smtClean="0"/>
              <a:t>一</a:t>
            </a:r>
            <a:r>
              <a:rPr lang="zh-CN" altLang="zh-CN" sz="2800" b="1" dirty="0" smtClean="0"/>
              <a:t>维数组的存储</a:t>
            </a:r>
            <a:endParaRPr lang="zh-CN" altLang="en-US" sz="2800" b="1" dirty="0" smtClean="0">
              <a:latin typeface="黑体" pitchFamily="49" charset="-122"/>
              <a:ea typeface="黑体" pitchFamily="49" charset="-122"/>
            </a:endParaRPr>
          </a:p>
        </p:txBody>
      </p:sp>
      <p:sp>
        <p:nvSpPr>
          <p:cNvPr id="66" name="Rectangle 3"/>
          <p:cNvSpPr txBox="1">
            <a:spLocks noChangeArrowheads="1"/>
          </p:cNvSpPr>
          <p:nvPr/>
        </p:nvSpPr>
        <p:spPr bwMode="gray">
          <a:xfrm>
            <a:off x="744538" y="1625600"/>
            <a:ext cx="8017325" cy="2345899"/>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pPr>
            <a:r>
              <a:rPr lang="zh-CN" altLang="en-US" sz="2200" kern="0" dirty="0" smtClean="0"/>
              <a:t>　</a:t>
            </a:r>
            <a:endParaRPr lang="zh-CN" altLang="zh-CN" sz="2000" b="1" dirty="0" smtClean="0"/>
          </a:p>
          <a:p>
            <a:pPr>
              <a:lnSpc>
                <a:spcPct val="150000"/>
              </a:lnSpc>
            </a:pPr>
            <a:r>
              <a:rPr lang="zh-CN" altLang="zh-CN" sz="2000" dirty="0" smtClean="0"/>
              <a:t>对于一维数组：</a:t>
            </a:r>
            <a:r>
              <a:rPr lang="en-US" altLang="zh-CN" sz="2000" dirty="0" smtClean="0"/>
              <a:t>A[c1..d1]</a:t>
            </a:r>
            <a:r>
              <a:rPr lang="zh-CN" altLang="zh-CN" sz="2000" dirty="0" smtClean="0"/>
              <a:t>，假设数组的每个元素占用</a:t>
            </a:r>
            <a:r>
              <a:rPr lang="en-US" altLang="zh-CN" sz="2000" dirty="0" smtClean="0"/>
              <a:t>d</a:t>
            </a:r>
            <a:r>
              <a:rPr lang="zh-CN" altLang="zh-CN" sz="2000" dirty="0" smtClean="0"/>
              <a:t>个存储单元，已知第</a:t>
            </a:r>
            <a:r>
              <a:rPr lang="en-US" altLang="zh-CN" sz="2000" dirty="0" smtClean="0"/>
              <a:t>1</a:t>
            </a:r>
            <a:r>
              <a:rPr lang="zh-CN" altLang="zh-CN" sz="2000" dirty="0" smtClean="0"/>
              <a:t>个数据元素的存储地址为</a:t>
            </a:r>
            <a:r>
              <a:rPr lang="en-US" altLang="zh-CN" sz="2000" dirty="0" smtClean="0"/>
              <a:t>Loc(a[c1</a:t>
            </a:r>
            <a:r>
              <a:rPr lang="en-US" altLang="zh-CN" sz="2000" dirty="0" smtClean="0"/>
              <a:t>])</a:t>
            </a:r>
            <a:r>
              <a:rPr lang="zh-CN" altLang="zh-CN" sz="2000" dirty="0" smtClean="0"/>
              <a:t>，根据顺序存储的特点很容易求出任意一个元素</a:t>
            </a:r>
            <a:r>
              <a:rPr lang="en-US" altLang="zh-CN" sz="2000" dirty="0" smtClean="0"/>
              <a:t>a[</a:t>
            </a:r>
            <a:r>
              <a:rPr lang="en-US" altLang="zh-CN" sz="2000" dirty="0" err="1" smtClean="0"/>
              <a:t>i</a:t>
            </a:r>
            <a:r>
              <a:rPr lang="en-US" altLang="zh-CN" sz="2000" dirty="0" smtClean="0"/>
              <a:t>]</a:t>
            </a:r>
            <a:r>
              <a:rPr lang="zh-CN" altLang="zh-CN" sz="2000" dirty="0" smtClean="0"/>
              <a:t>的存储地址：</a:t>
            </a:r>
          </a:p>
          <a:p>
            <a:pPr>
              <a:lnSpc>
                <a:spcPct val="150000"/>
              </a:lnSpc>
              <a:buNone/>
            </a:pPr>
            <a:r>
              <a:rPr lang="en-US" altLang="zh-CN" sz="2000" dirty="0" smtClean="0"/>
              <a:t>               </a:t>
            </a:r>
            <a:r>
              <a:rPr lang="en-US" altLang="zh-CN" sz="2800" dirty="0" smtClean="0">
                <a:solidFill>
                  <a:srgbClr val="4037F9"/>
                </a:solidFill>
              </a:rPr>
              <a:t>Loc(a[</a:t>
            </a:r>
            <a:r>
              <a:rPr lang="en-US" altLang="zh-CN" sz="2800" dirty="0" err="1" smtClean="0">
                <a:solidFill>
                  <a:srgbClr val="4037F9"/>
                </a:solidFill>
              </a:rPr>
              <a:t>i</a:t>
            </a:r>
            <a:r>
              <a:rPr lang="en-US" altLang="zh-CN" sz="2800" dirty="0" smtClean="0">
                <a:solidFill>
                  <a:srgbClr val="4037F9"/>
                </a:solidFill>
              </a:rPr>
              <a:t>])=Loc(a[c1])+(i-c1)*d</a:t>
            </a:r>
            <a:endParaRPr lang="zh-CN" altLang="zh-CN" sz="2800" dirty="0">
              <a:solidFill>
                <a:srgbClr val="4037F9"/>
              </a:solidFill>
            </a:endParaRPr>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6">
                                            <p:txEl>
                                              <p:pRg st="2" end="2"/>
                                            </p:txEl>
                                          </p:spTgt>
                                        </p:tgtEl>
                                        <p:attrNameLst>
                                          <p:attrName>style.visibility</p:attrName>
                                        </p:attrNameLst>
                                      </p:cBhvr>
                                      <p:to>
                                        <p:strVal val="visible"/>
                                      </p:to>
                                    </p:set>
                                    <p:animEffect transition="in" filter="blinds(horizontal)">
                                      <p:cBhvr>
                                        <p:cTn id="7" dur="500"/>
                                        <p:tgtEl>
                                          <p:spTgt spid="6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713"/>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2" name="组合 1"/>
          <p:cNvGrpSpPr>
            <a:grpSpLocks/>
          </p:cNvGrpSpPr>
          <p:nvPr/>
        </p:nvGrpSpPr>
        <p:grpSpPr bwMode="auto">
          <a:xfrm>
            <a:off x="9525" y="52388"/>
            <a:ext cx="1403350" cy="819150"/>
            <a:chOff x="449263" y="-463550"/>
            <a:chExt cx="4000500" cy="2379663"/>
          </a:xfrm>
        </p:grpSpPr>
        <p:sp>
          <p:nvSpPr>
            <p:cNvPr id="64520" name="Rectangle 7"/>
            <p:cNvSpPr>
              <a:spLocks noChangeArrowheads="1"/>
            </p:cNvSpPr>
            <p:nvPr/>
          </p:nvSpPr>
          <p:spPr bwMode="auto">
            <a:xfrm>
              <a:off x="449263" y="1655763"/>
              <a:ext cx="4000500" cy="252413"/>
            </a:xfrm>
            <a:prstGeom prst="rect">
              <a:avLst/>
            </a:prstGeom>
            <a:solidFill>
              <a:srgbClr val="435928"/>
            </a:solidFill>
            <a:ln w="9525">
              <a:noFill/>
              <a:miter lim="800000"/>
              <a:headEnd/>
              <a:tailEnd/>
            </a:ln>
          </p:spPr>
          <p:txBody>
            <a:bodyPr/>
            <a:lstStyle/>
            <a:p>
              <a:endParaRPr lang="zh-CN" altLang="en-US">
                <a:solidFill>
                  <a:srgbClr val="000000"/>
                </a:solidFill>
              </a:endParaRPr>
            </a:p>
          </p:txBody>
        </p:sp>
        <p:sp>
          <p:nvSpPr>
            <p:cNvPr id="64521" name="Freeform 8"/>
            <p:cNvSpPr>
              <a:spLocks/>
            </p:cNvSpPr>
            <p:nvPr/>
          </p:nvSpPr>
          <p:spPr bwMode="auto">
            <a:xfrm>
              <a:off x="1633538" y="7938"/>
              <a:ext cx="555625" cy="1647825"/>
            </a:xfrm>
            <a:custGeom>
              <a:avLst/>
              <a:gdLst>
                <a:gd name="T0" fmla="*/ 184150 w 350"/>
                <a:gd name="T1" fmla="*/ 1647825 h 1038"/>
                <a:gd name="T2" fmla="*/ 555625 w 350"/>
                <a:gd name="T3" fmla="*/ 1606550 h 1038"/>
                <a:gd name="T4" fmla="*/ 371475 w 350"/>
                <a:gd name="T5" fmla="*/ 0 h 1038"/>
                <a:gd name="T6" fmla="*/ 0 w 350"/>
                <a:gd name="T7" fmla="*/ 41275 h 1038"/>
                <a:gd name="T8" fmla="*/ 184150 w 350"/>
                <a:gd name="T9" fmla="*/ 1647825 h 1038"/>
                <a:gd name="T10" fmla="*/ 0 60000 65536"/>
                <a:gd name="T11" fmla="*/ 0 60000 65536"/>
                <a:gd name="T12" fmla="*/ 0 60000 65536"/>
                <a:gd name="T13" fmla="*/ 0 60000 65536"/>
                <a:gd name="T14" fmla="*/ 0 60000 65536"/>
                <a:gd name="T15" fmla="*/ 0 w 350"/>
                <a:gd name="T16" fmla="*/ 0 h 1038"/>
                <a:gd name="T17" fmla="*/ 350 w 350"/>
                <a:gd name="T18" fmla="*/ 1038 h 1038"/>
              </a:gdLst>
              <a:ahLst/>
              <a:cxnLst>
                <a:cxn ang="T10">
                  <a:pos x="T0" y="T1"/>
                </a:cxn>
                <a:cxn ang="T11">
                  <a:pos x="T2" y="T3"/>
                </a:cxn>
                <a:cxn ang="T12">
                  <a:pos x="T4" y="T5"/>
                </a:cxn>
                <a:cxn ang="T13">
                  <a:pos x="T6" y="T7"/>
                </a:cxn>
                <a:cxn ang="T14">
                  <a:pos x="T8" y="T9"/>
                </a:cxn>
              </a:cxnLst>
              <a:rect l="T15" t="T16" r="T17" b="T18"/>
              <a:pathLst>
                <a:path w="350" h="1038">
                  <a:moveTo>
                    <a:pt x="116" y="1038"/>
                  </a:moveTo>
                  <a:lnTo>
                    <a:pt x="350" y="1012"/>
                  </a:lnTo>
                  <a:lnTo>
                    <a:pt x="234" y="0"/>
                  </a:lnTo>
                  <a:lnTo>
                    <a:pt x="0" y="26"/>
                  </a:lnTo>
                  <a:lnTo>
                    <a:pt x="116" y="1038"/>
                  </a:lnTo>
                  <a:close/>
                </a:path>
              </a:pathLst>
            </a:custGeom>
            <a:solidFill>
              <a:srgbClr val="4A5B66"/>
            </a:solidFill>
            <a:ln w="9525">
              <a:noFill/>
              <a:round/>
              <a:headEnd/>
              <a:tailEnd/>
            </a:ln>
          </p:spPr>
          <p:txBody>
            <a:bodyPr/>
            <a:lstStyle/>
            <a:p>
              <a:endParaRPr lang="zh-CN" altLang="en-US"/>
            </a:p>
          </p:txBody>
        </p:sp>
        <p:sp>
          <p:nvSpPr>
            <p:cNvPr id="64522" name="Freeform 9"/>
            <p:cNvSpPr>
              <a:spLocks/>
            </p:cNvSpPr>
            <p:nvPr/>
          </p:nvSpPr>
          <p:spPr bwMode="auto">
            <a:xfrm>
              <a:off x="1724025" y="147638"/>
              <a:ext cx="258762" cy="334963"/>
            </a:xfrm>
            <a:custGeom>
              <a:avLst/>
              <a:gdLst>
                <a:gd name="T0" fmla="*/ 33337 w 163"/>
                <a:gd name="T1" fmla="*/ 334963 h 211"/>
                <a:gd name="T2" fmla="*/ 258762 w 163"/>
                <a:gd name="T3" fmla="*/ 307975 h 211"/>
                <a:gd name="T4" fmla="*/ 225425 w 163"/>
                <a:gd name="T5" fmla="*/ 0 h 211"/>
                <a:gd name="T6" fmla="*/ 0 w 163"/>
                <a:gd name="T7" fmla="*/ 25400 h 211"/>
                <a:gd name="T8" fmla="*/ 33337 w 163"/>
                <a:gd name="T9" fmla="*/ 334963 h 211"/>
                <a:gd name="T10" fmla="*/ 0 60000 65536"/>
                <a:gd name="T11" fmla="*/ 0 60000 65536"/>
                <a:gd name="T12" fmla="*/ 0 60000 65536"/>
                <a:gd name="T13" fmla="*/ 0 60000 65536"/>
                <a:gd name="T14" fmla="*/ 0 60000 65536"/>
                <a:gd name="T15" fmla="*/ 0 w 163"/>
                <a:gd name="T16" fmla="*/ 0 h 211"/>
                <a:gd name="T17" fmla="*/ 163 w 163"/>
                <a:gd name="T18" fmla="*/ 211 h 211"/>
              </a:gdLst>
              <a:ahLst/>
              <a:cxnLst>
                <a:cxn ang="T10">
                  <a:pos x="T0" y="T1"/>
                </a:cxn>
                <a:cxn ang="T11">
                  <a:pos x="T2" y="T3"/>
                </a:cxn>
                <a:cxn ang="T12">
                  <a:pos x="T4" y="T5"/>
                </a:cxn>
                <a:cxn ang="T13">
                  <a:pos x="T6" y="T7"/>
                </a:cxn>
                <a:cxn ang="T14">
                  <a:pos x="T8" y="T9"/>
                </a:cxn>
              </a:cxnLst>
              <a:rect l="T15" t="T16" r="T17" b="T18"/>
              <a:pathLst>
                <a:path w="163" h="211">
                  <a:moveTo>
                    <a:pt x="21" y="211"/>
                  </a:moveTo>
                  <a:lnTo>
                    <a:pt x="163" y="194"/>
                  </a:lnTo>
                  <a:lnTo>
                    <a:pt x="142" y="0"/>
                  </a:lnTo>
                  <a:lnTo>
                    <a:pt x="0" y="16"/>
                  </a:lnTo>
                  <a:lnTo>
                    <a:pt x="21" y="211"/>
                  </a:lnTo>
                  <a:close/>
                </a:path>
              </a:pathLst>
            </a:custGeom>
            <a:solidFill>
              <a:srgbClr val="F8D271"/>
            </a:solidFill>
            <a:ln w="9525">
              <a:noFill/>
              <a:round/>
              <a:headEnd/>
              <a:tailEnd/>
            </a:ln>
          </p:spPr>
          <p:txBody>
            <a:bodyPr/>
            <a:lstStyle/>
            <a:p>
              <a:endParaRPr lang="zh-CN" altLang="en-US"/>
            </a:p>
          </p:txBody>
        </p:sp>
        <p:sp>
          <p:nvSpPr>
            <p:cNvPr id="64523" name="Freeform 10"/>
            <p:cNvSpPr>
              <a:spLocks/>
            </p:cNvSpPr>
            <p:nvPr/>
          </p:nvSpPr>
          <p:spPr bwMode="auto">
            <a:xfrm>
              <a:off x="1768475" y="568325"/>
              <a:ext cx="195262" cy="979488"/>
            </a:xfrm>
            <a:custGeom>
              <a:avLst/>
              <a:gdLst>
                <a:gd name="T0" fmla="*/ 0 w 123"/>
                <a:gd name="T1" fmla="*/ 7938 h 617"/>
                <a:gd name="T2" fmla="*/ 87312 w 123"/>
                <a:gd name="T3" fmla="*/ 0 h 617"/>
                <a:gd name="T4" fmla="*/ 195262 w 123"/>
                <a:gd name="T5" fmla="*/ 968375 h 617"/>
                <a:gd name="T6" fmla="*/ 109537 w 123"/>
                <a:gd name="T7" fmla="*/ 979488 h 617"/>
                <a:gd name="T8" fmla="*/ 0 w 123"/>
                <a:gd name="T9" fmla="*/ 7938 h 617"/>
                <a:gd name="T10" fmla="*/ 0 60000 65536"/>
                <a:gd name="T11" fmla="*/ 0 60000 65536"/>
                <a:gd name="T12" fmla="*/ 0 60000 65536"/>
                <a:gd name="T13" fmla="*/ 0 60000 65536"/>
                <a:gd name="T14" fmla="*/ 0 60000 65536"/>
                <a:gd name="T15" fmla="*/ 0 w 123"/>
                <a:gd name="T16" fmla="*/ 0 h 617"/>
                <a:gd name="T17" fmla="*/ 123 w 123"/>
                <a:gd name="T18" fmla="*/ 617 h 617"/>
              </a:gdLst>
              <a:ahLst/>
              <a:cxnLst>
                <a:cxn ang="T10">
                  <a:pos x="T0" y="T1"/>
                </a:cxn>
                <a:cxn ang="T11">
                  <a:pos x="T2" y="T3"/>
                </a:cxn>
                <a:cxn ang="T12">
                  <a:pos x="T4" y="T5"/>
                </a:cxn>
                <a:cxn ang="T13">
                  <a:pos x="T6" y="T7"/>
                </a:cxn>
                <a:cxn ang="T14">
                  <a:pos x="T8" y="T9"/>
                </a:cxn>
              </a:cxnLst>
              <a:rect l="T15" t="T16" r="T17" b="T18"/>
              <a:pathLst>
                <a:path w="123" h="617">
                  <a:moveTo>
                    <a:pt x="0" y="5"/>
                  </a:moveTo>
                  <a:lnTo>
                    <a:pt x="55" y="0"/>
                  </a:lnTo>
                  <a:lnTo>
                    <a:pt x="123" y="610"/>
                  </a:lnTo>
                  <a:lnTo>
                    <a:pt x="69" y="617"/>
                  </a:lnTo>
                  <a:lnTo>
                    <a:pt x="0" y="5"/>
                  </a:lnTo>
                  <a:close/>
                </a:path>
              </a:pathLst>
            </a:custGeom>
            <a:solidFill>
              <a:srgbClr val="F8D271"/>
            </a:solidFill>
            <a:ln w="9525">
              <a:noFill/>
              <a:round/>
              <a:headEnd/>
              <a:tailEnd/>
            </a:ln>
          </p:spPr>
          <p:txBody>
            <a:bodyPr/>
            <a:lstStyle/>
            <a:p>
              <a:endParaRPr lang="zh-CN" altLang="en-US"/>
            </a:p>
          </p:txBody>
        </p:sp>
        <p:sp>
          <p:nvSpPr>
            <p:cNvPr id="64524" name="Freeform 11"/>
            <p:cNvSpPr>
              <a:spLocks/>
            </p:cNvSpPr>
            <p:nvPr/>
          </p:nvSpPr>
          <p:spPr bwMode="auto">
            <a:xfrm>
              <a:off x="1908175" y="549275"/>
              <a:ext cx="198437" cy="979488"/>
            </a:xfrm>
            <a:custGeom>
              <a:avLst/>
              <a:gdLst>
                <a:gd name="T0" fmla="*/ 0 w 125"/>
                <a:gd name="T1" fmla="*/ 11113 h 617"/>
                <a:gd name="T2" fmla="*/ 85725 w 125"/>
                <a:gd name="T3" fmla="*/ 0 h 617"/>
                <a:gd name="T4" fmla="*/ 198437 w 125"/>
                <a:gd name="T5" fmla="*/ 971550 h 617"/>
                <a:gd name="T6" fmla="*/ 109537 w 125"/>
                <a:gd name="T7" fmla="*/ 979488 h 617"/>
                <a:gd name="T8" fmla="*/ 0 w 125"/>
                <a:gd name="T9" fmla="*/ 11113 h 617"/>
                <a:gd name="T10" fmla="*/ 0 60000 65536"/>
                <a:gd name="T11" fmla="*/ 0 60000 65536"/>
                <a:gd name="T12" fmla="*/ 0 60000 65536"/>
                <a:gd name="T13" fmla="*/ 0 60000 65536"/>
                <a:gd name="T14" fmla="*/ 0 60000 65536"/>
                <a:gd name="T15" fmla="*/ 0 w 125"/>
                <a:gd name="T16" fmla="*/ 0 h 617"/>
                <a:gd name="T17" fmla="*/ 125 w 125"/>
                <a:gd name="T18" fmla="*/ 617 h 617"/>
              </a:gdLst>
              <a:ahLst/>
              <a:cxnLst>
                <a:cxn ang="T10">
                  <a:pos x="T0" y="T1"/>
                </a:cxn>
                <a:cxn ang="T11">
                  <a:pos x="T2" y="T3"/>
                </a:cxn>
                <a:cxn ang="T12">
                  <a:pos x="T4" y="T5"/>
                </a:cxn>
                <a:cxn ang="T13">
                  <a:pos x="T6" y="T7"/>
                </a:cxn>
                <a:cxn ang="T14">
                  <a:pos x="T8" y="T9"/>
                </a:cxn>
              </a:cxnLst>
              <a:rect l="T15" t="T16" r="T17" b="T18"/>
              <a:pathLst>
                <a:path w="125" h="617">
                  <a:moveTo>
                    <a:pt x="0" y="7"/>
                  </a:moveTo>
                  <a:lnTo>
                    <a:pt x="54" y="0"/>
                  </a:lnTo>
                  <a:lnTo>
                    <a:pt x="125" y="612"/>
                  </a:lnTo>
                  <a:lnTo>
                    <a:pt x="69" y="617"/>
                  </a:lnTo>
                  <a:lnTo>
                    <a:pt x="0" y="7"/>
                  </a:lnTo>
                  <a:close/>
                </a:path>
              </a:pathLst>
            </a:custGeom>
            <a:solidFill>
              <a:srgbClr val="F8D271"/>
            </a:solidFill>
            <a:ln w="9525">
              <a:noFill/>
              <a:round/>
              <a:headEnd/>
              <a:tailEnd/>
            </a:ln>
          </p:spPr>
          <p:txBody>
            <a:bodyPr/>
            <a:lstStyle/>
            <a:p>
              <a:endParaRPr lang="zh-CN" altLang="en-US"/>
            </a:p>
          </p:txBody>
        </p:sp>
        <p:sp>
          <p:nvSpPr>
            <p:cNvPr id="64525" name="Freeform 12"/>
            <p:cNvSpPr>
              <a:spLocks/>
            </p:cNvSpPr>
            <p:nvPr/>
          </p:nvSpPr>
          <p:spPr bwMode="auto">
            <a:xfrm>
              <a:off x="2039938" y="263525"/>
              <a:ext cx="439737" cy="1392238"/>
            </a:xfrm>
            <a:custGeom>
              <a:avLst/>
              <a:gdLst>
                <a:gd name="T0" fmla="*/ 153987 w 277"/>
                <a:gd name="T1" fmla="*/ 1392238 h 877"/>
                <a:gd name="T2" fmla="*/ 439737 w 277"/>
                <a:gd name="T3" fmla="*/ 1358900 h 877"/>
                <a:gd name="T4" fmla="*/ 285750 w 277"/>
                <a:gd name="T5" fmla="*/ 0 h 877"/>
                <a:gd name="T6" fmla="*/ 0 w 277"/>
                <a:gd name="T7" fmla="*/ 33338 h 877"/>
                <a:gd name="T8" fmla="*/ 153987 w 277"/>
                <a:gd name="T9" fmla="*/ 1392238 h 877"/>
                <a:gd name="T10" fmla="*/ 0 60000 65536"/>
                <a:gd name="T11" fmla="*/ 0 60000 65536"/>
                <a:gd name="T12" fmla="*/ 0 60000 65536"/>
                <a:gd name="T13" fmla="*/ 0 60000 65536"/>
                <a:gd name="T14" fmla="*/ 0 60000 65536"/>
                <a:gd name="T15" fmla="*/ 0 w 277"/>
                <a:gd name="T16" fmla="*/ 0 h 877"/>
                <a:gd name="T17" fmla="*/ 277 w 277"/>
                <a:gd name="T18" fmla="*/ 877 h 877"/>
              </a:gdLst>
              <a:ahLst/>
              <a:cxnLst>
                <a:cxn ang="T10">
                  <a:pos x="T0" y="T1"/>
                </a:cxn>
                <a:cxn ang="T11">
                  <a:pos x="T2" y="T3"/>
                </a:cxn>
                <a:cxn ang="T12">
                  <a:pos x="T4" y="T5"/>
                </a:cxn>
                <a:cxn ang="T13">
                  <a:pos x="T6" y="T7"/>
                </a:cxn>
                <a:cxn ang="T14">
                  <a:pos x="T8" y="T9"/>
                </a:cxn>
              </a:cxnLst>
              <a:rect l="T15" t="T16" r="T17" b="T18"/>
              <a:pathLst>
                <a:path w="277" h="877">
                  <a:moveTo>
                    <a:pt x="97" y="877"/>
                  </a:moveTo>
                  <a:lnTo>
                    <a:pt x="277" y="856"/>
                  </a:lnTo>
                  <a:lnTo>
                    <a:pt x="180" y="0"/>
                  </a:lnTo>
                  <a:lnTo>
                    <a:pt x="0" y="21"/>
                  </a:lnTo>
                  <a:lnTo>
                    <a:pt x="97" y="877"/>
                  </a:lnTo>
                  <a:close/>
                </a:path>
              </a:pathLst>
            </a:custGeom>
            <a:solidFill>
              <a:srgbClr val="F8D271"/>
            </a:solidFill>
            <a:ln w="9525">
              <a:noFill/>
              <a:round/>
              <a:headEnd/>
              <a:tailEnd/>
            </a:ln>
          </p:spPr>
          <p:txBody>
            <a:bodyPr/>
            <a:lstStyle/>
            <a:p>
              <a:endParaRPr lang="zh-CN" altLang="en-US"/>
            </a:p>
          </p:txBody>
        </p:sp>
        <p:sp>
          <p:nvSpPr>
            <p:cNvPr id="64526" name="Freeform 13"/>
            <p:cNvSpPr>
              <a:spLocks/>
            </p:cNvSpPr>
            <p:nvPr/>
          </p:nvSpPr>
          <p:spPr bwMode="auto">
            <a:xfrm>
              <a:off x="2141538" y="422275"/>
              <a:ext cx="165100" cy="466725"/>
            </a:xfrm>
            <a:custGeom>
              <a:avLst/>
              <a:gdLst>
                <a:gd name="T0" fmla="*/ 52388 w 104"/>
                <a:gd name="T1" fmla="*/ 466725 h 294"/>
                <a:gd name="T2" fmla="*/ 165100 w 104"/>
                <a:gd name="T3" fmla="*/ 450850 h 294"/>
                <a:gd name="T4" fmla="*/ 115888 w 104"/>
                <a:gd name="T5" fmla="*/ 0 h 294"/>
                <a:gd name="T6" fmla="*/ 0 w 104"/>
                <a:gd name="T7" fmla="*/ 14288 h 294"/>
                <a:gd name="T8" fmla="*/ 52388 w 104"/>
                <a:gd name="T9" fmla="*/ 466725 h 294"/>
                <a:gd name="T10" fmla="*/ 0 60000 65536"/>
                <a:gd name="T11" fmla="*/ 0 60000 65536"/>
                <a:gd name="T12" fmla="*/ 0 60000 65536"/>
                <a:gd name="T13" fmla="*/ 0 60000 65536"/>
                <a:gd name="T14" fmla="*/ 0 60000 65536"/>
                <a:gd name="T15" fmla="*/ 0 w 104"/>
                <a:gd name="T16" fmla="*/ 0 h 294"/>
                <a:gd name="T17" fmla="*/ 104 w 104"/>
                <a:gd name="T18" fmla="*/ 294 h 294"/>
              </a:gdLst>
              <a:ahLst/>
              <a:cxnLst>
                <a:cxn ang="T10">
                  <a:pos x="T0" y="T1"/>
                </a:cxn>
                <a:cxn ang="T11">
                  <a:pos x="T2" y="T3"/>
                </a:cxn>
                <a:cxn ang="T12">
                  <a:pos x="T4" y="T5"/>
                </a:cxn>
                <a:cxn ang="T13">
                  <a:pos x="T6" y="T7"/>
                </a:cxn>
                <a:cxn ang="T14">
                  <a:pos x="T8" y="T9"/>
                </a:cxn>
              </a:cxnLst>
              <a:rect l="T15" t="T16" r="T17" b="T18"/>
              <a:pathLst>
                <a:path w="104" h="294">
                  <a:moveTo>
                    <a:pt x="33" y="294"/>
                  </a:moveTo>
                  <a:lnTo>
                    <a:pt x="104" y="284"/>
                  </a:lnTo>
                  <a:lnTo>
                    <a:pt x="73" y="0"/>
                  </a:lnTo>
                  <a:lnTo>
                    <a:pt x="0" y="9"/>
                  </a:lnTo>
                  <a:lnTo>
                    <a:pt x="33" y="294"/>
                  </a:lnTo>
                  <a:close/>
                </a:path>
              </a:pathLst>
            </a:custGeom>
            <a:solidFill>
              <a:srgbClr val="DF5024"/>
            </a:solidFill>
            <a:ln w="9525">
              <a:noFill/>
              <a:round/>
              <a:headEnd/>
              <a:tailEnd/>
            </a:ln>
          </p:spPr>
          <p:txBody>
            <a:bodyPr/>
            <a:lstStyle/>
            <a:p>
              <a:endParaRPr lang="zh-CN" altLang="en-US"/>
            </a:p>
          </p:txBody>
        </p:sp>
        <p:sp>
          <p:nvSpPr>
            <p:cNvPr id="64527" name="Rectangle 14"/>
            <p:cNvSpPr>
              <a:spLocks noChangeArrowheads="1"/>
            </p:cNvSpPr>
            <p:nvPr/>
          </p:nvSpPr>
          <p:spPr bwMode="auto">
            <a:xfrm>
              <a:off x="704850" y="-82550"/>
              <a:ext cx="447675" cy="1738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28" name="Freeform 15"/>
            <p:cNvSpPr>
              <a:spLocks/>
            </p:cNvSpPr>
            <p:nvPr/>
          </p:nvSpPr>
          <p:spPr bwMode="auto">
            <a:xfrm>
              <a:off x="787400" y="13255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29" name="Freeform 16"/>
            <p:cNvSpPr>
              <a:spLocks/>
            </p:cNvSpPr>
            <p:nvPr/>
          </p:nvSpPr>
          <p:spPr bwMode="auto">
            <a:xfrm>
              <a:off x="787400" y="1212850"/>
              <a:ext cx="282575" cy="179388"/>
            </a:xfrm>
            <a:custGeom>
              <a:avLst/>
              <a:gdLst>
                <a:gd name="T0" fmla="*/ 0 w 178"/>
                <a:gd name="T1" fmla="*/ 60325 h 113"/>
                <a:gd name="T2" fmla="*/ 282575 w 178"/>
                <a:gd name="T3" fmla="*/ 179388 h 113"/>
                <a:gd name="T4" fmla="*/ 282575 w 178"/>
                <a:gd name="T5" fmla="*/ 120650 h 113"/>
                <a:gd name="T6" fmla="*/ 0 w 178"/>
                <a:gd name="T7" fmla="*/ 0 h 113"/>
                <a:gd name="T8" fmla="*/ 0 w 178"/>
                <a:gd name="T9" fmla="*/ 60325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8"/>
                  </a:moveTo>
                  <a:lnTo>
                    <a:pt x="178" y="113"/>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0" name="Freeform 17"/>
            <p:cNvSpPr>
              <a:spLocks/>
            </p:cNvSpPr>
            <p:nvPr/>
          </p:nvSpPr>
          <p:spPr bwMode="auto">
            <a:xfrm>
              <a:off x="787400" y="1095375"/>
              <a:ext cx="282575" cy="184150"/>
            </a:xfrm>
            <a:custGeom>
              <a:avLst/>
              <a:gdLst>
                <a:gd name="T0" fmla="*/ 0 w 178"/>
                <a:gd name="T1" fmla="*/ 60325 h 116"/>
                <a:gd name="T2" fmla="*/ 282575 w 178"/>
                <a:gd name="T3" fmla="*/ 184150 h 116"/>
                <a:gd name="T4" fmla="*/ 282575 w 178"/>
                <a:gd name="T5" fmla="*/ 123825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8"/>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1" name="Freeform 18"/>
            <p:cNvSpPr>
              <a:spLocks/>
            </p:cNvSpPr>
            <p:nvPr/>
          </p:nvSpPr>
          <p:spPr bwMode="auto">
            <a:xfrm>
              <a:off x="787400" y="9826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2" name="Freeform 19"/>
            <p:cNvSpPr>
              <a:spLocks/>
            </p:cNvSpPr>
            <p:nvPr/>
          </p:nvSpPr>
          <p:spPr bwMode="auto">
            <a:xfrm>
              <a:off x="787400" y="869950"/>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3" name="Freeform 20"/>
            <p:cNvSpPr>
              <a:spLocks/>
            </p:cNvSpPr>
            <p:nvPr/>
          </p:nvSpPr>
          <p:spPr bwMode="auto">
            <a:xfrm>
              <a:off x="787400" y="7524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4" name="Freeform 21"/>
            <p:cNvSpPr>
              <a:spLocks/>
            </p:cNvSpPr>
            <p:nvPr/>
          </p:nvSpPr>
          <p:spPr bwMode="auto">
            <a:xfrm>
              <a:off x="787400" y="6397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5" name="Freeform 22"/>
            <p:cNvSpPr>
              <a:spLocks/>
            </p:cNvSpPr>
            <p:nvPr/>
          </p:nvSpPr>
          <p:spPr bwMode="auto">
            <a:xfrm>
              <a:off x="787400" y="523875"/>
              <a:ext cx="282575" cy="184150"/>
            </a:xfrm>
            <a:custGeom>
              <a:avLst/>
              <a:gdLst>
                <a:gd name="T0" fmla="*/ 0 w 178"/>
                <a:gd name="T1" fmla="*/ 60325 h 116"/>
                <a:gd name="T2" fmla="*/ 282575 w 178"/>
                <a:gd name="T3" fmla="*/ 184150 h 116"/>
                <a:gd name="T4" fmla="*/ 282575 w 178"/>
                <a:gd name="T5" fmla="*/ 120650 h 116"/>
                <a:gd name="T6" fmla="*/ 0 w 178"/>
                <a:gd name="T7" fmla="*/ 0 h 116"/>
                <a:gd name="T8" fmla="*/ 0 w 178"/>
                <a:gd name="T9" fmla="*/ 60325 h 116"/>
                <a:gd name="T10" fmla="*/ 0 60000 65536"/>
                <a:gd name="T11" fmla="*/ 0 60000 65536"/>
                <a:gd name="T12" fmla="*/ 0 60000 65536"/>
                <a:gd name="T13" fmla="*/ 0 60000 65536"/>
                <a:gd name="T14" fmla="*/ 0 60000 65536"/>
                <a:gd name="T15" fmla="*/ 0 w 178"/>
                <a:gd name="T16" fmla="*/ 0 h 116"/>
                <a:gd name="T17" fmla="*/ 178 w 178"/>
                <a:gd name="T18" fmla="*/ 116 h 116"/>
              </a:gdLst>
              <a:ahLst/>
              <a:cxnLst>
                <a:cxn ang="T10">
                  <a:pos x="T0" y="T1"/>
                </a:cxn>
                <a:cxn ang="T11">
                  <a:pos x="T2" y="T3"/>
                </a:cxn>
                <a:cxn ang="T12">
                  <a:pos x="T4" y="T5"/>
                </a:cxn>
                <a:cxn ang="T13">
                  <a:pos x="T6" y="T7"/>
                </a:cxn>
                <a:cxn ang="T14">
                  <a:pos x="T8" y="T9"/>
                </a:cxn>
              </a:cxnLst>
              <a:rect l="T15" t="T16" r="T17" b="T18"/>
              <a:pathLst>
                <a:path w="178" h="116">
                  <a:moveTo>
                    <a:pt x="0" y="38"/>
                  </a:moveTo>
                  <a:lnTo>
                    <a:pt x="178" y="116"/>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6" name="Freeform 23"/>
            <p:cNvSpPr>
              <a:spLocks/>
            </p:cNvSpPr>
            <p:nvPr/>
          </p:nvSpPr>
          <p:spPr bwMode="auto">
            <a:xfrm>
              <a:off x="787400" y="411163"/>
              <a:ext cx="282575" cy="179388"/>
            </a:xfrm>
            <a:custGeom>
              <a:avLst/>
              <a:gdLst>
                <a:gd name="T0" fmla="*/ 0 w 178"/>
                <a:gd name="T1" fmla="*/ 58738 h 113"/>
                <a:gd name="T2" fmla="*/ 282575 w 178"/>
                <a:gd name="T3" fmla="*/ 179388 h 113"/>
                <a:gd name="T4" fmla="*/ 282575 w 178"/>
                <a:gd name="T5" fmla="*/ 119063 h 113"/>
                <a:gd name="T6" fmla="*/ 0 w 178"/>
                <a:gd name="T7" fmla="*/ 0 h 113"/>
                <a:gd name="T8" fmla="*/ 0 w 178"/>
                <a:gd name="T9" fmla="*/ 58738 h 113"/>
                <a:gd name="T10" fmla="*/ 0 60000 65536"/>
                <a:gd name="T11" fmla="*/ 0 60000 65536"/>
                <a:gd name="T12" fmla="*/ 0 60000 65536"/>
                <a:gd name="T13" fmla="*/ 0 60000 65536"/>
                <a:gd name="T14" fmla="*/ 0 60000 65536"/>
                <a:gd name="T15" fmla="*/ 0 w 178"/>
                <a:gd name="T16" fmla="*/ 0 h 113"/>
                <a:gd name="T17" fmla="*/ 178 w 178"/>
                <a:gd name="T18" fmla="*/ 113 h 113"/>
              </a:gdLst>
              <a:ahLst/>
              <a:cxnLst>
                <a:cxn ang="T10">
                  <a:pos x="T0" y="T1"/>
                </a:cxn>
                <a:cxn ang="T11">
                  <a:pos x="T2" y="T3"/>
                </a:cxn>
                <a:cxn ang="T12">
                  <a:pos x="T4" y="T5"/>
                </a:cxn>
                <a:cxn ang="T13">
                  <a:pos x="T6" y="T7"/>
                </a:cxn>
                <a:cxn ang="T14">
                  <a:pos x="T8" y="T9"/>
                </a:cxn>
              </a:cxnLst>
              <a:rect l="T15" t="T16" r="T17" b="T18"/>
              <a:pathLst>
                <a:path w="178" h="113">
                  <a:moveTo>
                    <a:pt x="0" y="37"/>
                  </a:moveTo>
                  <a:lnTo>
                    <a:pt x="178" y="113"/>
                  </a:lnTo>
                  <a:lnTo>
                    <a:pt x="178" y="75"/>
                  </a:lnTo>
                  <a:lnTo>
                    <a:pt x="0" y="0"/>
                  </a:lnTo>
                  <a:lnTo>
                    <a:pt x="0" y="37"/>
                  </a:lnTo>
                  <a:close/>
                </a:path>
              </a:pathLst>
            </a:custGeom>
            <a:solidFill>
              <a:srgbClr val="F6B86B"/>
            </a:solidFill>
            <a:ln w="9525">
              <a:noFill/>
              <a:round/>
              <a:headEnd/>
              <a:tailEnd/>
            </a:ln>
          </p:spPr>
          <p:txBody>
            <a:bodyPr/>
            <a:lstStyle/>
            <a:p>
              <a:endParaRPr lang="zh-CN" altLang="en-US"/>
            </a:p>
          </p:txBody>
        </p:sp>
        <p:sp>
          <p:nvSpPr>
            <p:cNvPr id="64537" name="Freeform 24"/>
            <p:cNvSpPr>
              <a:spLocks/>
            </p:cNvSpPr>
            <p:nvPr/>
          </p:nvSpPr>
          <p:spPr bwMode="auto">
            <a:xfrm>
              <a:off x="787400" y="2968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8" name="Freeform 25"/>
            <p:cNvSpPr>
              <a:spLocks/>
            </p:cNvSpPr>
            <p:nvPr/>
          </p:nvSpPr>
          <p:spPr bwMode="auto">
            <a:xfrm>
              <a:off x="787400" y="180975"/>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39" name="Freeform 26"/>
            <p:cNvSpPr>
              <a:spLocks/>
            </p:cNvSpPr>
            <p:nvPr/>
          </p:nvSpPr>
          <p:spPr bwMode="auto">
            <a:xfrm>
              <a:off x="787400" y="68263"/>
              <a:ext cx="282575" cy="180975"/>
            </a:xfrm>
            <a:custGeom>
              <a:avLst/>
              <a:gdLst>
                <a:gd name="T0" fmla="*/ 0 w 178"/>
                <a:gd name="T1" fmla="*/ 60325 h 114"/>
                <a:gd name="T2" fmla="*/ 282575 w 178"/>
                <a:gd name="T3" fmla="*/ 180975 h 114"/>
                <a:gd name="T4" fmla="*/ 282575 w 178"/>
                <a:gd name="T5" fmla="*/ 120650 h 114"/>
                <a:gd name="T6" fmla="*/ 0 w 178"/>
                <a:gd name="T7" fmla="*/ 0 h 114"/>
                <a:gd name="T8" fmla="*/ 0 w 178"/>
                <a:gd name="T9" fmla="*/ 60325 h 114"/>
                <a:gd name="T10" fmla="*/ 0 60000 65536"/>
                <a:gd name="T11" fmla="*/ 0 60000 65536"/>
                <a:gd name="T12" fmla="*/ 0 60000 65536"/>
                <a:gd name="T13" fmla="*/ 0 60000 65536"/>
                <a:gd name="T14" fmla="*/ 0 60000 65536"/>
                <a:gd name="T15" fmla="*/ 0 w 178"/>
                <a:gd name="T16" fmla="*/ 0 h 114"/>
                <a:gd name="T17" fmla="*/ 178 w 178"/>
                <a:gd name="T18" fmla="*/ 114 h 114"/>
              </a:gdLst>
              <a:ahLst/>
              <a:cxnLst>
                <a:cxn ang="T10">
                  <a:pos x="T0" y="T1"/>
                </a:cxn>
                <a:cxn ang="T11">
                  <a:pos x="T2" y="T3"/>
                </a:cxn>
                <a:cxn ang="T12">
                  <a:pos x="T4" y="T5"/>
                </a:cxn>
                <a:cxn ang="T13">
                  <a:pos x="T6" y="T7"/>
                </a:cxn>
                <a:cxn ang="T14">
                  <a:pos x="T8" y="T9"/>
                </a:cxn>
              </a:cxnLst>
              <a:rect l="T15" t="T16" r="T17" b="T18"/>
              <a:pathLst>
                <a:path w="178" h="114">
                  <a:moveTo>
                    <a:pt x="0" y="38"/>
                  </a:moveTo>
                  <a:lnTo>
                    <a:pt x="178" y="114"/>
                  </a:lnTo>
                  <a:lnTo>
                    <a:pt x="178" y="76"/>
                  </a:lnTo>
                  <a:lnTo>
                    <a:pt x="0" y="0"/>
                  </a:lnTo>
                  <a:lnTo>
                    <a:pt x="0" y="38"/>
                  </a:lnTo>
                  <a:close/>
                </a:path>
              </a:pathLst>
            </a:custGeom>
            <a:solidFill>
              <a:srgbClr val="F6B86B"/>
            </a:solidFill>
            <a:ln w="9525">
              <a:noFill/>
              <a:round/>
              <a:headEnd/>
              <a:tailEnd/>
            </a:ln>
          </p:spPr>
          <p:txBody>
            <a:bodyPr/>
            <a:lstStyle/>
            <a:p>
              <a:endParaRPr lang="zh-CN" altLang="en-US"/>
            </a:p>
          </p:txBody>
        </p:sp>
        <p:sp>
          <p:nvSpPr>
            <p:cNvPr id="64540" name="Rectangle 27"/>
            <p:cNvSpPr>
              <a:spLocks noChangeArrowheads="1"/>
            </p:cNvSpPr>
            <p:nvPr/>
          </p:nvSpPr>
          <p:spPr bwMode="auto">
            <a:xfrm>
              <a:off x="1152525" y="285750"/>
              <a:ext cx="285750" cy="1370013"/>
            </a:xfrm>
            <a:prstGeom prst="rect">
              <a:avLst/>
            </a:prstGeom>
            <a:solidFill>
              <a:srgbClr val="F2E1C4"/>
            </a:solidFill>
            <a:ln w="9525">
              <a:noFill/>
              <a:miter lim="800000"/>
              <a:headEnd/>
              <a:tailEnd/>
            </a:ln>
          </p:spPr>
          <p:txBody>
            <a:bodyPr/>
            <a:lstStyle/>
            <a:p>
              <a:endParaRPr lang="zh-CN" altLang="en-US">
                <a:solidFill>
                  <a:srgbClr val="000000"/>
                </a:solidFill>
              </a:endParaRPr>
            </a:p>
          </p:txBody>
        </p:sp>
        <p:sp>
          <p:nvSpPr>
            <p:cNvPr id="64541" name="Rectangle 28"/>
            <p:cNvSpPr>
              <a:spLocks noChangeArrowheads="1"/>
            </p:cNvSpPr>
            <p:nvPr/>
          </p:nvSpPr>
          <p:spPr bwMode="auto">
            <a:xfrm>
              <a:off x="1152525" y="285750"/>
              <a:ext cx="285750" cy="12858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2" name="Rectangle 29"/>
            <p:cNvSpPr>
              <a:spLocks noChangeArrowheads="1"/>
            </p:cNvSpPr>
            <p:nvPr/>
          </p:nvSpPr>
          <p:spPr bwMode="auto">
            <a:xfrm>
              <a:off x="1254125" y="469900"/>
              <a:ext cx="85725" cy="1100138"/>
            </a:xfrm>
            <a:prstGeom prst="rect">
              <a:avLst/>
            </a:prstGeom>
            <a:solidFill>
              <a:srgbClr val="4A5B66"/>
            </a:solidFill>
            <a:ln w="9525">
              <a:noFill/>
              <a:miter lim="800000"/>
              <a:headEnd/>
              <a:tailEnd/>
            </a:ln>
          </p:spPr>
          <p:txBody>
            <a:bodyPr/>
            <a:lstStyle/>
            <a:p>
              <a:endParaRPr lang="zh-CN" altLang="en-US">
                <a:solidFill>
                  <a:srgbClr val="000000"/>
                </a:solidFill>
              </a:endParaRPr>
            </a:p>
          </p:txBody>
        </p:sp>
        <p:sp>
          <p:nvSpPr>
            <p:cNvPr id="64543" name="Rectangle 30"/>
            <p:cNvSpPr>
              <a:spLocks noChangeArrowheads="1"/>
            </p:cNvSpPr>
            <p:nvPr/>
          </p:nvSpPr>
          <p:spPr bwMode="auto">
            <a:xfrm>
              <a:off x="1438275" y="-463550"/>
              <a:ext cx="187325" cy="2119313"/>
            </a:xfrm>
            <a:prstGeom prst="rect">
              <a:avLst/>
            </a:prstGeom>
            <a:solidFill>
              <a:srgbClr val="DF5024"/>
            </a:solidFill>
            <a:ln w="9525">
              <a:noFill/>
              <a:miter lim="800000"/>
              <a:headEnd/>
              <a:tailEnd/>
            </a:ln>
          </p:spPr>
          <p:txBody>
            <a:bodyPr/>
            <a:lstStyle/>
            <a:p>
              <a:endParaRPr lang="zh-CN" altLang="en-US">
                <a:solidFill>
                  <a:srgbClr val="000000"/>
                </a:solidFill>
              </a:endParaRPr>
            </a:p>
          </p:txBody>
        </p:sp>
        <p:sp>
          <p:nvSpPr>
            <p:cNvPr id="64544" name="Rectangle 31"/>
            <p:cNvSpPr>
              <a:spLocks noChangeArrowheads="1"/>
            </p:cNvSpPr>
            <p:nvPr/>
          </p:nvSpPr>
          <p:spPr bwMode="auto">
            <a:xfrm>
              <a:off x="1482725" y="-39528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5" name="Rectangle 32"/>
            <p:cNvSpPr>
              <a:spLocks noChangeArrowheads="1"/>
            </p:cNvSpPr>
            <p:nvPr/>
          </p:nvSpPr>
          <p:spPr bwMode="auto">
            <a:xfrm>
              <a:off x="1482725" y="-161925"/>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6" name="Rectangle 33"/>
            <p:cNvSpPr>
              <a:spLocks noChangeArrowheads="1"/>
            </p:cNvSpPr>
            <p:nvPr/>
          </p:nvSpPr>
          <p:spPr bwMode="auto">
            <a:xfrm>
              <a:off x="1482725" y="71438"/>
              <a:ext cx="98425" cy="177800"/>
            </a:xfrm>
            <a:prstGeom prst="rect">
              <a:avLst/>
            </a:prstGeom>
            <a:solidFill>
              <a:srgbClr val="FFF7E8"/>
            </a:solidFill>
            <a:ln w="9525">
              <a:noFill/>
              <a:miter lim="800000"/>
              <a:headEnd/>
              <a:tailEnd/>
            </a:ln>
          </p:spPr>
          <p:txBody>
            <a:bodyPr/>
            <a:lstStyle/>
            <a:p>
              <a:endParaRPr lang="zh-CN" altLang="en-US">
                <a:solidFill>
                  <a:srgbClr val="000000"/>
                </a:solidFill>
              </a:endParaRPr>
            </a:p>
          </p:txBody>
        </p:sp>
        <p:sp>
          <p:nvSpPr>
            <p:cNvPr id="64547" name="Oval 34"/>
            <p:cNvSpPr>
              <a:spLocks noChangeArrowheads="1"/>
            </p:cNvSpPr>
            <p:nvPr/>
          </p:nvSpPr>
          <p:spPr bwMode="auto">
            <a:xfrm>
              <a:off x="3373438" y="1524000"/>
              <a:ext cx="257175"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8" name="Oval 35"/>
            <p:cNvSpPr>
              <a:spLocks noChangeArrowheads="1"/>
            </p:cNvSpPr>
            <p:nvPr/>
          </p:nvSpPr>
          <p:spPr bwMode="auto">
            <a:xfrm>
              <a:off x="3656013" y="1524000"/>
              <a:ext cx="255587" cy="14763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49" name="Oval 36"/>
            <p:cNvSpPr>
              <a:spLocks noChangeArrowheads="1"/>
            </p:cNvSpPr>
            <p:nvPr/>
          </p:nvSpPr>
          <p:spPr bwMode="auto">
            <a:xfrm>
              <a:off x="3351213" y="519113"/>
              <a:ext cx="180975"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0" name="Oval 37"/>
            <p:cNvSpPr>
              <a:spLocks noChangeArrowheads="1"/>
            </p:cNvSpPr>
            <p:nvPr/>
          </p:nvSpPr>
          <p:spPr bwMode="auto">
            <a:xfrm>
              <a:off x="3400425"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1" name="Oval 38"/>
            <p:cNvSpPr>
              <a:spLocks noChangeArrowheads="1"/>
            </p:cNvSpPr>
            <p:nvPr/>
          </p:nvSpPr>
          <p:spPr bwMode="auto">
            <a:xfrm>
              <a:off x="3757613" y="519113"/>
              <a:ext cx="176212" cy="177800"/>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52" name="Oval 39"/>
            <p:cNvSpPr>
              <a:spLocks noChangeArrowheads="1"/>
            </p:cNvSpPr>
            <p:nvPr/>
          </p:nvSpPr>
          <p:spPr bwMode="auto">
            <a:xfrm>
              <a:off x="3776663" y="573088"/>
              <a:ext cx="109537" cy="107950"/>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53" name="Freeform 40"/>
            <p:cNvSpPr>
              <a:spLocks/>
            </p:cNvSpPr>
            <p:nvPr/>
          </p:nvSpPr>
          <p:spPr bwMode="auto">
            <a:xfrm>
              <a:off x="2374900" y="919163"/>
              <a:ext cx="1176337" cy="996950"/>
            </a:xfrm>
            <a:custGeom>
              <a:avLst/>
              <a:gdLst>
                <a:gd name="T0" fmla="*/ 1097413 w 313"/>
                <a:gd name="T1" fmla="*/ 304728 h 265"/>
                <a:gd name="T2" fmla="*/ 108990 w 313"/>
                <a:gd name="T3" fmla="*/ 549263 h 265"/>
                <a:gd name="T4" fmla="*/ 1097413 w 313"/>
                <a:gd name="T5" fmla="*/ 304728 h 265"/>
                <a:gd name="T6" fmla="*/ 0 60000 65536"/>
                <a:gd name="T7" fmla="*/ 0 60000 65536"/>
                <a:gd name="T8" fmla="*/ 0 60000 65536"/>
                <a:gd name="T9" fmla="*/ 0 w 313"/>
                <a:gd name="T10" fmla="*/ 0 h 265"/>
                <a:gd name="T11" fmla="*/ 313 w 313"/>
                <a:gd name="T12" fmla="*/ 265 h 265"/>
              </a:gdLst>
              <a:ahLst/>
              <a:cxnLst>
                <a:cxn ang="T6">
                  <a:pos x="T0" y="T1"/>
                </a:cxn>
                <a:cxn ang="T7">
                  <a:pos x="T2" y="T3"/>
                </a:cxn>
                <a:cxn ang="T8">
                  <a:pos x="T4" y="T5"/>
                </a:cxn>
              </a:cxnLst>
              <a:rect l="T9" t="T10" r="T11" b="T12"/>
              <a:pathLst>
                <a:path w="313" h="265">
                  <a:moveTo>
                    <a:pt x="292" y="81"/>
                  </a:moveTo>
                  <a:cubicBezTo>
                    <a:pt x="313" y="162"/>
                    <a:pt x="58" y="265"/>
                    <a:pt x="29" y="146"/>
                  </a:cubicBezTo>
                  <a:cubicBezTo>
                    <a:pt x="0" y="27"/>
                    <a:pt x="272" y="0"/>
                    <a:pt x="292" y="81"/>
                  </a:cubicBezTo>
                  <a:close/>
                </a:path>
              </a:pathLst>
            </a:custGeom>
            <a:solidFill>
              <a:srgbClr val="392214"/>
            </a:solidFill>
            <a:ln w="9525">
              <a:noFill/>
              <a:round/>
              <a:headEnd/>
              <a:tailEnd/>
            </a:ln>
          </p:spPr>
          <p:txBody>
            <a:bodyPr/>
            <a:lstStyle/>
            <a:p>
              <a:endParaRPr lang="zh-CN" altLang="en-US"/>
            </a:p>
          </p:txBody>
        </p:sp>
        <p:sp>
          <p:nvSpPr>
            <p:cNvPr id="64554" name="Freeform 41"/>
            <p:cNvSpPr>
              <a:spLocks noEditPoints="1"/>
            </p:cNvSpPr>
            <p:nvPr/>
          </p:nvSpPr>
          <p:spPr bwMode="auto">
            <a:xfrm>
              <a:off x="2501900" y="1087438"/>
              <a:ext cx="947737" cy="538163"/>
            </a:xfrm>
            <a:custGeom>
              <a:avLst/>
              <a:gdLst>
                <a:gd name="T0" fmla="*/ 876281 w 252"/>
                <a:gd name="T1" fmla="*/ 282253 h 143"/>
                <a:gd name="T2" fmla="*/ 876281 w 252"/>
                <a:gd name="T3" fmla="*/ 90321 h 143"/>
                <a:gd name="T4" fmla="*/ 876281 w 252"/>
                <a:gd name="T5" fmla="*/ 90321 h 143"/>
                <a:gd name="T6" fmla="*/ 876281 w 252"/>
                <a:gd name="T7" fmla="*/ 282253 h 143"/>
                <a:gd name="T8" fmla="*/ 823629 w 252"/>
                <a:gd name="T9" fmla="*/ 37634 h 143"/>
                <a:gd name="T10" fmla="*/ 831150 w 252"/>
                <a:gd name="T11" fmla="*/ 342467 h 143"/>
                <a:gd name="T12" fmla="*/ 774737 w 252"/>
                <a:gd name="T13" fmla="*/ 112901 h 143"/>
                <a:gd name="T14" fmla="*/ 774737 w 252"/>
                <a:gd name="T15" fmla="*/ 112901 h 143"/>
                <a:gd name="T16" fmla="*/ 718324 w 252"/>
                <a:gd name="T17" fmla="*/ 417735 h 143"/>
                <a:gd name="T18" fmla="*/ 733368 w 252"/>
                <a:gd name="T19" fmla="*/ 11290 h 143"/>
                <a:gd name="T20" fmla="*/ 759694 w 252"/>
                <a:gd name="T21" fmla="*/ 395155 h 143"/>
                <a:gd name="T22" fmla="*/ 673194 w 252"/>
                <a:gd name="T23" fmla="*/ 131718 h 143"/>
                <a:gd name="T24" fmla="*/ 673194 w 252"/>
                <a:gd name="T25" fmla="*/ 131718 h 143"/>
                <a:gd name="T26" fmla="*/ 613020 w 252"/>
                <a:gd name="T27" fmla="*/ 466659 h 143"/>
                <a:gd name="T28" fmla="*/ 639346 w 252"/>
                <a:gd name="T29" fmla="*/ 3763 h 143"/>
                <a:gd name="T30" fmla="*/ 650629 w 252"/>
                <a:gd name="T31" fmla="*/ 451605 h 143"/>
                <a:gd name="T32" fmla="*/ 575412 w 252"/>
                <a:gd name="T33" fmla="*/ 150535 h 143"/>
                <a:gd name="T34" fmla="*/ 575412 w 252"/>
                <a:gd name="T35" fmla="*/ 150535 h 143"/>
                <a:gd name="T36" fmla="*/ 511477 w 252"/>
                <a:gd name="T37" fmla="*/ 504293 h 143"/>
                <a:gd name="T38" fmla="*/ 541564 w 252"/>
                <a:gd name="T39" fmla="*/ 3763 h 143"/>
                <a:gd name="T40" fmla="*/ 549086 w 252"/>
                <a:gd name="T41" fmla="*/ 493002 h 143"/>
                <a:gd name="T42" fmla="*/ 473869 w 252"/>
                <a:gd name="T43" fmla="*/ 165589 h 143"/>
                <a:gd name="T44" fmla="*/ 473869 w 252"/>
                <a:gd name="T45" fmla="*/ 165589 h 143"/>
                <a:gd name="T46" fmla="*/ 409934 w 252"/>
                <a:gd name="T47" fmla="*/ 526873 h 143"/>
                <a:gd name="T48" fmla="*/ 443782 w 252"/>
                <a:gd name="T49" fmla="*/ 11290 h 143"/>
                <a:gd name="T50" fmla="*/ 443782 w 252"/>
                <a:gd name="T51" fmla="*/ 519346 h 143"/>
                <a:gd name="T52" fmla="*/ 376086 w 252"/>
                <a:gd name="T53" fmla="*/ 180642 h 143"/>
                <a:gd name="T54" fmla="*/ 376086 w 252"/>
                <a:gd name="T55" fmla="*/ 180642 h 143"/>
                <a:gd name="T56" fmla="*/ 308391 w 252"/>
                <a:gd name="T57" fmla="*/ 538163 h 143"/>
                <a:gd name="T58" fmla="*/ 342238 w 252"/>
                <a:gd name="T59" fmla="*/ 33870 h 143"/>
                <a:gd name="T60" fmla="*/ 345999 w 252"/>
                <a:gd name="T61" fmla="*/ 534400 h 143"/>
                <a:gd name="T62" fmla="*/ 274543 w 252"/>
                <a:gd name="T63" fmla="*/ 195696 h 143"/>
                <a:gd name="T64" fmla="*/ 274543 w 252"/>
                <a:gd name="T65" fmla="*/ 195696 h 143"/>
                <a:gd name="T66" fmla="*/ 214369 w 252"/>
                <a:gd name="T67" fmla="*/ 530636 h 143"/>
                <a:gd name="T68" fmla="*/ 236934 w 252"/>
                <a:gd name="T69" fmla="*/ 67741 h 143"/>
                <a:gd name="T70" fmla="*/ 248217 w 252"/>
                <a:gd name="T71" fmla="*/ 534400 h 143"/>
                <a:gd name="T72" fmla="*/ 176760 w 252"/>
                <a:gd name="T73" fmla="*/ 203222 h 143"/>
                <a:gd name="T74" fmla="*/ 176760 w 252"/>
                <a:gd name="T75" fmla="*/ 203222 h 143"/>
                <a:gd name="T76" fmla="*/ 124108 w 252"/>
                <a:gd name="T77" fmla="*/ 504293 h 143"/>
                <a:gd name="T78" fmla="*/ 131630 w 252"/>
                <a:gd name="T79" fmla="*/ 124191 h 143"/>
                <a:gd name="T80" fmla="*/ 154195 w 252"/>
                <a:gd name="T81" fmla="*/ 515583 h 143"/>
                <a:gd name="T82" fmla="*/ 78978 w 252"/>
                <a:gd name="T83" fmla="*/ 214513 h 143"/>
                <a:gd name="T84" fmla="*/ 78978 w 252"/>
                <a:gd name="T85" fmla="*/ 214513 h 143"/>
                <a:gd name="T86" fmla="*/ 41369 w 252"/>
                <a:gd name="T87" fmla="*/ 425262 h 143"/>
                <a:gd name="T88" fmla="*/ 78978 w 252"/>
                <a:gd name="T89" fmla="*/ 406445 h 143"/>
                <a:gd name="T90" fmla="*/ 78978 w 252"/>
                <a:gd name="T91" fmla="*/ 406445 h 1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143"/>
                <a:gd name="T140" fmla="*/ 252 w 252"/>
                <a:gd name="T141" fmla="*/ 143 h 1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solidFill>
            <a:ln w="9525">
              <a:noFill/>
              <a:round/>
              <a:headEnd/>
              <a:tailEnd/>
            </a:ln>
          </p:spPr>
          <p:txBody>
            <a:bodyPr/>
            <a:lstStyle/>
            <a:p>
              <a:endParaRPr lang="zh-CN" altLang="en-US"/>
            </a:p>
          </p:txBody>
        </p:sp>
        <p:sp>
          <p:nvSpPr>
            <p:cNvPr id="64555" name="Freeform 42"/>
            <p:cNvSpPr>
              <a:spLocks/>
            </p:cNvSpPr>
            <p:nvPr/>
          </p:nvSpPr>
          <p:spPr bwMode="auto">
            <a:xfrm>
              <a:off x="2930525" y="606425"/>
              <a:ext cx="1425575" cy="993775"/>
            </a:xfrm>
            <a:custGeom>
              <a:avLst/>
              <a:gdLst>
                <a:gd name="T0" fmla="*/ 714668 w 379"/>
                <a:gd name="T1" fmla="*/ 0 h 264"/>
                <a:gd name="T2" fmla="*/ 714668 w 379"/>
                <a:gd name="T3" fmla="*/ 993775 h 264"/>
                <a:gd name="T4" fmla="*/ 714668 w 379"/>
                <a:gd name="T5" fmla="*/ 0 h 264"/>
                <a:gd name="T6" fmla="*/ 0 60000 65536"/>
                <a:gd name="T7" fmla="*/ 0 60000 65536"/>
                <a:gd name="T8" fmla="*/ 0 60000 65536"/>
                <a:gd name="T9" fmla="*/ 0 w 379"/>
                <a:gd name="T10" fmla="*/ 0 h 264"/>
                <a:gd name="T11" fmla="*/ 379 w 379"/>
                <a:gd name="T12" fmla="*/ 264 h 264"/>
              </a:gdLst>
              <a:ahLst/>
              <a:cxnLst>
                <a:cxn ang="T6">
                  <a:pos x="T0" y="T1"/>
                </a:cxn>
                <a:cxn ang="T7">
                  <a:pos x="T2" y="T3"/>
                </a:cxn>
                <a:cxn ang="T8">
                  <a:pos x="T4" y="T5"/>
                </a:cxn>
              </a:cxnLst>
              <a:rect l="T9" t="T10" r="T11" b="T12"/>
              <a:pathLst>
                <a:path w="379" h="264">
                  <a:moveTo>
                    <a:pt x="190" y="0"/>
                  </a:moveTo>
                  <a:cubicBezTo>
                    <a:pt x="322" y="0"/>
                    <a:pt x="379" y="264"/>
                    <a:pt x="190" y="264"/>
                  </a:cubicBezTo>
                  <a:cubicBezTo>
                    <a:pt x="0" y="264"/>
                    <a:pt x="58" y="0"/>
                    <a:pt x="190" y="0"/>
                  </a:cubicBezTo>
                  <a:close/>
                </a:path>
              </a:pathLst>
            </a:custGeom>
            <a:solidFill>
              <a:srgbClr val="392214"/>
            </a:solidFill>
            <a:ln w="9525">
              <a:noFill/>
              <a:round/>
              <a:headEnd/>
              <a:tailEnd/>
            </a:ln>
          </p:spPr>
          <p:txBody>
            <a:bodyPr/>
            <a:lstStyle/>
            <a:p>
              <a:endParaRPr lang="zh-CN" altLang="en-US"/>
            </a:p>
          </p:txBody>
        </p:sp>
        <p:sp>
          <p:nvSpPr>
            <p:cNvPr id="64556" name="Freeform 43"/>
            <p:cNvSpPr>
              <a:spLocks/>
            </p:cNvSpPr>
            <p:nvPr/>
          </p:nvSpPr>
          <p:spPr bwMode="auto">
            <a:xfrm>
              <a:off x="2987675" y="644525"/>
              <a:ext cx="1311275" cy="917575"/>
            </a:xfrm>
            <a:custGeom>
              <a:avLst/>
              <a:gdLst>
                <a:gd name="T0" fmla="*/ 657516 w 349"/>
                <a:gd name="T1" fmla="*/ 0 h 244"/>
                <a:gd name="T2" fmla="*/ 657516 w 349"/>
                <a:gd name="T3" fmla="*/ 917575 h 244"/>
                <a:gd name="T4" fmla="*/ 657516 w 349"/>
                <a:gd name="T5" fmla="*/ 0 h 244"/>
                <a:gd name="T6" fmla="*/ 0 60000 65536"/>
                <a:gd name="T7" fmla="*/ 0 60000 65536"/>
                <a:gd name="T8" fmla="*/ 0 60000 65536"/>
                <a:gd name="T9" fmla="*/ 0 w 349"/>
                <a:gd name="T10" fmla="*/ 0 h 244"/>
                <a:gd name="T11" fmla="*/ 349 w 349"/>
                <a:gd name="T12" fmla="*/ 244 h 244"/>
              </a:gdLst>
              <a:ahLst/>
              <a:cxnLst>
                <a:cxn ang="T6">
                  <a:pos x="T0" y="T1"/>
                </a:cxn>
                <a:cxn ang="T7">
                  <a:pos x="T2" y="T3"/>
                </a:cxn>
                <a:cxn ang="T8">
                  <a:pos x="T4" y="T5"/>
                </a:cxn>
              </a:cxnLst>
              <a:rect l="T9" t="T10" r="T11" b="T12"/>
              <a:pathLst>
                <a:path w="349" h="244">
                  <a:moveTo>
                    <a:pt x="175" y="0"/>
                  </a:moveTo>
                  <a:cubicBezTo>
                    <a:pt x="296" y="0"/>
                    <a:pt x="349" y="244"/>
                    <a:pt x="175" y="244"/>
                  </a:cubicBezTo>
                  <a:cubicBezTo>
                    <a:pt x="0" y="244"/>
                    <a:pt x="53" y="0"/>
                    <a:pt x="175" y="0"/>
                  </a:cubicBezTo>
                  <a:close/>
                </a:path>
              </a:pathLst>
            </a:custGeom>
            <a:solidFill>
              <a:srgbClr val="9B5C29"/>
            </a:solidFill>
            <a:ln w="9525">
              <a:noFill/>
              <a:round/>
              <a:headEnd/>
              <a:tailEnd/>
            </a:ln>
          </p:spPr>
          <p:txBody>
            <a:bodyPr/>
            <a:lstStyle/>
            <a:p>
              <a:endParaRPr lang="zh-CN" altLang="en-US"/>
            </a:p>
          </p:txBody>
        </p:sp>
        <p:sp>
          <p:nvSpPr>
            <p:cNvPr id="64557" name="Freeform 44"/>
            <p:cNvSpPr>
              <a:spLocks/>
            </p:cNvSpPr>
            <p:nvPr/>
          </p:nvSpPr>
          <p:spPr bwMode="auto">
            <a:xfrm>
              <a:off x="3565525" y="941388"/>
              <a:ext cx="153987" cy="139700"/>
            </a:xfrm>
            <a:custGeom>
              <a:avLst/>
              <a:gdLst>
                <a:gd name="T0" fmla="*/ 56337 w 41"/>
                <a:gd name="T1" fmla="*/ 0 h 37"/>
                <a:gd name="T2" fmla="*/ 101406 w 41"/>
                <a:gd name="T3" fmla="*/ 0 h 37"/>
                <a:gd name="T4" fmla="*/ 150231 w 41"/>
                <a:gd name="T5" fmla="*/ 33981 h 37"/>
                <a:gd name="T6" fmla="*/ 93895 w 41"/>
                <a:gd name="T7" fmla="*/ 139700 h 37"/>
                <a:gd name="T8" fmla="*/ 63848 w 41"/>
                <a:gd name="T9" fmla="*/ 139700 h 37"/>
                <a:gd name="T10" fmla="*/ 3756 w 41"/>
                <a:gd name="T11" fmla="*/ 33981 h 37"/>
                <a:gd name="T12" fmla="*/ 56337 w 41"/>
                <a:gd name="T13" fmla="*/ 0 h 37"/>
                <a:gd name="T14" fmla="*/ 0 60000 65536"/>
                <a:gd name="T15" fmla="*/ 0 60000 65536"/>
                <a:gd name="T16" fmla="*/ 0 60000 65536"/>
                <a:gd name="T17" fmla="*/ 0 60000 65536"/>
                <a:gd name="T18" fmla="*/ 0 60000 65536"/>
                <a:gd name="T19" fmla="*/ 0 60000 65536"/>
                <a:gd name="T20" fmla="*/ 0 60000 65536"/>
                <a:gd name="T21" fmla="*/ 0 w 41"/>
                <a:gd name="T22" fmla="*/ 0 h 37"/>
                <a:gd name="T23" fmla="*/ 41 w 4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solidFill>
            <a:ln w="9525">
              <a:noFill/>
              <a:round/>
              <a:headEnd/>
              <a:tailEnd/>
            </a:ln>
          </p:spPr>
          <p:txBody>
            <a:bodyPr/>
            <a:lstStyle/>
            <a:p>
              <a:endParaRPr lang="zh-CN" altLang="en-US"/>
            </a:p>
          </p:txBody>
        </p:sp>
        <p:sp>
          <p:nvSpPr>
            <p:cNvPr id="64558" name="Rectangle 45"/>
            <p:cNvSpPr>
              <a:spLocks noChangeArrowheads="1"/>
            </p:cNvSpPr>
            <p:nvPr/>
          </p:nvSpPr>
          <p:spPr bwMode="auto">
            <a:xfrm>
              <a:off x="3636963" y="982663"/>
              <a:ext cx="11112" cy="109538"/>
            </a:xfrm>
            <a:prstGeom prst="rect">
              <a:avLst/>
            </a:prstGeom>
            <a:solidFill>
              <a:srgbClr val="9B5C29"/>
            </a:solidFill>
            <a:ln w="9525">
              <a:noFill/>
              <a:miter lim="800000"/>
              <a:headEnd/>
              <a:tailEnd/>
            </a:ln>
          </p:spPr>
          <p:txBody>
            <a:bodyPr/>
            <a:lstStyle/>
            <a:p>
              <a:endParaRPr lang="zh-CN" altLang="en-US">
                <a:solidFill>
                  <a:srgbClr val="000000"/>
                </a:solidFill>
              </a:endParaRPr>
            </a:p>
          </p:txBody>
        </p:sp>
        <p:sp>
          <p:nvSpPr>
            <p:cNvPr id="64559" name="Oval 46"/>
            <p:cNvSpPr>
              <a:spLocks noChangeArrowheads="1"/>
            </p:cNvSpPr>
            <p:nvPr/>
          </p:nvSpPr>
          <p:spPr bwMode="auto">
            <a:xfrm>
              <a:off x="3487738" y="836613"/>
              <a:ext cx="314325" cy="165100"/>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60" name="Oval 47"/>
            <p:cNvSpPr>
              <a:spLocks noChangeArrowheads="1"/>
            </p:cNvSpPr>
            <p:nvPr/>
          </p:nvSpPr>
          <p:spPr bwMode="auto">
            <a:xfrm>
              <a:off x="3524250" y="862013"/>
              <a:ext cx="241300" cy="112713"/>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1" name="Oval 48"/>
            <p:cNvSpPr>
              <a:spLocks noChangeArrowheads="1"/>
            </p:cNvSpPr>
            <p:nvPr/>
          </p:nvSpPr>
          <p:spPr bwMode="auto">
            <a:xfrm>
              <a:off x="3573463" y="685800"/>
              <a:ext cx="49212"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2" name="Oval 49"/>
            <p:cNvSpPr>
              <a:spLocks noChangeArrowheads="1"/>
            </p:cNvSpPr>
            <p:nvPr/>
          </p:nvSpPr>
          <p:spPr bwMode="auto">
            <a:xfrm>
              <a:off x="3667125" y="685800"/>
              <a:ext cx="46037" cy="14287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3" name="Oval 50"/>
            <p:cNvSpPr>
              <a:spLocks noChangeArrowheads="1"/>
            </p:cNvSpPr>
            <p:nvPr/>
          </p:nvSpPr>
          <p:spPr bwMode="auto">
            <a:xfrm>
              <a:off x="3562350" y="869950"/>
              <a:ext cx="161925" cy="68263"/>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64" name="Oval 51"/>
            <p:cNvSpPr>
              <a:spLocks noChangeArrowheads="1"/>
            </p:cNvSpPr>
            <p:nvPr/>
          </p:nvSpPr>
          <p:spPr bwMode="auto">
            <a:xfrm>
              <a:off x="3433763" y="1122363"/>
              <a:ext cx="417512" cy="414338"/>
            </a:xfrm>
            <a:prstGeom prst="ellipse">
              <a:avLst/>
            </a:prstGeom>
            <a:solidFill>
              <a:srgbClr val="FFF7E8"/>
            </a:solidFill>
            <a:ln w="9525">
              <a:noFill/>
              <a:round/>
              <a:headEnd/>
              <a:tailEnd/>
            </a:ln>
          </p:spPr>
          <p:txBody>
            <a:bodyPr/>
            <a:lstStyle/>
            <a:p>
              <a:endParaRPr lang="zh-CN" altLang="en-US">
                <a:solidFill>
                  <a:srgbClr val="000000"/>
                </a:solidFill>
              </a:endParaRPr>
            </a:p>
          </p:txBody>
        </p:sp>
        <p:sp>
          <p:nvSpPr>
            <p:cNvPr id="64565" name="Freeform 52"/>
            <p:cNvSpPr>
              <a:spLocks/>
            </p:cNvSpPr>
            <p:nvPr/>
          </p:nvSpPr>
          <p:spPr bwMode="auto">
            <a:xfrm>
              <a:off x="3630613" y="1177925"/>
              <a:ext cx="25400" cy="150813"/>
            </a:xfrm>
            <a:custGeom>
              <a:avLst/>
              <a:gdLst>
                <a:gd name="T0" fmla="*/ 14514 w 7"/>
                <a:gd name="T1" fmla="*/ 0 h 40"/>
                <a:gd name="T2" fmla="*/ 14514 w 7"/>
                <a:gd name="T3" fmla="*/ 0 h 40"/>
                <a:gd name="T4" fmla="*/ 25400 w 7"/>
                <a:gd name="T5" fmla="*/ 11311 h 40"/>
                <a:gd name="T6" fmla="*/ 25400 w 7"/>
                <a:gd name="T7" fmla="*/ 139502 h 40"/>
                <a:gd name="T8" fmla="*/ 14514 w 7"/>
                <a:gd name="T9" fmla="*/ 150813 h 40"/>
                <a:gd name="T10" fmla="*/ 14514 w 7"/>
                <a:gd name="T11" fmla="*/ 150813 h 40"/>
                <a:gd name="T12" fmla="*/ 0 w 7"/>
                <a:gd name="T13" fmla="*/ 139502 h 40"/>
                <a:gd name="T14" fmla="*/ 0 w 7"/>
                <a:gd name="T15" fmla="*/ 11311 h 40"/>
                <a:gd name="T16" fmla="*/ 14514 w 7"/>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40"/>
                <a:gd name="T29" fmla="*/ 7 w 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solidFill>
            <a:ln w="9525">
              <a:noFill/>
              <a:round/>
              <a:headEnd/>
              <a:tailEnd/>
            </a:ln>
          </p:spPr>
          <p:txBody>
            <a:bodyPr/>
            <a:lstStyle/>
            <a:p>
              <a:endParaRPr lang="zh-CN" altLang="en-US"/>
            </a:p>
          </p:txBody>
        </p:sp>
        <p:sp>
          <p:nvSpPr>
            <p:cNvPr id="64566" name="Freeform 53"/>
            <p:cNvSpPr>
              <a:spLocks/>
            </p:cNvSpPr>
            <p:nvPr/>
          </p:nvSpPr>
          <p:spPr bwMode="auto">
            <a:xfrm>
              <a:off x="3543300" y="1238250"/>
              <a:ext cx="104775" cy="95250"/>
            </a:xfrm>
            <a:custGeom>
              <a:avLst/>
              <a:gdLst>
                <a:gd name="T0" fmla="*/ 3742 w 28"/>
                <a:gd name="T1" fmla="*/ 3810 h 25"/>
                <a:gd name="T2" fmla="*/ 3742 w 28"/>
                <a:gd name="T3" fmla="*/ 3810 h 25"/>
                <a:gd name="T4" fmla="*/ 22452 w 28"/>
                <a:gd name="T5" fmla="*/ 3810 h 25"/>
                <a:gd name="T6" fmla="*/ 97291 w 28"/>
                <a:gd name="T7" fmla="*/ 72390 h 25"/>
                <a:gd name="T8" fmla="*/ 101033 w 28"/>
                <a:gd name="T9" fmla="*/ 91440 h 25"/>
                <a:gd name="T10" fmla="*/ 82323 w 28"/>
                <a:gd name="T11" fmla="*/ 91440 h 25"/>
                <a:gd name="T12" fmla="*/ 3742 w 28"/>
                <a:gd name="T13" fmla="*/ 22860 h 25"/>
                <a:gd name="T14" fmla="*/ 3742 w 28"/>
                <a:gd name="T15" fmla="*/ 3810 h 25"/>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5"/>
                <a:gd name="T26" fmla="*/ 28 w 2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solidFill>
            <a:ln w="9525">
              <a:noFill/>
              <a:round/>
              <a:headEnd/>
              <a:tailEnd/>
            </a:ln>
          </p:spPr>
          <p:txBody>
            <a:bodyPr/>
            <a:lstStyle/>
            <a:p>
              <a:endParaRPr lang="zh-CN" altLang="en-US"/>
            </a:p>
          </p:txBody>
        </p:sp>
        <p:sp>
          <p:nvSpPr>
            <p:cNvPr id="64567" name="Oval 54"/>
            <p:cNvSpPr>
              <a:spLocks noChangeArrowheads="1"/>
            </p:cNvSpPr>
            <p:nvPr/>
          </p:nvSpPr>
          <p:spPr bwMode="auto">
            <a:xfrm>
              <a:off x="3630613" y="113665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8" name="Oval 55"/>
            <p:cNvSpPr>
              <a:spLocks noChangeArrowheads="1"/>
            </p:cNvSpPr>
            <p:nvPr/>
          </p:nvSpPr>
          <p:spPr bwMode="auto">
            <a:xfrm>
              <a:off x="3814763"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69" name="Oval 56"/>
            <p:cNvSpPr>
              <a:spLocks noChangeArrowheads="1"/>
            </p:cNvSpPr>
            <p:nvPr/>
          </p:nvSpPr>
          <p:spPr bwMode="auto">
            <a:xfrm>
              <a:off x="3633788" y="1506538"/>
              <a:ext cx="25400" cy="25400"/>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0" name="Oval 57"/>
            <p:cNvSpPr>
              <a:spLocks noChangeArrowheads="1"/>
            </p:cNvSpPr>
            <p:nvPr/>
          </p:nvSpPr>
          <p:spPr bwMode="auto">
            <a:xfrm>
              <a:off x="3449638" y="1320800"/>
              <a:ext cx="25400" cy="26988"/>
            </a:xfrm>
            <a:prstGeom prst="ellipse">
              <a:avLst/>
            </a:prstGeom>
            <a:solidFill>
              <a:srgbClr val="DF5024"/>
            </a:solidFill>
            <a:ln w="9525">
              <a:noFill/>
              <a:round/>
              <a:headEnd/>
              <a:tailEnd/>
            </a:ln>
          </p:spPr>
          <p:txBody>
            <a:bodyPr/>
            <a:lstStyle/>
            <a:p>
              <a:endParaRPr lang="zh-CN" altLang="en-US">
                <a:solidFill>
                  <a:srgbClr val="000000"/>
                </a:solidFill>
              </a:endParaRPr>
            </a:p>
          </p:txBody>
        </p:sp>
        <p:sp>
          <p:nvSpPr>
            <p:cNvPr id="64571" name="Oval 58"/>
            <p:cNvSpPr>
              <a:spLocks noChangeArrowheads="1"/>
            </p:cNvSpPr>
            <p:nvPr/>
          </p:nvSpPr>
          <p:spPr bwMode="auto">
            <a:xfrm>
              <a:off x="3611563" y="1298575"/>
              <a:ext cx="63500" cy="60325"/>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2" name="Oval 59"/>
            <p:cNvSpPr>
              <a:spLocks noChangeArrowheads="1"/>
            </p:cNvSpPr>
            <p:nvPr/>
          </p:nvSpPr>
          <p:spPr bwMode="auto">
            <a:xfrm>
              <a:off x="3719513" y="1069975"/>
              <a:ext cx="219075"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3" name="Oval 60"/>
            <p:cNvSpPr>
              <a:spLocks noChangeArrowheads="1"/>
            </p:cNvSpPr>
            <p:nvPr/>
          </p:nvSpPr>
          <p:spPr bwMode="auto">
            <a:xfrm>
              <a:off x="3754438"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sp>
          <p:nvSpPr>
            <p:cNvPr id="64574" name="Oval 61"/>
            <p:cNvSpPr>
              <a:spLocks noChangeArrowheads="1"/>
            </p:cNvSpPr>
            <p:nvPr/>
          </p:nvSpPr>
          <p:spPr bwMode="auto">
            <a:xfrm>
              <a:off x="3348038" y="1069975"/>
              <a:ext cx="217487" cy="217488"/>
            </a:xfrm>
            <a:prstGeom prst="ellipse">
              <a:avLst/>
            </a:prstGeom>
            <a:solidFill>
              <a:srgbClr val="392214"/>
            </a:solidFill>
            <a:ln w="9525">
              <a:noFill/>
              <a:round/>
              <a:headEnd/>
              <a:tailEnd/>
            </a:ln>
          </p:spPr>
          <p:txBody>
            <a:bodyPr/>
            <a:lstStyle/>
            <a:p>
              <a:endParaRPr lang="zh-CN" altLang="en-US">
                <a:solidFill>
                  <a:srgbClr val="000000"/>
                </a:solidFill>
              </a:endParaRPr>
            </a:p>
          </p:txBody>
        </p:sp>
        <p:sp>
          <p:nvSpPr>
            <p:cNvPr id="64575" name="Oval 62"/>
            <p:cNvSpPr>
              <a:spLocks noChangeArrowheads="1"/>
            </p:cNvSpPr>
            <p:nvPr/>
          </p:nvSpPr>
          <p:spPr bwMode="auto">
            <a:xfrm>
              <a:off x="3321050" y="1046163"/>
              <a:ext cx="214312" cy="214313"/>
            </a:xfrm>
            <a:prstGeom prst="ellipse">
              <a:avLst/>
            </a:prstGeom>
            <a:solidFill>
              <a:srgbClr val="9B5C29"/>
            </a:solidFill>
            <a:ln w="9525">
              <a:noFill/>
              <a:round/>
              <a:headEnd/>
              <a:tailEnd/>
            </a:ln>
          </p:spPr>
          <p:txBody>
            <a:bodyPr/>
            <a:lstStyle/>
            <a:p>
              <a:endParaRPr lang="zh-CN" altLang="en-US">
                <a:solidFill>
                  <a:srgbClr val="000000"/>
                </a:solidFill>
              </a:endParaRPr>
            </a:p>
          </p:txBody>
        </p:sp>
      </p:grpSp>
      <p:sp>
        <p:nvSpPr>
          <p:cNvPr id="64515" name="文本框 59"/>
          <p:cNvSpPr txBox="1">
            <a:spLocks noChangeArrowheads="1"/>
          </p:cNvSpPr>
          <p:nvPr/>
        </p:nvSpPr>
        <p:spPr bwMode="auto">
          <a:xfrm>
            <a:off x="1836738" y="414338"/>
            <a:ext cx="5686425" cy="461665"/>
          </a:xfrm>
          <a:prstGeom prst="rect">
            <a:avLst/>
          </a:prstGeom>
          <a:noFill/>
          <a:ln w="9525">
            <a:noFill/>
            <a:miter lim="800000"/>
            <a:headEnd/>
            <a:tailEnd/>
          </a:ln>
        </p:spPr>
        <p:txBody>
          <a:bodyPr>
            <a:spAutoFit/>
          </a:bodyPr>
          <a:lstStyle/>
          <a:p>
            <a:r>
              <a:rPr lang="zh-CN" altLang="en-US" sz="2400" b="1" dirty="0" smtClean="0">
                <a:solidFill>
                  <a:schemeClr val="bg1"/>
                </a:solidFill>
                <a:latin typeface="微软雅黑" pitchFamily="34" charset="-122"/>
                <a:ea typeface="微软雅黑" pitchFamily="34" charset="-122"/>
              </a:rPr>
              <a:t>数组的顺序存储结构</a:t>
            </a:r>
            <a:endParaRPr lang="zh-CN" altLang="en-US" b="1" dirty="0">
              <a:solidFill>
                <a:srgbClr val="FFFF00"/>
              </a:solidFill>
              <a:latin typeface="微软雅黑" pitchFamily="34" charset="-122"/>
              <a:ea typeface="微软雅黑" pitchFamily="34" charset="-122"/>
            </a:endParaRPr>
          </a:p>
        </p:txBody>
      </p:sp>
      <p:sp>
        <p:nvSpPr>
          <p:cNvPr id="68" name="Rectangle 3"/>
          <p:cNvSpPr txBox="1">
            <a:spLocks noChangeArrowheads="1"/>
          </p:cNvSpPr>
          <p:nvPr/>
        </p:nvSpPr>
        <p:spPr>
          <a:xfrm>
            <a:off x="423863" y="1206500"/>
            <a:ext cx="8267700" cy="1228725"/>
          </a:xfrm>
          <a:prstGeom prst="rect">
            <a:avLst/>
          </a:prstGeom>
        </p:spPr>
        <p:txBody>
          <a:bodyPr/>
          <a:lstStyle/>
          <a:p>
            <a:pPr marL="171450" indent="-171450" defTabSz="685800" fontAlgn="auto">
              <a:lnSpc>
                <a:spcPct val="150000"/>
              </a:lnSpc>
              <a:spcBef>
                <a:spcPts val="750"/>
              </a:spcBef>
              <a:spcAft>
                <a:spcPts val="0"/>
              </a:spcAft>
              <a:defRPr/>
            </a:pPr>
            <a:r>
              <a:rPr lang="en-US" altLang="zh-CN" sz="2800" b="1" dirty="0">
                <a:ea typeface="宋体" panose="02010600030101010101" pitchFamily="2" charset="-122"/>
              </a:rPr>
              <a:t>           </a:t>
            </a:r>
            <a:endParaRPr lang="zh-CN" altLang="en-US" sz="2400" b="1" dirty="0">
              <a:latin typeface="+mn-lt"/>
              <a:ea typeface="+mn-ea"/>
            </a:endParaRPr>
          </a:p>
        </p:txBody>
      </p:sp>
      <p:sp>
        <p:nvSpPr>
          <p:cNvPr id="64517" name="内容占位符 64"/>
          <p:cNvSpPr>
            <a:spLocks noGrp="1"/>
          </p:cNvSpPr>
          <p:nvPr>
            <p:ph idx="1"/>
          </p:nvPr>
        </p:nvSpPr>
        <p:spPr bwMode="auto">
          <a:xfrm>
            <a:off x="220663" y="1170889"/>
            <a:ext cx="7886700" cy="460375"/>
          </a:xfrm>
        </p:spPr>
        <p:txBody>
          <a:bodyPr wrap="square" numCol="1" anchor="t" anchorCtr="0" compatLnSpc="1">
            <a:prstTxWarp prst="textNoShape">
              <a:avLst/>
            </a:prstTxWarp>
            <a:normAutofit lnSpcReduction="10000"/>
          </a:bodyPr>
          <a:lstStyle/>
          <a:p>
            <a:pPr>
              <a:buNone/>
            </a:pPr>
            <a:r>
              <a:rPr lang="zh-CN" altLang="en-US" sz="2800" b="1" dirty="0" smtClean="0"/>
              <a:t>二</a:t>
            </a:r>
            <a:r>
              <a:rPr lang="zh-CN" altLang="zh-CN" sz="2800" b="1" dirty="0" smtClean="0"/>
              <a:t>维数</a:t>
            </a:r>
            <a:r>
              <a:rPr lang="zh-CN" altLang="zh-CN" sz="2800" b="1" dirty="0" smtClean="0"/>
              <a:t>组的存储</a:t>
            </a:r>
            <a:endParaRPr lang="zh-CN" altLang="en-US" sz="2800" b="1" dirty="0" smtClean="0">
              <a:latin typeface="黑体" pitchFamily="49" charset="-122"/>
              <a:ea typeface="黑体" pitchFamily="49" charset="-122"/>
            </a:endParaRPr>
          </a:p>
        </p:txBody>
      </p:sp>
      <p:sp>
        <p:nvSpPr>
          <p:cNvPr id="66" name="Rectangle 3"/>
          <p:cNvSpPr txBox="1">
            <a:spLocks noChangeArrowheads="1"/>
          </p:cNvSpPr>
          <p:nvPr/>
        </p:nvSpPr>
        <p:spPr bwMode="gray">
          <a:xfrm>
            <a:off x="730891" y="1461827"/>
            <a:ext cx="8017325" cy="2345899"/>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pPr>
            <a:r>
              <a:rPr lang="zh-CN" altLang="en-US" sz="2200" kern="0" dirty="0" smtClean="0"/>
              <a:t>　</a:t>
            </a:r>
            <a:endParaRPr lang="zh-CN" altLang="zh-CN" sz="2000" b="1" dirty="0" smtClean="0"/>
          </a:p>
          <a:p>
            <a:pPr>
              <a:buNone/>
            </a:pPr>
            <a:r>
              <a:rPr lang="zh-CN" altLang="zh-CN" sz="2000" dirty="0" smtClean="0"/>
              <a:t>（</a:t>
            </a:r>
            <a:r>
              <a:rPr lang="en-US" altLang="zh-CN" sz="2000" dirty="0" smtClean="0"/>
              <a:t>1</a:t>
            </a:r>
            <a:r>
              <a:rPr lang="zh-CN" altLang="zh-CN" sz="2000" dirty="0" smtClean="0"/>
              <a:t>）行优先顺序</a:t>
            </a:r>
          </a:p>
          <a:p>
            <a:pPr>
              <a:buNone/>
            </a:pPr>
            <a:r>
              <a:rPr lang="zh-CN" altLang="zh-CN" sz="2000" dirty="0" smtClean="0"/>
              <a:t>将数组元素按行向量排列，第</a:t>
            </a:r>
            <a:r>
              <a:rPr lang="en-US" altLang="zh-CN" sz="2000" dirty="0" smtClean="0"/>
              <a:t>i+1</a:t>
            </a:r>
            <a:r>
              <a:rPr lang="zh-CN" altLang="zh-CN" sz="2000" dirty="0" smtClean="0"/>
              <a:t>个行向量紧接在第</a:t>
            </a:r>
            <a:r>
              <a:rPr lang="en-US" altLang="zh-CN" sz="2000" dirty="0" err="1" smtClean="0"/>
              <a:t>i</a:t>
            </a:r>
            <a:r>
              <a:rPr lang="zh-CN" altLang="zh-CN" sz="2000" dirty="0" smtClean="0"/>
              <a:t>个行向量后面</a:t>
            </a:r>
            <a:r>
              <a:rPr lang="zh-CN" altLang="zh-CN" sz="2000" dirty="0" smtClean="0"/>
              <a:t>。</a:t>
            </a:r>
            <a:endParaRPr lang="en-US" altLang="zh-CN" sz="2000" dirty="0" smtClean="0"/>
          </a:p>
          <a:p>
            <a:pPr>
              <a:buNone/>
            </a:pPr>
            <a:r>
              <a:rPr lang="zh-CN" altLang="en-US" sz="2000" dirty="0" smtClean="0"/>
              <a:t>（</a:t>
            </a:r>
            <a:r>
              <a:rPr lang="en-US" altLang="zh-CN" sz="2000" dirty="0" smtClean="0"/>
              <a:t>2</a:t>
            </a:r>
            <a:r>
              <a:rPr lang="zh-CN" altLang="en-US" sz="2000" dirty="0" smtClean="0"/>
              <a:t>）</a:t>
            </a:r>
            <a:r>
              <a:rPr lang="zh-CN" altLang="zh-CN" sz="2000" dirty="0" smtClean="0"/>
              <a:t>列</a:t>
            </a:r>
            <a:r>
              <a:rPr lang="zh-CN" altLang="zh-CN" sz="2000" dirty="0" smtClean="0"/>
              <a:t>优先顺序</a:t>
            </a:r>
          </a:p>
          <a:p>
            <a:pPr>
              <a:buNone/>
            </a:pPr>
            <a:r>
              <a:rPr lang="zh-CN" altLang="zh-CN" sz="2000" dirty="0" smtClean="0"/>
              <a:t>将数组元素按列向量排列，第</a:t>
            </a:r>
            <a:r>
              <a:rPr lang="en-US" altLang="zh-CN" sz="2000" dirty="0" smtClean="0"/>
              <a:t>j+1</a:t>
            </a:r>
            <a:r>
              <a:rPr lang="zh-CN" altLang="zh-CN" sz="2000" dirty="0" smtClean="0"/>
              <a:t>个列向量紧接在第</a:t>
            </a:r>
            <a:r>
              <a:rPr lang="en-US" altLang="zh-CN" sz="2000" dirty="0" smtClean="0"/>
              <a:t>j</a:t>
            </a:r>
            <a:r>
              <a:rPr lang="zh-CN" altLang="zh-CN" sz="2000" dirty="0" smtClean="0"/>
              <a:t>个列向量后面。</a:t>
            </a:r>
          </a:p>
        </p:txBody>
      </p:sp>
      <p:sp>
        <p:nvSpPr>
          <p:cNvPr id="64" name="Rectangle 3"/>
          <p:cNvSpPr txBox="1">
            <a:spLocks noChangeArrowheads="1"/>
          </p:cNvSpPr>
          <p:nvPr/>
        </p:nvSpPr>
        <p:spPr bwMode="gray">
          <a:xfrm>
            <a:off x="542096" y="3388436"/>
            <a:ext cx="8301653" cy="3244376"/>
          </a:xfrm>
          <a:prstGeom prst="rect">
            <a:avLst/>
          </a:prstGeom>
          <a:noFill/>
          <a:ln>
            <a:noFill/>
          </a:ln>
          <a:extLst>
            <a:ext uri="{909E8E84-426E-40DD-AFC4-6F175D3DCCD1}"/>
            <a:ext uri="{91240B29-F687-4F45-9708-019B960494DF}"/>
          </a:extLst>
        </p:spPr>
        <p:txBody>
          <a:bodyPr/>
          <a:lst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4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200">
                <a:solidFill>
                  <a:schemeClr val="tx1"/>
                </a:solidFill>
                <a:latin typeface="微软雅黑" pitchFamily="34" charset="-122"/>
                <a:ea typeface="微软雅黑" pitchFamily="34"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微软雅黑" pitchFamily="34" charset="-122"/>
                <a:ea typeface="微软雅黑" pitchFamily="34" charset="-122"/>
              </a:defRPr>
            </a:lvl3pPr>
            <a:lvl4pPr marL="1600200" indent="-228600" algn="l" rtl="0" eaLnBrk="0" fontAlgn="base" hangingPunct="0">
              <a:spcBef>
                <a:spcPct val="20000"/>
              </a:spcBef>
              <a:spcAft>
                <a:spcPct val="0"/>
              </a:spcAft>
              <a:buChar char="–"/>
              <a:defRPr sz="1600">
                <a:solidFill>
                  <a:schemeClr val="tx1"/>
                </a:solidFill>
                <a:latin typeface="微软雅黑" pitchFamily="34" charset="-122"/>
                <a:ea typeface="微软雅黑" pitchFamily="34" charset="-122"/>
              </a:defRPr>
            </a:lvl4pPr>
            <a:lvl5pPr marL="2057400" indent="-228600" algn="l" rtl="0" eaLnBrk="0" fontAlgn="base" hangingPunct="0">
              <a:spcBef>
                <a:spcPct val="20000"/>
              </a:spcBef>
              <a:spcAft>
                <a:spcPct val="0"/>
              </a:spcAft>
              <a:buChar char="»"/>
              <a:defRPr sz="2000">
                <a:solidFill>
                  <a:schemeClr val="tx1"/>
                </a:solidFill>
                <a:latin typeface="微软雅黑" pitchFamily="34" charset="-122"/>
                <a:ea typeface="微软雅黑"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None/>
            </a:pPr>
            <a:r>
              <a:rPr lang="zh-CN" altLang="en-US" sz="2200" kern="0" dirty="0" smtClean="0"/>
              <a:t>　</a:t>
            </a:r>
            <a:endParaRPr lang="zh-CN" altLang="zh-CN" sz="2000" b="1" dirty="0" smtClean="0"/>
          </a:p>
          <a:p>
            <a:pPr>
              <a:lnSpc>
                <a:spcPct val="150000"/>
              </a:lnSpc>
              <a:buNone/>
            </a:pPr>
            <a:r>
              <a:rPr lang="zh-CN" altLang="zh-CN" sz="2000" dirty="0" smtClean="0"/>
              <a:t>通用数组元素的地址计算</a:t>
            </a:r>
            <a:r>
              <a:rPr lang="zh-CN" altLang="zh-CN" sz="2000" dirty="0" smtClean="0"/>
              <a:t>公式</a:t>
            </a:r>
            <a:r>
              <a:rPr lang="zh-CN" altLang="en-US" sz="2000" dirty="0" smtClean="0"/>
              <a:t>：</a:t>
            </a:r>
            <a:endParaRPr lang="zh-CN" altLang="zh-CN" sz="2000" dirty="0" smtClean="0"/>
          </a:p>
          <a:p>
            <a:pPr>
              <a:lnSpc>
                <a:spcPct val="150000"/>
              </a:lnSpc>
              <a:buNone/>
            </a:pPr>
            <a:r>
              <a:rPr lang="zh-CN" altLang="zh-CN" sz="2000" dirty="0" smtClean="0">
                <a:solidFill>
                  <a:srgbClr val="4037F9"/>
                </a:solidFill>
              </a:rPr>
              <a:t>对于存储任意的一个二维数组</a:t>
            </a:r>
            <a:r>
              <a:rPr lang="en-US" altLang="zh-CN" sz="2000" dirty="0" smtClean="0">
                <a:solidFill>
                  <a:srgbClr val="4037F9"/>
                </a:solidFill>
              </a:rPr>
              <a:t>A[c1..d1][c2..d2]</a:t>
            </a:r>
            <a:r>
              <a:rPr lang="zh-CN" altLang="zh-CN" sz="2000" dirty="0" smtClean="0">
                <a:solidFill>
                  <a:srgbClr val="4037F9"/>
                </a:solidFill>
              </a:rPr>
              <a:t>，设首元素</a:t>
            </a:r>
            <a:r>
              <a:rPr lang="en-US" altLang="zh-CN" sz="2000" dirty="0" smtClean="0">
                <a:solidFill>
                  <a:srgbClr val="4037F9"/>
                </a:solidFill>
              </a:rPr>
              <a:t>a</a:t>
            </a:r>
            <a:r>
              <a:rPr lang="en-US" altLang="zh-CN" sz="2000" baseline="-25000" dirty="0" smtClean="0">
                <a:solidFill>
                  <a:srgbClr val="4037F9"/>
                </a:solidFill>
              </a:rPr>
              <a:t>c1c2</a:t>
            </a:r>
            <a:r>
              <a:rPr lang="zh-CN" altLang="zh-CN" sz="2000" dirty="0" smtClean="0">
                <a:solidFill>
                  <a:srgbClr val="4037F9"/>
                </a:solidFill>
              </a:rPr>
              <a:t>的地址为</a:t>
            </a:r>
            <a:r>
              <a:rPr lang="en-US" altLang="zh-CN" sz="2000" dirty="0" smtClean="0">
                <a:solidFill>
                  <a:srgbClr val="4037F9"/>
                </a:solidFill>
              </a:rPr>
              <a:t>Loc(a</a:t>
            </a:r>
            <a:r>
              <a:rPr lang="en-US" altLang="zh-CN" sz="2000" baseline="-25000" dirty="0" smtClean="0">
                <a:solidFill>
                  <a:srgbClr val="4037F9"/>
                </a:solidFill>
              </a:rPr>
              <a:t>c1c2</a:t>
            </a:r>
            <a:r>
              <a:rPr lang="en-US" altLang="zh-CN" sz="2000" dirty="0" smtClean="0">
                <a:solidFill>
                  <a:srgbClr val="4037F9"/>
                </a:solidFill>
              </a:rPr>
              <a:t>)</a:t>
            </a:r>
            <a:r>
              <a:rPr lang="zh-CN" altLang="zh-CN" sz="2000" dirty="0" smtClean="0">
                <a:solidFill>
                  <a:srgbClr val="4037F9"/>
                </a:solidFill>
              </a:rPr>
              <a:t>，每个元素占</a:t>
            </a:r>
            <a:r>
              <a:rPr lang="en-US" altLang="zh-CN" sz="2000" dirty="0" smtClean="0">
                <a:solidFill>
                  <a:srgbClr val="4037F9"/>
                </a:solidFill>
              </a:rPr>
              <a:t>d</a:t>
            </a:r>
            <a:r>
              <a:rPr lang="zh-CN" altLang="zh-CN" sz="2000" dirty="0" smtClean="0">
                <a:solidFill>
                  <a:srgbClr val="4037F9"/>
                </a:solidFill>
              </a:rPr>
              <a:t>个存储单元，则任意元素</a:t>
            </a:r>
            <a:r>
              <a:rPr lang="en-US" altLang="zh-CN" sz="2000" dirty="0" err="1" smtClean="0">
                <a:solidFill>
                  <a:srgbClr val="4037F9"/>
                </a:solidFill>
              </a:rPr>
              <a:t>a</a:t>
            </a:r>
            <a:r>
              <a:rPr lang="en-US" altLang="zh-CN" sz="2000" baseline="-25000" dirty="0" err="1" smtClean="0">
                <a:solidFill>
                  <a:srgbClr val="4037F9"/>
                </a:solidFill>
              </a:rPr>
              <a:t>ij</a:t>
            </a:r>
            <a:r>
              <a:rPr lang="zh-CN" altLang="zh-CN" sz="2000" dirty="0" smtClean="0">
                <a:solidFill>
                  <a:srgbClr val="4037F9"/>
                </a:solidFill>
              </a:rPr>
              <a:t>的地址为：</a:t>
            </a:r>
          </a:p>
          <a:p>
            <a:pPr>
              <a:lnSpc>
                <a:spcPct val="150000"/>
              </a:lnSpc>
            </a:pPr>
            <a:r>
              <a:rPr lang="zh-CN" altLang="zh-CN" sz="2000" dirty="0" smtClean="0">
                <a:solidFill>
                  <a:srgbClr val="FF0000"/>
                </a:solidFill>
              </a:rPr>
              <a:t>按行优先存储：</a:t>
            </a:r>
            <a:r>
              <a:rPr lang="en-US" altLang="zh-CN" sz="2000" dirty="0" smtClean="0">
                <a:solidFill>
                  <a:srgbClr val="FF0000"/>
                </a:solidFill>
              </a:rPr>
              <a:t>Loc(</a:t>
            </a:r>
            <a:r>
              <a:rPr lang="en-US" altLang="zh-CN" sz="2000" dirty="0" err="1" smtClean="0">
                <a:solidFill>
                  <a:srgbClr val="FF0000"/>
                </a:solidFill>
              </a:rPr>
              <a:t>a</a:t>
            </a:r>
            <a:r>
              <a:rPr lang="en-US" altLang="zh-CN" sz="2000" baseline="-25000" dirty="0" err="1" smtClean="0">
                <a:solidFill>
                  <a:srgbClr val="FF0000"/>
                </a:solidFill>
              </a:rPr>
              <a:t>ij</a:t>
            </a:r>
            <a:r>
              <a:rPr lang="en-US" altLang="zh-CN" sz="2000" dirty="0" smtClean="0">
                <a:solidFill>
                  <a:srgbClr val="FF0000"/>
                </a:solidFill>
              </a:rPr>
              <a:t>)=Loc(a</a:t>
            </a:r>
            <a:r>
              <a:rPr lang="en-US" altLang="zh-CN" sz="2000" baseline="-25000" dirty="0" smtClean="0">
                <a:solidFill>
                  <a:srgbClr val="FF0000"/>
                </a:solidFill>
              </a:rPr>
              <a:t>c1c2</a:t>
            </a:r>
            <a:r>
              <a:rPr lang="en-US" altLang="zh-CN" sz="2000" dirty="0" smtClean="0">
                <a:solidFill>
                  <a:srgbClr val="FF0000"/>
                </a:solidFill>
              </a:rPr>
              <a:t>)+[(i-c1)×(d2-c2+1)+( j-c2) ]×d</a:t>
            </a:r>
            <a:endParaRPr lang="zh-CN" altLang="zh-CN" sz="2000" dirty="0" smtClean="0">
              <a:solidFill>
                <a:srgbClr val="FF0000"/>
              </a:solidFill>
            </a:endParaRPr>
          </a:p>
          <a:p>
            <a:pPr>
              <a:lnSpc>
                <a:spcPct val="150000"/>
              </a:lnSpc>
            </a:pPr>
            <a:r>
              <a:rPr lang="zh-CN" altLang="zh-CN" sz="2000" dirty="0" smtClean="0">
                <a:solidFill>
                  <a:srgbClr val="FF0000"/>
                </a:solidFill>
              </a:rPr>
              <a:t>按列优先存储：</a:t>
            </a:r>
            <a:r>
              <a:rPr lang="en-US" altLang="zh-CN" sz="2000" dirty="0" smtClean="0">
                <a:solidFill>
                  <a:srgbClr val="FF0000"/>
                </a:solidFill>
              </a:rPr>
              <a:t>Loc(</a:t>
            </a:r>
            <a:r>
              <a:rPr lang="en-US" altLang="zh-CN" sz="2000" dirty="0" err="1" smtClean="0">
                <a:solidFill>
                  <a:srgbClr val="FF0000"/>
                </a:solidFill>
              </a:rPr>
              <a:t>a</a:t>
            </a:r>
            <a:r>
              <a:rPr lang="en-US" altLang="zh-CN" sz="2000" baseline="-25000" dirty="0" err="1" smtClean="0">
                <a:solidFill>
                  <a:srgbClr val="FF0000"/>
                </a:solidFill>
              </a:rPr>
              <a:t>ij</a:t>
            </a:r>
            <a:r>
              <a:rPr lang="en-US" altLang="zh-CN" sz="2000" dirty="0" smtClean="0">
                <a:solidFill>
                  <a:srgbClr val="FF0000"/>
                </a:solidFill>
              </a:rPr>
              <a:t>)=Loc(a</a:t>
            </a:r>
            <a:r>
              <a:rPr lang="en-US" altLang="zh-CN" sz="2000" baseline="-25000" dirty="0" smtClean="0">
                <a:solidFill>
                  <a:srgbClr val="FF0000"/>
                </a:solidFill>
              </a:rPr>
              <a:t>c1c2</a:t>
            </a:r>
            <a:r>
              <a:rPr lang="en-US" altLang="zh-CN" sz="2000" dirty="0" smtClean="0">
                <a:solidFill>
                  <a:srgbClr val="FF0000"/>
                </a:solidFill>
              </a:rPr>
              <a:t>)+[(j-c2)×(d1-c1+1)+ (i-c1) ]×d </a:t>
            </a:r>
            <a:endParaRPr lang="zh-CN" altLang="zh-CN" sz="2000" dirty="0">
              <a:solidFill>
                <a:srgbClr val="FF0000"/>
              </a:solidFill>
            </a:endParaRPr>
          </a:p>
        </p:txBody>
      </p:sp>
    </p:spTree>
  </p:cSld>
  <p:clrMapOvr>
    <a:masterClrMapping/>
  </p:clrMapOvr>
  <p:transition spd="slow"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4">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64">
                                            <p:txEl>
                                              <p:pRg st="3" end="3"/>
                                            </p:txEl>
                                          </p:spTgt>
                                        </p:tgtEl>
                                        <p:attrNameLst>
                                          <p:attrName>style.visibility</p:attrName>
                                        </p:attrNameLst>
                                      </p:cBhvr>
                                      <p:to>
                                        <p:strVal val="visible"/>
                                      </p:to>
                                    </p:set>
                                    <p:animEffect transition="in" filter="blinds(horizontal)">
                                      <p:cBhvr>
                                        <p:cTn id="13" dur="500"/>
                                        <p:tgtEl>
                                          <p:spTgt spid="64">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64">
                                            <p:txEl>
                                              <p:pRg st="4" end="4"/>
                                            </p:txEl>
                                          </p:spTgt>
                                        </p:tgtEl>
                                        <p:attrNameLst>
                                          <p:attrName>style.visibility</p:attrName>
                                        </p:attrNameLst>
                                      </p:cBhvr>
                                      <p:to>
                                        <p:strVal val="visible"/>
                                      </p:to>
                                    </p:set>
                                    <p:animEffect transition="in" filter="blinds(horizontal)">
                                      <p:cBhvr>
                                        <p:cTn id="18" dur="500"/>
                                        <p:tgtEl>
                                          <p:spTgt spid="6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338.pptx"/>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9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38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1909</Words>
  <Application>Microsoft Office PowerPoint</Application>
  <PresentationFormat>全屏显示(4:3)</PresentationFormat>
  <Paragraphs>248</Paragraphs>
  <Slides>27</Slides>
  <Notes>27</Notes>
  <HiddenSlides>0</HiddenSlides>
  <MMClips>0</MMClips>
  <ScaleCrop>false</ScaleCrop>
  <HeadingPairs>
    <vt:vector size="4" baseType="variant">
      <vt:variant>
        <vt:lpstr>主题</vt:lpstr>
      </vt:variant>
      <vt:variant>
        <vt:i4>4</vt:i4>
      </vt:variant>
      <vt:variant>
        <vt:lpstr>幻灯片标题</vt:lpstr>
      </vt:variant>
      <vt:variant>
        <vt:i4>27</vt:i4>
      </vt:variant>
    </vt:vector>
  </HeadingPairs>
  <TitlesOfParts>
    <vt:vector size="31" baseType="lpstr">
      <vt:lpstr>Office 主题</vt:lpstr>
      <vt:lpstr>29_Office 主题</vt:lpstr>
      <vt:lpstr>38_Office 主题</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6338.pptx</dc:title>
  <dc:creator/>
  <cp:lastModifiedBy/>
  <cp:revision>5</cp:revision>
  <dcterms:created xsi:type="dcterms:W3CDTF">2017-05-09T00:33:01Z</dcterms:created>
  <dcterms:modified xsi:type="dcterms:W3CDTF">2017-07-08T04:44:39Z</dcterms:modified>
</cp:coreProperties>
</file>