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9.12  </a:t>
            </a:r>
            <a:r>
              <a:rPr lang="zh-CN" altLang="zh-CN" sz="4400" dirty="0" smtClean="0"/>
              <a:t> </a:t>
            </a:r>
            <a:r>
              <a:rPr lang="zh-CN" altLang="zh-CN" sz="4100" b="1" dirty="0"/>
              <a:t>“过程调用</a:t>
            </a:r>
            <a:r>
              <a:rPr lang="en-US" altLang="zh-CN" sz="4100" b="1" dirty="0"/>
              <a:t>2</a:t>
            </a:r>
            <a:r>
              <a:rPr lang="zh-CN" altLang="zh-CN" sz="4100" b="1" dirty="0"/>
              <a:t>”窗体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76872"/>
            <a:ext cx="6408712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图9.12   “过程调用2”窗体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155</cp:revision>
  <dcterms:modified xsi:type="dcterms:W3CDTF">2014-03-18T03:11:49Z</dcterms:modified>
</cp:coreProperties>
</file>