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4.29  </a:t>
            </a:r>
            <a:r>
              <a:rPr lang="zh-CN" altLang="zh-CN" sz="4000" b="1" dirty="0"/>
              <a:t>“属性表”窗格</a:t>
            </a:r>
            <a:endParaRPr lang="zh-CN" altLang="en-US" sz="40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700808"/>
            <a:ext cx="5112568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22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图4.29  “属性表”窗格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93</cp:revision>
  <dcterms:modified xsi:type="dcterms:W3CDTF">2014-03-04T15:52:57Z</dcterms:modified>
</cp:coreProperties>
</file>