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1" autoAdjust="0"/>
    <p:restoredTop sz="94660"/>
  </p:normalViewPr>
  <p:slideViewPr>
    <p:cSldViewPr>
      <p:cViewPr varScale="1">
        <p:scale>
          <a:sx n="62" d="100"/>
          <a:sy n="62" d="100"/>
        </p:scale>
        <p:origin x="-101" y="-26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7A080F83-E3A7-42FE-B10E-727F7EA36AAA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ea typeface="黑体" pitchFamily="2" charset="-122"/>
              </a:rPr>
              <a:t>网络安全培训系列之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r"/>
            <a:r>
              <a:rPr lang="zh-CN" altLang="en-US" sz="2000" dirty="0" smtClean="0"/>
              <a:t>入侵检测系统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60577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入侵检测系统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 smtClean="0">
                <a:hlinkClick r:id="rId2" action="ppaction://hlinksldjump"/>
              </a:rPr>
              <a:t>入侵</a:t>
            </a:r>
            <a:r>
              <a:rPr lang="zh-CN" altLang="en-US" sz="2800" dirty="0">
                <a:hlinkClick r:id="rId2" action="ppaction://hlinksldjump"/>
              </a:rPr>
              <a:t>检测系统的基本模型</a:t>
            </a:r>
            <a:endParaRPr lang="en-US" altLang="zh-CN" sz="2800" dirty="0"/>
          </a:p>
          <a:p>
            <a:r>
              <a:rPr lang="zh-CN" altLang="en-US" sz="2800" dirty="0"/>
              <a:t>入侵检测系统的工作模式</a:t>
            </a:r>
          </a:p>
          <a:p>
            <a:r>
              <a:rPr lang="zh-CN" altLang="en-US" sz="2800" dirty="0"/>
              <a:t>入侵检测系统的分类</a:t>
            </a:r>
          </a:p>
          <a:p>
            <a:r>
              <a:rPr lang="zh-CN" altLang="en-US" sz="2800" dirty="0"/>
              <a:t>入侵检测系统的构架</a:t>
            </a:r>
          </a:p>
          <a:p>
            <a:r>
              <a:rPr lang="zh-CN" altLang="en-US" sz="2800" dirty="0"/>
              <a:t>入侵检测系统的部署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940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入侵检测系统的基本模型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>
                <a:latin typeface="+mn-ea"/>
              </a:rPr>
              <a:t>通用入侵检测模型（</a:t>
            </a:r>
            <a:r>
              <a:rPr lang="en-US" altLang="zh-CN" sz="2800" dirty="0">
                <a:latin typeface="+mn-ea"/>
              </a:rPr>
              <a:t>Denning</a:t>
            </a:r>
            <a:r>
              <a:rPr lang="zh-CN" altLang="en-US" sz="2800" dirty="0">
                <a:latin typeface="+mn-ea"/>
              </a:rPr>
              <a:t>模型</a:t>
            </a:r>
            <a:r>
              <a:rPr lang="zh-CN" altLang="en-US" sz="2800" dirty="0" smtClean="0">
                <a:latin typeface="+mn-ea"/>
              </a:rPr>
              <a:t>）</a:t>
            </a:r>
            <a:endParaRPr lang="zh-CN" altLang="en-US" sz="2800" dirty="0">
              <a:latin typeface="+mn-ea"/>
            </a:endParaRPr>
          </a:p>
          <a:p>
            <a:r>
              <a:rPr lang="zh-CN" altLang="en-US" sz="2800" dirty="0">
                <a:latin typeface="+mn-ea"/>
              </a:rPr>
              <a:t>层次化入侵检测模型（</a:t>
            </a:r>
            <a:r>
              <a:rPr lang="en-US" altLang="zh-CN" sz="2800" dirty="0">
                <a:latin typeface="+mn-ea"/>
              </a:rPr>
              <a:t>IDM</a:t>
            </a:r>
            <a:r>
              <a:rPr lang="en-US" altLang="zh-CN" sz="2800" dirty="0" smtClean="0">
                <a:latin typeface="+mn-ea"/>
              </a:rPr>
              <a:t>）</a:t>
            </a:r>
            <a:endParaRPr lang="en-US" altLang="zh-CN" sz="2800" dirty="0">
              <a:latin typeface="+mn-ea"/>
            </a:endParaRPr>
          </a:p>
          <a:p>
            <a:r>
              <a:rPr lang="zh-CN" altLang="en-US" sz="2800" dirty="0">
                <a:latin typeface="+mn-ea"/>
              </a:rPr>
              <a:t>管理式入侵检测模型（</a:t>
            </a:r>
            <a:r>
              <a:rPr lang="en-US" altLang="zh-CN" sz="2800" dirty="0">
                <a:latin typeface="+mn-ea"/>
              </a:rPr>
              <a:t>SNMP-IDSM）</a:t>
            </a:r>
            <a:r>
              <a:rPr lang="zh-CN" altLang="en-US" sz="2800" dirty="0">
                <a:latin typeface="+mn-ea"/>
              </a:rPr>
              <a:t>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461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入侵检测系统的分类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1052736"/>
            <a:ext cx="7520940" cy="3579849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zh-CN" altLang="en-US" sz="2800" dirty="0">
                <a:latin typeface="+mn-ea"/>
              </a:rPr>
              <a:t>根据系统各个模块运行的分布方式 ：</a:t>
            </a:r>
          </a:p>
          <a:p>
            <a:pPr algn="just">
              <a:lnSpc>
                <a:spcPct val="90000"/>
              </a:lnSpc>
            </a:pPr>
            <a:r>
              <a:rPr lang="zh-CN" altLang="en-US" sz="2800" dirty="0">
                <a:latin typeface="+mn-ea"/>
              </a:rPr>
              <a:t>集中式入侵检测系统</a:t>
            </a:r>
            <a:r>
              <a:rPr lang="zh-CN" altLang="en-US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800" dirty="0" smtClean="0">
                <a:latin typeface="+mn-ea"/>
              </a:rPr>
              <a:t>分布式</a:t>
            </a:r>
            <a:r>
              <a:rPr lang="zh-CN" altLang="en-US" sz="2800" dirty="0">
                <a:latin typeface="+mn-ea"/>
              </a:rPr>
              <a:t>入侵检测系统</a:t>
            </a:r>
            <a:r>
              <a:rPr lang="zh-CN" altLang="en-US" dirty="0" smtClean="0">
                <a:latin typeface="宋体" charset="-122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563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入侵检测系统的部署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468000">
              <a:spcBef>
                <a:spcPts val="600"/>
              </a:spcBef>
              <a:spcAft>
                <a:spcPts val="600"/>
              </a:spcAft>
            </a:pPr>
            <a:r>
              <a:rPr lang="zh-CN" altLang="en-US" dirty="0">
                <a:latin typeface="宋体" charset="-122"/>
              </a:rPr>
              <a:t>对于入侵检测系统来说，其类型不同、应用环境不同，部署方案也就会有所差别。对于基于主机的入侵检测系统来说，它一般是用于保护关键主机或服务器，因此只要将它部署到这些关键主机或服务器中即可。但是对于基于网络的入侵检测系统来说，根据网络环境的不同，其部署方案也就会有所不同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6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b="1" dirty="0">
                <a:solidFill>
                  <a:schemeClr val="tx2"/>
                </a:solidFill>
                <a:latin typeface="Tahoma" pitchFamily="34" charset="0"/>
              </a:rPr>
              <a:t>蓝盾入侵检测系统典型应用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339552"/>
              </p:ext>
            </p:extLst>
          </p:nvPr>
        </p:nvGraphicFramePr>
        <p:xfrm>
          <a:off x="899592" y="1196752"/>
          <a:ext cx="6840760" cy="36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位图图像" r:id="rId3" imgW="5095238" imgH="5428571" progId="PBrush">
                  <p:embed/>
                </p:oleObj>
              </mc:Choice>
              <mc:Fallback>
                <p:oleObj name="位图图像" r:id="rId3" imgW="5095238" imgH="5428571" progId="PBrush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1196752"/>
                        <a:ext cx="6840760" cy="360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1462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2960" y="1100629"/>
            <a:ext cx="6773376" cy="2760420"/>
          </a:xfrm>
        </p:spPr>
        <p:txBody>
          <a:bodyPr/>
          <a:lstStyle/>
          <a:p>
            <a:r>
              <a:rPr lang="zh-CN" altLang="en-US" sz="2400" dirty="0">
                <a:latin typeface="+mn-ea"/>
              </a:rPr>
              <a:t>入侵检测系统的基本模型</a:t>
            </a:r>
            <a:endParaRPr lang="en-US" altLang="zh-CN" sz="2400" dirty="0">
              <a:latin typeface="+mn-ea"/>
            </a:endParaRPr>
          </a:p>
          <a:p>
            <a:r>
              <a:rPr lang="zh-CN" altLang="en-US" sz="2400" dirty="0">
                <a:latin typeface="+mn-ea"/>
              </a:rPr>
              <a:t>入侵检测系统的工作模式</a:t>
            </a:r>
          </a:p>
          <a:p>
            <a:r>
              <a:rPr lang="zh-CN" altLang="en-US" sz="2400" dirty="0">
                <a:latin typeface="+mn-ea"/>
              </a:rPr>
              <a:t>入侵检测系统的分类</a:t>
            </a:r>
          </a:p>
          <a:p>
            <a:r>
              <a:rPr lang="zh-CN" altLang="en-US" sz="2400" dirty="0">
                <a:latin typeface="+mn-ea"/>
              </a:rPr>
              <a:t>入侵检测系统的构架</a:t>
            </a:r>
          </a:p>
          <a:p>
            <a:r>
              <a:rPr lang="zh-CN" altLang="en-US" sz="2400" dirty="0">
                <a:latin typeface="+mn-ea"/>
              </a:rPr>
              <a:t>入侵检测系统的部署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961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角度">
  <a:themeElements>
    <a:clrScheme name="角度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角度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角度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23</TotalTime>
  <Words>211</Words>
  <Application>Microsoft Office PowerPoint</Application>
  <PresentationFormat>全屏显示(4:3)</PresentationFormat>
  <Paragraphs>25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角度</vt:lpstr>
      <vt:lpstr>位图图像</vt:lpstr>
      <vt:lpstr>网络安全培训系列之</vt:lpstr>
      <vt:lpstr>入侵检测系统</vt:lpstr>
      <vt:lpstr>入侵检测系统的基本模型</vt:lpstr>
      <vt:lpstr>入侵检测系统的分类</vt:lpstr>
      <vt:lpstr>入侵检测系统的部署</vt:lpstr>
      <vt:lpstr>蓝盾入侵检测系统典型应用</vt:lpstr>
      <vt:lpstr>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网络安全培训系列之</dc:title>
  <dc:creator>钱英军</dc:creator>
  <cp:lastModifiedBy>钱英军</cp:lastModifiedBy>
  <cp:revision>3</cp:revision>
  <dcterms:created xsi:type="dcterms:W3CDTF">2014-06-02T07:29:51Z</dcterms:created>
  <dcterms:modified xsi:type="dcterms:W3CDTF">2014-06-02T07:53:42Z</dcterms:modified>
</cp:coreProperties>
</file>