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6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6.33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84784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6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50</TotalTime>
  <Words>6</Words>
  <Application>Microsoft Office PowerPoint</Application>
  <PresentationFormat>全屏显示(4:3)</PresentationFormat>
  <Paragraphs>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图6.33  报表设计视图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121</cp:revision>
  <dcterms:modified xsi:type="dcterms:W3CDTF">2014-03-06T15:01:27Z</dcterms:modified>
</cp:coreProperties>
</file>