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4.37  </a:t>
            </a:r>
            <a:r>
              <a:rPr lang="zh-CN" altLang="zh-CN" sz="3600" b="1" dirty="0" smtClean="0"/>
              <a:t>修改</a:t>
            </a:r>
            <a:r>
              <a:rPr lang="zh-CN" altLang="zh-CN" sz="3600" b="1" dirty="0"/>
              <a:t>显示标题后的查询结果</a:t>
            </a:r>
            <a:endParaRPr lang="zh-CN" altLang="en-US" sz="36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76872"/>
            <a:ext cx="5544616" cy="263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36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图4.37  修改显示标题后的查询结果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108</cp:revision>
  <dcterms:modified xsi:type="dcterms:W3CDTF">2014-03-04T16:19:32Z</dcterms:modified>
</cp:coreProperties>
</file>