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16"/>
  </p:handoutMasterIdLst>
  <p:sldIdLst>
    <p:sldId id="370" r:id="rId4"/>
    <p:sldId id="371" r:id="rId6"/>
    <p:sldId id="379" r:id="rId7"/>
    <p:sldId id="380" r:id="rId8"/>
    <p:sldId id="416" r:id="rId9"/>
    <p:sldId id="417" r:id="rId10"/>
    <p:sldId id="418" r:id="rId11"/>
    <p:sldId id="419" r:id="rId12"/>
    <p:sldId id="383" r:id="rId13"/>
    <p:sldId id="385" r:id="rId14"/>
    <p:sldId id="384" r:id="rId15"/>
  </p:sldIdLst>
  <p:sldSz cx="12190095" cy="6859270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B1BF"/>
    <a:srgbClr val="EF7768"/>
    <a:srgbClr val="FF9933"/>
    <a:srgbClr val="C7C7C7"/>
    <a:srgbClr val="F5F5F5"/>
    <a:srgbClr val="00458E"/>
    <a:srgbClr val="8B8B8B"/>
    <a:srgbClr val="B11212"/>
    <a:srgbClr val="022A4F"/>
    <a:srgbClr val="007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11" autoAdjust="0"/>
    <p:restoredTop sz="94660"/>
  </p:normalViewPr>
  <p:slideViewPr>
    <p:cSldViewPr>
      <p:cViewPr varScale="1">
        <p:scale>
          <a:sx n="91" d="100"/>
          <a:sy n="91" d="100"/>
        </p:scale>
        <p:origin x="276" y="84"/>
      </p:cViewPr>
      <p:guideLst>
        <p:guide orient="horz" pos="2160"/>
        <p:guide orient="horz" pos="3838"/>
        <p:guide pos="3839"/>
        <p:guide pos="7196"/>
        <p:guide pos="5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C15E6-6BD2-4E4B-B1D4-218C26E1B2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5EDCA-2189-4435-B38B-6F3C2C0443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7430C-5A66-4BD0-A971-34190B6C60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6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6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4" y="273114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6"/>
            <a:ext cx="6814779" cy="5854469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4" y="1435436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3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6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3"/>
            <a:ext cx="7314248" cy="805048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3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10801374" y="405458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fld id="{2EEF1883-7A0E-4F66-9932-E581691AD397}" type="slidenum"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两栏内容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" y="2"/>
            <a:ext cx="12190413" cy="669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110" y="189338"/>
            <a:ext cx="734684" cy="45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4"/>
            <a:ext cx="10361851" cy="1362391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4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565"/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6406814"/>
            <a:ext cx="12190412" cy="452774"/>
            <a:chOff x="1" y="6406814"/>
            <a:chExt cx="12190412" cy="452774"/>
          </a:xfrm>
        </p:grpSpPr>
        <p:sp>
          <p:nvSpPr>
            <p:cNvPr id="32" name="六边形 31"/>
            <p:cNvSpPr/>
            <p:nvPr/>
          </p:nvSpPr>
          <p:spPr>
            <a:xfrm>
              <a:off x="1" y="6406814"/>
              <a:ext cx="3041773" cy="45277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六边形 32"/>
            <p:cNvSpPr/>
            <p:nvPr/>
          </p:nvSpPr>
          <p:spPr>
            <a:xfrm>
              <a:off x="3041775" y="6406814"/>
              <a:ext cx="3063750" cy="45277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6095207" y="6406814"/>
              <a:ext cx="3047603" cy="45277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9142810" y="6406814"/>
              <a:ext cx="3047603" cy="45277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295006" y="2721425"/>
            <a:ext cx="3877950" cy="830981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r>
              <a:rPr lang="zh-CN" altLang="en-US" sz="4800" dirty="0" smtClean="0">
                <a:solidFill>
                  <a:srgbClr val="31909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通信工程制图</a:t>
            </a:r>
            <a:endParaRPr lang="zh-CN" altLang="en-US" sz="4800" dirty="0">
              <a:solidFill>
                <a:srgbClr val="319095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5241208" y="4785383"/>
            <a:ext cx="1705610" cy="459105"/>
          </a:xfrm>
          <a:prstGeom prst="rect">
            <a:avLst/>
          </a:prstGeom>
          <a:noFill/>
        </p:spPr>
        <p:txBody>
          <a:bodyPr wrap="none" lIns="91423" tIns="45712" rIns="91423" bIns="45712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主讲：刘</a:t>
            </a:r>
            <a:r>
              <a:rPr 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endParaRPr 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38408" y="3552761"/>
            <a:ext cx="5911215" cy="1013460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algn="ctr"/>
            <a:r>
              <a:rPr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任务2.8圆的绘制</a:t>
            </a:r>
            <a:endParaRPr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67969" y="113000"/>
            <a:ext cx="246279" cy="192359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endParaRPr lang="zh-CN" altLang="en-US" sz="4000" dirty="0"/>
          </a:p>
          <a:p>
            <a:pPr algn="ctr"/>
            <a:endParaRPr lang="zh-CN" altLang="en-US" sz="4000" dirty="0"/>
          </a:p>
          <a:p>
            <a:pPr algn="ctr"/>
            <a:endParaRPr lang="zh-CN" altLang="en-US" sz="37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/>
      <p:bldP spid="42" grpId="0" bldLvl="0" animBg="1"/>
      <p:bldP spid="45" grpId="0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H="1">
            <a:off x="910630" y="1911884"/>
            <a:ext cx="3452331" cy="4032447"/>
            <a:chOff x="1331640" y="1707656"/>
            <a:chExt cx="2796076" cy="2835508"/>
          </a:xfrm>
        </p:grpSpPr>
        <p:sp>
          <p:nvSpPr>
            <p:cNvPr id="35" name="等腰三角形 5"/>
            <p:cNvSpPr/>
            <p:nvPr/>
          </p:nvSpPr>
          <p:spPr>
            <a:xfrm>
              <a:off x="1608860" y="1707656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等腰三角形 5"/>
            <p:cNvSpPr/>
            <p:nvPr/>
          </p:nvSpPr>
          <p:spPr>
            <a:xfrm>
              <a:off x="1619671" y="2445008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 flipV="1">
              <a:off x="1608860" y="3167486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19671" y="3356824"/>
              <a:ext cx="1247249" cy="1186340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9" name="圆角矩形 11"/>
            <p:cNvSpPr/>
            <p:nvPr/>
          </p:nvSpPr>
          <p:spPr>
            <a:xfrm>
              <a:off x="1331640" y="3079860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527254" y="2376062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圆命令的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种激活方式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931640" y="2545339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2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小结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4" name="燕尾形 53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527254" y="4621327"/>
            <a:ext cx="498721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圆的</a:t>
            </a:r>
            <a:r>
              <a:rPr lang="en-US" altLang="zh-CN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种创建方法</a:t>
            </a:r>
            <a:endParaRPr lang="zh-CN" altLang="en-US" sz="16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931640" y="4790604"/>
            <a:ext cx="1039728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4655046" y="1127493"/>
            <a:ext cx="2880320" cy="2483034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六边形 31"/>
          <p:cNvSpPr/>
          <p:nvPr/>
        </p:nvSpPr>
        <p:spPr>
          <a:xfrm>
            <a:off x="1" y="6406814"/>
            <a:ext cx="3041773" cy="452774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六边形 32"/>
          <p:cNvSpPr/>
          <p:nvPr/>
        </p:nvSpPr>
        <p:spPr>
          <a:xfrm>
            <a:off x="3041775" y="6406814"/>
            <a:ext cx="3063750" cy="452774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6095207" y="6406814"/>
            <a:ext cx="3047603" cy="452774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9142810" y="6406814"/>
            <a:ext cx="3047603" cy="452774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六边形 35"/>
          <p:cNvSpPr/>
          <p:nvPr/>
        </p:nvSpPr>
        <p:spPr>
          <a:xfrm flipV="1">
            <a:off x="0" y="0"/>
            <a:ext cx="3047603" cy="93401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03405" y="2568821"/>
            <a:ext cx="2031291" cy="830981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 lIns="91423" tIns="45712" rIns="91423" bIns="45712">
            <a:spAutoFit/>
          </a:bodyPr>
          <a:lstStyle/>
          <a:p>
            <a:pPr lvl="0" algn="ctr" defTabSz="914400"/>
            <a:r>
              <a:rPr lang="zh-CN" altLang="en-US" sz="48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8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 flipV="1">
            <a:off x="3041774" y="2632"/>
            <a:ext cx="3047603" cy="93401"/>
          </a:xfrm>
          <a:prstGeom prst="hexagon">
            <a:avLst/>
          </a:prstGeom>
          <a:solidFill>
            <a:srgbClr val="A0BF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六边形 19"/>
          <p:cNvSpPr/>
          <p:nvPr/>
        </p:nvSpPr>
        <p:spPr>
          <a:xfrm flipV="1">
            <a:off x="6083548" y="2632"/>
            <a:ext cx="3047603" cy="93401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六边形 20"/>
          <p:cNvSpPr/>
          <p:nvPr/>
        </p:nvSpPr>
        <p:spPr>
          <a:xfrm flipV="1">
            <a:off x="9142810" y="2632"/>
            <a:ext cx="3047603" cy="93401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1"/>
            <a:ext cx="3476379" cy="97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标题层"/>
          <p:cNvSpPr txBox="1"/>
          <p:nvPr/>
        </p:nvSpPr>
        <p:spPr bwMode="auto">
          <a:xfrm>
            <a:off x="4078982" y="1845618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957954" y="1916219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5049220" y="1845618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4078982" y="2878851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4957954" y="2949452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5049220" y="2878851"/>
            <a:ext cx="3359815" cy="692473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4078982" y="3912084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4957954" y="3982685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5049220" y="3912084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4078982" y="4945316"/>
            <a:ext cx="799176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algn="ctr" defTabSz="1218565">
              <a:defRPr/>
            </a:pPr>
            <a:r>
              <a:rPr lang="en-US" altLang="zh-CN" sz="3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4957954" y="5015917"/>
            <a:ext cx="0" cy="556586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5049220" y="4945316"/>
            <a:ext cx="3359815" cy="697788"/>
          </a:xfrm>
          <a:prstGeom prst="rect">
            <a:avLst/>
          </a:prstGeom>
          <a:noFill/>
          <a:effectLst/>
        </p:spPr>
        <p:txBody>
          <a:bodyPr wrap="square" lIns="121898" tIns="60948" rIns="121898" bIns="60948">
            <a:spAutoFit/>
          </a:bodyPr>
          <a:lstStyle/>
          <a:p>
            <a:pPr defTabSz="1218565">
              <a:defRPr/>
            </a:pPr>
            <a:r>
              <a:rPr lang="zh-CN" altLang="en-US" sz="37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37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1125538"/>
          </a:xfrm>
          <a:prstGeom prst="rect">
            <a:avLst/>
          </a:prstGeom>
          <a:solidFill>
            <a:srgbClr val="319095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74410" y="212081"/>
            <a:ext cx="46415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615474"/>
            <a:ext cx="12190412" cy="244114"/>
            <a:chOff x="-42912" y="6615474"/>
            <a:chExt cx="12190412" cy="244114"/>
          </a:xfrm>
        </p:grpSpPr>
        <p:sp>
          <p:nvSpPr>
            <p:cNvPr id="24" name="六边形 23"/>
            <p:cNvSpPr/>
            <p:nvPr/>
          </p:nvSpPr>
          <p:spPr>
            <a:xfrm>
              <a:off x="-42912" y="6615474"/>
              <a:ext cx="3041773" cy="244114"/>
            </a:xfrm>
            <a:prstGeom prst="hexagon">
              <a:avLst/>
            </a:prstGeom>
            <a:solidFill>
              <a:srgbClr val="5FCA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六边形 24"/>
            <p:cNvSpPr/>
            <p:nvPr/>
          </p:nvSpPr>
          <p:spPr>
            <a:xfrm>
              <a:off x="2998862" y="6615474"/>
              <a:ext cx="3063750" cy="244114"/>
            </a:xfrm>
            <a:prstGeom prst="hexagon">
              <a:avLst/>
            </a:prstGeom>
            <a:solidFill>
              <a:srgbClr val="A0BF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/>
            <p:cNvSpPr/>
            <p:nvPr/>
          </p:nvSpPr>
          <p:spPr>
            <a:xfrm>
              <a:off x="6052294" y="6615474"/>
              <a:ext cx="3047603" cy="244114"/>
            </a:xfrm>
            <a:prstGeom prst="hexag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六边形 26"/>
            <p:cNvSpPr/>
            <p:nvPr/>
          </p:nvSpPr>
          <p:spPr>
            <a:xfrm>
              <a:off x="9099897" y="6615474"/>
              <a:ext cx="3047603" cy="244114"/>
            </a:xfrm>
            <a:prstGeom prst="hexagon">
              <a:avLst/>
            </a:prstGeom>
            <a:solidFill>
              <a:srgbClr val="F58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90" grpId="0"/>
      <p:bldP spid="92" grpId="0"/>
      <p:bldP spid="95" grpId="0"/>
      <p:bldP spid="97" grpId="0"/>
      <p:bldP spid="100" grpId="0"/>
      <p:bldP spid="102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2328270" y="1671962"/>
            <a:ext cx="7244427" cy="427811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3180216" y="1488328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任务描述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88700" y="1992384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通过对圆命令的学习，完成下面的图形的绘制。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任务描述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502918" y="2516696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 descr="练习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095" y="2516505"/>
            <a:ext cx="3037840" cy="2689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4730" y="3222625"/>
            <a:ext cx="254000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32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3396345" y="2006143"/>
            <a:ext cx="7244427" cy="8064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4248291" y="1822509"/>
            <a:ext cx="5303299" cy="449555"/>
          </a:xfrm>
          <a:prstGeom prst="hexagon">
            <a:avLst/>
          </a:prstGeom>
          <a:solidFill>
            <a:srgbClr val="5FCA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910630" y="3303864"/>
            <a:ext cx="1587056" cy="1368469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圆的绘制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>
            <a:stCxn id="24" idx="5"/>
          </p:cNvCxnSpPr>
          <p:nvPr/>
        </p:nvCxnSpPr>
        <p:spPr>
          <a:xfrm flipV="1">
            <a:off x="2155569" y="2317079"/>
            <a:ext cx="1240776" cy="98678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24" idx="0"/>
          </p:cNvCxnSpPr>
          <p:nvPr/>
        </p:nvCxnSpPr>
        <p:spPr>
          <a:xfrm>
            <a:off x="2497686" y="3988098"/>
            <a:ext cx="898660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4" idx="1"/>
          </p:cNvCxnSpPr>
          <p:nvPr/>
        </p:nvCxnSpPr>
        <p:spPr>
          <a:xfrm>
            <a:off x="2155569" y="4672333"/>
            <a:ext cx="1240776" cy="1000765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56775" y="2326565"/>
            <a:ext cx="6492772" cy="41084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在菜单栏中选择“绘图”→“圆”命令。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96345" y="3680415"/>
            <a:ext cx="7244427" cy="70388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4248291" y="3496779"/>
            <a:ext cx="5303299" cy="449555"/>
          </a:xfrm>
          <a:prstGeom prst="hexagon">
            <a:avLst/>
          </a:prstGeom>
          <a:solidFill>
            <a:srgbClr val="3190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56775" y="3990896"/>
            <a:ext cx="6558911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单击“绘图”面板上的“圆”</a:t>
            </a:r>
            <a:r>
              <a:rPr lang="zh-CN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      </a:t>
            </a:r>
            <a:r>
              <a:rPr lang="en-US" altLang="en-US" sz="1600" dirty="0" smtClean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96345" y="5373013"/>
            <a:ext cx="7244427" cy="72107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>
            <a:off x="4248291" y="5189378"/>
            <a:ext cx="5303299" cy="449555"/>
          </a:xfrm>
          <a:prstGeom prst="hexagon">
            <a:avLst/>
          </a:prstGeom>
          <a:solidFill>
            <a:srgbClr val="F58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6775" y="5683495"/>
            <a:ext cx="6503793" cy="337185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在命令行中输入“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”，按“</a:t>
            </a:r>
            <a:r>
              <a:rPr lang="en-US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1600" dirty="0">
                <a:solidFill>
                  <a:srgbClr val="2132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”键。</a:t>
            </a:r>
            <a:endParaRPr lang="zh-CN" altLang="en-US" sz="1600" dirty="0">
              <a:solidFill>
                <a:srgbClr val="2132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16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965" y="3987800"/>
            <a:ext cx="386080" cy="293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1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8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in)">
                                          <p:cBhvr>
                                            <p:cTn id="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8" grpId="0"/>
          <p:bldP spid="29" grpId="0" animBg="1"/>
          <p:bldP spid="30" grpId="0" animBg="1"/>
          <p:bldP spid="31" grpId="0"/>
          <p:bldP spid="32" grpId="0" animBg="1"/>
          <p:bldP spid="33" grpId="0" animBg="1"/>
          <p:bldP spid="3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指定圆心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6445" y="3122295"/>
            <a:ext cx="710882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输入圆的半径或直径（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指定圆上第一个点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2036445" y="434594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指定圆上第三个点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6445" y="3336925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指定圆上第二个点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指定圆直径上的第一个点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6445" y="3723005"/>
            <a:ext cx="8000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指定圆直径上的第二个点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7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相关知识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" name="TextBox 36"/>
          <p:cNvSpPr txBox="1"/>
          <p:nvPr/>
        </p:nvSpPr>
        <p:spPr>
          <a:xfrm>
            <a:off x="1126490" y="1515110"/>
            <a:ext cx="590169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6"/>
          <p:cNvSpPr txBox="1"/>
          <p:nvPr/>
        </p:nvSpPr>
        <p:spPr>
          <a:xfrm>
            <a:off x="2037080" y="2370455"/>
            <a:ext cx="857694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指定第一个切点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2037080" y="3353435"/>
            <a:ext cx="8000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指定第二个切点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6"/>
          <p:cNvSpPr txBox="1"/>
          <p:nvPr/>
        </p:nvSpPr>
        <p:spPr>
          <a:xfrm>
            <a:off x="2037080" y="4415155"/>
            <a:ext cx="8000365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 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输入圆的半径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909514"/>
            <a:ext cx="12200731" cy="0"/>
          </a:xfrm>
          <a:prstGeom prst="line">
            <a:avLst/>
          </a:prstGeom>
          <a:ln w="28575">
            <a:solidFill>
              <a:srgbClr val="3190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2"/>
          <a:stretch>
            <a:fillRect/>
          </a:stretch>
        </p:blipFill>
        <p:spPr>
          <a:xfrm>
            <a:off x="1" y="-80223"/>
            <a:ext cx="910629" cy="100237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926449" y="0"/>
            <a:ext cx="6101409" cy="909514"/>
            <a:chOff x="926449" y="0"/>
            <a:chExt cx="6101409" cy="909514"/>
          </a:xfrm>
        </p:grpSpPr>
        <p:sp>
          <p:nvSpPr>
            <p:cNvPr id="59" name="TextBox 43"/>
            <p:cNvSpPr txBox="1">
              <a:spLocks noChangeArrowheads="1"/>
            </p:cNvSpPr>
            <p:nvPr/>
          </p:nvSpPr>
          <p:spPr bwMode="auto">
            <a:xfrm>
              <a:off x="2947016" y="200149"/>
              <a:ext cx="40808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微软雅黑" panose="020B0503020204020204" pitchFamily="34" charset="-122"/>
                </a:defRPr>
              </a:lvl9pPr>
            </a:lstStyle>
            <a:p>
              <a:pPr defTabSz="1218565">
                <a:defRPr/>
              </a:pPr>
              <a:r>
                <a:rPr lang="zh-CN" altLang="en-US" sz="28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</a:rPr>
                <a:t>任务实施</a:t>
              </a:r>
              <a:endPara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燕尾形 59"/>
            <p:cNvSpPr/>
            <p:nvPr/>
          </p:nvSpPr>
          <p:spPr>
            <a:xfrm>
              <a:off x="926449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1" name="燕尾形 60"/>
            <p:cNvSpPr/>
            <p:nvPr/>
          </p:nvSpPr>
          <p:spPr>
            <a:xfrm>
              <a:off x="1486694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燕尾形 61"/>
            <p:cNvSpPr/>
            <p:nvPr/>
          </p:nvSpPr>
          <p:spPr>
            <a:xfrm>
              <a:off x="2066770" y="0"/>
              <a:ext cx="860084" cy="909514"/>
            </a:xfrm>
            <a:prstGeom prst="chevron">
              <a:avLst/>
            </a:prstGeom>
            <a:solidFill>
              <a:srgbClr val="3190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5" name="图片 4" descr="练习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290" y="2049145"/>
            <a:ext cx="3836035" cy="3395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8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EF7768"/>
      </a:accent1>
      <a:accent2>
        <a:srgbClr val="C7C7C7"/>
      </a:accent2>
      <a:accent3>
        <a:srgbClr val="38B1BF"/>
      </a:accent3>
      <a:accent4>
        <a:srgbClr val="FF9933"/>
      </a:accent4>
      <a:accent5>
        <a:srgbClr val="7F7F7F"/>
      </a:accent5>
      <a:accent6>
        <a:srgbClr val="878787"/>
      </a:accent6>
      <a:hlink>
        <a:srgbClr val="006387"/>
      </a:hlink>
      <a:folHlink>
        <a:srgbClr val="8B8B8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自定义</PresentationFormat>
  <Paragraphs>95</Paragraphs>
  <Slides>11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华文新魏</vt:lpstr>
      <vt:lpstr>Eras Bold ITC</vt:lpstr>
      <vt:lpstr>Impact</vt:lpstr>
      <vt:lpstr>Calibri</vt:lpstr>
      <vt:lpstr>Tahoma</vt:lpstr>
      <vt:lpstr>Arial Unicode MS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keywords>https://shop114556147.taobao.com</cp:keywords>
  <cp:category>https://shop114556147.taobao.com</cp:category>
  <cp:lastModifiedBy>多宝鱼</cp:lastModifiedBy>
  <cp:revision>263</cp:revision>
  <dcterms:created xsi:type="dcterms:W3CDTF">2015-04-23T03:04:00Z</dcterms:created>
  <dcterms:modified xsi:type="dcterms:W3CDTF">2017-12-11T08:28:25Z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