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/>
              <a:t>图</a:t>
            </a:r>
            <a:r>
              <a:rPr lang="en-US" altLang="zh-CN" sz="3200" b="1" dirty="0" smtClean="0"/>
              <a:t>4.18  </a:t>
            </a:r>
            <a:r>
              <a:rPr lang="zh-CN" altLang="zh-CN" sz="3200" b="1" dirty="0"/>
              <a:t>“查找重复项查询向导”对话框</a:t>
            </a:r>
            <a:r>
              <a:rPr lang="en-US" altLang="zh-CN" sz="3200" b="1" dirty="0"/>
              <a:t>1</a:t>
            </a:r>
            <a:endParaRPr lang="zh-CN" altLang="en-US" sz="32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94480"/>
            <a:ext cx="691276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/>
              <a:t>图</a:t>
            </a:r>
            <a:r>
              <a:rPr lang="en-US" altLang="zh-CN" sz="3200" b="1" dirty="0" smtClean="0"/>
              <a:t>4.19  </a:t>
            </a:r>
            <a:r>
              <a:rPr lang="zh-CN" altLang="zh-CN" sz="3200" b="1" dirty="0"/>
              <a:t>“查找重复项查询向导”对话框</a:t>
            </a:r>
            <a:r>
              <a:rPr lang="en-US" altLang="zh-CN" sz="3200" b="1" dirty="0"/>
              <a:t>2</a:t>
            </a:r>
            <a:endParaRPr lang="zh-CN" altLang="en-US" sz="32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68760"/>
            <a:ext cx="691276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9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/>
              <a:t>图</a:t>
            </a:r>
            <a:r>
              <a:rPr lang="en-US" altLang="zh-CN" sz="3200" b="1" dirty="0" smtClean="0"/>
              <a:t>4.20  </a:t>
            </a:r>
            <a:r>
              <a:rPr lang="zh-CN" altLang="zh-CN" sz="3200" b="1" dirty="0"/>
              <a:t>“查找重复项查询向导”对话框</a:t>
            </a:r>
            <a:r>
              <a:rPr lang="en-US" altLang="zh-CN" sz="3200" b="1" dirty="0"/>
              <a:t>3</a:t>
            </a:r>
            <a:endParaRPr lang="zh-CN" altLang="en-US" sz="32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2"/>
            <a:ext cx="6984776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13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/>
              <a:t>图</a:t>
            </a:r>
            <a:r>
              <a:rPr lang="en-US" altLang="zh-CN" sz="3200" b="1" dirty="0" smtClean="0"/>
              <a:t>4.21  </a:t>
            </a:r>
            <a:r>
              <a:rPr lang="zh-CN" altLang="zh-CN" sz="3200" b="1" dirty="0"/>
              <a:t>“查找重复项查询向导”对话框</a:t>
            </a:r>
            <a:r>
              <a:rPr lang="en-US" altLang="zh-CN" sz="3200" b="1" dirty="0"/>
              <a:t>4</a:t>
            </a:r>
            <a:endParaRPr lang="zh-CN" altLang="en-US" sz="3200" b="1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2"/>
            <a:ext cx="6984776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33</TotalTime>
  <Words>44</Words>
  <Application>Microsoft Office PowerPoint</Application>
  <PresentationFormat>全屏显示(4:3)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相邻</vt:lpstr>
      <vt:lpstr>图4.18  “查找重复项查询向导”对话框1</vt:lpstr>
      <vt:lpstr>图4.19  “查找重复项查询向导”对话框2</vt:lpstr>
      <vt:lpstr>图4.20  “查找重复项查询向导”对话框3</vt:lpstr>
      <vt:lpstr>图4.21  “查找重复项查询向导”对话框4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103</cp:revision>
  <dcterms:modified xsi:type="dcterms:W3CDTF">2014-03-04T15:04:47Z</dcterms:modified>
</cp:coreProperties>
</file>