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56" r:id="rId2"/>
    <p:sldId id="257" r:id="rId3"/>
    <p:sldId id="348" r:id="rId4"/>
    <p:sldId id="258" r:id="rId5"/>
    <p:sldId id="349" r:id="rId6"/>
    <p:sldId id="340" r:id="rId7"/>
    <p:sldId id="259" r:id="rId8"/>
    <p:sldId id="350" r:id="rId9"/>
    <p:sldId id="260" r:id="rId10"/>
    <p:sldId id="351" r:id="rId11"/>
    <p:sldId id="261" r:id="rId12"/>
    <p:sldId id="262" r:id="rId13"/>
    <p:sldId id="352" r:id="rId14"/>
    <p:sldId id="263" r:id="rId15"/>
    <p:sldId id="265" r:id="rId16"/>
    <p:sldId id="266" r:id="rId17"/>
    <p:sldId id="267" r:id="rId18"/>
    <p:sldId id="26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9002"/>
    <a:srgbClr val="FFFF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94669" autoAdjust="0"/>
  </p:normalViewPr>
  <p:slideViewPr>
    <p:cSldViewPr>
      <p:cViewPr varScale="1">
        <p:scale>
          <a:sx n="83" d="100"/>
          <a:sy n="83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394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ea typeface="宋体" pitchFamily="2" charset="-122"/>
              </a:rPr>
              <a:t>重庆电子工程职业学院计算机学院</a:t>
            </a:r>
            <a:endParaRPr lang="zh-CN" altLang="en-US" sz="1600" dirty="0">
              <a:effectLst/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FF0429A-CCAD-4BC5-A911-910828A50CA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PowerPoint</a:t>
            </a:r>
            <a:r>
              <a:rPr lang="en-US" altLang="zh-CN" sz="1600" baseline="0" dirty="0" smtClean="0">
                <a:effectLst/>
                <a:latin typeface="仿宋_GB2312" pitchFamily="49" charset="-122"/>
                <a:ea typeface="仿宋_GB2312" pitchFamily="49" charset="-122"/>
              </a:rPr>
              <a:t> 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900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0880" cy="1872208"/>
          </a:xfrm>
        </p:spPr>
        <p:txBody>
          <a:bodyPr/>
          <a:lstStyle/>
          <a:p>
            <a:pPr algn="ctr">
              <a:lnSpc>
                <a:spcPct val="200000"/>
              </a:lnSpc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PowerPoint </a:t>
            </a:r>
            <a:r>
              <a:rPr lang="en-US" altLang="zh-CN" dirty="0" smtClean="0"/>
              <a:t>2010</a:t>
            </a:r>
            <a:r>
              <a:rPr lang="zh-CN" altLang="en-US" dirty="0" smtClean="0"/>
              <a:t>的使用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2800" dirty="0">
                <a:solidFill>
                  <a:srgbClr val="00B050"/>
                </a:solidFill>
              </a:rPr>
              <a:t>第</a:t>
            </a:r>
            <a:r>
              <a:rPr lang="en-US" altLang="zh-CN" sz="2800" dirty="0">
                <a:solidFill>
                  <a:srgbClr val="00B050"/>
                </a:solidFill>
              </a:rPr>
              <a:t>1</a:t>
            </a:r>
            <a:r>
              <a:rPr lang="zh-CN" altLang="en-US" sz="2800" dirty="0">
                <a:solidFill>
                  <a:srgbClr val="00B050"/>
                </a:solidFill>
              </a:rPr>
              <a:t>讲  </a:t>
            </a:r>
            <a:r>
              <a:rPr lang="en-US" altLang="zh-CN" sz="2800" dirty="0">
                <a:solidFill>
                  <a:srgbClr val="00B050"/>
                </a:solidFill>
              </a:rPr>
              <a:t>PowerPoint</a:t>
            </a:r>
            <a:r>
              <a:rPr lang="zh-CN" altLang="en-US" sz="2800" dirty="0" smtClean="0">
                <a:solidFill>
                  <a:srgbClr val="00B050"/>
                </a:solidFill>
              </a:rPr>
              <a:t>的基本</a:t>
            </a:r>
            <a:r>
              <a:rPr lang="zh-CN" altLang="en-US" sz="2800" dirty="0">
                <a:solidFill>
                  <a:srgbClr val="00B050"/>
                </a:solidFill>
              </a:rPr>
              <a:t>操作和编辑  </a:t>
            </a:r>
            <a:endParaRPr lang="zh-CN" altLang="en-US" dirty="0" smtClean="0">
              <a:solidFill>
                <a:srgbClr val="00B05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7852" y="4149080"/>
            <a:ext cx="6032500" cy="617488"/>
          </a:xfrm>
        </p:spPr>
        <p:txBody>
          <a:bodyPr/>
          <a:lstStyle/>
          <a:p>
            <a:r>
              <a:rPr lang="en-US" altLang="zh-CN" dirty="0"/>
              <a:t>6.1 </a:t>
            </a:r>
            <a:r>
              <a:rPr lang="zh-CN" altLang="en-US" dirty="0"/>
              <a:t>演示文稿的基本</a:t>
            </a:r>
            <a:r>
              <a:rPr lang="zh-CN" altLang="en-US" dirty="0" smtClean="0"/>
              <a:t>操作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：插入幻灯片</a:t>
            </a:r>
            <a:endParaRPr lang="en-US" altLang="zh-CN" sz="28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400" dirty="0" smtClean="0"/>
              <a:t>要求：在</a:t>
            </a:r>
            <a:r>
              <a:rPr lang="zh-CN" altLang="en-US" sz="2400" dirty="0" smtClean="0"/>
              <a:t>演示文稿第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张幻灯片之后插入一张新幻灯片，内容如图</a:t>
            </a:r>
            <a:r>
              <a:rPr lang="en-US" altLang="zh-CN" sz="2400" dirty="0" smtClean="0"/>
              <a:t>6-1-7</a:t>
            </a:r>
            <a:r>
              <a:rPr lang="zh-CN" altLang="en-US" sz="2400" dirty="0" smtClean="0"/>
              <a:t>所</a:t>
            </a:r>
            <a:r>
              <a:rPr lang="zh-CN" altLang="en-US" sz="2400" dirty="0" smtClean="0"/>
              <a:t>示。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选定第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张幻灯片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单击“开始”选项卡，在“幻灯片”组中单击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“新建幻灯片”按钮   </a:t>
            </a:r>
            <a:r>
              <a:rPr lang="zh-CN" altLang="en-US" sz="2400" dirty="0" smtClean="0"/>
              <a:t>  </a:t>
            </a:r>
            <a:r>
              <a:rPr lang="en-US" altLang="zh-CN" sz="2400" dirty="0" smtClean="0"/>
              <a:t>……</a:t>
            </a:r>
            <a:endParaRPr lang="zh-CN" altLang="en-US" sz="2400" dirty="0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1880" y="4437112"/>
            <a:ext cx="428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：移动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复制幻灯片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选定要移动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复制的幻灯片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：直接拖动可以移动，按住</a:t>
            </a:r>
            <a:r>
              <a:rPr lang="en-US" altLang="zh-CN" sz="2400" dirty="0" smtClean="0"/>
              <a:t>Ctrl</a:t>
            </a:r>
            <a:r>
              <a:rPr lang="zh-CN" altLang="en-US" sz="2400" dirty="0" smtClean="0"/>
              <a:t>键并拖动则可以复制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单击“开始”选项卡，在“剪贴板”组中单击“剪切”   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“复制”   按钮</a:t>
            </a:r>
            <a:endParaRPr lang="en-US" altLang="zh-CN" sz="20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选定目标位置处的幻灯片，在“剪贴板”组中单击“粘贴”按钮   ，将在选定幻灯片之后粘贴要移动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复制的幻灯片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581128"/>
            <a:ext cx="214314" cy="29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013176"/>
            <a:ext cx="318723" cy="27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5949280"/>
            <a:ext cx="254201" cy="29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：删除幻灯片</a:t>
            </a:r>
            <a:endParaRPr lang="en-US" altLang="zh-CN" sz="28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400" dirty="0" smtClean="0"/>
              <a:t>根据</a:t>
            </a:r>
            <a:r>
              <a:rPr lang="zh-CN" altLang="en-US" sz="2400" dirty="0" smtClean="0"/>
              <a:t>需要删除多余的幻灯片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：右击所选幻灯片，在弹出菜单中单击“删除幻灯片”命令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：按</a:t>
            </a:r>
            <a:r>
              <a:rPr lang="en-US" altLang="zh-CN" sz="2400" dirty="0" smtClean="0"/>
              <a:t>Backspace</a:t>
            </a:r>
            <a:r>
              <a:rPr lang="zh-CN" altLang="en-US" sz="2400" dirty="0" smtClean="0"/>
              <a:t>键或</a:t>
            </a:r>
            <a:r>
              <a:rPr lang="en-US" altLang="zh-CN" sz="2400" dirty="0" smtClean="0"/>
              <a:t>Delete</a:t>
            </a:r>
            <a:r>
              <a:rPr lang="zh-CN" altLang="en-US" sz="2400" dirty="0" smtClean="0"/>
              <a:t>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10</a:t>
            </a:r>
            <a:r>
              <a:rPr lang="zh-CN" altLang="en-US" sz="2800" dirty="0" smtClean="0"/>
              <a:t>：退出</a:t>
            </a:r>
            <a:r>
              <a:rPr lang="en-US" altLang="zh-CN" sz="2800" dirty="0" smtClean="0"/>
              <a:t>PowerPoint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：单击</a:t>
            </a:r>
            <a:r>
              <a:rPr lang="en-US" sz="2400" dirty="0" smtClean="0"/>
              <a:t>PowerPoint</a:t>
            </a:r>
            <a:r>
              <a:rPr lang="zh-CN" altLang="en-US" sz="2400" dirty="0" smtClean="0"/>
              <a:t>窗口右上角的</a:t>
            </a:r>
            <a:r>
              <a:rPr lang="en-US" sz="2400" dirty="0" smtClean="0"/>
              <a:t>   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</a:t>
            </a:r>
            <a:endParaRPr lang="zh-CN" altLang="en-US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：右击任务栏上</a:t>
            </a:r>
            <a:r>
              <a:rPr lang="en-US" sz="2400" dirty="0" smtClean="0"/>
              <a:t>PowerPoint</a:t>
            </a:r>
            <a:r>
              <a:rPr lang="zh-CN" altLang="en-US" sz="2400" dirty="0" smtClean="0"/>
              <a:t>的窗口按钮，弹出菜单，单击“关闭”命令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：单击“文件”选项卡中的“退出”命令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：按</a:t>
            </a:r>
            <a:r>
              <a:rPr lang="en-US" sz="2400" dirty="0" smtClean="0"/>
              <a:t>Alt+F4</a:t>
            </a:r>
            <a:r>
              <a:rPr lang="zh-CN" altLang="en-US" sz="2400" dirty="0" smtClean="0"/>
              <a:t>键</a:t>
            </a:r>
            <a:endParaRPr lang="zh-CN" altLang="en-US" sz="2400" dirty="0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204864"/>
            <a:ext cx="35719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任务三：掌握</a:t>
            </a:r>
            <a:r>
              <a:rPr lang="en-US" altLang="zh-CN" dirty="0" smtClean="0"/>
              <a:t>PowerPoint</a:t>
            </a:r>
            <a:r>
              <a:rPr lang="zh-CN" altLang="en-US" dirty="0" smtClean="0"/>
              <a:t>的编辑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：编辑文本和图片</a:t>
            </a:r>
            <a:endParaRPr lang="en-US" altLang="zh-CN" sz="2800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新建</a:t>
            </a:r>
            <a:r>
              <a:rPr lang="zh-CN" altLang="en-US" sz="2400" dirty="0" smtClean="0"/>
              <a:t>一个空白演示文稿，第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张幻灯片版式为“标题幻灯片”，第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张幻灯片版式为</a:t>
            </a:r>
            <a:r>
              <a:rPr lang="zh-CN" altLang="en-US" sz="2400" dirty="0"/>
              <a:t>“两栏内容”</a:t>
            </a:r>
            <a:endParaRPr lang="en-US" altLang="zh-CN" sz="2400" dirty="0" smtClean="0"/>
          </a:p>
          <a:p>
            <a:pPr marL="971550" lvl="1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在</a:t>
            </a:r>
            <a:r>
              <a:rPr lang="zh-CN" altLang="en-US" sz="2400" dirty="0"/>
              <a:t>第</a:t>
            </a:r>
            <a:r>
              <a:rPr lang="en-US" altLang="zh-CN" sz="2400" dirty="0"/>
              <a:t>1</a:t>
            </a:r>
            <a:r>
              <a:rPr lang="zh-CN" altLang="en-US" sz="2400" dirty="0"/>
              <a:t>张幻灯片的标题处输入“</a:t>
            </a:r>
            <a:r>
              <a:rPr lang="en-US" altLang="zh-CN" sz="2400" dirty="0"/>
              <a:t>PowerPoint 2010”</a:t>
            </a:r>
            <a:r>
              <a:rPr lang="zh-CN" altLang="en-US" sz="2400" dirty="0"/>
              <a:t>，并设置格式为：华文行楷、</a:t>
            </a:r>
            <a:r>
              <a:rPr lang="en-US" altLang="zh-CN" sz="2400" dirty="0"/>
              <a:t>72</a:t>
            </a:r>
            <a:r>
              <a:rPr lang="zh-CN" altLang="en-US" sz="2400" dirty="0"/>
              <a:t>磅、加粗、加阴影、自定义颜色（红色：</a:t>
            </a:r>
            <a:r>
              <a:rPr lang="en-US" altLang="zh-CN" sz="2400" dirty="0"/>
              <a:t>59</a:t>
            </a:r>
            <a:r>
              <a:rPr lang="zh-CN" altLang="en-US" sz="2400" dirty="0"/>
              <a:t>；绿色：</a:t>
            </a:r>
            <a:r>
              <a:rPr lang="en-US" altLang="zh-CN" sz="2400" dirty="0"/>
              <a:t>140</a:t>
            </a:r>
            <a:r>
              <a:rPr lang="zh-CN" altLang="en-US" sz="2400" dirty="0"/>
              <a:t>；蓝色：</a:t>
            </a:r>
            <a:r>
              <a:rPr lang="en-US" altLang="zh-CN" sz="2400" dirty="0"/>
              <a:t>247</a:t>
            </a:r>
            <a:r>
              <a:rPr lang="zh-CN" altLang="en-US" sz="2400" dirty="0"/>
              <a:t>）。插入一幅图片衬于文字下方，再为图片添加一个你喜欢的边框（可调整边框的角度），营造出生动的相框效果。最后简单设置</a:t>
            </a:r>
            <a:r>
              <a:rPr lang="zh-CN" altLang="en-US" sz="2400" dirty="0" smtClean="0"/>
              <a:t>动画</a:t>
            </a:r>
            <a:endParaRPr lang="zh-CN" alt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任务三：掌握</a:t>
            </a:r>
            <a:r>
              <a:rPr lang="en-US" altLang="zh-CN" dirty="0"/>
              <a:t>PowerPoint</a:t>
            </a:r>
            <a:r>
              <a:rPr lang="zh-CN" altLang="en-US" dirty="0"/>
              <a:t>的编辑</a:t>
            </a:r>
            <a:endParaRPr lang="zh-CN" altLang="en-US" dirty="0"/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357298"/>
            <a:ext cx="8286780" cy="4757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实作</a:t>
            </a:r>
            <a:r>
              <a:rPr lang="en-US" altLang="zh-CN" sz="2800" dirty="0"/>
              <a:t>1</a:t>
            </a:r>
            <a:r>
              <a:rPr lang="zh-CN" altLang="en-US" sz="2800" dirty="0"/>
              <a:t>：编辑文本和图片</a:t>
            </a:r>
            <a:endParaRPr lang="en-US" altLang="zh-CN" sz="2800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sz="2400" dirty="0" smtClean="0"/>
              <a:t>在</a:t>
            </a:r>
            <a:r>
              <a:rPr lang="zh-CN" altLang="en-US" sz="2400" dirty="0" smtClean="0"/>
              <a:t>第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张幻灯片的标题处输入“第一节”。在文本处的第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行输入“基本操作”，第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行输入“编辑文本”，第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行输入“插入图片”，并给这三行添加项目符号。插入一幅你喜欢的图片。插入文本框，标注制作人和制作时间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sz="2400" dirty="0" smtClean="0"/>
              <a:t>自行</a:t>
            </a:r>
            <a:r>
              <a:rPr lang="zh-CN" altLang="en-US" sz="2400" dirty="0" smtClean="0"/>
              <a:t>制作其余幻灯片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sz="2400" dirty="0" smtClean="0"/>
              <a:t>将</a:t>
            </a:r>
            <a:r>
              <a:rPr lang="zh-CN" altLang="en-US" sz="2400" dirty="0" smtClean="0"/>
              <a:t>此演示文稿命名为“编辑示例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pptx</a:t>
            </a:r>
            <a:r>
              <a:rPr lang="en-US" altLang="zh-CN" sz="2400" dirty="0" smtClean="0"/>
              <a:t>”</a:t>
            </a:r>
            <a:r>
              <a:rPr lang="zh-CN" altLang="en-US" sz="2400" dirty="0" smtClean="0"/>
              <a:t>，保存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任务三：掌握</a:t>
            </a:r>
            <a:r>
              <a:rPr lang="en-US" altLang="zh-CN" dirty="0"/>
              <a:t>PowerPoint</a:t>
            </a:r>
            <a:r>
              <a:rPr lang="zh-CN" altLang="en-US" dirty="0"/>
              <a:t>的编辑</a:t>
            </a:r>
            <a:endParaRPr lang="zh-CN" altLang="en-US" dirty="0"/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0" y="1900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0" y="2571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460059"/>
            <a:ext cx="4248472" cy="3193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3457174"/>
            <a:ext cx="3875892" cy="2913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演示</a:t>
            </a:r>
            <a:r>
              <a:rPr lang="zh-CN" altLang="en-US" sz="2800" b="0" dirty="0" smtClean="0"/>
              <a:t>文稿就是一个</a:t>
            </a:r>
            <a:r>
              <a:rPr lang="en-US" altLang="zh-CN" sz="2800" b="0" dirty="0" smtClean="0"/>
              <a:t>PowerPoint</a:t>
            </a:r>
            <a:r>
              <a:rPr lang="zh-CN" altLang="en-US" sz="2800" b="0" dirty="0" smtClean="0"/>
              <a:t>文件，扩展名为“</a:t>
            </a:r>
            <a:r>
              <a:rPr lang="en-US" altLang="zh-CN" sz="2800" b="0" dirty="0" smtClean="0"/>
              <a:t>.</a:t>
            </a:r>
            <a:r>
              <a:rPr lang="en-US" altLang="zh-CN" sz="2800" b="0" dirty="0" err="1" smtClean="0"/>
              <a:t>pptx</a:t>
            </a:r>
            <a:r>
              <a:rPr lang="en-US" altLang="zh-CN" sz="2800" b="0" dirty="0" smtClean="0"/>
              <a:t>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演示</a:t>
            </a:r>
            <a:r>
              <a:rPr lang="zh-CN" altLang="en-US" sz="2800" b="0" dirty="0" smtClean="0"/>
              <a:t>文稿中的每一页称为幻灯片，一个演示文稿由若干张幻灯片组成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演示</a:t>
            </a:r>
            <a:r>
              <a:rPr lang="zh-CN" altLang="en-US" sz="2800" b="0" dirty="0" smtClean="0"/>
              <a:t>文稿的新建和保存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幻灯片</a:t>
            </a:r>
            <a:r>
              <a:rPr lang="zh-CN" altLang="en-US" sz="2800" b="0" dirty="0" smtClean="0"/>
              <a:t>的选定、插入、移动、复制和删除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文本</a:t>
            </a:r>
            <a:r>
              <a:rPr lang="zh-CN" altLang="en-US" sz="2800" b="0" dirty="0" smtClean="0"/>
              <a:t>和图片的编辑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课外作业布置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上机练习：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第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章 实训</a:t>
            </a:r>
            <a:r>
              <a:rPr lang="en-US" altLang="zh-CN" sz="2400" dirty="0" smtClean="0"/>
              <a:t>1-2</a:t>
            </a:r>
          </a:p>
          <a:p>
            <a:pPr lvl="1">
              <a:lnSpc>
                <a:spcPct val="150000"/>
              </a:lnSpc>
            </a:pPr>
            <a:endParaRPr lang="en-US" altLang="zh-CN" sz="24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预习：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en-US" altLang="zh-CN" sz="2400" dirty="0" smtClean="0"/>
              <a:t>6.2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 smtClean="0"/>
              <a:t>6.3 </a:t>
            </a:r>
            <a:endParaRPr lang="en-US" altLang="zh-CN" sz="2400" dirty="0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353425" cy="8286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任务</a:t>
            </a:r>
            <a:r>
              <a:rPr lang="zh-CN" altLang="en-US" sz="3200" dirty="0" smtClean="0"/>
              <a:t>一：了解</a:t>
            </a:r>
            <a:r>
              <a:rPr altLang="zh-CN" sz="3200" dirty="0" smtClean="0"/>
              <a:t>PowerPoint</a:t>
            </a:r>
            <a:r>
              <a:rPr lang="zh-CN" sz="3200" dirty="0" smtClean="0"/>
              <a:t>的主要功能</a:t>
            </a:r>
            <a:endParaRPr lang="zh-CN" altLang="en-US" sz="32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PowerPoint</a:t>
            </a:r>
            <a:r>
              <a:rPr lang="zh-CN" altLang="en-US" sz="2800" dirty="0" smtClean="0"/>
              <a:t>是</a:t>
            </a:r>
            <a:r>
              <a:rPr lang="en-US" sz="2800" dirty="0" smtClean="0"/>
              <a:t>Office</a:t>
            </a:r>
            <a:r>
              <a:rPr lang="zh-CN" altLang="en-US" sz="2800" dirty="0" smtClean="0"/>
              <a:t>系列产品之一，用它可以制作产品的宣传广告，制作教学课件、电子贺卡等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在产品演示或学术研讨中使用</a:t>
            </a:r>
            <a:r>
              <a:rPr lang="en-US" sz="2400" dirty="0" smtClean="0"/>
              <a:t>PowerPoint</a:t>
            </a:r>
            <a:r>
              <a:rPr lang="zh-CN" altLang="en-US" sz="2400" dirty="0" smtClean="0"/>
              <a:t>会使讲解更加形象和生动，更具有表现力和说服力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用</a:t>
            </a:r>
            <a:r>
              <a:rPr lang="en-US" sz="2400" dirty="0" smtClean="0"/>
              <a:t>PowerPoint</a:t>
            </a:r>
            <a:r>
              <a:rPr lang="zh-CN" altLang="en-US" sz="2400" dirty="0" smtClean="0"/>
              <a:t>制作的演示文稿可以在计算机或投影仪上播放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PowerPoint</a:t>
            </a:r>
            <a:r>
              <a:rPr lang="zh-CN" altLang="en-US" sz="2400" dirty="0" smtClean="0"/>
              <a:t>还具有强大的联机协作功能，利用它可以召开网络会议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任务二：掌握</a:t>
            </a:r>
            <a:r>
              <a:rPr lang="en-US" altLang="zh-CN" dirty="0" smtClean="0"/>
              <a:t>PowerPoint</a:t>
            </a:r>
            <a:r>
              <a:rPr lang="zh-CN" dirty="0" smtClean="0"/>
              <a:t>的</a:t>
            </a:r>
            <a:r>
              <a:rPr lang="zh-CN" altLang="en-US" dirty="0" smtClean="0"/>
              <a:t>基本操作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：启动</a:t>
            </a:r>
            <a:r>
              <a:rPr lang="en-US" altLang="zh-CN" sz="2800" dirty="0" smtClean="0"/>
              <a:t>PowerPoint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：单击“开始”→“程序”→</a:t>
            </a:r>
            <a:r>
              <a:rPr lang="en-US" sz="2400" dirty="0" smtClean="0"/>
              <a:t>Microsoft Office</a:t>
            </a:r>
            <a:r>
              <a:rPr lang="zh-CN" altLang="en-US" sz="2400" dirty="0" smtClean="0"/>
              <a:t>→</a:t>
            </a:r>
            <a:r>
              <a:rPr lang="en-US" sz="2400" dirty="0" smtClean="0"/>
              <a:t>Microsoft Office PowerPoint 2010</a:t>
            </a:r>
            <a:r>
              <a:rPr lang="zh-CN" altLang="en-US" sz="2400" dirty="0" smtClean="0"/>
              <a:t>命令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：双击桌面上的</a:t>
            </a:r>
            <a:r>
              <a:rPr lang="en-US" sz="2400" dirty="0" smtClean="0"/>
              <a:t>    </a:t>
            </a:r>
            <a:r>
              <a:rPr lang="en-US" sz="2400" dirty="0" smtClean="0"/>
              <a:t>  </a:t>
            </a:r>
            <a:r>
              <a:rPr lang="zh-CN" altLang="en-US" sz="2400" dirty="0" smtClean="0"/>
              <a:t>快捷</a:t>
            </a:r>
            <a:r>
              <a:rPr lang="zh-CN" altLang="en-US" sz="2400" dirty="0" smtClean="0"/>
              <a:t>图标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：在“</a:t>
            </a:r>
            <a:r>
              <a:rPr lang="en-US" sz="2400" dirty="0" smtClean="0"/>
              <a:t>Windows</a:t>
            </a:r>
            <a:r>
              <a:rPr lang="zh-CN" altLang="en-US" sz="2400" dirty="0" smtClean="0"/>
              <a:t>资源管理器”中，双击</a:t>
            </a:r>
            <a:r>
              <a:rPr lang="en-US" sz="2400" dirty="0" smtClean="0"/>
              <a:t>PowerPoint</a:t>
            </a:r>
            <a:r>
              <a:rPr lang="zh-CN" altLang="en-US" sz="2400" dirty="0" smtClean="0"/>
              <a:t>文件，将启动</a:t>
            </a:r>
            <a:r>
              <a:rPr lang="en-US" sz="2400" dirty="0" smtClean="0"/>
              <a:t>PowerPoint</a:t>
            </a:r>
            <a:r>
              <a:rPr lang="zh-CN" altLang="en-US" sz="2400" dirty="0" smtClean="0"/>
              <a:t>程序并打开该文件</a:t>
            </a:r>
            <a:endParaRPr lang="zh-CN" altLang="en-US" sz="2400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818" y="3140968"/>
            <a:ext cx="645222" cy="72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32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：认识</a:t>
            </a:r>
            <a:r>
              <a:rPr lang="en-US" altLang="zh-CN" sz="2800" dirty="0" smtClean="0"/>
              <a:t>PowerPoint</a:t>
            </a:r>
            <a:r>
              <a:rPr lang="zh-CN" altLang="en-US" sz="2800" dirty="0" smtClean="0"/>
              <a:t>的窗口组成</a:t>
            </a:r>
            <a:endParaRPr lang="en-US" altLang="zh-CN" sz="2800" dirty="0" smtClean="0"/>
          </a:p>
          <a:p>
            <a:pPr marL="914400" lvl="1" indent="-457200">
              <a:lnSpc>
                <a:spcPts val="3200"/>
              </a:lnSpc>
              <a:buFont typeface="+mj-lt"/>
              <a:buAutoNum type="arabicPeriod"/>
            </a:pPr>
            <a:r>
              <a:rPr lang="zh-CN" altLang="en-US" sz="2400" dirty="0" smtClean="0"/>
              <a:t>认识</a:t>
            </a:r>
            <a:r>
              <a:rPr lang="zh-CN" altLang="en-US" sz="2400" dirty="0" smtClean="0"/>
              <a:t>标题栏、选项卡、功能区、幻灯片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大纲窗格、幻灯片窗格、备注窗格、演示文稿、幻灯片</a:t>
            </a:r>
            <a:endParaRPr lang="en-US" altLang="zh-CN" sz="2400" dirty="0" smtClean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691680" y="2636912"/>
            <a:ext cx="5572164" cy="37147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实作</a:t>
            </a:r>
            <a:r>
              <a:rPr lang="en-US" altLang="zh-CN" sz="2800" dirty="0"/>
              <a:t>2</a:t>
            </a:r>
            <a:r>
              <a:rPr lang="zh-CN" altLang="en-US" sz="2800" dirty="0"/>
              <a:t>：认识</a:t>
            </a:r>
            <a:r>
              <a:rPr lang="en-US" altLang="zh-CN" sz="2800" dirty="0"/>
              <a:t>PowerPoint</a:t>
            </a:r>
            <a:r>
              <a:rPr lang="zh-CN" altLang="en-US" sz="2800" dirty="0"/>
              <a:t>的窗口</a:t>
            </a:r>
            <a:r>
              <a:rPr lang="zh-CN" altLang="en-US" sz="2800" dirty="0" smtClean="0"/>
              <a:t>组成</a:t>
            </a:r>
            <a:endParaRPr lang="en-US" altLang="zh-CN" sz="2800" dirty="0" smtClean="0"/>
          </a:p>
          <a:p>
            <a:pPr marL="971550" lvl="1" indent="-514350">
              <a:lnSpc>
                <a:spcPct val="200000"/>
              </a:lnSpc>
              <a:buFont typeface="+mj-lt"/>
              <a:buAutoNum type="arabicPeriod" startAt="2"/>
            </a:pPr>
            <a:r>
              <a:rPr lang="zh-CN" altLang="en-US" sz="2400" dirty="0" smtClean="0"/>
              <a:t>理解名</a:t>
            </a:r>
            <a:r>
              <a:rPr lang="zh-CN" altLang="en-US" sz="2400" dirty="0"/>
              <a:t>词</a:t>
            </a:r>
            <a:endParaRPr lang="en-US" altLang="zh-CN" sz="2400" dirty="0" smtClean="0"/>
          </a:p>
          <a:p>
            <a:pPr lvl="2">
              <a:lnSpc>
                <a:spcPct val="200000"/>
              </a:lnSpc>
            </a:pPr>
            <a:r>
              <a:rPr lang="zh-CN" altLang="en-US" sz="2000" dirty="0" smtClean="0"/>
              <a:t>演示文稿：就是</a:t>
            </a:r>
            <a:r>
              <a:rPr lang="zh-CN" altLang="en-US" sz="2000" dirty="0" smtClean="0"/>
              <a:t>一个</a:t>
            </a:r>
            <a:r>
              <a:rPr lang="en-US" altLang="zh-CN" sz="2000" dirty="0" smtClean="0"/>
              <a:t>PowerPoint</a:t>
            </a:r>
            <a:r>
              <a:rPr lang="zh-CN" altLang="en-US" sz="2000" dirty="0" smtClean="0"/>
              <a:t>文件，扩展名为“</a:t>
            </a:r>
            <a:r>
              <a:rPr lang="en-US" altLang="zh-CN" sz="2000" dirty="0" smtClean="0"/>
              <a:t>.</a:t>
            </a:r>
            <a:r>
              <a:rPr lang="en-US" altLang="zh-CN" sz="2000" dirty="0" err="1" smtClean="0"/>
              <a:t>pptx</a:t>
            </a:r>
            <a:r>
              <a:rPr lang="en-US" altLang="zh-CN" sz="2000" dirty="0" smtClean="0"/>
              <a:t>”</a:t>
            </a:r>
          </a:p>
          <a:p>
            <a:pPr lvl="2">
              <a:lnSpc>
                <a:spcPct val="200000"/>
              </a:lnSpc>
            </a:pPr>
            <a:r>
              <a:rPr lang="zh-CN" altLang="en-US" sz="2000" dirty="0" smtClean="0"/>
              <a:t>幻灯片：演示</a:t>
            </a:r>
            <a:r>
              <a:rPr lang="zh-CN" altLang="en-US" sz="2000" dirty="0" smtClean="0"/>
              <a:t>文稿中的每一页称为幻灯片，一个演示文稿由若干张幻灯片组成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：认识</a:t>
            </a:r>
            <a:r>
              <a:rPr lang="en-US" altLang="zh-CN" sz="2800" dirty="0" smtClean="0"/>
              <a:t>PowerPoint</a:t>
            </a:r>
            <a:r>
              <a:rPr lang="zh-CN" altLang="en-US" sz="2800" dirty="0" smtClean="0"/>
              <a:t>的视图</a:t>
            </a:r>
            <a:endParaRPr lang="en-US" altLang="zh-CN" sz="28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400" dirty="0" smtClean="0"/>
              <a:t>要求：打开</a:t>
            </a:r>
            <a:r>
              <a:rPr lang="zh-CN" altLang="en-US" sz="2400" dirty="0"/>
              <a:t>“示例</a:t>
            </a:r>
            <a:r>
              <a:rPr lang="en-US" altLang="zh-CN" sz="2400" dirty="0"/>
              <a:t>.</a:t>
            </a:r>
            <a:r>
              <a:rPr lang="en-US" altLang="zh-CN" sz="2400" dirty="0" err="1"/>
              <a:t>pptx</a:t>
            </a:r>
            <a:r>
              <a:rPr lang="zh-CN" altLang="en-US" sz="2400" dirty="0" smtClean="0"/>
              <a:t>”，分别切换到下面视图方式。</a:t>
            </a:r>
            <a:endParaRPr lang="en-US" altLang="zh-CN" sz="2400" dirty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普通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幻灯片浏览视图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备注视图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阅读视图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幻灯片放映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：创建演示文稿</a:t>
            </a:r>
            <a:endParaRPr lang="en-US" altLang="zh-CN" sz="28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用</a:t>
            </a:r>
            <a:r>
              <a:rPr lang="zh-CN" altLang="en-US" sz="2400" dirty="0" smtClean="0"/>
              <a:t>“模板”创建演示文稿，模板选择“古典型相册”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用</a:t>
            </a:r>
            <a:r>
              <a:rPr lang="zh-CN" altLang="en-US" sz="2400" dirty="0" smtClean="0"/>
              <a:t>“主题”创建演示文稿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根据</a:t>
            </a:r>
            <a:r>
              <a:rPr lang="zh-CN" altLang="en-US" sz="2400" dirty="0" smtClean="0"/>
              <a:t>“现有内容”新建演示文稿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从</a:t>
            </a:r>
            <a:r>
              <a:rPr lang="zh-CN" altLang="en-US" sz="2400" dirty="0" smtClean="0"/>
              <a:t>零（空白演示文稿）开始制作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单击“文件”选项卡中的“新建”命令</a:t>
            </a:r>
            <a:r>
              <a:rPr lang="en-US" altLang="zh-CN" sz="2000" dirty="0" smtClean="0"/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：保存演示文稿</a:t>
            </a:r>
            <a:endParaRPr lang="en-US" altLang="zh-CN" sz="28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400" dirty="0" smtClean="0"/>
              <a:t>要求：用</a:t>
            </a:r>
            <a:r>
              <a:rPr lang="zh-CN" altLang="en-US" sz="2400" dirty="0" smtClean="0"/>
              <a:t>“古典型相册”模板创建的演示文稿，保存为“模板示例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pptx</a:t>
            </a:r>
            <a:r>
              <a:rPr lang="zh-CN" altLang="en-US" sz="2400" dirty="0" smtClean="0"/>
              <a:t>”文件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：单击“快速访问工具栏”中的</a:t>
            </a:r>
            <a:r>
              <a:rPr lang="en-US" sz="2400" dirty="0" smtClean="0"/>
              <a:t>   </a:t>
            </a:r>
            <a:r>
              <a:rPr lang="en-US" sz="2400" dirty="0" smtClean="0"/>
              <a:t>  </a:t>
            </a:r>
            <a:r>
              <a:rPr lang="zh-CN" altLang="en-US" sz="2400" dirty="0" smtClean="0"/>
              <a:t>按钮</a:t>
            </a:r>
            <a:r>
              <a:rPr lang="en-US" altLang="zh-CN" sz="2400" dirty="0" smtClean="0"/>
              <a:t>……</a:t>
            </a:r>
            <a:endParaRPr lang="zh-CN" altLang="en-US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：单击“文件”选项卡中的“另存为”命令</a:t>
            </a:r>
            <a:r>
              <a:rPr lang="en-US" altLang="zh-CN" sz="2400" dirty="0" smtClean="0"/>
              <a:t>……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：按</a:t>
            </a:r>
            <a:r>
              <a:rPr lang="en-US" altLang="zh-CN" sz="2400" dirty="0" err="1" smtClean="0"/>
              <a:t>Ctrl+S</a:t>
            </a:r>
            <a:r>
              <a:rPr lang="zh-CN" altLang="en-US" sz="2400" dirty="0" smtClean="0"/>
              <a:t>键</a:t>
            </a:r>
          </a:p>
          <a:p>
            <a:pPr lvl="2"/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369570"/>
            <a:ext cx="35719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任务二：掌握</a:t>
            </a:r>
            <a:r>
              <a:rPr lang="en-US" altLang="zh-CN" dirty="0"/>
              <a:t>PowerPoint</a:t>
            </a:r>
            <a:r>
              <a:rPr lang="zh-CN" altLang="zh-CN" dirty="0"/>
              <a:t>的</a:t>
            </a:r>
            <a:r>
              <a:rPr lang="zh-CN" altLang="en-US" dirty="0"/>
              <a:t>基本操作</a:t>
            </a:r>
            <a:endParaRPr lang="zh-CN" altLang="en-US" dirty="0"/>
          </a:p>
        </p:txBody>
      </p:sp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6</a:t>
            </a:r>
            <a:r>
              <a:rPr lang="zh-CN" altLang="en-US" sz="2800" dirty="0" smtClean="0"/>
              <a:t>：选定幻灯片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选定</a:t>
            </a:r>
            <a:r>
              <a:rPr lang="zh-CN" altLang="en-US" sz="2400" dirty="0" smtClean="0"/>
              <a:t>一张幻灯片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选定</a:t>
            </a:r>
            <a:r>
              <a:rPr lang="zh-CN" altLang="en-US" sz="2400" dirty="0" smtClean="0"/>
              <a:t>多张连续的幻灯片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选定</a:t>
            </a:r>
            <a:r>
              <a:rPr lang="zh-CN" altLang="en-US" sz="2400" dirty="0" smtClean="0"/>
              <a:t>多张不连续的幻灯片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1754</TotalTime>
  <Words>968</Words>
  <Application>Microsoft Office PowerPoint</Application>
  <PresentationFormat>全屏显示(4:3)</PresentationFormat>
  <Paragraphs>92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主题1</vt:lpstr>
      <vt:lpstr>第6章  PowerPoint 2010的使用 第1讲  PowerPoint的基本操作和编辑  </vt:lpstr>
      <vt:lpstr>任务一：了解PowerPoint的主要功能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任务二：掌握PowerPoint的基本操作</vt:lpstr>
      <vt:lpstr>任务三：掌握PowerPoint的编辑</vt:lpstr>
      <vt:lpstr>任务三：掌握PowerPoint的编辑</vt:lpstr>
      <vt:lpstr>任务三：掌握PowerPoint的编辑</vt:lpstr>
      <vt:lpstr>本次课重点内容小结 </vt:lpstr>
      <vt:lpstr>课外作业布置</vt:lpstr>
    </vt:vector>
  </TitlesOfParts>
  <Company>www.0xy.cn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第6章  PowerPoint 2010         的使用 </dc:title>
  <dc:creator>chenzhu</dc:creator>
  <cp:lastModifiedBy>段利文</cp:lastModifiedBy>
  <cp:revision>188</cp:revision>
  <dcterms:created xsi:type="dcterms:W3CDTF">2007-12-15T12:48:47Z</dcterms:created>
  <dcterms:modified xsi:type="dcterms:W3CDTF">2014-05-26T06:18:22Z</dcterms:modified>
</cp:coreProperties>
</file>