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00" r:id="rId2"/>
    <p:sldId id="277" r:id="rId3"/>
    <p:sldId id="302" r:id="rId4"/>
    <p:sldId id="303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01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5D"/>
    <a:srgbClr val="FFD28F"/>
    <a:srgbClr val="743A00"/>
    <a:srgbClr val="5F5F5F"/>
    <a:srgbClr val="EAEAEA"/>
    <a:srgbClr val="B2B2B2"/>
    <a:srgbClr val="DE8400"/>
    <a:srgbClr val="D40A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0" autoAdjust="0"/>
    <p:restoredTop sz="94660"/>
  </p:normalViewPr>
  <p:slideViewPr>
    <p:cSldViewPr>
      <p:cViewPr varScale="1">
        <p:scale>
          <a:sx n="65" d="100"/>
          <a:sy n="65" d="100"/>
        </p:scale>
        <p:origin x="-1716" y="-114"/>
      </p:cViewPr>
      <p:guideLst>
        <p:guide orient="horz" pos="20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fld id="{736AED5F-78EF-48B1-97F3-3483E2053D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AA7-0B7B-412E-9AA6-35A39F4846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00BD-1400-487A-90AB-C797022633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0FE3-5D66-4CA9-91A7-EF2C45D22E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3241-131F-4A36-96C9-6EAB40CF4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E268-D602-4D54-9FAF-F256A5ECE6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BED9-150C-40C4-9FB5-C6699D0D8B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93455-B37B-406D-8810-D898FA2647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9220-14F0-4D00-9145-5B0915B7F2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55A3-B346-4902-9BEC-0CD9B26B6F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AD7CE-ED6E-43FF-8EDB-676D8DC585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581A-5BE0-4FC5-8742-F11FF2E0AB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B09EFD-8A51-4EA4-A064-9CFC100BEF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文本框 7"/>
          <p:cNvSpPr txBox="1">
            <a:spLocks noChangeArrowheads="1"/>
          </p:cNvSpPr>
          <p:nvPr userDrawn="1"/>
        </p:nvSpPr>
        <p:spPr bwMode="auto">
          <a:xfrm>
            <a:off x="5580063" y="188913"/>
            <a:ext cx="3382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</a:rPr>
              <a:t>第八章  汽车与经济</a:t>
            </a:r>
          </a:p>
        </p:txBody>
      </p:sp>
      <p:sp>
        <p:nvSpPr>
          <p:cNvPr id="1032" name="文本框 8"/>
          <p:cNvSpPr txBox="1">
            <a:spLocks noChangeArrowheads="1"/>
          </p:cNvSpPr>
          <p:nvPr userDrawn="1"/>
        </p:nvSpPr>
        <p:spPr bwMode="auto">
          <a:xfrm>
            <a:off x="755650" y="1052513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.hk/url?sa=i&amp;rct=j&amp;q=%E6%B1%BD%E8%BD%A6%E5%B9%BF%E5%91%8A&amp;source=images&amp;cd=&amp;cad=rja&amp;docid=7NUG2366Lpm7LM&amp;tbnid=gdWhsS53QupN-M:&amp;ved=0CAUQjRw&amp;url=http://www.missyuan.net/article/20070924/xinshang_21357.html&amp;ei=51gCUsyOGYeYkQXluoCgDw&amp;psig=AFQjCNHJg6xwJKtHsj6_KOaB5OnsJv3cyA&amp;ust=1375971685057442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http://auto.hebnews.cn/attachement/jpg/site2/20120110/6c626d0158101075f63701.jpg" TargetMode="Externa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 descr="CollageGlob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2819400"/>
            <a:ext cx="434975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​​ 3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4000"/>
            <a:ext cx="7315200" cy="24384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汽车文化</a:t>
            </a:r>
            <a:endParaRPr lang="en-US" altLang="zh-CN" sz="4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衍生文化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​​ 5"/>
          <p:cNvSpPr/>
          <p:nvPr/>
        </p:nvSpPr>
        <p:spPr>
          <a:xfrm>
            <a:off x="-2241" y="6468960"/>
            <a:ext cx="9144000" cy="381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058" name="矩形​​ 8"/>
          <p:cNvSpPr>
            <a:spLocks noChangeArrowheads="1"/>
          </p:cNvSpPr>
          <p:nvPr/>
        </p:nvSpPr>
        <p:spPr bwMode="auto">
          <a:xfrm>
            <a:off x="3276600" y="3429000"/>
            <a:ext cx="304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主讲：方晓汾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2013</a:t>
            </a:r>
            <a:r>
              <a:rPr lang="zh-CN" altLang="en-US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</a:t>
            </a:r>
            <a:r>
              <a:rPr lang="zh-CN" altLang="en-US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月</a:t>
            </a:r>
          </a:p>
        </p:txBody>
      </p:sp>
      <p:pic>
        <p:nvPicPr>
          <p:cNvPr id="2059" name="图片 6" descr="http://www.72sc.com/png/UploadFiles_4404/200810/20081004121641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78263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活动二汽车车展</a:t>
            </a:r>
          </a:p>
        </p:txBody>
      </p:sp>
      <p:sp>
        <p:nvSpPr>
          <p:cNvPr id="9" name="矩形 8"/>
          <p:cNvSpPr/>
          <p:nvPr/>
        </p:nvSpPr>
        <p:spPr>
          <a:xfrm>
            <a:off x="0" y="1412776"/>
            <a:ext cx="406794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巴黎国际车展</a:t>
            </a:r>
            <a:r>
              <a:rPr lang="x-none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(Paris Mondial de l'Automobile</a:t>
            </a:r>
            <a:r>
              <a:rPr lang="x-none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)</a:t>
            </a:r>
            <a:endParaRPr lang="en-US" altLang="zh-CN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    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起源于</a:t>
            </a:r>
            <a:r>
              <a:rPr lang="x-none" altLang="zh-CN" dirty="0" smtClean="0">
                <a:latin typeface="Adobe 仿宋 Std R" pitchFamily="18" charset="-122"/>
                <a:ea typeface="Adobe 仿宋 Std R" pitchFamily="18" charset="-122"/>
              </a:rPr>
              <a:t>1898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年的国际汽车沙龙会，直至</a:t>
            </a:r>
            <a:r>
              <a:rPr lang="x-none" altLang="zh-CN" dirty="0" smtClean="0">
                <a:latin typeface="Adobe 仿宋 Std R" pitchFamily="18" charset="-122"/>
                <a:ea typeface="Adobe 仿宋 Std R" pitchFamily="18" charset="-122"/>
              </a:rPr>
              <a:t>1976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年每年一届，此后每两年一届。在每年的</a:t>
            </a:r>
            <a:r>
              <a:rPr lang="x-none" altLang="zh-CN" dirty="0" smtClean="0">
                <a:latin typeface="Adobe 仿宋 Std R" pitchFamily="18" charset="-122"/>
                <a:ea typeface="Adobe 仿宋 Std R" pitchFamily="18" charset="-122"/>
              </a:rPr>
              <a:t>9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月底至</a:t>
            </a:r>
            <a:r>
              <a:rPr lang="x-none" altLang="zh-CN" dirty="0" smtClean="0">
                <a:latin typeface="Adobe 仿宋 Std R" pitchFamily="18" charset="-122"/>
                <a:ea typeface="Adobe 仿宋 Std R" pitchFamily="18" charset="-122"/>
              </a:rPr>
              <a:t>10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月初举行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    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总是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在追求最别具一格的车型、风一般的速度和最舒适的车内享受，这些法国人的嗜好，都在巴黎车展中显露无遗，使得巴黎车展始终围绕着“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新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”字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作文章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073" name="Picture 1" descr="24767950364844357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052736"/>
            <a:ext cx="5220072" cy="365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67544" y="5079667"/>
            <a:ext cx="8280920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2010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年巴黎国际车展展出</a:t>
            </a:r>
            <a:r>
              <a:rPr kumimoji="0" lang="en-US" altLang="zh-CN" sz="180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Lacoste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概念车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是雪铁龙联手法国著名服装品牌</a:t>
            </a:r>
            <a:r>
              <a:rPr kumimoji="0" lang="en-US" altLang="zh-CN" sz="1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Lacoste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鳄鱼推出的一款概念车型，曾在</a:t>
            </a:r>
            <a:r>
              <a:rPr kumimoji="0" lang="en-US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2010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年巴黎国际车展上亮相，主打三大概念：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纯净，简单，放松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</a:t>
            </a:r>
            <a:r>
              <a:rPr kumimoji="0" lang="en-US" altLang="zh-CN" sz="1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Lacoste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概念车造型另类、小巧可爱，车身使用珍珠白与青绿色的颜色搭配，清新而富有质感。</a:t>
            </a:r>
            <a:endParaRPr kumimoji="0" lang="zh-CN" alt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活动二汽车车展</a:t>
            </a:r>
          </a:p>
        </p:txBody>
      </p:sp>
      <p:sp>
        <p:nvSpPr>
          <p:cNvPr id="9" name="矩形 8"/>
          <p:cNvSpPr/>
          <p:nvPr/>
        </p:nvSpPr>
        <p:spPr>
          <a:xfrm>
            <a:off x="323528" y="1916832"/>
            <a:ext cx="37444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东京国际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车展</a:t>
            </a:r>
            <a:endParaRPr lang="en-US" altLang="zh-CN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  <a:p>
            <a:pPr algn="ctr"/>
            <a:r>
              <a:rPr lang="x-none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(</a:t>
            </a:r>
            <a:r>
              <a:rPr lang="x-none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Tokyo Motor Show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，</a:t>
            </a:r>
            <a:r>
              <a:rPr lang="x-none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TMS</a:t>
            </a:r>
            <a:r>
              <a:rPr lang="x-none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)</a:t>
            </a:r>
            <a:endParaRPr lang="en-US" altLang="zh-CN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了解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世界最顶级的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汽车工艺、科技、设计、环保及未来发展趋势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的汽车情报展览。由于，本展览更被“世界汽车工业国际协会”认定为国际性质的汽车展览，跟一般区域性质的汽车展览相比之下，会场所展示的概念车型种类也更多。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25601" name="Picture 1" descr="8%20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700808"/>
            <a:ext cx="47625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2969568" y="5013176"/>
            <a:ext cx="6174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42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届东京国际汽车车展的和服车模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(2011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活动二汽车车展</a:t>
            </a:r>
          </a:p>
        </p:txBody>
      </p:sp>
      <p:sp>
        <p:nvSpPr>
          <p:cNvPr id="12" name="矩形 11"/>
          <p:cNvSpPr/>
          <p:nvPr/>
        </p:nvSpPr>
        <p:spPr>
          <a:xfrm>
            <a:off x="0" y="1484784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在德国法兰克福举办的国际车展</a:t>
            </a:r>
            <a:r>
              <a:rPr lang="x-none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(Internationale Automobil-Ausstellung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，</a:t>
            </a:r>
            <a:r>
              <a:rPr lang="x-none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IAA</a:t>
            </a:r>
            <a:r>
              <a:rPr lang="x-none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)</a:t>
            </a:r>
            <a:endParaRPr lang="en-US" altLang="zh-CN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两年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一度，固定在德国法兰克福举办的国际性汽车展览。此车展不仅是为世界五大车展之一，也是欧洲规模最大的国际性车展之一，主办单位为德国汽车工业协会（</a:t>
            </a:r>
            <a:r>
              <a:rPr lang="x-none" altLang="zh-CN" dirty="0" smtClean="0">
                <a:latin typeface="Adobe 仿宋 Std R" pitchFamily="18" charset="-122"/>
                <a:ea typeface="Adobe 仿宋 Std R" pitchFamily="18" charset="-122"/>
              </a:rPr>
              <a:t>Verband der Automobilindustrie e. V.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，一般缩写成“</a:t>
            </a:r>
            <a:r>
              <a:rPr lang="x-none" altLang="zh-CN" dirty="0" smtClean="0">
                <a:latin typeface="Adobe 仿宋 Std R" pitchFamily="18" charset="-122"/>
                <a:ea typeface="Adobe 仿宋 Std R" pitchFamily="18" charset="-122"/>
              </a:rPr>
              <a:t>VDA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”）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dirty="0" smtClean="0">
              <a:latin typeface="Adobe 仿宋 Std R" pitchFamily="18" charset="-122"/>
              <a:ea typeface="Adobe 仿宋 Std R" pitchFamily="18" charset="-122"/>
            </a:endParaRPr>
          </a:p>
          <a:p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26626" name="Picture 2" descr="1_25268349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1412776"/>
            <a:ext cx="47625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699792" y="5013176"/>
            <a:ext cx="64442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法兰克福国际车展上，浙江京剧团的演员在吉利汽车的展位上表演京剧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(2011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活动三汽车模特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1052736"/>
            <a:ext cx="381642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改革开放以来，随着市场经济的发展，我国涌现出一批特别领域的模特，比如说汽车模特、房产模特、这些模特也可以归纳到商用模特范畴，只是这些模特比一般的模特更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具有较强的专业常识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，比如汽车模特应该多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了解汽车的基本构造及基性能，掌握一些专业术语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； “车模”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不仅仅是模特，还应该是很好的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产品推销员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 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 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不过近两年来也出现一些比较恶俗，富有争议的模特形式，比如说裸体汽车模特、人体彩绘汽车模特等。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27650" name="Picture 2" descr="487OUN5)ND8E9L2WDCN]HF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836712"/>
            <a:ext cx="3672408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923928" y="6165304"/>
            <a:ext cx="50405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图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2.82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：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2012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北京车展  克莱斯勒车模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活动三汽车模特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28673" name="Picture 1" descr="6BE9D3%8[S7{0VFO2NF14B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36957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CCFPHCMANAP486HR)EM4P@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36712"/>
            <a:ext cx="369570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活动三汽车模特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1372413"/>
            <a:ext cx="424847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81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各类大型汽车展上，人们的目光除了被那些线条流畅、贵气逼人的靓车牵著走之外，面容娇好、身材婀娜的汽车模特，也是重要的看点。他们通过肢体造型，演绎著各类汽车迥异的内涵和气质。</a:t>
            </a:r>
            <a:endParaRPr kumimoji="0" lang="en-US" altLang="zh-CN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  <a:p>
            <a:pPr marL="0" marR="0" lvl="0" indent="381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近年来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由于</a:t>
            </a: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汽车市场的火爆，汽车模特这一行在深圳的温度不断上升，规模也在逐步扩大。目前深圳市场的车模多为</a:t>
            </a: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兼职模特</a:t>
            </a: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，日薪从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1000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元到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1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万元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不等。要想成为优秀车模还真不容易，不仅要具备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形象等方面的专业条件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，还要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在气质上与汽车商的要求相吻合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</a:t>
            </a:r>
            <a:endParaRPr kumimoji="0" lang="en-US" altLang="zh-CN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908720"/>
            <a:ext cx="3672408" cy="51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076056" y="6093296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韩国车模李佳娜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活动三汽车模特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1052736"/>
            <a:ext cx="4248472" cy="28623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8100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近年来，伴随着中国汽车工业的迅猛发展，车展车模已经形成独特的领域，中国车模赶超世界先进水平业也该提上议事日程了。中国汽车市场虽然遭遇萧条，但是从长期来看的市场空间仍然非常巨大，而对于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汽车模特的需求必然随之倍增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。只是这种倍增的需求将更多来自于汽车模特的专业化的需求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。</a:t>
            </a:r>
            <a:endParaRPr lang="zh-CN" altLang="en-US" dirty="0" smtClean="0"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6056" y="6093296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汽车运动模特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764704"/>
            <a:ext cx="3600400" cy="537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67544" y="4149080"/>
            <a:ext cx="39604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思考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：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/>
            </a:r>
            <a:b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</a:b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1.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选择一个汽车模特，分析其产品与模特之间的气质异同点。</a:t>
            </a:r>
            <a:endParaRPr lang="en-US" altLang="zh-CN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2.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目前，各地方也进行相应的车展，从当地车展市场了解某一品牌模特的特点。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气质、兼职情况、日薪情况等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​​ 6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6629" name="组合 7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9" name="矩形​​ 8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26635" name="TextBox 9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26636" name="矩形​​ 10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1866900" y="1340768"/>
            <a:ext cx="5410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>
                <a:solidFill>
                  <a:srgbClr val="000000"/>
                </a:solidFill>
                <a:ea typeface="宋体" charset="-122"/>
              </a:rPr>
              <a:t> </a:t>
            </a:r>
            <a:endParaRPr lang="en-US" altLang="zh-CN" sz="5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Q/A</a:t>
            </a: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Thank </a:t>
            </a:r>
            <a:r>
              <a:rPr lang="en-US" altLang="zh-CN" sz="5400" dirty="0">
                <a:solidFill>
                  <a:srgbClr val="000000"/>
                </a:solidFill>
              </a:rPr>
              <a:t>You!</a:t>
            </a:r>
          </a:p>
          <a:p>
            <a:pPr algn="ctr"/>
            <a:r>
              <a:rPr lang="en-US" altLang="zh-CN" sz="5400" dirty="0" err="1">
                <a:solidFill>
                  <a:srgbClr val="000000"/>
                </a:solidFill>
              </a:rPr>
              <a:t>Vielen</a:t>
            </a:r>
            <a:r>
              <a:rPr lang="en-US" altLang="zh-CN" sz="5400" dirty="0">
                <a:solidFill>
                  <a:srgbClr val="000000"/>
                </a:solidFill>
              </a:rPr>
              <a:t> </a:t>
            </a:r>
            <a:r>
              <a:rPr lang="en-US" altLang="zh-CN" sz="5400" dirty="0" err="1">
                <a:solidFill>
                  <a:srgbClr val="000000"/>
                </a:solidFill>
              </a:rPr>
              <a:t>Danke</a:t>
            </a:r>
            <a:r>
              <a:rPr lang="en-US" altLang="zh-CN" sz="5400" dirty="0">
                <a:solidFill>
                  <a:srgbClr val="000000"/>
                </a:solidFill>
              </a:rPr>
              <a:t>!</a:t>
            </a:r>
          </a:p>
          <a:p>
            <a:endParaRPr lang="en-US" altLang="zh-CN" dirty="0">
              <a:solidFill>
                <a:srgbClr val="000000"/>
              </a:solidFill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</a:rPr>
              <a:t>Email: </a:t>
            </a:r>
            <a:r>
              <a:rPr lang="en-US" altLang="zh-CN" dirty="0" smtClean="0">
                <a:solidFill>
                  <a:srgbClr val="000000"/>
                </a:solidFill>
              </a:rPr>
              <a:t>fangxiaofen1985@hotmail.com</a:t>
            </a:r>
            <a:endParaRPr lang="zh-CN" altLang="en-US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总结提升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081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2" name="Line 2"/>
          <p:cNvSpPr>
            <a:spLocks noChangeShapeType="1"/>
          </p:cNvSpPr>
          <p:nvPr/>
        </p:nvSpPr>
        <p:spPr bwMode="black">
          <a:xfrm>
            <a:off x="2914130" y="510237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black">
          <a:xfrm>
            <a:off x="3491880" y="468507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总结提升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black">
          <a:xfrm>
            <a:off x="2956992" y="23020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black">
          <a:xfrm>
            <a:off x="3642792" y="19210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引言：案例三 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black">
          <a:xfrm>
            <a:off x="3447530" y="29878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black">
          <a:xfrm>
            <a:off x="4099992" y="26068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活动一 汽车广告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black">
          <a:xfrm>
            <a:off x="3642792" y="371331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black">
          <a:xfrm>
            <a:off x="4328592" y="3332312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活动二 汽车车展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black">
          <a:xfrm>
            <a:off x="3447530" y="44356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black">
          <a:xfrm>
            <a:off x="4099992" y="40546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活动三 汽车模特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grpSp>
        <p:nvGrpSpPr>
          <p:cNvPr id="22" name="Group 94"/>
          <p:cNvGrpSpPr>
            <a:grpSpLocks/>
          </p:cNvGrpSpPr>
          <p:nvPr/>
        </p:nvGrpSpPr>
        <p:grpSpPr bwMode="auto">
          <a:xfrm>
            <a:off x="2776017" y="1921024"/>
            <a:ext cx="393700" cy="393700"/>
            <a:chOff x="2543" y="1006"/>
            <a:chExt cx="416" cy="416"/>
          </a:xfrm>
        </p:grpSpPr>
        <p:sp>
          <p:nvSpPr>
            <p:cNvPr id="2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24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26" name="Picture 5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1">
                      <a:alpha val="75000"/>
                    </a:schemeClr>
                  </a:gs>
                  <a:gs pos="10000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28" name="Picture 5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5" name="Picture 5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Group 93"/>
          <p:cNvGrpSpPr>
            <a:grpSpLocks/>
          </p:cNvGrpSpPr>
          <p:nvPr/>
        </p:nvGrpSpPr>
        <p:grpSpPr bwMode="auto">
          <a:xfrm>
            <a:off x="3311005" y="2608412"/>
            <a:ext cx="393700" cy="393700"/>
            <a:chOff x="3071" y="1006"/>
            <a:chExt cx="416" cy="416"/>
          </a:xfrm>
        </p:grpSpPr>
        <p:sp>
          <p:nvSpPr>
            <p:cNvPr id="3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1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3" name="Picture 6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3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35" name="Picture 6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2" name="Picture 86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Group 92"/>
          <p:cNvGrpSpPr>
            <a:grpSpLocks/>
          </p:cNvGrpSpPr>
          <p:nvPr/>
        </p:nvGrpSpPr>
        <p:grpSpPr bwMode="auto">
          <a:xfrm>
            <a:off x="3479280" y="3330724"/>
            <a:ext cx="393700" cy="393700"/>
            <a:chOff x="3647" y="1006"/>
            <a:chExt cx="416" cy="416"/>
          </a:xfrm>
        </p:grpSpPr>
        <p:sp>
          <p:nvSpPr>
            <p:cNvPr id="3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8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40" name="Picture 69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2" name="Picture 71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9" name="Picture 8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3" name="Group 91"/>
          <p:cNvGrpSpPr>
            <a:grpSpLocks/>
          </p:cNvGrpSpPr>
          <p:nvPr/>
        </p:nvGrpSpPr>
        <p:grpSpPr bwMode="auto">
          <a:xfrm>
            <a:off x="3261792" y="4043512"/>
            <a:ext cx="393700" cy="393700"/>
            <a:chOff x="4213" y="1006"/>
            <a:chExt cx="416" cy="416"/>
          </a:xfrm>
        </p:grpSpPr>
        <p:sp>
          <p:nvSpPr>
            <p:cNvPr id="4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45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47" name="Picture 7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9" name="Picture 7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46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0" name="Group 90"/>
          <p:cNvGrpSpPr>
            <a:grpSpLocks/>
          </p:cNvGrpSpPr>
          <p:nvPr/>
        </p:nvGrpSpPr>
        <p:grpSpPr bwMode="auto">
          <a:xfrm>
            <a:off x="2717280" y="4707087"/>
            <a:ext cx="393700" cy="393700"/>
            <a:chOff x="4803" y="1006"/>
            <a:chExt cx="416" cy="416"/>
          </a:xfrm>
        </p:grpSpPr>
        <p:sp>
          <p:nvSpPr>
            <p:cNvPr id="5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52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54" name="Picture 8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5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56" name="Picture 85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53" name="Picture 89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90" name="Picture 18" descr="http://www.52design.com/pic/20096/20096916525423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2856"/>
            <a:ext cx="3436640" cy="3436640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2339752" y="0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Adobe Gothic Std B" pitchFamily="34" charset="-128"/>
                <a:ea typeface="Adobe Gothic Std B" pitchFamily="34" charset="-128"/>
              </a:rPr>
              <a:t>Contents</a:t>
            </a:r>
            <a:endParaRPr lang="zh-CN" altLang="en-US" sz="4400" dirty="0">
              <a:latin typeface="Adobe Gothic Std B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39752" y="4636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itchFamily="2" charset="-122"/>
                <a:ea typeface="华文宋体" pitchFamily="2" charset="-122"/>
              </a:rPr>
              <a:t>案例三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79512" y="836712"/>
            <a:ext cx="55446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从目前国内已发布的汽车广告来看，创意性质的广告较多，策划式的广告相对贫乏。有的平面广告像摆地摊，把发动机、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ABS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、安全气囊当作小商品依次摆齐，缺乏大气；有的电视广告只见一辆汽车飞奔而去，其广告语却不知所云，不仅没有回味，还让人一时听不明白。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商品广告要在独出心裁的策划基础上，加上精美绝伦的艺术创意，才能让消费者从广告策划、创意水准中管中窥豹，使你的企业在消费者心目中留下一个先人为主的好印象。</a:t>
            </a:r>
          </a:p>
          <a:p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……</a:t>
            </a:r>
          </a:p>
          <a:p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你印象最深的汽车广告是哪一个？</a:t>
            </a:r>
            <a:endParaRPr lang="zh-CN" altLang="en-US" sz="2400" dirty="0">
              <a:solidFill>
                <a:srgbClr val="0070C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980728"/>
            <a:ext cx="3419872" cy="462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汽车广告</a:t>
            </a:r>
          </a:p>
        </p:txBody>
      </p:sp>
      <p:sp>
        <p:nvSpPr>
          <p:cNvPr id="12" name="矩形 11"/>
          <p:cNvSpPr/>
          <p:nvPr/>
        </p:nvSpPr>
        <p:spPr>
          <a:xfrm>
            <a:off x="467544" y="5673442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它所表达了什么？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(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观看汽车广告视频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3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段，回答问题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)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17410" name="Picture 2" descr="http://www.missyuan.net/upimg/allimg/070924/155749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836712"/>
            <a:ext cx="7128792" cy="48356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汽车广告</a:t>
            </a:r>
          </a:p>
        </p:txBody>
      </p:sp>
      <p:sp>
        <p:nvSpPr>
          <p:cNvPr id="12" name="矩形 11"/>
          <p:cNvSpPr/>
          <p:nvPr/>
        </p:nvSpPr>
        <p:spPr>
          <a:xfrm>
            <a:off x="467544" y="5673442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它所表达了什么？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3794" name="il_fi" descr="200912190258421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20"/>
            <a:ext cx="3312368" cy="4690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MOCHPAD-汽车广告 点击看大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59" y="1556792"/>
            <a:ext cx="4632515" cy="347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653136"/>
            <a:ext cx="684076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活动二汽车车展</a:t>
            </a:r>
          </a:p>
        </p:txBody>
      </p:sp>
      <p:sp>
        <p:nvSpPr>
          <p:cNvPr id="9" name="矩形 8"/>
          <p:cNvSpPr/>
          <p:nvPr/>
        </p:nvSpPr>
        <p:spPr>
          <a:xfrm>
            <a:off x="323528" y="1052736"/>
            <a:ext cx="36004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汽车展览（</a:t>
            </a:r>
            <a:r>
              <a:rPr lang="x-none" altLang="zh-CN" dirty="0" smtClean="0">
                <a:latin typeface="Adobe 仿宋 Std R" pitchFamily="18" charset="-122"/>
                <a:ea typeface="Adobe 仿宋 Std R" pitchFamily="18" charset="-122"/>
              </a:rPr>
              <a:t>Motor show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，</a:t>
            </a:r>
            <a:r>
              <a:rPr lang="x-none" altLang="zh-CN" dirty="0" smtClean="0">
                <a:latin typeface="Adobe 仿宋 Std R" pitchFamily="18" charset="-122"/>
                <a:ea typeface="Adobe 仿宋 Std R" pitchFamily="18" charset="-122"/>
              </a:rPr>
              <a:t>Auto show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）即集合各国家汽车制造公司的新型汽车，所举办的展览会场。消费者可经由汽车展览会场所展示的汽车或汽车相关产品，端详汽车制造工业的发展动向与时代脉动。展览多数以一年或两年一次的方式举办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目前国内仅有的两个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A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级车展为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上海车展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和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北京车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展。</a:t>
            </a:r>
            <a:endParaRPr lang="zh-CN" altLang="en-US" dirty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764704"/>
            <a:ext cx="52578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2780928"/>
            <a:ext cx="5292080" cy="2463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活动二汽车车展</a:t>
            </a:r>
          </a:p>
        </p:txBody>
      </p:sp>
      <p:sp>
        <p:nvSpPr>
          <p:cNvPr id="9" name="矩形 8"/>
          <p:cNvSpPr/>
          <p:nvPr/>
        </p:nvSpPr>
        <p:spPr>
          <a:xfrm>
            <a:off x="179512" y="1124744"/>
            <a:ext cx="46440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北美国际车展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North American International Auto Show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，</a:t>
            </a:r>
            <a:r>
              <a:rPr lang="en-US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NAIAS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。创办于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1907 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年，起先叫做“底特律车展”，是世界最早的汽车展览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之一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dirty="0" smtClean="0">
              <a:latin typeface="Adobe 仿宋 Std R" pitchFamily="18" charset="-122"/>
              <a:ea typeface="Adobe 仿宋 Std R" pitchFamily="18" charset="-122"/>
            </a:endParaRPr>
          </a:p>
          <a:p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052736"/>
            <a:ext cx="4179373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420888"/>
            <a:ext cx="2686050" cy="3752850"/>
          </a:xfrm>
          <a:prstGeom prst="rect">
            <a:avLst/>
          </a:prstGeom>
          <a:noFill/>
        </p:spPr>
      </p:pic>
      <p:pic>
        <p:nvPicPr>
          <p:cNvPr id="2051" name="il_fi" descr="http://auto.hebnews.cn/attachement/jpg/site2/20120110/6c626d0158101075f63701.jp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355976" y="2420888"/>
            <a:ext cx="2486025" cy="3743325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4210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1461102" y="6121841"/>
            <a:ext cx="56428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图</a:t>
            </a:r>
            <a:r>
              <a:rPr kumimoji="0" lang="zh-CN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2.75</a:t>
            </a: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：北美车展上的车模</a:t>
            </a:r>
            <a:r>
              <a:rPr kumimoji="0" lang="zh-CN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(1958</a:t>
            </a: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年与</a:t>
            </a:r>
            <a:r>
              <a:rPr kumimoji="0" lang="zh-CN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2012</a:t>
            </a: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年</a:t>
            </a:r>
            <a:r>
              <a:rPr kumimoji="0" lang="zh-CN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)</a:t>
            </a:r>
            <a:endParaRPr kumimoji="0" lang="zh-CN" altLang="zh-CN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活动二汽车车展</a:t>
            </a:r>
          </a:p>
        </p:txBody>
      </p:sp>
      <p:sp>
        <p:nvSpPr>
          <p:cNvPr id="9" name="矩形 8"/>
          <p:cNvSpPr/>
          <p:nvPr/>
        </p:nvSpPr>
        <p:spPr>
          <a:xfrm>
            <a:off x="107504" y="1556792"/>
            <a:ext cx="43559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日内瓦国际汽车展 </a:t>
            </a:r>
            <a:endParaRPr lang="en-US" altLang="zh-CN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  <a:p>
            <a:endParaRPr lang="en-US" altLang="zh-CN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日内瓦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车展素有“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国际汽车潮流风向标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”之称，是欧洲惟一每年举办的车展，在位于日内瓦机场附近的巴莱斯堡国际展览中心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举行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在六大车展中，瑞士是惟一一个没有汽车工业的国家，但却承办着世界上最知名的车展之一，它每年总能吸引着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30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个国家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900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多辆汽车参展，是世界上举足轻重的车展之一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dirty="0" smtClean="0">
              <a:latin typeface="Adobe 仿宋 Std R" pitchFamily="18" charset="-122"/>
              <a:ea typeface="Adobe 仿宋 Std R" pitchFamily="18" charset="-122"/>
            </a:endParaRPr>
          </a:p>
          <a:p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5121" name="Picture 1" descr="SUV领衔 日内瓦车展20款将引入新车盘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836712"/>
            <a:ext cx="47625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499992" y="6125234"/>
            <a:ext cx="45207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图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2.76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：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2012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SUV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领衔日内瓦车展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活动二汽车车展</a:t>
            </a:r>
          </a:p>
        </p:txBody>
      </p:sp>
      <p:pic>
        <p:nvPicPr>
          <p:cNvPr id="4097" name="Picture 1" descr="13311647435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7704856" cy="5123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187624" y="6021288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2012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年，瑞士日内瓦，宝马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I8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概念车亮相日内瓦国际车展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1605</TotalTime>
  <Words>1403</Words>
  <Application>Microsoft Office PowerPoint</Application>
  <PresentationFormat>全屏显示(4:3)</PresentationFormat>
  <Paragraphs>101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LXY</dc:creator>
  <cp:lastModifiedBy>方晓汾</cp:lastModifiedBy>
  <cp:revision>790</cp:revision>
  <dcterms:created xsi:type="dcterms:W3CDTF">2008-11-29T01:41:59Z</dcterms:created>
  <dcterms:modified xsi:type="dcterms:W3CDTF">2013-08-07T15:23:27Z</dcterms:modified>
</cp:coreProperties>
</file>