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57" r:id="rId2"/>
    <p:sldId id="261" r:id="rId3"/>
    <p:sldId id="262" r:id="rId4"/>
    <p:sldId id="263" r:id="rId5"/>
    <p:sldId id="264" r:id="rId6"/>
    <p:sldId id="265" r:id="rId7"/>
    <p:sldId id="266" r:id="rId8"/>
    <p:sldId id="260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6.9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1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691276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6.10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向导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/>
              <a:t>2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691276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9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 dirty="0" smtClean="0"/>
              <a:t>图</a:t>
            </a:r>
            <a:r>
              <a:rPr lang="en-US" altLang="zh-CN" sz="3000" b="1" dirty="0" smtClean="0"/>
              <a:t>6.11  </a:t>
            </a:r>
            <a:r>
              <a:rPr lang="zh-CN" altLang="zh-CN" sz="3000" b="1" dirty="0" smtClean="0"/>
              <a:t>添加</a:t>
            </a:r>
            <a:r>
              <a:rPr lang="zh-CN" altLang="zh-CN" sz="3000" b="1" dirty="0"/>
              <a:t>分组级别后的报表向导对话框</a:t>
            </a:r>
            <a:r>
              <a:rPr lang="en-US" altLang="zh-CN" sz="3000" b="1" dirty="0"/>
              <a:t>2</a:t>
            </a:r>
            <a:endParaRPr lang="zh-CN" altLang="en-US" sz="30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0"/>
            <a:ext cx="691276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69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6.12  </a:t>
            </a:r>
            <a:r>
              <a:rPr lang="zh-CN" altLang="zh-CN" sz="4100" b="1" dirty="0" smtClean="0"/>
              <a:t>分组</a:t>
            </a:r>
            <a:r>
              <a:rPr lang="zh-CN" altLang="zh-CN" sz="4100" b="1" dirty="0"/>
              <a:t>间隔对话框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051611"/>
            <a:ext cx="6264696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6.13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3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691276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5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6.14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向导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/>
              <a:t>4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691276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6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6.15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向导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/>
              <a:t>5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691276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8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6.16  </a:t>
            </a:r>
            <a:r>
              <a:rPr lang="zh-CN" altLang="zh-CN" sz="4100" b="1" dirty="0"/>
              <a:t>“学生档案表”报表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756084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47</TotalTime>
  <Words>57</Words>
  <Application>Microsoft Office PowerPoint</Application>
  <PresentationFormat>全屏显示(4:3)</PresentationFormat>
  <Paragraphs>15</Paragraphs>
  <Slides>8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相邻</vt:lpstr>
      <vt:lpstr>图6.9  报表向导对话框1</vt:lpstr>
      <vt:lpstr>图6.10  报表向导对话框2</vt:lpstr>
      <vt:lpstr>图6.11  添加分组级别后的报表向导对话框2</vt:lpstr>
      <vt:lpstr>图6.12  分组间隔对话框</vt:lpstr>
      <vt:lpstr>图6.13  报表向导对话框3</vt:lpstr>
      <vt:lpstr>图6.14  报表向导对话框4</vt:lpstr>
      <vt:lpstr>图6.15  报表向导对话框5</vt:lpstr>
      <vt:lpstr>图6.16  “学生档案表”报表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118</cp:revision>
  <dcterms:modified xsi:type="dcterms:W3CDTF">2014-03-06T09:24:57Z</dcterms:modified>
</cp:coreProperties>
</file>