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651" r:id="rId1"/>
    <p:sldMasterId id="2147483753" r:id="rId2"/>
  </p:sldMasterIdLst>
  <p:notesMasterIdLst>
    <p:notesMasterId r:id="rId55"/>
  </p:notesMasterIdLst>
  <p:handoutMasterIdLst>
    <p:handoutMasterId r:id="rId56"/>
  </p:handoutMasterIdLst>
  <p:sldIdLst>
    <p:sldId id="370" r:id="rId3"/>
    <p:sldId id="371" r:id="rId4"/>
    <p:sldId id="372" r:id="rId5"/>
    <p:sldId id="373" r:id="rId6"/>
    <p:sldId id="374" r:id="rId7"/>
    <p:sldId id="375" r:id="rId8"/>
    <p:sldId id="376" r:id="rId9"/>
    <p:sldId id="377" r:id="rId10"/>
    <p:sldId id="378" r:id="rId11"/>
    <p:sldId id="379" r:id="rId12"/>
    <p:sldId id="380" r:id="rId13"/>
    <p:sldId id="381" r:id="rId14"/>
    <p:sldId id="382" r:id="rId15"/>
    <p:sldId id="383" r:id="rId16"/>
    <p:sldId id="384" r:id="rId17"/>
    <p:sldId id="385" r:id="rId18"/>
    <p:sldId id="386" r:id="rId19"/>
    <p:sldId id="387" r:id="rId20"/>
    <p:sldId id="388" r:id="rId21"/>
    <p:sldId id="389" r:id="rId22"/>
    <p:sldId id="390" r:id="rId23"/>
    <p:sldId id="391" r:id="rId24"/>
    <p:sldId id="392" r:id="rId25"/>
    <p:sldId id="393" r:id="rId26"/>
    <p:sldId id="394" r:id="rId27"/>
    <p:sldId id="395" r:id="rId28"/>
    <p:sldId id="396" r:id="rId29"/>
    <p:sldId id="397" r:id="rId30"/>
    <p:sldId id="398" r:id="rId31"/>
    <p:sldId id="399" r:id="rId32"/>
    <p:sldId id="400" r:id="rId33"/>
    <p:sldId id="401" r:id="rId34"/>
    <p:sldId id="402" r:id="rId35"/>
    <p:sldId id="403" r:id="rId36"/>
    <p:sldId id="404" r:id="rId37"/>
    <p:sldId id="405" r:id="rId38"/>
    <p:sldId id="406" r:id="rId39"/>
    <p:sldId id="407" r:id="rId40"/>
    <p:sldId id="408" r:id="rId41"/>
    <p:sldId id="409" r:id="rId42"/>
    <p:sldId id="410" r:id="rId43"/>
    <p:sldId id="411" r:id="rId44"/>
    <p:sldId id="412" r:id="rId45"/>
    <p:sldId id="413" r:id="rId46"/>
    <p:sldId id="414" r:id="rId47"/>
    <p:sldId id="415" r:id="rId48"/>
    <p:sldId id="416" r:id="rId49"/>
    <p:sldId id="417" r:id="rId50"/>
    <p:sldId id="418" r:id="rId51"/>
    <p:sldId id="419" r:id="rId52"/>
    <p:sldId id="420" r:id="rId53"/>
    <p:sldId id="273" r:id="rId5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黑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黑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黑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黑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黑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黑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黑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黑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黑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CC66"/>
    <a:srgbClr val="EE9A3E"/>
    <a:srgbClr val="FFCC00"/>
    <a:srgbClr val="FF9966"/>
    <a:srgbClr val="FFFFCC"/>
    <a:srgbClr val="FF9900"/>
    <a:srgbClr val="99CCFF"/>
    <a:srgbClr val="111111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67" autoAdjust="0"/>
    <p:restoredTop sz="94675" autoAdjust="0"/>
  </p:normalViewPr>
  <p:slideViewPr>
    <p:cSldViewPr>
      <p:cViewPr varScale="1">
        <p:scale>
          <a:sx n="73" d="100"/>
          <a:sy n="73" d="100"/>
        </p:scale>
        <p:origin x="-1098" y="-102"/>
      </p:cViewPr>
      <p:guideLst>
        <p:guide orient="horz" pos="227"/>
        <p:guide orient="horz" pos="164"/>
        <p:guide orient="horz" pos="4110"/>
        <p:guide orient="horz" pos="709"/>
        <p:guide pos="295"/>
        <p:guide pos="546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92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viewProps" Target="viewProps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presProps" Target="presProp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tableStyles" Target="tableStyles.xml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_rels/drawing7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#1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99DDB87-F41B-4EED-A526-A11ACF652F5D}" type="doc">
      <dgm:prSet loTypeId="urn:microsoft.com/office/officeart/2005/8/layout/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A53D0D9-197F-4396-80FA-529B34174624}">
      <dgm:prSet phldrT="[文本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altLang="zh-CN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7.1</a:t>
          </a:r>
          <a:r>
            <a:rPr lang="en-US" altLang="zh-CN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智慧旅游概述</a:t>
          </a:r>
          <a:endParaRPr lang="zh-CN" altLang="en-US" sz="1600" b="1" dirty="0">
            <a:solidFill>
              <a:schemeClr val="bg1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4218E8C2-5F94-4B9C-9DC3-46BF847030FE}" type="parTrans" cxnId="{EC0540B1-40D6-41CD-80C1-AA1857A161EA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DE334531-DDF8-47E2-A047-2CCF079EA11D}" type="sibTrans" cxnId="{EC0540B1-40D6-41CD-80C1-AA1857A161EA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C029F7C2-43AC-4FEB-B65D-B6920B72EB28}">
      <dgm:prSet phldrT="[文本]"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7.5</a:t>
          </a:r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</a:t>
          </a:r>
          <a:r>
            <a:rPr lang="zh-CN" altLang="en-US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物联网与旅游信息化发展趋势 </a:t>
          </a:r>
          <a:endParaRPr lang="zh-CN" altLang="en-US" sz="1600" b="1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E07A02CB-AB00-4DC7-B718-722B9075510A}" type="parTrans" cxnId="{79C18C7D-C939-4538-B9B6-2BBEE912A512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DBE7F197-56C4-4052-86A6-C767812D22FA}" type="sibTrans" cxnId="{79C18C7D-C939-4538-B9B6-2BBEE912A512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16B67D7D-0B45-45A2-B77E-B784A7AA8B2F}">
      <dgm:prSet phldrT="[文本]"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7.2</a:t>
          </a:r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智慧旅游架构</a:t>
          </a:r>
          <a:endParaRPr lang="zh-CN" altLang="en-US" sz="1600" b="1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5689E75A-3C12-473E-AF3C-92528CA1DED7}" type="parTrans" cxnId="{A0B1FA64-B084-4183-87AB-26B05A2CB327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2F40297C-BAB8-4FB8-B46A-13B559738F86}" type="sibTrans" cxnId="{A0B1FA64-B084-4183-87AB-26B05A2CB327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EAD253D8-8E17-410B-81FB-8B012B881A22}">
      <dgm:prSet phldrT="[文本]"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7.4</a:t>
          </a:r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物联网在智慧旅游的应用</a:t>
          </a:r>
          <a:endParaRPr lang="zh-CN" altLang="en-US" sz="1600" b="1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CE9B9B2E-0FBF-4796-BA13-E2EBBA10CE03}" type="parTrans" cxnId="{C57DC253-A1EA-4F60-B181-63960F52B0AA}">
      <dgm:prSet/>
      <dgm:spPr/>
      <dgm:t>
        <a:bodyPr/>
        <a:lstStyle/>
        <a:p>
          <a:endParaRPr lang="zh-CN" altLang="en-US"/>
        </a:p>
      </dgm:t>
    </dgm:pt>
    <dgm:pt modelId="{3F8979EA-D725-43BB-96B6-60B48935B122}" type="sibTrans" cxnId="{C57DC253-A1EA-4F60-B181-63960F52B0AA}">
      <dgm:prSet/>
      <dgm:spPr/>
      <dgm:t>
        <a:bodyPr/>
        <a:lstStyle/>
        <a:p>
          <a:endParaRPr lang="zh-CN" altLang="en-US"/>
        </a:p>
      </dgm:t>
    </dgm:pt>
    <dgm:pt modelId="{AA14D40B-6303-46FF-9FD3-4AA35C89BCB6}" type="pres">
      <dgm:prSet presAssocID="{199DDB87-F41B-4EED-A526-A11ACF652F5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C6E4DB4-A12C-4998-BFD7-E065E9FED195}" type="pres">
      <dgm:prSet presAssocID="{1A53D0D9-197F-4396-80FA-529B34174624}" presName="parentLin" presStyleCnt="0"/>
      <dgm:spPr/>
      <dgm:t>
        <a:bodyPr/>
        <a:lstStyle/>
        <a:p>
          <a:endParaRPr lang="zh-CN" altLang="en-US"/>
        </a:p>
      </dgm:t>
    </dgm:pt>
    <dgm:pt modelId="{DA8F8B37-246C-49A1-BFCA-E3D3EE8ACD6A}" type="pres">
      <dgm:prSet presAssocID="{1A53D0D9-197F-4396-80FA-529B34174624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A3088637-D142-4080-BFD5-9EAA5173CC8A}" type="pres">
      <dgm:prSet presAssocID="{1A53D0D9-197F-4396-80FA-529B34174624}" presName="parentText" presStyleLbl="node1" presStyleIdx="0" presStyleCnt="4" custScaleX="148062" custLinFactNeighborX="-4761" custLinFactNeighborY="1157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1FA5F2E-A86D-4F54-93BE-5EE8568B1374}" type="pres">
      <dgm:prSet presAssocID="{1A53D0D9-197F-4396-80FA-529B34174624}" presName="negativeSpace" presStyleCnt="0"/>
      <dgm:spPr/>
      <dgm:t>
        <a:bodyPr/>
        <a:lstStyle/>
        <a:p>
          <a:endParaRPr lang="zh-CN" altLang="en-US"/>
        </a:p>
      </dgm:t>
    </dgm:pt>
    <dgm:pt modelId="{448FAD6D-FCAE-4274-998C-8BB4A1202D12}" type="pres">
      <dgm:prSet presAssocID="{1A53D0D9-197F-4396-80FA-529B34174624}" presName="childText" presStyleLbl="conFgAcc1" presStyleIdx="0" presStyleCnt="4" custScaleX="100000" custScaleY="10049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8A31A6-60C9-4C38-9CD4-AE22F50E15F9}" type="pres">
      <dgm:prSet presAssocID="{DE334531-DDF8-47E2-A047-2CCF079EA11D}" presName="spaceBetweenRectangles" presStyleCnt="0"/>
      <dgm:spPr/>
      <dgm:t>
        <a:bodyPr/>
        <a:lstStyle/>
        <a:p>
          <a:endParaRPr lang="zh-CN" altLang="en-US"/>
        </a:p>
      </dgm:t>
    </dgm:pt>
    <dgm:pt modelId="{E37CAE58-4EF4-4F9C-8194-0D96F8A6CC21}" type="pres">
      <dgm:prSet presAssocID="{16B67D7D-0B45-45A2-B77E-B784A7AA8B2F}" presName="parentLin" presStyleCnt="0"/>
      <dgm:spPr/>
      <dgm:t>
        <a:bodyPr/>
        <a:lstStyle/>
        <a:p>
          <a:endParaRPr lang="zh-CN" altLang="en-US"/>
        </a:p>
      </dgm:t>
    </dgm:pt>
    <dgm:pt modelId="{0E62CF29-F44F-4894-B925-A6D3952247D6}" type="pres">
      <dgm:prSet presAssocID="{16B67D7D-0B45-45A2-B77E-B784A7AA8B2F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63EE1B39-3E42-49BE-B9EB-B9485027AAAB}" type="pres">
      <dgm:prSet presAssocID="{16B67D7D-0B45-45A2-B77E-B784A7AA8B2F}" presName="parentText" presStyleLbl="node1" presStyleIdx="1" presStyleCnt="4" custScaleX="148062" custLinFactNeighborX="-4762" custLinFactNeighborY="985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851F6B7-F059-43FC-B64E-3BF8CC6BDEE8}" type="pres">
      <dgm:prSet presAssocID="{16B67D7D-0B45-45A2-B77E-B784A7AA8B2F}" presName="negativeSpace" presStyleCnt="0"/>
      <dgm:spPr/>
      <dgm:t>
        <a:bodyPr/>
        <a:lstStyle/>
        <a:p>
          <a:endParaRPr lang="zh-CN" altLang="en-US"/>
        </a:p>
      </dgm:t>
    </dgm:pt>
    <dgm:pt modelId="{CB28FD5A-2B1F-4137-A07A-83BC70E09785}" type="pres">
      <dgm:prSet presAssocID="{16B67D7D-0B45-45A2-B77E-B784A7AA8B2F}" presName="childText" presStyleLbl="conFgAcc1" presStyleIdx="1" presStyleCnt="4" custScaleX="1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89AC63-BBC8-44C4-B480-CFB11178565F}" type="pres">
      <dgm:prSet presAssocID="{2F40297C-BAB8-4FB8-B46A-13B559738F86}" presName="spaceBetweenRectangles" presStyleCnt="0"/>
      <dgm:spPr/>
      <dgm:t>
        <a:bodyPr/>
        <a:lstStyle/>
        <a:p>
          <a:endParaRPr lang="zh-CN" altLang="en-US"/>
        </a:p>
      </dgm:t>
    </dgm:pt>
    <dgm:pt modelId="{206A571A-D51C-41C0-B379-2EC7212EAEA2}" type="pres">
      <dgm:prSet presAssocID="{EAD253D8-8E17-410B-81FB-8B012B881A22}" presName="parentLin" presStyleCnt="0"/>
      <dgm:spPr/>
      <dgm:t>
        <a:bodyPr/>
        <a:lstStyle/>
        <a:p>
          <a:endParaRPr lang="zh-CN" altLang="en-US"/>
        </a:p>
      </dgm:t>
    </dgm:pt>
    <dgm:pt modelId="{5FF4EE54-2ECE-4F64-A2FF-0F4FFF2D9D43}" type="pres">
      <dgm:prSet presAssocID="{EAD253D8-8E17-410B-81FB-8B012B881A22}" presName="parentLeftMargin" presStyleLbl="node1" presStyleIdx="1" presStyleCnt="4" custScaleX="131293" custLinFactNeighborX="-4761" custLinFactNeighborY="17530"/>
      <dgm:spPr/>
      <dgm:t>
        <a:bodyPr/>
        <a:lstStyle/>
        <a:p>
          <a:endParaRPr lang="zh-CN" altLang="en-US"/>
        </a:p>
      </dgm:t>
    </dgm:pt>
    <dgm:pt modelId="{0637E33A-6D24-4D23-B8C6-55262F388029}" type="pres">
      <dgm:prSet presAssocID="{EAD253D8-8E17-410B-81FB-8B012B881A22}" presName="parentText" presStyleLbl="node1" presStyleIdx="2" presStyleCnt="4" custScaleX="149271" custLinFactNeighborX="-4618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5A9CC2C-4672-45F3-A86E-B3EB1695A30F}" type="pres">
      <dgm:prSet presAssocID="{EAD253D8-8E17-410B-81FB-8B012B881A22}" presName="negativeSpace" presStyleCnt="0"/>
      <dgm:spPr/>
      <dgm:t>
        <a:bodyPr/>
        <a:lstStyle/>
        <a:p>
          <a:endParaRPr lang="zh-CN" altLang="en-US"/>
        </a:p>
      </dgm:t>
    </dgm:pt>
    <dgm:pt modelId="{0B90F9F1-8876-4F43-BBC7-3F4424077CC2}" type="pres">
      <dgm:prSet presAssocID="{EAD253D8-8E17-410B-81FB-8B012B881A22}" presName="childText" presStyleLbl="conFgAcc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CDA26D5-9ABD-4F69-AF34-326523FF9A7D}" type="pres">
      <dgm:prSet presAssocID="{3F8979EA-D725-43BB-96B6-60B48935B122}" presName="spaceBetweenRectangles" presStyleCnt="0"/>
      <dgm:spPr/>
      <dgm:t>
        <a:bodyPr/>
        <a:lstStyle/>
        <a:p>
          <a:endParaRPr lang="zh-CN" altLang="en-US"/>
        </a:p>
      </dgm:t>
    </dgm:pt>
    <dgm:pt modelId="{F7FA9D28-EFDE-48CD-8AA7-E5FFA3DF5458}" type="pres">
      <dgm:prSet presAssocID="{C029F7C2-43AC-4FEB-B65D-B6920B72EB28}" presName="parentLin" presStyleCnt="0"/>
      <dgm:spPr/>
      <dgm:t>
        <a:bodyPr/>
        <a:lstStyle/>
        <a:p>
          <a:endParaRPr lang="zh-CN" altLang="en-US"/>
        </a:p>
      </dgm:t>
    </dgm:pt>
    <dgm:pt modelId="{38D73DA5-049C-499D-9CBA-FFFC1D980ED1}" type="pres">
      <dgm:prSet presAssocID="{C029F7C2-43AC-4FEB-B65D-B6920B72EB28}" presName="parentLeftMargin" presStyleLbl="node1" presStyleIdx="2" presStyleCnt="4"/>
      <dgm:spPr/>
      <dgm:t>
        <a:bodyPr/>
        <a:lstStyle/>
        <a:p>
          <a:endParaRPr lang="zh-CN" altLang="en-US"/>
        </a:p>
      </dgm:t>
    </dgm:pt>
    <dgm:pt modelId="{12BCFE33-5EFB-42FC-81A2-E7A8E9989836}" type="pres">
      <dgm:prSet presAssocID="{C029F7C2-43AC-4FEB-B65D-B6920B72EB28}" presName="parentText" presStyleLbl="node1" presStyleIdx="3" presStyleCnt="4" custScaleX="148062" custScaleY="89622" custLinFactNeighborX="-4761" custLinFactNeighborY="1624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8FD123-758F-4625-A5B7-662275D37CAD}" type="pres">
      <dgm:prSet presAssocID="{C029F7C2-43AC-4FEB-B65D-B6920B72EB28}" presName="negativeSpace" presStyleCnt="0"/>
      <dgm:spPr/>
      <dgm:t>
        <a:bodyPr/>
        <a:lstStyle/>
        <a:p>
          <a:endParaRPr lang="zh-CN" altLang="en-US"/>
        </a:p>
      </dgm:t>
    </dgm:pt>
    <dgm:pt modelId="{591D8A4E-0911-4CDE-8123-5E712F4F06F7}" type="pres">
      <dgm:prSet presAssocID="{C029F7C2-43AC-4FEB-B65D-B6920B72EB28}" presName="childText" presStyleLbl="conFgAcc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1CEBD24-A72D-48C1-8F16-6A926D9B29E7}" type="presOf" srcId="{1A53D0D9-197F-4396-80FA-529B34174624}" destId="{A3088637-D142-4080-BFD5-9EAA5173CC8A}" srcOrd="1" destOrd="0" presId="urn:microsoft.com/office/officeart/2005/8/layout/list1"/>
    <dgm:cxn modelId="{3699C5B1-3DDF-4869-910A-694F8B9EE695}" type="presOf" srcId="{1A53D0D9-197F-4396-80FA-529B34174624}" destId="{DA8F8B37-246C-49A1-BFCA-E3D3EE8ACD6A}" srcOrd="0" destOrd="0" presId="urn:microsoft.com/office/officeart/2005/8/layout/list1"/>
    <dgm:cxn modelId="{5D80717D-BB5D-4B04-B468-CD43F12E9A1F}" type="presOf" srcId="{16B67D7D-0B45-45A2-B77E-B784A7AA8B2F}" destId="{63EE1B39-3E42-49BE-B9EB-B9485027AAAB}" srcOrd="1" destOrd="0" presId="urn:microsoft.com/office/officeart/2005/8/layout/list1"/>
    <dgm:cxn modelId="{8F2BF2B6-5D97-4372-8BF8-6CD822F5ED9F}" type="presOf" srcId="{16B67D7D-0B45-45A2-B77E-B784A7AA8B2F}" destId="{0E62CF29-F44F-4894-B925-A6D3952247D6}" srcOrd="0" destOrd="0" presId="urn:microsoft.com/office/officeart/2005/8/layout/list1"/>
    <dgm:cxn modelId="{A0B1FA64-B084-4183-87AB-26B05A2CB327}" srcId="{199DDB87-F41B-4EED-A526-A11ACF652F5D}" destId="{16B67D7D-0B45-45A2-B77E-B784A7AA8B2F}" srcOrd="1" destOrd="0" parTransId="{5689E75A-3C12-473E-AF3C-92528CA1DED7}" sibTransId="{2F40297C-BAB8-4FB8-B46A-13B559738F86}"/>
    <dgm:cxn modelId="{7B832B2F-B4CB-47D9-ACC5-AFA4C29B5C8B}" type="presOf" srcId="{C029F7C2-43AC-4FEB-B65D-B6920B72EB28}" destId="{38D73DA5-049C-499D-9CBA-FFFC1D980ED1}" srcOrd="0" destOrd="0" presId="urn:microsoft.com/office/officeart/2005/8/layout/list1"/>
    <dgm:cxn modelId="{8CB355A6-66D3-4273-A342-D79F75A3A5A6}" type="presOf" srcId="{C029F7C2-43AC-4FEB-B65D-B6920B72EB28}" destId="{12BCFE33-5EFB-42FC-81A2-E7A8E9989836}" srcOrd="1" destOrd="0" presId="urn:microsoft.com/office/officeart/2005/8/layout/list1"/>
    <dgm:cxn modelId="{070F6DC4-312B-497D-871D-F5D840E9F2FD}" type="presOf" srcId="{199DDB87-F41B-4EED-A526-A11ACF652F5D}" destId="{AA14D40B-6303-46FF-9FD3-4AA35C89BCB6}" srcOrd="0" destOrd="0" presId="urn:microsoft.com/office/officeart/2005/8/layout/list1"/>
    <dgm:cxn modelId="{EC0540B1-40D6-41CD-80C1-AA1857A161EA}" srcId="{199DDB87-F41B-4EED-A526-A11ACF652F5D}" destId="{1A53D0D9-197F-4396-80FA-529B34174624}" srcOrd="0" destOrd="0" parTransId="{4218E8C2-5F94-4B9C-9DC3-46BF847030FE}" sibTransId="{DE334531-DDF8-47E2-A047-2CCF079EA11D}"/>
    <dgm:cxn modelId="{A1E69CC2-1392-498A-AE26-3D32C4E4E472}" type="presOf" srcId="{EAD253D8-8E17-410B-81FB-8B012B881A22}" destId="{0637E33A-6D24-4D23-B8C6-55262F388029}" srcOrd="1" destOrd="0" presId="urn:microsoft.com/office/officeart/2005/8/layout/list1"/>
    <dgm:cxn modelId="{FCC5EC0B-2BF1-4C27-9AE7-60F14DBF7B1F}" type="presOf" srcId="{EAD253D8-8E17-410B-81FB-8B012B881A22}" destId="{5FF4EE54-2ECE-4F64-A2FF-0F4FFF2D9D43}" srcOrd="0" destOrd="0" presId="urn:microsoft.com/office/officeart/2005/8/layout/list1"/>
    <dgm:cxn modelId="{79C18C7D-C939-4538-B9B6-2BBEE912A512}" srcId="{199DDB87-F41B-4EED-A526-A11ACF652F5D}" destId="{C029F7C2-43AC-4FEB-B65D-B6920B72EB28}" srcOrd="3" destOrd="0" parTransId="{E07A02CB-AB00-4DC7-B718-722B9075510A}" sibTransId="{DBE7F197-56C4-4052-86A6-C767812D22FA}"/>
    <dgm:cxn modelId="{C57DC253-A1EA-4F60-B181-63960F52B0AA}" srcId="{199DDB87-F41B-4EED-A526-A11ACF652F5D}" destId="{EAD253D8-8E17-410B-81FB-8B012B881A22}" srcOrd="2" destOrd="0" parTransId="{CE9B9B2E-0FBF-4796-BA13-E2EBBA10CE03}" sibTransId="{3F8979EA-D725-43BB-96B6-60B48935B122}"/>
    <dgm:cxn modelId="{458FAA73-814D-4EC4-B536-8FFC6C981A55}" type="presParOf" srcId="{AA14D40B-6303-46FF-9FD3-4AA35C89BCB6}" destId="{8C6E4DB4-A12C-4998-BFD7-E065E9FED195}" srcOrd="0" destOrd="0" presId="urn:microsoft.com/office/officeart/2005/8/layout/list1"/>
    <dgm:cxn modelId="{15048D58-EBBF-4E83-B07D-079DED9F61F8}" type="presParOf" srcId="{8C6E4DB4-A12C-4998-BFD7-E065E9FED195}" destId="{DA8F8B37-246C-49A1-BFCA-E3D3EE8ACD6A}" srcOrd="0" destOrd="0" presId="urn:microsoft.com/office/officeart/2005/8/layout/list1"/>
    <dgm:cxn modelId="{D344B612-274E-45E5-9569-9466B439B76A}" type="presParOf" srcId="{8C6E4DB4-A12C-4998-BFD7-E065E9FED195}" destId="{A3088637-D142-4080-BFD5-9EAA5173CC8A}" srcOrd="1" destOrd="0" presId="urn:microsoft.com/office/officeart/2005/8/layout/list1"/>
    <dgm:cxn modelId="{9A524F20-D64B-4F6B-B6AE-E2B64C6C3A5F}" type="presParOf" srcId="{AA14D40B-6303-46FF-9FD3-4AA35C89BCB6}" destId="{71FA5F2E-A86D-4F54-93BE-5EE8568B1374}" srcOrd="1" destOrd="0" presId="urn:microsoft.com/office/officeart/2005/8/layout/list1"/>
    <dgm:cxn modelId="{71FB4692-7773-47DF-83A3-417B992BEF6B}" type="presParOf" srcId="{AA14D40B-6303-46FF-9FD3-4AA35C89BCB6}" destId="{448FAD6D-FCAE-4274-998C-8BB4A1202D12}" srcOrd="2" destOrd="0" presId="urn:microsoft.com/office/officeart/2005/8/layout/list1"/>
    <dgm:cxn modelId="{9757EFF8-51C7-4712-99A4-E2435DABB313}" type="presParOf" srcId="{AA14D40B-6303-46FF-9FD3-4AA35C89BCB6}" destId="{E08A31A6-60C9-4C38-9CD4-AE22F50E15F9}" srcOrd="3" destOrd="0" presId="urn:microsoft.com/office/officeart/2005/8/layout/list1"/>
    <dgm:cxn modelId="{3A57D552-8B88-43B6-80DF-50644D1CEFEE}" type="presParOf" srcId="{AA14D40B-6303-46FF-9FD3-4AA35C89BCB6}" destId="{E37CAE58-4EF4-4F9C-8194-0D96F8A6CC21}" srcOrd="4" destOrd="0" presId="urn:microsoft.com/office/officeart/2005/8/layout/list1"/>
    <dgm:cxn modelId="{6BAA5DF2-78B0-4AB5-8FF0-FFB4A20910CB}" type="presParOf" srcId="{E37CAE58-4EF4-4F9C-8194-0D96F8A6CC21}" destId="{0E62CF29-F44F-4894-B925-A6D3952247D6}" srcOrd="0" destOrd="0" presId="urn:microsoft.com/office/officeart/2005/8/layout/list1"/>
    <dgm:cxn modelId="{53E8B95D-75E6-4974-8B1F-8157B7218BDC}" type="presParOf" srcId="{E37CAE58-4EF4-4F9C-8194-0D96F8A6CC21}" destId="{63EE1B39-3E42-49BE-B9EB-B9485027AAAB}" srcOrd="1" destOrd="0" presId="urn:microsoft.com/office/officeart/2005/8/layout/list1"/>
    <dgm:cxn modelId="{0C851A4A-19D7-4138-B3C6-EFE719C618C2}" type="presParOf" srcId="{AA14D40B-6303-46FF-9FD3-4AA35C89BCB6}" destId="{8851F6B7-F059-43FC-B64E-3BF8CC6BDEE8}" srcOrd="5" destOrd="0" presId="urn:microsoft.com/office/officeart/2005/8/layout/list1"/>
    <dgm:cxn modelId="{3D15F9B1-CA35-4652-84A0-BE1BA493169B}" type="presParOf" srcId="{AA14D40B-6303-46FF-9FD3-4AA35C89BCB6}" destId="{CB28FD5A-2B1F-4137-A07A-83BC70E09785}" srcOrd="6" destOrd="0" presId="urn:microsoft.com/office/officeart/2005/8/layout/list1"/>
    <dgm:cxn modelId="{67BD6239-C122-4D02-B4CC-00BF5F8B35B6}" type="presParOf" srcId="{AA14D40B-6303-46FF-9FD3-4AA35C89BCB6}" destId="{9389AC63-BBC8-44C4-B480-CFB11178565F}" srcOrd="7" destOrd="0" presId="urn:microsoft.com/office/officeart/2005/8/layout/list1"/>
    <dgm:cxn modelId="{03B1FCCC-BBC9-4261-BAAA-7E373EFBAE4D}" type="presParOf" srcId="{AA14D40B-6303-46FF-9FD3-4AA35C89BCB6}" destId="{206A571A-D51C-41C0-B379-2EC7212EAEA2}" srcOrd="8" destOrd="0" presId="urn:microsoft.com/office/officeart/2005/8/layout/list1"/>
    <dgm:cxn modelId="{231868BF-14C7-4D64-BB00-3230DE6C5A6E}" type="presParOf" srcId="{206A571A-D51C-41C0-B379-2EC7212EAEA2}" destId="{5FF4EE54-2ECE-4F64-A2FF-0F4FFF2D9D43}" srcOrd="0" destOrd="0" presId="urn:microsoft.com/office/officeart/2005/8/layout/list1"/>
    <dgm:cxn modelId="{4C3F3313-B8E1-4B23-8923-12EC513056B8}" type="presParOf" srcId="{206A571A-D51C-41C0-B379-2EC7212EAEA2}" destId="{0637E33A-6D24-4D23-B8C6-55262F388029}" srcOrd="1" destOrd="0" presId="urn:microsoft.com/office/officeart/2005/8/layout/list1"/>
    <dgm:cxn modelId="{5639FB41-D6BA-4D8C-9066-242AC1A9B039}" type="presParOf" srcId="{AA14D40B-6303-46FF-9FD3-4AA35C89BCB6}" destId="{E5A9CC2C-4672-45F3-A86E-B3EB1695A30F}" srcOrd="9" destOrd="0" presId="urn:microsoft.com/office/officeart/2005/8/layout/list1"/>
    <dgm:cxn modelId="{A24B72DB-CB5E-4F7A-9517-97BEC65D6DFE}" type="presParOf" srcId="{AA14D40B-6303-46FF-9FD3-4AA35C89BCB6}" destId="{0B90F9F1-8876-4F43-BBC7-3F4424077CC2}" srcOrd="10" destOrd="0" presId="urn:microsoft.com/office/officeart/2005/8/layout/list1"/>
    <dgm:cxn modelId="{286BDAC2-B927-4FAB-B326-B96F4D387D03}" type="presParOf" srcId="{AA14D40B-6303-46FF-9FD3-4AA35C89BCB6}" destId="{BCDA26D5-9ABD-4F69-AF34-326523FF9A7D}" srcOrd="11" destOrd="0" presId="urn:microsoft.com/office/officeart/2005/8/layout/list1"/>
    <dgm:cxn modelId="{6980A743-50BC-4EEC-9305-DB043CAE7CB2}" type="presParOf" srcId="{AA14D40B-6303-46FF-9FD3-4AA35C89BCB6}" destId="{F7FA9D28-EFDE-48CD-8AA7-E5FFA3DF5458}" srcOrd="12" destOrd="0" presId="urn:microsoft.com/office/officeart/2005/8/layout/list1"/>
    <dgm:cxn modelId="{6FEE94A0-2383-462F-84F3-FDDAB7B2973B}" type="presParOf" srcId="{F7FA9D28-EFDE-48CD-8AA7-E5FFA3DF5458}" destId="{38D73DA5-049C-499D-9CBA-FFFC1D980ED1}" srcOrd="0" destOrd="0" presId="urn:microsoft.com/office/officeart/2005/8/layout/list1"/>
    <dgm:cxn modelId="{AD543A8A-A751-4067-BD74-1B815A9FB49C}" type="presParOf" srcId="{F7FA9D28-EFDE-48CD-8AA7-E5FFA3DF5458}" destId="{12BCFE33-5EFB-42FC-81A2-E7A8E9989836}" srcOrd="1" destOrd="0" presId="urn:microsoft.com/office/officeart/2005/8/layout/list1"/>
    <dgm:cxn modelId="{B3943AF7-CF03-448E-B033-92748965CBE2}" type="presParOf" srcId="{AA14D40B-6303-46FF-9FD3-4AA35C89BCB6}" destId="{0E8FD123-758F-4625-A5B7-662275D37CAD}" srcOrd="13" destOrd="0" presId="urn:microsoft.com/office/officeart/2005/8/layout/list1"/>
    <dgm:cxn modelId="{A8BDD595-A6A0-42DE-A098-5950CC290FA5}" type="presParOf" srcId="{AA14D40B-6303-46FF-9FD3-4AA35C89BCB6}" destId="{591D8A4E-0911-4CDE-8123-5E712F4F06F7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6F03C52-C707-4BE0-BDFF-28792DA2ED1C}" type="doc">
      <dgm:prSet loTypeId="urn:microsoft.com/office/officeart/2008/layout/VerticalCurvedList" loCatId="list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zh-CN" altLang="en-US"/>
        </a:p>
      </dgm:t>
    </dgm:pt>
    <dgm:pt modelId="{2AECC006-9950-4DAF-AA05-F50EE4E6C9D6}">
      <dgm:prSet phldrT="[文本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200" b="1" dirty="0" smtClean="0"/>
            <a:t>7.2.1</a:t>
          </a:r>
          <a:r>
            <a:rPr lang="zh-CN" altLang="en-US" sz="1200" b="1" dirty="0" smtClean="0"/>
            <a:t>智慧旅游总体架构</a:t>
          </a:r>
          <a:endParaRPr lang="zh-CN" altLang="en-US" sz="1200" b="1" dirty="0">
            <a:solidFill>
              <a:schemeClr val="tx1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CADFE4B1-1102-49EB-A6E5-CCE019B2A83E}" type="parTrans" cxnId="{8C696E29-67CD-4A2F-B589-B5F86BCECE15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0A70F14B-E1E5-4272-BC44-003F31436031}" type="sibTrans" cxnId="{8C696E29-67CD-4A2F-B589-B5F86BCECE15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9BD155FC-CAF2-4671-896E-37B86BFD1506}">
      <dgm:prSet phldrT="[文本]" custT="1"/>
      <dgm:spPr/>
      <dgm:t>
        <a:bodyPr/>
        <a:lstStyle/>
        <a:p>
          <a:r>
            <a:rPr lang="en-US" sz="1200" b="1" dirty="0" smtClean="0"/>
            <a:t>7.2.3</a:t>
          </a:r>
          <a:r>
            <a:rPr lang="zh-CN" altLang="en-US" sz="1200" b="1" dirty="0" smtClean="0"/>
            <a:t>智慧旅游网络层</a:t>
          </a:r>
          <a:endParaRPr lang="zh-CN" altLang="en-US" sz="1200" b="1" dirty="0"/>
        </a:p>
      </dgm:t>
    </dgm:pt>
    <dgm:pt modelId="{165D9FFC-2B81-4F54-82BD-EEA03AD175AC}" type="parTrans" cxnId="{70825495-E73E-44D9-A9EE-267736F970C9}">
      <dgm:prSet/>
      <dgm:spPr/>
      <dgm:t>
        <a:bodyPr/>
        <a:lstStyle/>
        <a:p>
          <a:endParaRPr lang="zh-CN" altLang="en-US" sz="1200"/>
        </a:p>
      </dgm:t>
    </dgm:pt>
    <dgm:pt modelId="{288443FD-1586-470B-9FC2-7E2970582C7B}" type="sibTrans" cxnId="{70825495-E73E-44D9-A9EE-267736F970C9}">
      <dgm:prSet/>
      <dgm:spPr/>
      <dgm:t>
        <a:bodyPr/>
        <a:lstStyle/>
        <a:p>
          <a:endParaRPr lang="zh-CN" altLang="en-US" sz="1200"/>
        </a:p>
      </dgm:t>
    </dgm:pt>
    <dgm:pt modelId="{4BE96416-3334-439B-835F-165D1C26021A}">
      <dgm:prSet phldrT="[文本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n-US" sz="1200" b="1" dirty="0" smtClean="0"/>
            <a:t>7.2.2</a:t>
          </a:r>
          <a:r>
            <a:rPr lang="zh-CN" altLang="en-US" sz="1200" b="1" dirty="0" smtClean="0"/>
            <a:t>智慧旅游感知层</a:t>
          </a:r>
          <a:endParaRPr lang="zh-CN" altLang="en-US" sz="1200" dirty="0">
            <a:latin typeface="微软雅黑" pitchFamily="34" charset="-122"/>
            <a:ea typeface="微软雅黑" pitchFamily="34" charset="-122"/>
          </a:endParaRPr>
        </a:p>
      </dgm:t>
    </dgm:pt>
    <dgm:pt modelId="{8AD0B7D6-5449-4D1B-AD2B-E5C82FD43FEF}" type="parTrans" cxnId="{08562A8D-F58D-4E77-BAAF-0041E74BD624}">
      <dgm:prSet/>
      <dgm:spPr/>
      <dgm:t>
        <a:bodyPr/>
        <a:lstStyle/>
        <a:p>
          <a:endParaRPr lang="zh-CN" altLang="en-US" sz="1200"/>
        </a:p>
      </dgm:t>
    </dgm:pt>
    <dgm:pt modelId="{FF7B5343-56C2-4E06-B17C-33A680FA8BFF}" type="sibTrans" cxnId="{08562A8D-F58D-4E77-BAAF-0041E74BD624}">
      <dgm:prSet/>
      <dgm:spPr/>
      <dgm:t>
        <a:bodyPr/>
        <a:lstStyle/>
        <a:p>
          <a:endParaRPr lang="zh-CN" altLang="en-US" sz="1200"/>
        </a:p>
      </dgm:t>
    </dgm:pt>
    <dgm:pt modelId="{9339F56F-FC94-4296-8ED1-F093CBFCD9A3}">
      <dgm:prSet phldrT="[文本]" custT="1"/>
      <dgm:spPr/>
      <dgm:t>
        <a:bodyPr/>
        <a:lstStyle/>
        <a:p>
          <a:r>
            <a:rPr lang="en-US" sz="1200" b="1" dirty="0" smtClean="0"/>
            <a:t>7.2.5</a:t>
          </a:r>
          <a:r>
            <a:rPr lang="zh-CN" altLang="en-US" sz="1200" b="1" dirty="0" smtClean="0"/>
            <a:t>智慧旅游应用服务层</a:t>
          </a:r>
          <a:endParaRPr lang="zh-CN" altLang="en-US" sz="1200" dirty="0">
            <a:latin typeface="微软雅黑" pitchFamily="34" charset="-122"/>
            <a:ea typeface="微软雅黑" pitchFamily="34" charset="-122"/>
          </a:endParaRPr>
        </a:p>
      </dgm:t>
    </dgm:pt>
    <dgm:pt modelId="{4B1F015F-EEAD-4050-BCC6-9BD1154DE2B6}" type="parTrans" cxnId="{B8ECB042-27C6-418D-898B-5B3892913A7D}">
      <dgm:prSet/>
      <dgm:spPr/>
      <dgm:t>
        <a:bodyPr/>
        <a:lstStyle/>
        <a:p>
          <a:endParaRPr lang="zh-CN" altLang="en-US" sz="1200"/>
        </a:p>
      </dgm:t>
    </dgm:pt>
    <dgm:pt modelId="{7515C013-BBA9-486D-A244-4C3B96736CB7}" type="sibTrans" cxnId="{B8ECB042-27C6-418D-898B-5B3892913A7D}">
      <dgm:prSet/>
      <dgm:spPr/>
      <dgm:t>
        <a:bodyPr/>
        <a:lstStyle/>
        <a:p>
          <a:endParaRPr lang="zh-CN" altLang="en-US" sz="1200"/>
        </a:p>
      </dgm:t>
    </dgm:pt>
    <dgm:pt modelId="{792708AC-E85B-4957-86DE-D7B7CF1E63A7}">
      <dgm:prSet custT="1"/>
      <dgm:spPr/>
      <dgm:t>
        <a:bodyPr/>
        <a:lstStyle/>
        <a:p>
          <a:r>
            <a:rPr lang="en-US" sz="1200" b="1" dirty="0" smtClean="0"/>
            <a:t>7.2.4</a:t>
          </a:r>
          <a:r>
            <a:rPr lang="zh-CN" altLang="en-US" sz="1200" b="1" dirty="0" smtClean="0"/>
            <a:t>智慧旅游数据层</a:t>
          </a:r>
          <a:endParaRPr lang="zh-CN" altLang="en-US" sz="1200" b="1" dirty="0"/>
        </a:p>
      </dgm:t>
    </dgm:pt>
    <dgm:pt modelId="{43D7D19C-CBD1-475B-A1B4-5936135E3323}" type="parTrans" cxnId="{43B23B9C-14C8-4058-BD7E-FDF070A23577}">
      <dgm:prSet/>
      <dgm:spPr/>
      <dgm:t>
        <a:bodyPr/>
        <a:lstStyle/>
        <a:p>
          <a:endParaRPr lang="zh-CN" altLang="en-US" sz="1200"/>
        </a:p>
      </dgm:t>
    </dgm:pt>
    <dgm:pt modelId="{E03F4282-8565-4D2B-BA67-11AE6CCE73B7}" type="sibTrans" cxnId="{43B23B9C-14C8-4058-BD7E-FDF070A23577}">
      <dgm:prSet/>
      <dgm:spPr/>
      <dgm:t>
        <a:bodyPr/>
        <a:lstStyle/>
        <a:p>
          <a:endParaRPr lang="zh-CN" altLang="en-US" sz="1200"/>
        </a:p>
      </dgm:t>
    </dgm:pt>
    <dgm:pt modelId="{3C2FC6EB-DB02-4F37-AD98-DE9B388BA20D}">
      <dgm:prSet phldrT="[文本]" custT="1"/>
      <dgm:spPr/>
      <dgm:t>
        <a:bodyPr/>
        <a:lstStyle/>
        <a:p>
          <a:r>
            <a:rPr lang="en-US" altLang="zh-CN" sz="1200" b="1" dirty="0" smtClean="0"/>
            <a:t>7.2.6</a:t>
          </a:r>
          <a:r>
            <a:rPr lang="zh-CN" altLang="en-US" sz="1200" b="1" dirty="0" smtClean="0"/>
            <a:t>智慧旅游支撑体系</a:t>
          </a:r>
          <a:endParaRPr lang="zh-CN" altLang="en-US" sz="1200" b="1" dirty="0"/>
        </a:p>
      </dgm:t>
    </dgm:pt>
    <dgm:pt modelId="{C3F35727-3E7F-471B-9C29-1F1EDFBF535D}" type="parTrans" cxnId="{702F232B-DF5A-493A-910F-33F4BC445CE6}">
      <dgm:prSet/>
      <dgm:spPr/>
      <dgm:t>
        <a:bodyPr/>
        <a:lstStyle/>
        <a:p>
          <a:endParaRPr lang="zh-CN" altLang="en-US"/>
        </a:p>
      </dgm:t>
    </dgm:pt>
    <dgm:pt modelId="{2256759C-DABB-47E4-9315-280921DE0203}" type="sibTrans" cxnId="{702F232B-DF5A-493A-910F-33F4BC445CE6}">
      <dgm:prSet/>
      <dgm:spPr/>
      <dgm:t>
        <a:bodyPr/>
        <a:lstStyle/>
        <a:p>
          <a:endParaRPr lang="zh-CN" altLang="en-US"/>
        </a:p>
      </dgm:t>
    </dgm:pt>
    <dgm:pt modelId="{608A66B7-F2B9-4664-A85D-6D1633F75417}" type="pres">
      <dgm:prSet presAssocID="{B6F03C52-C707-4BE0-BDFF-28792DA2ED1C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EDA69053-F4FF-4DE1-9F9A-135D5ACDFBCB}" type="pres">
      <dgm:prSet presAssocID="{B6F03C52-C707-4BE0-BDFF-28792DA2ED1C}" presName="Name1" presStyleCnt="0"/>
      <dgm:spPr/>
    </dgm:pt>
    <dgm:pt modelId="{1CDA77D5-8DAB-40F8-BB5C-FB140E792BE7}" type="pres">
      <dgm:prSet presAssocID="{B6F03C52-C707-4BE0-BDFF-28792DA2ED1C}" presName="cycle" presStyleCnt="0"/>
      <dgm:spPr/>
    </dgm:pt>
    <dgm:pt modelId="{E2525ABE-E76F-4409-B391-6D438E1A6B41}" type="pres">
      <dgm:prSet presAssocID="{B6F03C52-C707-4BE0-BDFF-28792DA2ED1C}" presName="srcNode" presStyleLbl="node1" presStyleIdx="0" presStyleCnt="6"/>
      <dgm:spPr/>
    </dgm:pt>
    <dgm:pt modelId="{9604E8C7-4164-4889-9405-51D19B6903FE}" type="pres">
      <dgm:prSet presAssocID="{B6F03C52-C707-4BE0-BDFF-28792DA2ED1C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3DF7F996-BC45-456F-BE11-9BA8CEEB805A}" type="pres">
      <dgm:prSet presAssocID="{B6F03C52-C707-4BE0-BDFF-28792DA2ED1C}" presName="extraNode" presStyleLbl="node1" presStyleIdx="0" presStyleCnt="6"/>
      <dgm:spPr/>
    </dgm:pt>
    <dgm:pt modelId="{37A7347C-D5C8-4D9F-8CC4-75EE98D9F866}" type="pres">
      <dgm:prSet presAssocID="{B6F03C52-C707-4BE0-BDFF-28792DA2ED1C}" presName="dstNode" presStyleLbl="node1" presStyleIdx="0" presStyleCnt="6"/>
      <dgm:spPr/>
    </dgm:pt>
    <dgm:pt modelId="{2912F376-A36D-4567-8887-2A14A8ED7DB5}" type="pres">
      <dgm:prSet presAssocID="{2AECC006-9950-4DAF-AA05-F50EE4E6C9D6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DF04C5-B2BB-4ABD-8B30-E68672CE90C4}" type="pres">
      <dgm:prSet presAssocID="{2AECC006-9950-4DAF-AA05-F50EE4E6C9D6}" presName="accent_1" presStyleCnt="0"/>
      <dgm:spPr/>
    </dgm:pt>
    <dgm:pt modelId="{E3BD345B-3D9E-4C33-92B4-D234CE708B1D}" type="pres">
      <dgm:prSet presAssocID="{2AECC006-9950-4DAF-AA05-F50EE4E6C9D6}" presName="accentRepeatNode" presStyleLbl="solidFgAcc1" presStyleIdx="0" presStyleCnt="6"/>
      <dgm:spPr>
        <a:gradFill flip="none" rotWithShape="0">
          <a:gsLst>
            <a:gs pos="0">
              <a:schemeClr val="accent6">
                <a:lumMod val="75000"/>
                <a:shade val="30000"/>
                <a:satMod val="115000"/>
              </a:schemeClr>
            </a:gs>
            <a:gs pos="50000">
              <a:schemeClr val="accent6">
                <a:lumMod val="75000"/>
                <a:shade val="67500"/>
                <a:satMod val="115000"/>
              </a:schemeClr>
            </a:gs>
            <a:gs pos="100000">
              <a:schemeClr val="accent6">
                <a:lumMod val="75000"/>
                <a:shade val="100000"/>
                <a:satMod val="115000"/>
              </a:schemeClr>
            </a:gs>
          </a:gsLst>
          <a:lin ang="2700000" scaled="1"/>
          <a:tileRect/>
        </a:gra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endParaRPr lang="zh-CN" altLang="en-US"/>
        </a:p>
      </dgm:t>
    </dgm:pt>
    <dgm:pt modelId="{AEC35846-CCB4-483E-992F-A10B7854DA0D}" type="pres">
      <dgm:prSet presAssocID="{4BE96416-3334-439B-835F-165D1C26021A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4884258-F2FB-4C28-AD54-F84AAA35460E}" type="pres">
      <dgm:prSet presAssocID="{4BE96416-3334-439B-835F-165D1C26021A}" presName="accent_2" presStyleCnt="0"/>
      <dgm:spPr/>
    </dgm:pt>
    <dgm:pt modelId="{09595B5F-082A-41A4-8E3D-81B292A2B172}" type="pres">
      <dgm:prSet presAssocID="{4BE96416-3334-439B-835F-165D1C26021A}" presName="accentRepeatNode" presStyleLbl="solidFgAcc1" presStyleIdx="1" presStyleCnt="6"/>
      <dgm:spPr/>
    </dgm:pt>
    <dgm:pt modelId="{975FF5D9-522E-4163-AC69-06C2034DDFA0}" type="pres">
      <dgm:prSet presAssocID="{9BD155FC-CAF2-4671-896E-37B86BFD1506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DD59800-D289-4BA1-A7EA-A04619041C27}" type="pres">
      <dgm:prSet presAssocID="{9BD155FC-CAF2-4671-896E-37B86BFD1506}" presName="accent_3" presStyleCnt="0"/>
      <dgm:spPr/>
    </dgm:pt>
    <dgm:pt modelId="{2AF4FE95-F895-4AD4-9D61-8FCE982DCB0A}" type="pres">
      <dgm:prSet presAssocID="{9BD155FC-CAF2-4671-896E-37B86BFD1506}" presName="accentRepeatNode" presStyleLbl="solidFgAcc1" presStyleIdx="2" presStyleCnt="6"/>
      <dgm:spPr/>
    </dgm:pt>
    <dgm:pt modelId="{D29762C8-1AA6-4014-A1C1-F7057E21AB14}" type="pres">
      <dgm:prSet presAssocID="{792708AC-E85B-4957-86DE-D7B7CF1E63A7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ABACBF0-D006-444F-BBD6-D20E28767F3E}" type="pres">
      <dgm:prSet presAssocID="{792708AC-E85B-4957-86DE-D7B7CF1E63A7}" presName="accent_4" presStyleCnt="0"/>
      <dgm:spPr/>
    </dgm:pt>
    <dgm:pt modelId="{480CD28B-B825-4D21-A68A-078BD8CFB2C1}" type="pres">
      <dgm:prSet presAssocID="{792708AC-E85B-4957-86DE-D7B7CF1E63A7}" presName="accentRepeatNode" presStyleLbl="solidFgAcc1" presStyleIdx="3" presStyleCnt="6"/>
      <dgm:spPr/>
    </dgm:pt>
    <dgm:pt modelId="{92C05104-1017-48F8-A7C1-08EB8F38A491}" type="pres">
      <dgm:prSet presAssocID="{9339F56F-FC94-4296-8ED1-F093CBFCD9A3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80443FB-F8F4-4FCC-B903-CB60BB2F7E6D}" type="pres">
      <dgm:prSet presAssocID="{9339F56F-FC94-4296-8ED1-F093CBFCD9A3}" presName="accent_5" presStyleCnt="0"/>
      <dgm:spPr/>
    </dgm:pt>
    <dgm:pt modelId="{F60EBDC7-F9C7-49E1-A4F9-041150761709}" type="pres">
      <dgm:prSet presAssocID="{9339F56F-FC94-4296-8ED1-F093CBFCD9A3}" presName="accentRepeatNode" presStyleLbl="solidFgAcc1" presStyleIdx="4" presStyleCnt="6"/>
      <dgm:spPr/>
    </dgm:pt>
    <dgm:pt modelId="{F2FE1B6F-FAB6-430E-9098-ECE0B787D467}" type="pres">
      <dgm:prSet presAssocID="{3C2FC6EB-DB02-4F37-AD98-DE9B388BA20D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8942414-0830-4FB3-BE13-29FDB7D03AF6}" type="pres">
      <dgm:prSet presAssocID="{3C2FC6EB-DB02-4F37-AD98-DE9B388BA20D}" presName="accent_6" presStyleCnt="0"/>
      <dgm:spPr/>
    </dgm:pt>
    <dgm:pt modelId="{D7C20651-F4EB-4A0F-9274-A860FC0B50C3}" type="pres">
      <dgm:prSet presAssocID="{3C2FC6EB-DB02-4F37-AD98-DE9B388BA20D}" presName="accentRepeatNode" presStyleLbl="solidFgAcc1" presStyleIdx="5" presStyleCnt="6"/>
      <dgm:spPr/>
    </dgm:pt>
  </dgm:ptLst>
  <dgm:cxnLst>
    <dgm:cxn modelId="{B8ECB042-27C6-418D-898B-5B3892913A7D}" srcId="{B6F03C52-C707-4BE0-BDFF-28792DA2ED1C}" destId="{9339F56F-FC94-4296-8ED1-F093CBFCD9A3}" srcOrd="4" destOrd="0" parTransId="{4B1F015F-EEAD-4050-BCC6-9BD1154DE2B6}" sibTransId="{7515C013-BBA9-486D-A244-4C3B96736CB7}"/>
    <dgm:cxn modelId="{B1D93233-3FEE-4B16-AE30-53D2CB21114D}" type="presOf" srcId="{0A70F14B-E1E5-4272-BC44-003F31436031}" destId="{9604E8C7-4164-4889-9405-51D19B6903FE}" srcOrd="0" destOrd="0" presId="urn:microsoft.com/office/officeart/2008/layout/VerticalCurvedList"/>
    <dgm:cxn modelId="{F73CB661-C405-45FE-B40F-9322018E35F6}" type="presOf" srcId="{B6F03C52-C707-4BE0-BDFF-28792DA2ED1C}" destId="{608A66B7-F2B9-4664-A85D-6D1633F75417}" srcOrd="0" destOrd="0" presId="urn:microsoft.com/office/officeart/2008/layout/VerticalCurvedList"/>
    <dgm:cxn modelId="{AA60C28A-CEE5-4CB5-B223-DC1C6730219B}" type="presOf" srcId="{2AECC006-9950-4DAF-AA05-F50EE4E6C9D6}" destId="{2912F376-A36D-4567-8887-2A14A8ED7DB5}" srcOrd="0" destOrd="0" presId="urn:microsoft.com/office/officeart/2008/layout/VerticalCurvedList"/>
    <dgm:cxn modelId="{311771CC-70C6-4931-9AD2-AAD133297ECE}" type="presOf" srcId="{9BD155FC-CAF2-4671-896E-37B86BFD1506}" destId="{975FF5D9-522E-4163-AC69-06C2034DDFA0}" srcOrd="0" destOrd="0" presId="urn:microsoft.com/office/officeart/2008/layout/VerticalCurvedList"/>
    <dgm:cxn modelId="{8C696E29-67CD-4A2F-B589-B5F86BCECE15}" srcId="{B6F03C52-C707-4BE0-BDFF-28792DA2ED1C}" destId="{2AECC006-9950-4DAF-AA05-F50EE4E6C9D6}" srcOrd="0" destOrd="0" parTransId="{CADFE4B1-1102-49EB-A6E5-CCE019B2A83E}" sibTransId="{0A70F14B-E1E5-4272-BC44-003F31436031}"/>
    <dgm:cxn modelId="{FAD1811E-40F3-4579-B2D8-E0D4950BEC34}" type="presOf" srcId="{792708AC-E85B-4957-86DE-D7B7CF1E63A7}" destId="{D29762C8-1AA6-4014-A1C1-F7057E21AB14}" srcOrd="0" destOrd="0" presId="urn:microsoft.com/office/officeart/2008/layout/VerticalCurvedList"/>
    <dgm:cxn modelId="{59195905-8F21-44D3-8230-A467D1427D38}" type="presOf" srcId="{4BE96416-3334-439B-835F-165D1C26021A}" destId="{AEC35846-CCB4-483E-992F-A10B7854DA0D}" srcOrd="0" destOrd="0" presId="urn:microsoft.com/office/officeart/2008/layout/VerticalCurvedList"/>
    <dgm:cxn modelId="{6CD8D5F4-757E-4DB1-B2E7-6C1BF662E6C7}" type="presOf" srcId="{3C2FC6EB-DB02-4F37-AD98-DE9B388BA20D}" destId="{F2FE1B6F-FAB6-430E-9098-ECE0B787D467}" srcOrd="0" destOrd="0" presId="urn:microsoft.com/office/officeart/2008/layout/VerticalCurvedList"/>
    <dgm:cxn modelId="{70825495-E73E-44D9-A9EE-267736F970C9}" srcId="{B6F03C52-C707-4BE0-BDFF-28792DA2ED1C}" destId="{9BD155FC-CAF2-4671-896E-37B86BFD1506}" srcOrd="2" destOrd="0" parTransId="{165D9FFC-2B81-4F54-82BD-EEA03AD175AC}" sibTransId="{288443FD-1586-470B-9FC2-7E2970582C7B}"/>
    <dgm:cxn modelId="{A958B4BF-9CA4-4C59-A175-A6A172E0DD56}" type="presOf" srcId="{9339F56F-FC94-4296-8ED1-F093CBFCD9A3}" destId="{92C05104-1017-48F8-A7C1-08EB8F38A491}" srcOrd="0" destOrd="0" presId="urn:microsoft.com/office/officeart/2008/layout/VerticalCurvedList"/>
    <dgm:cxn modelId="{08562A8D-F58D-4E77-BAAF-0041E74BD624}" srcId="{B6F03C52-C707-4BE0-BDFF-28792DA2ED1C}" destId="{4BE96416-3334-439B-835F-165D1C26021A}" srcOrd="1" destOrd="0" parTransId="{8AD0B7D6-5449-4D1B-AD2B-E5C82FD43FEF}" sibTransId="{FF7B5343-56C2-4E06-B17C-33A680FA8BFF}"/>
    <dgm:cxn modelId="{702F232B-DF5A-493A-910F-33F4BC445CE6}" srcId="{B6F03C52-C707-4BE0-BDFF-28792DA2ED1C}" destId="{3C2FC6EB-DB02-4F37-AD98-DE9B388BA20D}" srcOrd="5" destOrd="0" parTransId="{C3F35727-3E7F-471B-9C29-1F1EDFBF535D}" sibTransId="{2256759C-DABB-47E4-9315-280921DE0203}"/>
    <dgm:cxn modelId="{43B23B9C-14C8-4058-BD7E-FDF070A23577}" srcId="{B6F03C52-C707-4BE0-BDFF-28792DA2ED1C}" destId="{792708AC-E85B-4957-86DE-D7B7CF1E63A7}" srcOrd="3" destOrd="0" parTransId="{43D7D19C-CBD1-475B-A1B4-5936135E3323}" sibTransId="{E03F4282-8565-4D2B-BA67-11AE6CCE73B7}"/>
    <dgm:cxn modelId="{A3F89B1C-53F5-481C-AA8A-D5FDE45CAB1C}" type="presParOf" srcId="{608A66B7-F2B9-4664-A85D-6D1633F75417}" destId="{EDA69053-F4FF-4DE1-9F9A-135D5ACDFBCB}" srcOrd="0" destOrd="0" presId="urn:microsoft.com/office/officeart/2008/layout/VerticalCurvedList"/>
    <dgm:cxn modelId="{8C0DF1B2-F3EA-4296-AE6D-A6E08997E3F5}" type="presParOf" srcId="{EDA69053-F4FF-4DE1-9F9A-135D5ACDFBCB}" destId="{1CDA77D5-8DAB-40F8-BB5C-FB140E792BE7}" srcOrd="0" destOrd="0" presId="urn:microsoft.com/office/officeart/2008/layout/VerticalCurvedList"/>
    <dgm:cxn modelId="{E3EA7913-6528-49D6-B207-35455401ED7E}" type="presParOf" srcId="{1CDA77D5-8DAB-40F8-BB5C-FB140E792BE7}" destId="{E2525ABE-E76F-4409-B391-6D438E1A6B41}" srcOrd="0" destOrd="0" presId="urn:microsoft.com/office/officeart/2008/layout/VerticalCurvedList"/>
    <dgm:cxn modelId="{C4ECD1F9-67B8-43B7-B56B-4066BD378DB8}" type="presParOf" srcId="{1CDA77D5-8DAB-40F8-BB5C-FB140E792BE7}" destId="{9604E8C7-4164-4889-9405-51D19B6903FE}" srcOrd="1" destOrd="0" presId="urn:microsoft.com/office/officeart/2008/layout/VerticalCurvedList"/>
    <dgm:cxn modelId="{201533D3-7E92-4E2C-A164-19BB6940899C}" type="presParOf" srcId="{1CDA77D5-8DAB-40F8-BB5C-FB140E792BE7}" destId="{3DF7F996-BC45-456F-BE11-9BA8CEEB805A}" srcOrd="2" destOrd="0" presId="urn:microsoft.com/office/officeart/2008/layout/VerticalCurvedList"/>
    <dgm:cxn modelId="{B060BCBB-D480-4DBC-8CAA-6AB0BA918A55}" type="presParOf" srcId="{1CDA77D5-8DAB-40F8-BB5C-FB140E792BE7}" destId="{37A7347C-D5C8-4D9F-8CC4-75EE98D9F866}" srcOrd="3" destOrd="0" presId="urn:microsoft.com/office/officeart/2008/layout/VerticalCurvedList"/>
    <dgm:cxn modelId="{FC7A62F8-CDE1-4CF2-BFB2-41BA381A8208}" type="presParOf" srcId="{EDA69053-F4FF-4DE1-9F9A-135D5ACDFBCB}" destId="{2912F376-A36D-4567-8887-2A14A8ED7DB5}" srcOrd="1" destOrd="0" presId="urn:microsoft.com/office/officeart/2008/layout/VerticalCurvedList"/>
    <dgm:cxn modelId="{57B6FACD-9356-4122-872F-CA385B40E0FC}" type="presParOf" srcId="{EDA69053-F4FF-4DE1-9F9A-135D5ACDFBCB}" destId="{2FDF04C5-B2BB-4ABD-8B30-E68672CE90C4}" srcOrd="2" destOrd="0" presId="urn:microsoft.com/office/officeart/2008/layout/VerticalCurvedList"/>
    <dgm:cxn modelId="{6316E9E3-F790-47FF-8FAC-7B3418224784}" type="presParOf" srcId="{2FDF04C5-B2BB-4ABD-8B30-E68672CE90C4}" destId="{E3BD345B-3D9E-4C33-92B4-D234CE708B1D}" srcOrd="0" destOrd="0" presId="urn:microsoft.com/office/officeart/2008/layout/VerticalCurvedList"/>
    <dgm:cxn modelId="{14FCECD9-4A0F-43F2-956F-B57CCB51AD51}" type="presParOf" srcId="{EDA69053-F4FF-4DE1-9F9A-135D5ACDFBCB}" destId="{AEC35846-CCB4-483E-992F-A10B7854DA0D}" srcOrd="3" destOrd="0" presId="urn:microsoft.com/office/officeart/2008/layout/VerticalCurvedList"/>
    <dgm:cxn modelId="{E9D09723-7029-446D-B344-40BFCFE53098}" type="presParOf" srcId="{EDA69053-F4FF-4DE1-9F9A-135D5ACDFBCB}" destId="{14884258-F2FB-4C28-AD54-F84AAA35460E}" srcOrd="4" destOrd="0" presId="urn:microsoft.com/office/officeart/2008/layout/VerticalCurvedList"/>
    <dgm:cxn modelId="{AA189D22-61A2-49EA-9725-D3DB222186A9}" type="presParOf" srcId="{14884258-F2FB-4C28-AD54-F84AAA35460E}" destId="{09595B5F-082A-41A4-8E3D-81B292A2B172}" srcOrd="0" destOrd="0" presId="urn:microsoft.com/office/officeart/2008/layout/VerticalCurvedList"/>
    <dgm:cxn modelId="{21A99560-6011-4008-8A76-EA7E7FDCD64B}" type="presParOf" srcId="{EDA69053-F4FF-4DE1-9F9A-135D5ACDFBCB}" destId="{975FF5D9-522E-4163-AC69-06C2034DDFA0}" srcOrd="5" destOrd="0" presId="urn:microsoft.com/office/officeart/2008/layout/VerticalCurvedList"/>
    <dgm:cxn modelId="{391293D0-6613-4EE0-8AB3-6594C8D16289}" type="presParOf" srcId="{EDA69053-F4FF-4DE1-9F9A-135D5ACDFBCB}" destId="{0DD59800-D289-4BA1-A7EA-A04619041C27}" srcOrd="6" destOrd="0" presId="urn:microsoft.com/office/officeart/2008/layout/VerticalCurvedList"/>
    <dgm:cxn modelId="{A8B6BA2B-06DD-4776-9AF9-6BD976123832}" type="presParOf" srcId="{0DD59800-D289-4BA1-A7EA-A04619041C27}" destId="{2AF4FE95-F895-4AD4-9D61-8FCE982DCB0A}" srcOrd="0" destOrd="0" presId="urn:microsoft.com/office/officeart/2008/layout/VerticalCurvedList"/>
    <dgm:cxn modelId="{672CFDC9-D637-41E1-9179-ECA87719112B}" type="presParOf" srcId="{EDA69053-F4FF-4DE1-9F9A-135D5ACDFBCB}" destId="{D29762C8-1AA6-4014-A1C1-F7057E21AB14}" srcOrd="7" destOrd="0" presId="urn:microsoft.com/office/officeart/2008/layout/VerticalCurvedList"/>
    <dgm:cxn modelId="{05148D23-DAB2-40E2-A14B-5E132A99119F}" type="presParOf" srcId="{EDA69053-F4FF-4DE1-9F9A-135D5ACDFBCB}" destId="{AABACBF0-D006-444F-BBD6-D20E28767F3E}" srcOrd="8" destOrd="0" presId="urn:microsoft.com/office/officeart/2008/layout/VerticalCurvedList"/>
    <dgm:cxn modelId="{06435A64-942D-4504-96E2-9A81667B90F6}" type="presParOf" srcId="{AABACBF0-D006-444F-BBD6-D20E28767F3E}" destId="{480CD28B-B825-4D21-A68A-078BD8CFB2C1}" srcOrd="0" destOrd="0" presId="urn:microsoft.com/office/officeart/2008/layout/VerticalCurvedList"/>
    <dgm:cxn modelId="{8016E8D2-2CAD-48FE-927A-A35B214CD74A}" type="presParOf" srcId="{EDA69053-F4FF-4DE1-9F9A-135D5ACDFBCB}" destId="{92C05104-1017-48F8-A7C1-08EB8F38A491}" srcOrd="9" destOrd="0" presId="urn:microsoft.com/office/officeart/2008/layout/VerticalCurvedList"/>
    <dgm:cxn modelId="{0FADE65F-4C84-4064-9D58-844EE32C54CD}" type="presParOf" srcId="{EDA69053-F4FF-4DE1-9F9A-135D5ACDFBCB}" destId="{980443FB-F8F4-4FCC-B903-CB60BB2F7E6D}" srcOrd="10" destOrd="0" presId="urn:microsoft.com/office/officeart/2008/layout/VerticalCurvedList"/>
    <dgm:cxn modelId="{E1ACED97-CB3E-4B07-95E5-C459F5EF2855}" type="presParOf" srcId="{980443FB-F8F4-4FCC-B903-CB60BB2F7E6D}" destId="{F60EBDC7-F9C7-49E1-A4F9-041150761709}" srcOrd="0" destOrd="0" presId="urn:microsoft.com/office/officeart/2008/layout/VerticalCurvedList"/>
    <dgm:cxn modelId="{9F202E6A-4172-4B66-9EFE-6D1CE7539793}" type="presParOf" srcId="{EDA69053-F4FF-4DE1-9F9A-135D5ACDFBCB}" destId="{F2FE1B6F-FAB6-430E-9098-ECE0B787D467}" srcOrd="11" destOrd="0" presId="urn:microsoft.com/office/officeart/2008/layout/VerticalCurvedList"/>
    <dgm:cxn modelId="{3379E44F-EC18-4775-87BE-F366437A51D4}" type="presParOf" srcId="{EDA69053-F4FF-4DE1-9F9A-135D5ACDFBCB}" destId="{98942414-0830-4FB3-BE13-29FDB7D03AF6}" srcOrd="12" destOrd="0" presId="urn:microsoft.com/office/officeart/2008/layout/VerticalCurvedList"/>
    <dgm:cxn modelId="{74F3EAEE-F5DB-4A47-9B53-D6628FD0CDDB}" type="presParOf" srcId="{98942414-0830-4FB3-BE13-29FDB7D03AF6}" destId="{D7C20651-F4EB-4A0F-9274-A860FC0B50C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199DDB87-F41B-4EED-A526-A11ACF652F5D}" type="doc">
      <dgm:prSet loTypeId="urn:microsoft.com/office/officeart/2005/8/layout/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A53D0D9-197F-4396-80FA-529B34174624}">
      <dgm:prSet phldrT="[文本]"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altLang="zh-CN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7.1</a:t>
          </a:r>
          <a:r>
            <a:rPr lang="en-US" altLang="zh-CN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智慧旅游概述</a:t>
          </a:r>
          <a:endParaRPr lang="zh-CN" altLang="en-US" sz="1600" b="1" dirty="0">
            <a:solidFill>
              <a:schemeClr val="bg1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4218E8C2-5F94-4B9C-9DC3-46BF847030FE}" type="parTrans" cxnId="{EC0540B1-40D6-41CD-80C1-AA1857A161EA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DE334531-DDF8-47E2-A047-2CCF079EA11D}" type="sibTrans" cxnId="{EC0540B1-40D6-41CD-80C1-AA1857A161EA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C029F7C2-43AC-4FEB-B65D-B6920B72EB28}">
      <dgm:prSet phldrT="[文本]"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7.5</a:t>
          </a:r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</a:t>
          </a:r>
          <a:r>
            <a:rPr lang="zh-CN" altLang="en-US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物联网与旅游信息化发展趋势 </a:t>
          </a:r>
          <a:endParaRPr lang="zh-CN" altLang="en-US" sz="1600" b="1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E07A02CB-AB00-4DC7-B718-722B9075510A}" type="parTrans" cxnId="{79C18C7D-C939-4538-B9B6-2BBEE912A512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DBE7F197-56C4-4052-86A6-C767812D22FA}" type="sibTrans" cxnId="{79C18C7D-C939-4538-B9B6-2BBEE912A512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16B67D7D-0B45-45A2-B77E-B784A7AA8B2F}">
      <dgm:prSet phldrT="[文本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7.2</a:t>
          </a:r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智慧旅游架构</a:t>
          </a:r>
          <a:endParaRPr lang="zh-CN" altLang="en-US" sz="1600" b="1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5689E75A-3C12-473E-AF3C-92528CA1DED7}" type="parTrans" cxnId="{A0B1FA64-B084-4183-87AB-26B05A2CB327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2F40297C-BAB8-4FB8-B46A-13B559738F86}" type="sibTrans" cxnId="{A0B1FA64-B084-4183-87AB-26B05A2CB327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EAD253D8-8E17-410B-81FB-8B012B881A22}">
      <dgm:prSet phldrT="[文本]"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7.4</a:t>
          </a:r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物联网在智慧旅游的应用</a:t>
          </a:r>
          <a:endParaRPr lang="zh-CN" altLang="en-US" sz="1600" b="1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CE9B9B2E-0FBF-4796-BA13-E2EBBA10CE03}" type="parTrans" cxnId="{C57DC253-A1EA-4F60-B181-63960F52B0AA}">
      <dgm:prSet/>
      <dgm:spPr/>
      <dgm:t>
        <a:bodyPr/>
        <a:lstStyle/>
        <a:p>
          <a:endParaRPr lang="zh-CN" altLang="en-US"/>
        </a:p>
      </dgm:t>
    </dgm:pt>
    <dgm:pt modelId="{3F8979EA-D725-43BB-96B6-60B48935B122}" type="sibTrans" cxnId="{C57DC253-A1EA-4F60-B181-63960F52B0AA}">
      <dgm:prSet/>
      <dgm:spPr/>
      <dgm:t>
        <a:bodyPr/>
        <a:lstStyle/>
        <a:p>
          <a:endParaRPr lang="zh-CN" altLang="en-US"/>
        </a:p>
      </dgm:t>
    </dgm:pt>
    <dgm:pt modelId="{AA14D40B-6303-46FF-9FD3-4AA35C89BCB6}" type="pres">
      <dgm:prSet presAssocID="{199DDB87-F41B-4EED-A526-A11ACF652F5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C6E4DB4-A12C-4998-BFD7-E065E9FED195}" type="pres">
      <dgm:prSet presAssocID="{1A53D0D9-197F-4396-80FA-529B34174624}" presName="parentLin" presStyleCnt="0"/>
      <dgm:spPr/>
      <dgm:t>
        <a:bodyPr/>
        <a:lstStyle/>
        <a:p>
          <a:endParaRPr lang="zh-CN" altLang="en-US"/>
        </a:p>
      </dgm:t>
    </dgm:pt>
    <dgm:pt modelId="{DA8F8B37-246C-49A1-BFCA-E3D3EE8ACD6A}" type="pres">
      <dgm:prSet presAssocID="{1A53D0D9-197F-4396-80FA-529B34174624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A3088637-D142-4080-BFD5-9EAA5173CC8A}" type="pres">
      <dgm:prSet presAssocID="{1A53D0D9-197F-4396-80FA-529B34174624}" presName="parentText" presStyleLbl="node1" presStyleIdx="0" presStyleCnt="4" custScaleX="148062" custLinFactNeighborX="-4761" custLinFactNeighborY="1157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1FA5F2E-A86D-4F54-93BE-5EE8568B1374}" type="pres">
      <dgm:prSet presAssocID="{1A53D0D9-197F-4396-80FA-529B34174624}" presName="negativeSpace" presStyleCnt="0"/>
      <dgm:spPr/>
      <dgm:t>
        <a:bodyPr/>
        <a:lstStyle/>
        <a:p>
          <a:endParaRPr lang="zh-CN" altLang="en-US"/>
        </a:p>
      </dgm:t>
    </dgm:pt>
    <dgm:pt modelId="{448FAD6D-FCAE-4274-998C-8BB4A1202D12}" type="pres">
      <dgm:prSet presAssocID="{1A53D0D9-197F-4396-80FA-529B34174624}" presName="childText" presStyleLbl="conFgAcc1" presStyleIdx="0" presStyleCnt="4" custScaleX="100000" custScaleY="10049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8A31A6-60C9-4C38-9CD4-AE22F50E15F9}" type="pres">
      <dgm:prSet presAssocID="{DE334531-DDF8-47E2-A047-2CCF079EA11D}" presName="spaceBetweenRectangles" presStyleCnt="0"/>
      <dgm:spPr/>
      <dgm:t>
        <a:bodyPr/>
        <a:lstStyle/>
        <a:p>
          <a:endParaRPr lang="zh-CN" altLang="en-US"/>
        </a:p>
      </dgm:t>
    </dgm:pt>
    <dgm:pt modelId="{E37CAE58-4EF4-4F9C-8194-0D96F8A6CC21}" type="pres">
      <dgm:prSet presAssocID="{16B67D7D-0B45-45A2-B77E-B784A7AA8B2F}" presName="parentLin" presStyleCnt="0"/>
      <dgm:spPr/>
      <dgm:t>
        <a:bodyPr/>
        <a:lstStyle/>
        <a:p>
          <a:endParaRPr lang="zh-CN" altLang="en-US"/>
        </a:p>
      </dgm:t>
    </dgm:pt>
    <dgm:pt modelId="{0E62CF29-F44F-4894-B925-A6D3952247D6}" type="pres">
      <dgm:prSet presAssocID="{16B67D7D-0B45-45A2-B77E-B784A7AA8B2F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63EE1B39-3E42-49BE-B9EB-B9485027AAAB}" type="pres">
      <dgm:prSet presAssocID="{16B67D7D-0B45-45A2-B77E-B784A7AA8B2F}" presName="parentText" presStyleLbl="node1" presStyleIdx="1" presStyleCnt="4" custScaleX="148062" custLinFactNeighborX="-4762" custLinFactNeighborY="985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851F6B7-F059-43FC-B64E-3BF8CC6BDEE8}" type="pres">
      <dgm:prSet presAssocID="{16B67D7D-0B45-45A2-B77E-B784A7AA8B2F}" presName="negativeSpace" presStyleCnt="0"/>
      <dgm:spPr/>
      <dgm:t>
        <a:bodyPr/>
        <a:lstStyle/>
        <a:p>
          <a:endParaRPr lang="zh-CN" altLang="en-US"/>
        </a:p>
      </dgm:t>
    </dgm:pt>
    <dgm:pt modelId="{CB28FD5A-2B1F-4137-A07A-83BC70E09785}" type="pres">
      <dgm:prSet presAssocID="{16B67D7D-0B45-45A2-B77E-B784A7AA8B2F}" presName="childText" presStyleLbl="conFgAcc1" presStyleIdx="1" presStyleCnt="4" custScaleX="1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89AC63-BBC8-44C4-B480-CFB11178565F}" type="pres">
      <dgm:prSet presAssocID="{2F40297C-BAB8-4FB8-B46A-13B559738F86}" presName="spaceBetweenRectangles" presStyleCnt="0"/>
      <dgm:spPr/>
      <dgm:t>
        <a:bodyPr/>
        <a:lstStyle/>
        <a:p>
          <a:endParaRPr lang="zh-CN" altLang="en-US"/>
        </a:p>
      </dgm:t>
    </dgm:pt>
    <dgm:pt modelId="{206A571A-D51C-41C0-B379-2EC7212EAEA2}" type="pres">
      <dgm:prSet presAssocID="{EAD253D8-8E17-410B-81FB-8B012B881A22}" presName="parentLin" presStyleCnt="0"/>
      <dgm:spPr/>
      <dgm:t>
        <a:bodyPr/>
        <a:lstStyle/>
        <a:p>
          <a:endParaRPr lang="zh-CN" altLang="en-US"/>
        </a:p>
      </dgm:t>
    </dgm:pt>
    <dgm:pt modelId="{5FF4EE54-2ECE-4F64-A2FF-0F4FFF2D9D43}" type="pres">
      <dgm:prSet presAssocID="{EAD253D8-8E17-410B-81FB-8B012B881A22}" presName="parentLeftMargin" presStyleLbl="node1" presStyleIdx="1" presStyleCnt="4" custScaleX="131293" custLinFactNeighborX="-4761" custLinFactNeighborY="17530"/>
      <dgm:spPr/>
      <dgm:t>
        <a:bodyPr/>
        <a:lstStyle/>
        <a:p>
          <a:endParaRPr lang="zh-CN" altLang="en-US"/>
        </a:p>
      </dgm:t>
    </dgm:pt>
    <dgm:pt modelId="{0637E33A-6D24-4D23-B8C6-55262F388029}" type="pres">
      <dgm:prSet presAssocID="{EAD253D8-8E17-410B-81FB-8B012B881A22}" presName="parentText" presStyleLbl="node1" presStyleIdx="2" presStyleCnt="4" custScaleX="149271" custLinFactNeighborX="-4618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5A9CC2C-4672-45F3-A86E-B3EB1695A30F}" type="pres">
      <dgm:prSet presAssocID="{EAD253D8-8E17-410B-81FB-8B012B881A22}" presName="negativeSpace" presStyleCnt="0"/>
      <dgm:spPr/>
      <dgm:t>
        <a:bodyPr/>
        <a:lstStyle/>
        <a:p>
          <a:endParaRPr lang="zh-CN" altLang="en-US"/>
        </a:p>
      </dgm:t>
    </dgm:pt>
    <dgm:pt modelId="{0B90F9F1-8876-4F43-BBC7-3F4424077CC2}" type="pres">
      <dgm:prSet presAssocID="{EAD253D8-8E17-410B-81FB-8B012B881A22}" presName="childText" presStyleLbl="conFgAcc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CDA26D5-9ABD-4F69-AF34-326523FF9A7D}" type="pres">
      <dgm:prSet presAssocID="{3F8979EA-D725-43BB-96B6-60B48935B122}" presName="spaceBetweenRectangles" presStyleCnt="0"/>
      <dgm:spPr/>
      <dgm:t>
        <a:bodyPr/>
        <a:lstStyle/>
        <a:p>
          <a:endParaRPr lang="zh-CN" altLang="en-US"/>
        </a:p>
      </dgm:t>
    </dgm:pt>
    <dgm:pt modelId="{F7FA9D28-EFDE-48CD-8AA7-E5FFA3DF5458}" type="pres">
      <dgm:prSet presAssocID="{C029F7C2-43AC-4FEB-B65D-B6920B72EB28}" presName="parentLin" presStyleCnt="0"/>
      <dgm:spPr/>
      <dgm:t>
        <a:bodyPr/>
        <a:lstStyle/>
        <a:p>
          <a:endParaRPr lang="zh-CN" altLang="en-US"/>
        </a:p>
      </dgm:t>
    </dgm:pt>
    <dgm:pt modelId="{38D73DA5-049C-499D-9CBA-FFFC1D980ED1}" type="pres">
      <dgm:prSet presAssocID="{C029F7C2-43AC-4FEB-B65D-B6920B72EB28}" presName="parentLeftMargin" presStyleLbl="node1" presStyleIdx="2" presStyleCnt="4"/>
      <dgm:spPr/>
      <dgm:t>
        <a:bodyPr/>
        <a:lstStyle/>
        <a:p>
          <a:endParaRPr lang="zh-CN" altLang="en-US"/>
        </a:p>
      </dgm:t>
    </dgm:pt>
    <dgm:pt modelId="{12BCFE33-5EFB-42FC-81A2-E7A8E9989836}" type="pres">
      <dgm:prSet presAssocID="{C029F7C2-43AC-4FEB-B65D-B6920B72EB28}" presName="parentText" presStyleLbl="node1" presStyleIdx="3" presStyleCnt="4" custScaleX="148062" custScaleY="89622" custLinFactNeighborX="-4761" custLinFactNeighborY="1624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8FD123-758F-4625-A5B7-662275D37CAD}" type="pres">
      <dgm:prSet presAssocID="{C029F7C2-43AC-4FEB-B65D-B6920B72EB28}" presName="negativeSpace" presStyleCnt="0"/>
      <dgm:spPr/>
      <dgm:t>
        <a:bodyPr/>
        <a:lstStyle/>
        <a:p>
          <a:endParaRPr lang="zh-CN" altLang="en-US"/>
        </a:p>
      </dgm:t>
    </dgm:pt>
    <dgm:pt modelId="{591D8A4E-0911-4CDE-8123-5E712F4F06F7}" type="pres">
      <dgm:prSet presAssocID="{C029F7C2-43AC-4FEB-B65D-B6920B72EB28}" presName="childText" presStyleLbl="conFgAcc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0F009C0-32D6-4438-A4C9-7AE75154EB68}" type="presOf" srcId="{1A53D0D9-197F-4396-80FA-529B34174624}" destId="{A3088637-D142-4080-BFD5-9EAA5173CC8A}" srcOrd="1" destOrd="0" presId="urn:microsoft.com/office/officeart/2005/8/layout/list1"/>
    <dgm:cxn modelId="{A0B1FA64-B084-4183-87AB-26B05A2CB327}" srcId="{199DDB87-F41B-4EED-A526-A11ACF652F5D}" destId="{16B67D7D-0B45-45A2-B77E-B784A7AA8B2F}" srcOrd="1" destOrd="0" parTransId="{5689E75A-3C12-473E-AF3C-92528CA1DED7}" sibTransId="{2F40297C-BAB8-4FB8-B46A-13B559738F86}"/>
    <dgm:cxn modelId="{3D99CE9A-FB09-4CAC-8820-EE48B7AFAF97}" type="presOf" srcId="{C029F7C2-43AC-4FEB-B65D-B6920B72EB28}" destId="{38D73DA5-049C-499D-9CBA-FFFC1D980ED1}" srcOrd="0" destOrd="0" presId="urn:microsoft.com/office/officeart/2005/8/layout/list1"/>
    <dgm:cxn modelId="{EC0540B1-40D6-41CD-80C1-AA1857A161EA}" srcId="{199DDB87-F41B-4EED-A526-A11ACF652F5D}" destId="{1A53D0D9-197F-4396-80FA-529B34174624}" srcOrd="0" destOrd="0" parTransId="{4218E8C2-5F94-4B9C-9DC3-46BF847030FE}" sibTransId="{DE334531-DDF8-47E2-A047-2CCF079EA11D}"/>
    <dgm:cxn modelId="{C1A747B6-5B15-478E-A36D-1A840F87D5B0}" type="presOf" srcId="{1A53D0D9-197F-4396-80FA-529B34174624}" destId="{DA8F8B37-246C-49A1-BFCA-E3D3EE8ACD6A}" srcOrd="0" destOrd="0" presId="urn:microsoft.com/office/officeart/2005/8/layout/list1"/>
    <dgm:cxn modelId="{41D4D7E1-879E-4EBF-BC1D-0D54415C4DBE}" type="presOf" srcId="{EAD253D8-8E17-410B-81FB-8B012B881A22}" destId="{5FF4EE54-2ECE-4F64-A2FF-0F4FFF2D9D43}" srcOrd="0" destOrd="0" presId="urn:microsoft.com/office/officeart/2005/8/layout/list1"/>
    <dgm:cxn modelId="{4C52E176-F48A-4A29-89ED-42292A00EAB0}" type="presOf" srcId="{16B67D7D-0B45-45A2-B77E-B784A7AA8B2F}" destId="{0E62CF29-F44F-4894-B925-A6D3952247D6}" srcOrd="0" destOrd="0" presId="urn:microsoft.com/office/officeart/2005/8/layout/list1"/>
    <dgm:cxn modelId="{79C18C7D-C939-4538-B9B6-2BBEE912A512}" srcId="{199DDB87-F41B-4EED-A526-A11ACF652F5D}" destId="{C029F7C2-43AC-4FEB-B65D-B6920B72EB28}" srcOrd="3" destOrd="0" parTransId="{E07A02CB-AB00-4DC7-B718-722B9075510A}" sibTransId="{DBE7F197-56C4-4052-86A6-C767812D22FA}"/>
    <dgm:cxn modelId="{94D6CD25-23BA-44B7-B2B2-883D2BE53E07}" type="presOf" srcId="{C029F7C2-43AC-4FEB-B65D-B6920B72EB28}" destId="{12BCFE33-5EFB-42FC-81A2-E7A8E9989836}" srcOrd="1" destOrd="0" presId="urn:microsoft.com/office/officeart/2005/8/layout/list1"/>
    <dgm:cxn modelId="{1B0C552C-9CDC-42CD-9A4F-E0A4FB093CE6}" type="presOf" srcId="{EAD253D8-8E17-410B-81FB-8B012B881A22}" destId="{0637E33A-6D24-4D23-B8C6-55262F388029}" srcOrd="1" destOrd="0" presId="urn:microsoft.com/office/officeart/2005/8/layout/list1"/>
    <dgm:cxn modelId="{0AB09E20-C2E3-4E0A-B583-D0782B7C89E1}" type="presOf" srcId="{199DDB87-F41B-4EED-A526-A11ACF652F5D}" destId="{AA14D40B-6303-46FF-9FD3-4AA35C89BCB6}" srcOrd="0" destOrd="0" presId="urn:microsoft.com/office/officeart/2005/8/layout/list1"/>
    <dgm:cxn modelId="{C57DC253-A1EA-4F60-B181-63960F52B0AA}" srcId="{199DDB87-F41B-4EED-A526-A11ACF652F5D}" destId="{EAD253D8-8E17-410B-81FB-8B012B881A22}" srcOrd="2" destOrd="0" parTransId="{CE9B9B2E-0FBF-4796-BA13-E2EBBA10CE03}" sibTransId="{3F8979EA-D725-43BB-96B6-60B48935B122}"/>
    <dgm:cxn modelId="{C03BA2F6-2CA1-42ED-9822-C666CD820F11}" type="presOf" srcId="{16B67D7D-0B45-45A2-B77E-B784A7AA8B2F}" destId="{63EE1B39-3E42-49BE-B9EB-B9485027AAAB}" srcOrd="1" destOrd="0" presId="urn:microsoft.com/office/officeart/2005/8/layout/list1"/>
    <dgm:cxn modelId="{FA2B56CC-10DF-4134-88D2-0CFF302D9F11}" type="presParOf" srcId="{AA14D40B-6303-46FF-9FD3-4AA35C89BCB6}" destId="{8C6E4DB4-A12C-4998-BFD7-E065E9FED195}" srcOrd="0" destOrd="0" presId="urn:microsoft.com/office/officeart/2005/8/layout/list1"/>
    <dgm:cxn modelId="{CA218415-77DA-44DD-B819-A670B7A2E560}" type="presParOf" srcId="{8C6E4DB4-A12C-4998-BFD7-E065E9FED195}" destId="{DA8F8B37-246C-49A1-BFCA-E3D3EE8ACD6A}" srcOrd="0" destOrd="0" presId="urn:microsoft.com/office/officeart/2005/8/layout/list1"/>
    <dgm:cxn modelId="{C885B756-C69A-4FA0-A376-8D03C37A3D25}" type="presParOf" srcId="{8C6E4DB4-A12C-4998-BFD7-E065E9FED195}" destId="{A3088637-D142-4080-BFD5-9EAA5173CC8A}" srcOrd="1" destOrd="0" presId="urn:microsoft.com/office/officeart/2005/8/layout/list1"/>
    <dgm:cxn modelId="{30072F09-CE97-4462-9EE6-B8FB05B800FD}" type="presParOf" srcId="{AA14D40B-6303-46FF-9FD3-4AA35C89BCB6}" destId="{71FA5F2E-A86D-4F54-93BE-5EE8568B1374}" srcOrd="1" destOrd="0" presId="urn:microsoft.com/office/officeart/2005/8/layout/list1"/>
    <dgm:cxn modelId="{B07791FE-19C3-4282-8D2E-96938D475763}" type="presParOf" srcId="{AA14D40B-6303-46FF-9FD3-4AA35C89BCB6}" destId="{448FAD6D-FCAE-4274-998C-8BB4A1202D12}" srcOrd="2" destOrd="0" presId="urn:microsoft.com/office/officeart/2005/8/layout/list1"/>
    <dgm:cxn modelId="{40F1F8A2-DCF0-4FCB-BF26-4D8C4E34F10B}" type="presParOf" srcId="{AA14D40B-6303-46FF-9FD3-4AA35C89BCB6}" destId="{E08A31A6-60C9-4C38-9CD4-AE22F50E15F9}" srcOrd="3" destOrd="0" presId="urn:microsoft.com/office/officeart/2005/8/layout/list1"/>
    <dgm:cxn modelId="{374CC9AA-D36F-4296-890A-88825D9A8ADD}" type="presParOf" srcId="{AA14D40B-6303-46FF-9FD3-4AA35C89BCB6}" destId="{E37CAE58-4EF4-4F9C-8194-0D96F8A6CC21}" srcOrd="4" destOrd="0" presId="urn:microsoft.com/office/officeart/2005/8/layout/list1"/>
    <dgm:cxn modelId="{2989DEDC-F89C-4905-8890-43B1C707ED54}" type="presParOf" srcId="{E37CAE58-4EF4-4F9C-8194-0D96F8A6CC21}" destId="{0E62CF29-F44F-4894-B925-A6D3952247D6}" srcOrd="0" destOrd="0" presId="urn:microsoft.com/office/officeart/2005/8/layout/list1"/>
    <dgm:cxn modelId="{4E570399-C21A-43AD-A2F8-B9817915802E}" type="presParOf" srcId="{E37CAE58-4EF4-4F9C-8194-0D96F8A6CC21}" destId="{63EE1B39-3E42-49BE-B9EB-B9485027AAAB}" srcOrd="1" destOrd="0" presId="urn:microsoft.com/office/officeart/2005/8/layout/list1"/>
    <dgm:cxn modelId="{ED8B5670-1BF8-45D8-9782-783D5408D38D}" type="presParOf" srcId="{AA14D40B-6303-46FF-9FD3-4AA35C89BCB6}" destId="{8851F6B7-F059-43FC-B64E-3BF8CC6BDEE8}" srcOrd="5" destOrd="0" presId="urn:microsoft.com/office/officeart/2005/8/layout/list1"/>
    <dgm:cxn modelId="{23E6DE51-2C1C-4F3E-9BD4-DCE9732F81A4}" type="presParOf" srcId="{AA14D40B-6303-46FF-9FD3-4AA35C89BCB6}" destId="{CB28FD5A-2B1F-4137-A07A-83BC70E09785}" srcOrd="6" destOrd="0" presId="urn:microsoft.com/office/officeart/2005/8/layout/list1"/>
    <dgm:cxn modelId="{D566A763-B7F5-456F-9363-C443E7601579}" type="presParOf" srcId="{AA14D40B-6303-46FF-9FD3-4AA35C89BCB6}" destId="{9389AC63-BBC8-44C4-B480-CFB11178565F}" srcOrd="7" destOrd="0" presId="urn:microsoft.com/office/officeart/2005/8/layout/list1"/>
    <dgm:cxn modelId="{61F88A26-5D2A-4551-8EB2-E9FF98B27FC8}" type="presParOf" srcId="{AA14D40B-6303-46FF-9FD3-4AA35C89BCB6}" destId="{206A571A-D51C-41C0-B379-2EC7212EAEA2}" srcOrd="8" destOrd="0" presId="urn:microsoft.com/office/officeart/2005/8/layout/list1"/>
    <dgm:cxn modelId="{D09137D4-8290-4705-907F-A1F0E1FB01AA}" type="presParOf" srcId="{206A571A-D51C-41C0-B379-2EC7212EAEA2}" destId="{5FF4EE54-2ECE-4F64-A2FF-0F4FFF2D9D43}" srcOrd="0" destOrd="0" presId="urn:microsoft.com/office/officeart/2005/8/layout/list1"/>
    <dgm:cxn modelId="{19C72ACE-83E2-4F51-A091-28E16BF43437}" type="presParOf" srcId="{206A571A-D51C-41C0-B379-2EC7212EAEA2}" destId="{0637E33A-6D24-4D23-B8C6-55262F388029}" srcOrd="1" destOrd="0" presId="urn:microsoft.com/office/officeart/2005/8/layout/list1"/>
    <dgm:cxn modelId="{2BF35A1F-514C-404D-94F2-608C3CD1E5CA}" type="presParOf" srcId="{AA14D40B-6303-46FF-9FD3-4AA35C89BCB6}" destId="{E5A9CC2C-4672-45F3-A86E-B3EB1695A30F}" srcOrd="9" destOrd="0" presId="urn:microsoft.com/office/officeart/2005/8/layout/list1"/>
    <dgm:cxn modelId="{3935477D-981B-40E6-AD67-00D9022547CE}" type="presParOf" srcId="{AA14D40B-6303-46FF-9FD3-4AA35C89BCB6}" destId="{0B90F9F1-8876-4F43-BBC7-3F4424077CC2}" srcOrd="10" destOrd="0" presId="urn:microsoft.com/office/officeart/2005/8/layout/list1"/>
    <dgm:cxn modelId="{F153992E-9CAF-4F35-B34C-982F9DA72B0C}" type="presParOf" srcId="{AA14D40B-6303-46FF-9FD3-4AA35C89BCB6}" destId="{BCDA26D5-9ABD-4F69-AF34-326523FF9A7D}" srcOrd="11" destOrd="0" presId="urn:microsoft.com/office/officeart/2005/8/layout/list1"/>
    <dgm:cxn modelId="{A781E885-4009-4AF7-BFFC-B8AEC6E585BB}" type="presParOf" srcId="{AA14D40B-6303-46FF-9FD3-4AA35C89BCB6}" destId="{F7FA9D28-EFDE-48CD-8AA7-E5FFA3DF5458}" srcOrd="12" destOrd="0" presId="urn:microsoft.com/office/officeart/2005/8/layout/list1"/>
    <dgm:cxn modelId="{7496FEC9-29D9-4109-89A1-98E3B78AE6A8}" type="presParOf" srcId="{F7FA9D28-EFDE-48CD-8AA7-E5FFA3DF5458}" destId="{38D73DA5-049C-499D-9CBA-FFFC1D980ED1}" srcOrd="0" destOrd="0" presId="urn:microsoft.com/office/officeart/2005/8/layout/list1"/>
    <dgm:cxn modelId="{21B522D1-5362-4C8E-A76A-8AB0338D16E5}" type="presParOf" srcId="{F7FA9D28-EFDE-48CD-8AA7-E5FFA3DF5458}" destId="{12BCFE33-5EFB-42FC-81A2-E7A8E9989836}" srcOrd="1" destOrd="0" presId="urn:microsoft.com/office/officeart/2005/8/layout/list1"/>
    <dgm:cxn modelId="{139879D8-882A-4C14-96E3-0C176C962ED0}" type="presParOf" srcId="{AA14D40B-6303-46FF-9FD3-4AA35C89BCB6}" destId="{0E8FD123-758F-4625-A5B7-662275D37CAD}" srcOrd="13" destOrd="0" presId="urn:microsoft.com/office/officeart/2005/8/layout/list1"/>
    <dgm:cxn modelId="{4C0075BF-403B-486E-AA40-199DCCCB302E}" type="presParOf" srcId="{AA14D40B-6303-46FF-9FD3-4AA35C89BCB6}" destId="{591D8A4E-0911-4CDE-8123-5E712F4F06F7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6F03C52-C707-4BE0-BDFF-28792DA2ED1C}" type="doc">
      <dgm:prSet loTypeId="urn:microsoft.com/office/officeart/2008/layout/VerticalCurvedList" loCatId="list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zh-CN" altLang="en-US"/>
        </a:p>
      </dgm:t>
    </dgm:pt>
    <dgm:pt modelId="{2AECC006-9950-4DAF-AA05-F50EE4E6C9D6}">
      <dgm:prSet phldrT="[文本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200" b="1" dirty="0" smtClean="0"/>
            <a:t>7.2.1</a:t>
          </a:r>
          <a:r>
            <a:rPr lang="zh-CN" altLang="en-US" sz="1200" b="1" dirty="0" smtClean="0"/>
            <a:t>智慧旅游总体架构</a:t>
          </a:r>
          <a:endParaRPr lang="zh-CN" altLang="en-US" sz="1200" b="1" dirty="0">
            <a:solidFill>
              <a:schemeClr val="tx1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CADFE4B1-1102-49EB-A6E5-CCE019B2A83E}" type="parTrans" cxnId="{8C696E29-67CD-4A2F-B589-B5F86BCECE15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0A70F14B-E1E5-4272-BC44-003F31436031}" type="sibTrans" cxnId="{8C696E29-67CD-4A2F-B589-B5F86BCECE15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9BD155FC-CAF2-4671-896E-37B86BFD1506}">
      <dgm:prSet phldrT="[文本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n-US" sz="1200" b="1" dirty="0" smtClean="0"/>
            <a:t>7.2.3</a:t>
          </a:r>
          <a:r>
            <a:rPr lang="zh-CN" altLang="en-US" sz="1200" b="1" dirty="0" smtClean="0"/>
            <a:t>智慧旅游网络层</a:t>
          </a:r>
          <a:endParaRPr lang="zh-CN" altLang="en-US" sz="1200" b="1" dirty="0"/>
        </a:p>
      </dgm:t>
    </dgm:pt>
    <dgm:pt modelId="{165D9FFC-2B81-4F54-82BD-EEA03AD175AC}" type="parTrans" cxnId="{70825495-E73E-44D9-A9EE-267736F970C9}">
      <dgm:prSet/>
      <dgm:spPr/>
      <dgm:t>
        <a:bodyPr/>
        <a:lstStyle/>
        <a:p>
          <a:endParaRPr lang="zh-CN" altLang="en-US" sz="1200"/>
        </a:p>
      </dgm:t>
    </dgm:pt>
    <dgm:pt modelId="{288443FD-1586-470B-9FC2-7E2970582C7B}" type="sibTrans" cxnId="{70825495-E73E-44D9-A9EE-267736F970C9}">
      <dgm:prSet/>
      <dgm:spPr/>
      <dgm:t>
        <a:bodyPr/>
        <a:lstStyle/>
        <a:p>
          <a:endParaRPr lang="zh-CN" altLang="en-US" sz="1200"/>
        </a:p>
      </dgm:t>
    </dgm:pt>
    <dgm:pt modelId="{4BE96416-3334-439B-835F-165D1C26021A}">
      <dgm:prSet phldrT="[文本]" custT="1"/>
      <dgm:spPr/>
      <dgm:t>
        <a:bodyPr/>
        <a:lstStyle/>
        <a:p>
          <a:r>
            <a:rPr lang="en-US" sz="1200" b="1" dirty="0" smtClean="0"/>
            <a:t>7.2.2</a:t>
          </a:r>
          <a:r>
            <a:rPr lang="zh-CN" altLang="en-US" sz="1200" b="1" dirty="0" smtClean="0"/>
            <a:t>智慧旅游感知层</a:t>
          </a:r>
          <a:endParaRPr lang="zh-CN" altLang="en-US" sz="1200" dirty="0">
            <a:latin typeface="微软雅黑" pitchFamily="34" charset="-122"/>
            <a:ea typeface="微软雅黑" pitchFamily="34" charset="-122"/>
          </a:endParaRPr>
        </a:p>
      </dgm:t>
    </dgm:pt>
    <dgm:pt modelId="{8AD0B7D6-5449-4D1B-AD2B-E5C82FD43FEF}" type="parTrans" cxnId="{08562A8D-F58D-4E77-BAAF-0041E74BD624}">
      <dgm:prSet/>
      <dgm:spPr/>
      <dgm:t>
        <a:bodyPr/>
        <a:lstStyle/>
        <a:p>
          <a:endParaRPr lang="zh-CN" altLang="en-US" sz="1200"/>
        </a:p>
      </dgm:t>
    </dgm:pt>
    <dgm:pt modelId="{FF7B5343-56C2-4E06-B17C-33A680FA8BFF}" type="sibTrans" cxnId="{08562A8D-F58D-4E77-BAAF-0041E74BD624}">
      <dgm:prSet/>
      <dgm:spPr/>
      <dgm:t>
        <a:bodyPr/>
        <a:lstStyle/>
        <a:p>
          <a:endParaRPr lang="zh-CN" altLang="en-US" sz="1200"/>
        </a:p>
      </dgm:t>
    </dgm:pt>
    <dgm:pt modelId="{9339F56F-FC94-4296-8ED1-F093CBFCD9A3}">
      <dgm:prSet phldrT="[文本]" custT="1"/>
      <dgm:spPr/>
      <dgm:t>
        <a:bodyPr/>
        <a:lstStyle/>
        <a:p>
          <a:r>
            <a:rPr lang="en-US" sz="1200" b="1" dirty="0" smtClean="0"/>
            <a:t>7.2.5</a:t>
          </a:r>
          <a:r>
            <a:rPr lang="zh-CN" altLang="en-US" sz="1200" b="1" dirty="0" smtClean="0"/>
            <a:t>智慧旅游应用服务层</a:t>
          </a:r>
          <a:endParaRPr lang="zh-CN" altLang="en-US" sz="1200" dirty="0">
            <a:latin typeface="微软雅黑" pitchFamily="34" charset="-122"/>
            <a:ea typeface="微软雅黑" pitchFamily="34" charset="-122"/>
          </a:endParaRPr>
        </a:p>
      </dgm:t>
    </dgm:pt>
    <dgm:pt modelId="{4B1F015F-EEAD-4050-BCC6-9BD1154DE2B6}" type="parTrans" cxnId="{B8ECB042-27C6-418D-898B-5B3892913A7D}">
      <dgm:prSet/>
      <dgm:spPr/>
      <dgm:t>
        <a:bodyPr/>
        <a:lstStyle/>
        <a:p>
          <a:endParaRPr lang="zh-CN" altLang="en-US" sz="1200"/>
        </a:p>
      </dgm:t>
    </dgm:pt>
    <dgm:pt modelId="{7515C013-BBA9-486D-A244-4C3B96736CB7}" type="sibTrans" cxnId="{B8ECB042-27C6-418D-898B-5B3892913A7D}">
      <dgm:prSet/>
      <dgm:spPr/>
      <dgm:t>
        <a:bodyPr/>
        <a:lstStyle/>
        <a:p>
          <a:endParaRPr lang="zh-CN" altLang="en-US" sz="1200"/>
        </a:p>
      </dgm:t>
    </dgm:pt>
    <dgm:pt modelId="{792708AC-E85B-4957-86DE-D7B7CF1E63A7}">
      <dgm:prSet custT="1"/>
      <dgm:spPr/>
      <dgm:t>
        <a:bodyPr/>
        <a:lstStyle/>
        <a:p>
          <a:r>
            <a:rPr lang="en-US" sz="1200" b="1" dirty="0" smtClean="0"/>
            <a:t>7.2.4</a:t>
          </a:r>
          <a:r>
            <a:rPr lang="zh-CN" altLang="en-US" sz="1200" b="1" dirty="0" smtClean="0"/>
            <a:t>智慧旅游数据层</a:t>
          </a:r>
          <a:endParaRPr lang="zh-CN" altLang="en-US" sz="1200" b="1" dirty="0"/>
        </a:p>
      </dgm:t>
    </dgm:pt>
    <dgm:pt modelId="{43D7D19C-CBD1-475B-A1B4-5936135E3323}" type="parTrans" cxnId="{43B23B9C-14C8-4058-BD7E-FDF070A23577}">
      <dgm:prSet/>
      <dgm:spPr/>
      <dgm:t>
        <a:bodyPr/>
        <a:lstStyle/>
        <a:p>
          <a:endParaRPr lang="zh-CN" altLang="en-US" sz="1200"/>
        </a:p>
      </dgm:t>
    </dgm:pt>
    <dgm:pt modelId="{E03F4282-8565-4D2B-BA67-11AE6CCE73B7}" type="sibTrans" cxnId="{43B23B9C-14C8-4058-BD7E-FDF070A23577}">
      <dgm:prSet/>
      <dgm:spPr/>
      <dgm:t>
        <a:bodyPr/>
        <a:lstStyle/>
        <a:p>
          <a:endParaRPr lang="zh-CN" altLang="en-US" sz="1200"/>
        </a:p>
      </dgm:t>
    </dgm:pt>
    <dgm:pt modelId="{3C2FC6EB-DB02-4F37-AD98-DE9B388BA20D}">
      <dgm:prSet phldrT="[文本]" custT="1"/>
      <dgm:spPr/>
      <dgm:t>
        <a:bodyPr/>
        <a:lstStyle/>
        <a:p>
          <a:r>
            <a:rPr lang="en-US" altLang="zh-CN" sz="1200" b="1" dirty="0" smtClean="0"/>
            <a:t>7.2.6</a:t>
          </a:r>
          <a:r>
            <a:rPr lang="zh-CN" altLang="en-US" sz="1200" b="1" dirty="0" smtClean="0"/>
            <a:t>智慧旅游支撑体系</a:t>
          </a:r>
          <a:endParaRPr lang="zh-CN" altLang="en-US" sz="1200" b="1" dirty="0"/>
        </a:p>
      </dgm:t>
    </dgm:pt>
    <dgm:pt modelId="{C3F35727-3E7F-471B-9C29-1F1EDFBF535D}" type="parTrans" cxnId="{702F232B-DF5A-493A-910F-33F4BC445CE6}">
      <dgm:prSet/>
      <dgm:spPr/>
      <dgm:t>
        <a:bodyPr/>
        <a:lstStyle/>
        <a:p>
          <a:endParaRPr lang="zh-CN" altLang="en-US"/>
        </a:p>
      </dgm:t>
    </dgm:pt>
    <dgm:pt modelId="{2256759C-DABB-47E4-9315-280921DE0203}" type="sibTrans" cxnId="{702F232B-DF5A-493A-910F-33F4BC445CE6}">
      <dgm:prSet/>
      <dgm:spPr/>
      <dgm:t>
        <a:bodyPr/>
        <a:lstStyle/>
        <a:p>
          <a:endParaRPr lang="zh-CN" altLang="en-US"/>
        </a:p>
      </dgm:t>
    </dgm:pt>
    <dgm:pt modelId="{608A66B7-F2B9-4664-A85D-6D1633F75417}" type="pres">
      <dgm:prSet presAssocID="{B6F03C52-C707-4BE0-BDFF-28792DA2ED1C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EDA69053-F4FF-4DE1-9F9A-135D5ACDFBCB}" type="pres">
      <dgm:prSet presAssocID="{B6F03C52-C707-4BE0-BDFF-28792DA2ED1C}" presName="Name1" presStyleCnt="0"/>
      <dgm:spPr/>
    </dgm:pt>
    <dgm:pt modelId="{1CDA77D5-8DAB-40F8-BB5C-FB140E792BE7}" type="pres">
      <dgm:prSet presAssocID="{B6F03C52-C707-4BE0-BDFF-28792DA2ED1C}" presName="cycle" presStyleCnt="0"/>
      <dgm:spPr/>
    </dgm:pt>
    <dgm:pt modelId="{E2525ABE-E76F-4409-B391-6D438E1A6B41}" type="pres">
      <dgm:prSet presAssocID="{B6F03C52-C707-4BE0-BDFF-28792DA2ED1C}" presName="srcNode" presStyleLbl="node1" presStyleIdx="0" presStyleCnt="6"/>
      <dgm:spPr/>
    </dgm:pt>
    <dgm:pt modelId="{9604E8C7-4164-4889-9405-51D19B6903FE}" type="pres">
      <dgm:prSet presAssocID="{B6F03C52-C707-4BE0-BDFF-28792DA2ED1C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3DF7F996-BC45-456F-BE11-9BA8CEEB805A}" type="pres">
      <dgm:prSet presAssocID="{B6F03C52-C707-4BE0-BDFF-28792DA2ED1C}" presName="extraNode" presStyleLbl="node1" presStyleIdx="0" presStyleCnt="6"/>
      <dgm:spPr/>
    </dgm:pt>
    <dgm:pt modelId="{37A7347C-D5C8-4D9F-8CC4-75EE98D9F866}" type="pres">
      <dgm:prSet presAssocID="{B6F03C52-C707-4BE0-BDFF-28792DA2ED1C}" presName="dstNode" presStyleLbl="node1" presStyleIdx="0" presStyleCnt="6"/>
      <dgm:spPr/>
    </dgm:pt>
    <dgm:pt modelId="{2912F376-A36D-4567-8887-2A14A8ED7DB5}" type="pres">
      <dgm:prSet presAssocID="{2AECC006-9950-4DAF-AA05-F50EE4E6C9D6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DF04C5-B2BB-4ABD-8B30-E68672CE90C4}" type="pres">
      <dgm:prSet presAssocID="{2AECC006-9950-4DAF-AA05-F50EE4E6C9D6}" presName="accent_1" presStyleCnt="0"/>
      <dgm:spPr/>
    </dgm:pt>
    <dgm:pt modelId="{E3BD345B-3D9E-4C33-92B4-D234CE708B1D}" type="pres">
      <dgm:prSet presAssocID="{2AECC006-9950-4DAF-AA05-F50EE4E6C9D6}" presName="accentRepeatNode" presStyleLbl="solidFgAcc1" presStyleIdx="0" presStyleCnt="6"/>
      <dgm:spPr>
        <a:gradFill flip="none" rotWithShape="0">
          <a:gsLst>
            <a:gs pos="0">
              <a:schemeClr val="accent6">
                <a:lumMod val="75000"/>
                <a:shade val="30000"/>
                <a:satMod val="115000"/>
              </a:schemeClr>
            </a:gs>
            <a:gs pos="50000">
              <a:schemeClr val="accent6">
                <a:lumMod val="75000"/>
                <a:shade val="67500"/>
                <a:satMod val="115000"/>
              </a:schemeClr>
            </a:gs>
            <a:gs pos="100000">
              <a:schemeClr val="accent6">
                <a:lumMod val="75000"/>
                <a:shade val="100000"/>
                <a:satMod val="115000"/>
              </a:schemeClr>
            </a:gs>
          </a:gsLst>
          <a:lin ang="2700000" scaled="1"/>
          <a:tileRect/>
        </a:gra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endParaRPr lang="zh-CN" altLang="en-US"/>
        </a:p>
      </dgm:t>
    </dgm:pt>
    <dgm:pt modelId="{AEC35846-CCB4-483E-992F-A10B7854DA0D}" type="pres">
      <dgm:prSet presAssocID="{4BE96416-3334-439B-835F-165D1C26021A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4884258-F2FB-4C28-AD54-F84AAA35460E}" type="pres">
      <dgm:prSet presAssocID="{4BE96416-3334-439B-835F-165D1C26021A}" presName="accent_2" presStyleCnt="0"/>
      <dgm:spPr/>
    </dgm:pt>
    <dgm:pt modelId="{09595B5F-082A-41A4-8E3D-81B292A2B172}" type="pres">
      <dgm:prSet presAssocID="{4BE96416-3334-439B-835F-165D1C26021A}" presName="accentRepeatNode" presStyleLbl="solidFgAcc1" presStyleIdx="1" presStyleCnt="6"/>
      <dgm:spPr/>
    </dgm:pt>
    <dgm:pt modelId="{975FF5D9-522E-4163-AC69-06C2034DDFA0}" type="pres">
      <dgm:prSet presAssocID="{9BD155FC-CAF2-4671-896E-37B86BFD1506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DD59800-D289-4BA1-A7EA-A04619041C27}" type="pres">
      <dgm:prSet presAssocID="{9BD155FC-CAF2-4671-896E-37B86BFD1506}" presName="accent_3" presStyleCnt="0"/>
      <dgm:spPr/>
    </dgm:pt>
    <dgm:pt modelId="{2AF4FE95-F895-4AD4-9D61-8FCE982DCB0A}" type="pres">
      <dgm:prSet presAssocID="{9BD155FC-CAF2-4671-896E-37B86BFD1506}" presName="accentRepeatNode" presStyleLbl="solidFgAcc1" presStyleIdx="2" presStyleCnt="6"/>
      <dgm:spPr/>
    </dgm:pt>
    <dgm:pt modelId="{D29762C8-1AA6-4014-A1C1-F7057E21AB14}" type="pres">
      <dgm:prSet presAssocID="{792708AC-E85B-4957-86DE-D7B7CF1E63A7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ABACBF0-D006-444F-BBD6-D20E28767F3E}" type="pres">
      <dgm:prSet presAssocID="{792708AC-E85B-4957-86DE-D7B7CF1E63A7}" presName="accent_4" presStyleCnt="0"/>
      <dgm:spPr/>
    </dgm:pt>
    <dgm:pt modelId="{480CD28B-B825-4D21-A68A-078BD8CFB2C1}" type="pres">
      <dgm:prSet presAssocID="{792708AC-E85B-4957-86DE-D7B7CF1E63A7}" presName="accentRepeatNode" presStyleLbl="solidFgAcc1" presStyleIdx="3" presStyleCnt="6"/>
      <dgm:spPr/>
    </dgm:pt>
    <dgm:pt modelId="{92C05104-1017-48F8-A7C1-08EB8F38A491}" type="pres">
      <dgm:prSet presAssocID="{9339F56F-FC94-4296-8ED1-F093CBFCD9A3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80443FB-F8F4-4FCC-B903-CB60BB2F7E6D}" type="pres">
      <dgm:prSet presAssocID="{9339F56F-FC94-4296-8ED1-F093CBFCD9A3}" presName="accent_5" presStyleCnt="0"/>
      <dgm:spPr/>
    </dgm:pt>
    <dgm:pt modelId="{F60EBDC7-F9C7-49E1-A4F9-041150761709}" type="pres">
      <dgm:prSet presAssocID="{9339F56F-FC94-4296-8ED1-F093CBFCD9A3}" presName="accentRepeatNode" presStyleLbl="solidFgAcc1" presStyleIdx="4" presStyleCnt="6"/>
      <dgm:spPr/>
    </dgm:pt>
    <dgm:pt modelId="{F2FE1B6F-FAB6-430E-9098-ECE0B787D467}" type="pres">
      <dgm:prSet presAssocID="{3C2FC6EB-DB02-4F37-AD98-DE9B388BA20D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8942414-0830-4FB3-BE13-29FDB7D03AF6}" type="pres">
      <dgm:prSet presAssocID="{3C2FC6EB-DB02-4F37-AD98-DE9B388BA20D}" presName="accent_6" presStyleCnt="0"/>
      <dgm:spPr/>
    </dgm:pt>
    <dgm:pt modelId="{D7C20651-F4EB-4A0F-9274-A860FC0B50C3}" type="pres">
      <dgm:prSet presAssocID="{3C2FC6EB-DB02-4F37-AD98-DE9B388BA20D}" presName="accentRepeatNode" presStyleLbl="solidFgAcc1" presStyleIdx="5" presStyleCnt="6"/>
      <dgm:spPr/>
    </dgm:pt>
  </dgm:ptLst>
  <dgm:cxnLst>
    <dgm:cxn modelId="{B8ECB042-27C6-418D-898B-5B3892913A7D}" srcId="{B6F03C52-C707-4BE0-BDFF-28792DA2ED1C}" destId="{9339F56F-FC94-4296-8ED1-F093CBFCD9A3}" srcOrd="4" destOrd="0" parTransId="{4B1F015F-EEAD-4050-BCC6-9BD1154DE2B6}" sibTransId="{7515C013-BBA9-486D-A244-4C3B96736CB7}"/>
    <dgm:cxn modelId="{7661FA9E-C430-4BC6-A568-7FE2DF65CEC0}" type="presOf" srcId="{9339F56F-FC94-4296-8ED1-F093CBFCD9A3}" destId="{92C05104-1017-48F8-A7C1-08EB8F38A491}" srcOrd="0" destOrd="0" presId="urn:microsoft.com/office/officeart/2008/layout/VerticalCurvedList"/>
    <dgm:cxn modelId="{2211ED7F-8AF6-4DD4-AEBB-B31399457C6F}" type="presOf" srcId="{2AECC006-9950-4DAF-AA05-F50EE4E6C9D6}" destId="{2912F376-A36D-4567-8887-2A14A8ED7DB5}" srcOrd="0" destOrd="0" presId="urn:microsoft.com/office/officeart/2008/layout/VerticalCurvedList"/>
    <dgm:cxn modelId="{89F42C8D-92EB-4AC2-BB91-90C242B86666}" type="presOf" srcId="{9BD155FC-CAF2-4671-896E-37B86BFD1506}" destId="{975FF5D9-522E-4163-AC69-06C2034DDFA0}" srcOrd="0" destOrd="0" presId="urn:microsoft.com/office/officeart/2008/layout/VerticalCurvedList"/>
    <dgm:cxn modelId="{24EADF77-3014-4289-B3E6-E37B283DD200}" type="presOf" srcId="{3C2FC6EB-DB02-4F37-AD98-DE9B388BA20D}" destId="{F2FE1B6F-FAB6-430E-9098-ECE0B787D467}" srcOrd="0" destOrd="0" presId="urn:microsoft.com/office/officeart/2008/layout/VerticalCurvedList"/>
    <dgm:cxn modelId="{8C696E29-67CD-4A2F-B589-B5F86BCECE15}" srcId="{B6F03C52-C707-4BE0-BDFF-28792DA2ED1C}" destId="{2AECC006-9950-4DAF-AA05-F50EE4E6C9D6}" srcOrd="0" destOrd="0" parTransId="{CADFE4B1-1102-49EB-A6E5-CCE019B2A83E}" sibTransId="{0A70F14B-E1E5-4272-BC44-003F31436031}"/>
    <dgm:cxn modelId="{5DD53312-44A3-481D-841B-717A0DF19892}" type="presOf" srcId="{B6F03C52-C707-4BE0-BDFF-28792DA2ED1C}" destId="{608A66B7-F2B9-4664-A85D-6D1633F75417}" srcOrd="0" destOrd="0" presId="urn:microsoft.com/office/officeart/2008/layout/VerticalCurvedList"/>
    <dgm:cxn modelId="{F4653E6A-AB09-4811-9DB5-7F6569265BA3}" type="presOf" srcId="{792708AC-E85B-4957-86DE-D7B7CF1E63A7}" destId="{D29762C8-1AA6-4014-A1C1-F7057E21AB14}" srcOrd="0" destOrd="0" presId="urn:microsoft.com/office/officeart/2008/layout/VerticalCurvedList"/>
    <dgm:cxn modelId="{70825495-E73E-44D9-A9EE-267736F970C9}" srcId="{B6F03C52-C707-4BE0-BDFF-28792DA2ED1C}" destId="{9BD155FC-CAF2-4671-896E-37B86BFD1506}" srcOrd="2" destOrd="0" parTransId="{165D9FFC-2B81-4F54-82BD-EEA03AD175AC}" sibTransId="{288443FD-1586-470B-9FC2-7E2970582C7B}"/>
    <dgm:cxn modelId="{08562A8D-F58D-4E77-BAAF-0041E74BD624}" srcId="{B6F03C52-C707-4BE0-BDFF-28792DA2ED1C}" destId="{4BE96416-3334-439B-835F-165D1C26021A}" srcOrd="1" destOrd="0" parTransId="{8AD0B7D6-5449-4D1B-AD2B-E5C82FD43FEF}" sibTransId="{FF7B5343-56C2-4E06-B17C-33A680FA8BFF}"/>
    <dgm:cxn modelId="{01725946-0A40-404D-A11B-29C0A12689E8}" type="presOf" srcId="{0A70F14B-E1E5-4272-BC44-003F31436031}" destId="{9604E8C7-4164-4889-9405-51D19B6903FE}" srcOrd="0" destOrd="0" presId="urn:microsoft.com/office/officeart/2008/layout/VerticalCurvedList"/>
    <dgm:cxn modelId="{0289DC77-DBAB-45E8-9D64-60EB959AE4E3}" type="presOf" srcId="{4BE96416-3334-439B-835F-165D1C26021A}" destId="{AEC35846-CCB4-483E-992F-A10B7854DA0D}" srcOrd="0" destOrd="0" presId="urn:microsoft.com/office/officeart/2008/layout/VerticalCurvedList"/>
    <dgm:cxn modelId="{702F232B-DF5A-493A-910F-33F4BC445CE6}" srcId="{B6F03C52-C707-4BE0-BDFF-28792DA2ED1C}" destId="{3C2FC6EB-DB02-4F37-AD98-DE9B388BA20D}" srcOrd="5" destOrd="0" parTransId="{C3F35727-3E7F-471B-9C29-1F1EDFBF535D}" sibTransId="{2256759C-DABB-47E4-9315-280921DE0203}"/>
    <dgm:cxn modelId="{43B23B9C-14C8-4058-BD7E-FDF070A23577}" srcId="{B6F03C52-C707-4BE0-BDFF-28792DA2ED1C}" destId="{792708AC-E85B-4957-86DE-D7B7CF1E63A7}" srcOrd="3" destOrd="0" parTransId="{43D7D19C-CBD1-475B-A1B4-5936135E3323}" sibTransId="{E03F4282-8565-4D2B-BA67-11AE6CCE73B7}"/>
    <dgm:cxn modelId="{A1082976-BB35-47C5-9A41-A706CEBC810B}" type="presParOf" srcId="{608A66B7-F2B9-4664-A85D-6D1633F75417}" destId="{EDA69053-F4FF-4DE1-9F9A-135D5ACDFBCB}" srcOrd="0" destOrd="0" presId="urn:microsoft.com/office/officeart/2008/layout/VerticalCurvedList"/>
    <dgm:cxn modelId="{7457DB94-0F27-4294-88A7-A2B5D159FDCE}" type="presParOf" srcId="{EDA69053-F4FF-4DE1-9F9A-135D5ACDFBCB}" destId="{1CDA77D5-8DAB-40F8-BB5C-FB140E792BE7}" srcOrd="0" destOrd="0" presId="urn:microsoft.com/office/officeart/2008/layout/VerticalCurvedList"/>
    <dgm:cxn modelId="{2C45EC42-D022-4176-8566-C7687CA02BAB}" type="presParOf" srcId="{1CDA77D5-8DAB-40F8-BB5C-FB140E792BE7}" destId="{E2525ABE-E76F-4409-B391-6D438E1A6B41}" srcOrd="0" destOrd="0" presId="urn:microsoft.com/office/officeart/2008/layout/VerticalCurvedList"/>
    <dgm:cxn modelId="{F9649308-331F-4474-8175-FF557DAA1274}" type="presParOf" srcId="{1CDA77D5-8DAB-40F8-BB5C-FB140E792BE7}" destId="{9604E8C7-4164-4889-9405-51D19B6903FE}" srcOrd="1" destOrd="0" presId="urn:microsoft.com/office/officeart/2008/layout/VerticalCurvedList"/>
    <dgm:cxn modelId="{1CEBD5EA-BBCB-49E4-BB5C-9C5A9AA245F9}" type="presParOf" srcId="{1CDA77D5-8DAB-40F8-BB5C-FB140E792BE7}" destId="{3DF7F996-BC45-456F-BE11-9BA8CEEB805A}" srcOrd="2" destOrd="0" presId="urn:microsoft.com/office/officeart/2008/layout/VerticalCurvedList"/>
    <dgm:cxn modelId="{44C769D8-B401-4D6A-A1A5-533CFFC16CEF}" type="presParOf" srcId="{1CDA77D5-8DAB-40F8-BB5C-FB140E792BE7}" destId="{37A7347C-D5C8-4D9F-8CC4-75EE98D9F866}" srcOrd="3" destOrd="0" presId="urn:microsoft.com/office/officeart/2008/layout/VerticalCurvedList"/>
    <dgm:cxn modelId="{A1C090EF-01D5-4249-8D02-53F1DAEB9C04}" type="presParOf" srcId="{EDA69053-F4FF-4DE1-9F9A-135D5ACDFBCB}" destId="{2912F376-A36D-4567-8887-2A14A8ED7DB5}" srcOrd="1" destOrd="0" presId="urn:microsoft.com/office/officeart/2008/layout/VerticalCurvedList"/>
    <dgm:cxn modelId="{9B189BE7-0468-402F-A2D0-D7876F55F13C}" type="presParOf" srcId="{EDA69053-F4FF-4DE1-9F9A-135D5ACDFBCB}" destId="{2FDF04C5-B2BB-4ABD-8B30-E68672CE90C4}" srcOrd="2" destOrd="0" presId="urn:microsoft.com/office/officeart/2008/layout/VerticalCurvedList"/>
    <dgm:cxn modelId="{56BBBCD2-0AF3-4A1A-B37E-BA737F8A1166}" type="presParOf" srcId="{2FDF04C5-B2BB-4ABD-8B30-E68672CE90C4}" destId="{E3BD345B-3D9E-4C33-92B4-D234CE708B1D}" srcOrd="0" destOrd="0" presId="urn:microsoft.com/office/officeart/2008/layout/VerticalCurvedList"/>
    <dgm:cxn modelId="{4171DA60-F973-4892-AB6D-5D4742A929F3}" type="presParOf" srcId="{EDA69053-F4FF-4DE1-9F9A-135D5ACDFBCB}" destId="{AEC35846-CCB4-483E-992F-A10B7854DA0D}" srcOrd="3" destOrd="0" presId="urn:microsoft.com/office/officeart/2008/layout/VerticalCurvedList"/>
    <dgm:cxn modelId="{A30AFD74-AA40-435B-AC33-070F8819410D}" type="presParOf" srcId="{EDA69053-F4FF-4DE1-9F9A-135D5ACDFBCB}" destId="{14884258-F2FB-4C28-AD54-F84AAA35460E}" srcOrd="4" destOrd="0" presId="urn:microsoft.com/office/officeart/2008/layout/VerticalCurvedList"/>
    <dgm:cxn modelId="{76DE4605-DF6B-4AD1-AAFA-AC1DD6F3591B}" type="presParOf" srcId="{14884258-F2FB-4C28-AD54-F84AAA35460E}" destId="{09595B5F-082A-41A4-8E3D-81B292A2B172}" srcOrd="0" destOrd="0" presId="urn:microsoft.com/office/officeart/2008/layout/VerticalCurvedList"/>
    <dgm:cxn modelId="{B6ACA06B-00D7-43F1-B2C0-ACC1E90171A6}" type="presParOf" srcId="{EDA69053-F4FF-4DE1-9F9A-135D5ACDFBCB}" destId="{975FF5D9-522E-4163-AC69-06C2034DDFA0}" srcOrd="5" destOrd="0" presId="urn:microsoft.com/office/officeart/2008/layout/VerticalCurvedList"/>
    <dgm:cxn modelId="{8C030DAE-A3E7-48D7-987A-1ABBD676546D}" type="presParOf" srcId="{EDA69053-F4FF-4DE1-9F9A-135D5ACDFBCB}" destId="{0DD59800-D289-4BA1-A7EA-A04619041C27}" srcOrd="6" destOrd="0" presId="urn:microsoft.com/office/officeart/2008/layout/VerticalCurvedList"/>
    <dgm:cxn modelId="{EEB6AA3F-95FF-43C3-A0EA-9B0DB2C773E5}" type="presParOf" srcId="{0DD59800-D289-4BA1-A7EA-A04619041C27}" destId="{2AF4FE95-F895-4AD4-9D61-8FCE982DCB0A}" srcOrd="0" destOrd="0" presId="urn:microsoft.com/office/officeart/2008/layout/VerticalCurvedList"/>
    <dgm:cxn modelId="{BC3CEE45-C885-4C37-AE78-11F0260EF064}" type="presParOf" srcId="{EDA69053-F4FF-4DE1-9F9A-135D5ACDFBCB}" destId="{D29762C8-1AA6-4014-A1C1-F7057E21AB14}" srcOrd="7" destOrd="0" presId="urn:microsoft.com/office/officeart/2008/layout/VerticalCurvedList"/>
    <dgm:cxn modelId="{43D3081B-5E0D-426C-8605-DB41B4009619}" type="presParOf" srcId="{EDA69053-F4FF-4DE1-9F9A-135D5ACDFBCB}" destId="{AABACBF0-D006-444F-BBD6-D20E28767F3E}" srcOrd="8" destOrd="0" presId="urn:microsoft.com/office/officeart/2008/layout/VerticalCurvedList"/>
    <dgm:cxn modelId="{D7A8427B-774E-4716-8775-216C7DFACF9D}" type="presParOf" srcId="{AABACBF0-D006-444F-BBD6-D20E28767F3E}" destId="{480CD28B-B825-4D21-A68A-078BD8CFB2C1}" srcOrd="0" destOrd="0" presId="urn:microsoft.com/office/officeart/2008/layout/VerticalCurvedList"/>
    <dgm:cxn modelId="{B68A7FFB-1C03-436F-878D-E128A11AAE5C}" type="presParOf" srcId="{EDA69053-F4FF-4DE1-9F9A-135D5ACDFBCB}" destId="{92C05104-1017-48F8-A7C1-08EB8F38A491}" srcOrd="9" destOrd="0" presId="urn:microsoft.com/office/officeart/2008/layout/VerticalCurvedList"/>
    <dgm:cxn modelId="{9D04A939-8FBD-4E45-91CE-167990C0FA8F}" type="presParOf" srcId="{EDA69053-F4FF-4DE1-9F9A-135D5ACDFBCB}" destId="{980443FB-F8F4-4FCC-B903-CB60BB2F7E6D}" srcOrd="10" destOrd="0" presId="urn:microsoft.com/office/officeart/2008/layout/VerticalCurvedList"/>
    <dgm:cxn modelId="{F4384012-C5AC-43BC-9E1F-CDD03F0274C9}" type="presParOf" srcId="{980443FB-F8F4-4FCC-B903-CB60BB2F7E6D}" destId="{F60EBDC7-F9C7-49E1-A4F9-041150761709}" srcOrd="0" destOrd="0" presId="urn:microsoft.com/office/officeart/2008/layout/VerticalCurvedList"/>
    <dgm:cxn modelId="{1B1F4A67-957C-47DC-95B5-00C3D7D49019}" type="presParOf" srcId="{EDA69053-F4FF-4DE1-9F9A-135D5ACDFBCB}" destId="{F2FE1B6F-FAB6-430E-9098-ECE0B787D467}" srcOrd="11" destOrd="0" presId="urn:microsoft.com/office/officeart/2008/layout/VerticalCurvedList"/>
    <dgm:cxn modelId="{E7853CE4-A914-44C2-9844-ADB9966A3FE3}" type="presParOf" srcId="{EDA69053-F4FF-4DE1-9F9A-135D5ACDFBCB}" destId="{98942414-0830-4FB3-BE13-29FDB7D03AF6}" srcOrd="12" destOrd="0" presId="urn:microsoft.com/office/officeart/2008/layout/VerticalCurvedList"/>
    <dgm:cxn modelId="{0760A7C0-ABBF-47E8-AE06-BD754A8E9178}" type="presParOf" srcId="{98942414-0830-4FB3-BE13-29FDB7D03AF6}" destId="{D7C20651-F4EB-4A0F-9274-A860FC0B50C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199DDB87-F41B-4EED-A526-A11ACF652F5D}" type="doc">
      <dgm:prSet loTypeId="urn:microsoft.com/office/officeart/2005/8/layout/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A53D0D9-197F-4396-80FA-529B34174624}">
      <dgm:prSet phldrT="[文本]"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altLang="zh-CN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7.1</a:t>
          </a:r>
          <a:r>
            <a:rPr lang="en-US" altLang="zh-CN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智慧旅游概述</a:t>
          </a:r>
          <a:endParaRPr lang="zh-CN" altLang="en-US" sz="1600" b="1" dirty="0">
            <a:solidFill>
              <a:schemeClr val="bg1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4218E8C2-5F94-4B9C-9DC3-46BF847030FE}" type="parTrans" cxnId="{EC0540B1-40D6-41CD-80C1-AA1857A161EA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DE334531-DDF8-47E2-A047-2CCF079EA11D}" type="sibTrans" cxnId="{EC0540B1-40D6-41CD-80C1-AA1857A161EA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C029F7C2-43AC-4FEB-B65D-B6920B72EB28}">
      <dgm:prSet phldrT="[文本]"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7.5</a:t>
          </a:r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</a:t>
          </a:r>
          <a:r>
            <a:rPr lang="zh-CN" altLang="en-US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物联网与旅游信息化发展趋势 </a:t>
          </a:r>
          <a:endParaRPr lang="zh-CN" altLang="en-US" sz="1600" b="1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E07A02CB-AB00-4DC7-B718-722B9075510A}" type="parTrans" cxnId="{79C18C7D-C939-4538-B9B6-2BBEE912A512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DBE7F197-56C4-4052-86A6-C767812D22FA}" type="sibTrans" cxnId="{79C18C7D-C939-4538-B9B6-2BBEE912A512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16B67D7D-0B45-45A2-B77E-B784A7AA8B2F}">
      <dgm:prSet phldrT="[文本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7.2</a:t>
          </a:r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智慧旅游架构</a:t>
          </a:r>
          <a:endParaRPr lang="zh-CN" altLang="en-US" sz="1600" b="1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5689E75A-3C12-473E-AF3C-92528CA1DED7}" type="parTrans" cxnId="{A0B1FA64-B084-4183-87AB-26B05A2CB327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2F40297C-BAB8-4FB8-B46A-13B559738F86}" type="sibTrans" cxnId="{A0B1FA64-B084-4183-87AB-26B05A2CB327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EAD253D8-8E17-410B-81FB-8B012B881A22}">
      <dgm:prSet phldrT="[文本]"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7.4</a:t>
          </a:r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物联网在智慧旅游的应用</a:t>
          </a:r>
          <a:endParaRPr lang="zh-CN" altLang="en-US" sz="1600" b="1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CE9B9B2E-0FBF-4796-BA13-E2EBBA10CE03}" type="parTrans" cxnId="{C57DC253-A1EA-4F60-B181-63960F52B0AA}">
      <dgm:prSet/>
      <dgm:spPr/>
      <dgm:t>
        <a:bodyPr/>
        <a:lstStyle/>
        <a:p>
          <a:endParaRPr lang="zh-CN" altLang="en-US"/>
        </a:p>
      </dgm:t>
    </dgm:pt>
    <dgm:pt modelId="{3F8979EA-D725-43BB-96B6-60B48935B122}" type="sibTrans" cxnId="{C57DC253-A1EA-4F60-B181-63960F52B0AA}">
      <dgm:prSet/>
      <dgm:spPr/>
      <dgm:t>
        <a:bodyPr/>
        <a:lstStyle/>
        <a:p>
          <a:endParaRPr lang="zh-CN" altLang="en-US"/>
        </a:p>
      </dgm:t>
    </dgm:pt>
    <dgm:pt modelId="{AA14D40B-6303-46FF-9FD3-4AA35C89BCB6}" type="pres">
      <dgm:prSet presAssocID="{199DDB87-F41B-4EED-A526-A11ACF652F5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C6E4DB4-A12C-4998-BFD7-E065E9FED195}" type="pres">
      <dgm:prSet presAssocID="{1A53D0D9-197F-4396-80FA-529B34174624}" presName="parentLin" presStyleCnt="0"/>
      <dgm:spPr/>
      <dgm:t>
        <a:bodyPr/>
        <a:lstStyle/>
        <a:p>
          <a:endParaRPr lang="zh-CN" altLang="en-US"/>
        </a:p>
      </dgm:t>
    </dgm:pt>
    <dgm:pt modelId="{DA8F8B37-246C-49A1-BFCA-E3D3EE8ACD6A}" type="pres">
      <dgm:prSet presAssocID="{1A53D0D9-197F-4396-80FA-529B34174624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A3088637-D142-4080-BFD5-9EAA5173CC8A}" type="pres">
      <dgm:prSet presAssocID="{1A53D0D9-197F-4396-80FA-529B34174624}" presName="parentText" presStyleLbl="node1" presStyleIdx="0" presStyleCnt="4" custScaleX="148062" custLinFactNeighborX="-4761" custLinFactNeighborY="1157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1FA5F2E-A86D-4F54-93BE-5EE8568B1374}" type="pres">
      <dgm:prSet presAssocID="{1A53D0D9-197F-4396-80FA-529B34174624}" presName="negativeSpace" presStyleCnt="0"/>
      <dgm:spPr/>
      <dgm:t>
        <a:bodyPr/>
        <a:lstStyle/>
        <a:p>
          <a:endParaRPr lang="zh-CN" altLang="en-US"/>
        </a:p>
      </dgm:t>
    </dgm:pt>
    <dgm:pt modelId="{448FAD6D-FCAE-4274-998C-8BB4A1202D12}" type="pres">
      <dgm:prSet presAssocID="{1A53D0D9-197F-4396-80FA-529B34174624}" presName="childText" presStyleLbl="conFgAcc1" presStyleIdx="0" presStyleCnt="4" custScaleX="100000" custScaleY="10049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8A31A6-60C9-4C38-9CD4-AE22F50E15F9}" type="pres">
      <dgm:prSet presAssocID="{DE334531-DDF8-47E2-A047-2CCF079EA11D}" presName="spaceBetweenRectangles" presStyleCnt="0"/>
      <dgm:spPr/>
      <dgm:t>
        <a:bodyPr/>
        <a:lstStyle/>
        <a:p>
          <a:endParaRPr lang="zh-CN" altLang="en-US"/>
        </a:p>
      </dgm:t>
    </dgm:pt>
    <dgm:pt modelId="{E37CAE58-4EF4-4F9C-8194-0D96F8A6CC21}" type="pres">
      <dgm:prSet presAssocID="{16B67D7D-0B45-45A2-B77E-B784A7AA8B2F}" presName="parentLin" presStyleCnt="0"/>
      <dgm:spPr/>
      <dgm:t>
        <a:bodyPr/>
        <a:lstStyle/>
        <a:p>
          <a:endParaRPr lang="zh-CN" altLang="en-US"/>
        </a:p>
      </dgm:t>
    </dgm:pt>
    <dgm:pt modelId="{0E62CF29-F44F-4894-B925-A6D3952247D6}" type="pres">
      <dgm:prSet presAssocID="{16B67D7D-0B45-45A2-B77E-B784A7AA8B2F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63EE1B39-3E42-49BE-B9EB-B9485027AAAB}" type="pres">
      <dgm:prSet presAssocID="{16B67D7D-0B45-45A2-B77E-B784A7AA8B2F}" presName="parentText" presStyleLbl="node1" presStyleIdx="1" presStyleCnt="4" custScaleX="148062" custLinFactNeighborX="-4762" custLinFactNeighborY="985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851F6B7-F059-43FC-B64E-3BF8CC6BDEE8}" type="pres">
      <dgm:prSet presAssocID="{16B67D7D-0B45-45A2-B77E-B784A7AA8B2F}" presName="negativeSpace" presStyleCnt="0"/>
      <dgm:spPr/>
      <dgm:t>
        <a:bodyPr/>
        <a:lstStyle/>
        <a:p>
          <a:endParaRPr lang="zh-CN" altLang="en-US"/>
        </a:p>
      </dgm:t>
    </dgm:pt>
    <dgm:pt modelId="{CB28FD5A-2B1F-4137-A07A-83BC70E09785}" type="pres">
      <dgm:prSet presAssocID="{16B67D7D-0B45-45A2-B77E-B784A7AA8B2F}" presName="childText" presStyleLbl="conFgAcc1" presStyleIdx="1" presStyleCnt="4" custScaleX="1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89AC63-BBC8-44C4-B480-CFB11178565F}" type="pres">
      <dgm:prSet presAssocID="{2F40297C-BAB8-4FB8-B46A-13B559738F86}" presName="spaceBetweenRectangles" presStyleCnt="0"/>
      <dgm:spPr/>
      <dgm:t>
        <a:bodyPr/>
        <a:lstStyle/>
        <a:p>
          <a:endParaRPr lang="zh-CN" altLang="en-US"/>
        </a:p>
      </dgm:t>
    </dgm:pt>
    <dgm:pt modelId="{206A571A-D51C-41C0-B379-2EC7212EAEA2}" type="pres">
      <dgm:prSet presAssocID="{EAD253D8-8E17-410B-81FB-8B012B881A22}" presName="parentLin" presStyleCnt="0"/>
      <dgm:spPr/>
      <dgm:t>
        <a:bodyPr/>
        <a:lstStyle/>
        <a:p>
          <a:endParaRPr lang="zh-CN" altLang="en-US"/>
        </a:p>
      </dgm:t>
    </dgm:pt>
    <dgm:pt modelId="{5FF4EE54-2ECE-4F64-A2FF-0F4FFF2D9D43}" type="pres">
      <dgm:prSet presAssocID="{EAD253D8-8E17-410B-81FB-8B012B881A22}" presName="parentLeftMargin" presStyleLbl="node1" presStyleIdx="1" presStyleCnt="4" custScaleX="131293" custLinFactNeighborX="-4761" custLinFactNeighborY="17530"/>
      <dgm:spPr/>
      <dgm:t>
        <a:bodyPr/>
        <a:lstStyle/>
        <a:p>
          <a:endParaRPr lang="zh-CN" altLang="en-US"/>
        </a:p>
      </dgm:t>
    </dgm:pt>
    <dgm:pt modelId="{0637E33A-6D24-4D23-B8C6-55262F388029}" type="pres">
      <dgm:prSet presAssocID="{EAD253D8-8E17-410B-81FB-8B012B881A22}" presName="parentText" presStyleLbl="node1" presStyleIdx="2" presStyleCnt="4" custScaleX="149271" custLinFactNeighborX="-4618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5A9CC2C-4672-45F3-A86E-B3EB1695A30F}" type="pres">
      <dgm:prSet presAssocID="{EAD253D8-8E17-410B-81FB-8B012B881A22}" presName="negativeSpace" presStyleCnt="0"/>
      <dgm:spPr/>
      <dgm:t>
        <a:bodyPr/>
        <a:lstStyle/>
        <a:p>
          <a:endParaRPr lang="zh-CN" altLang="en-US"/>
        </a:p>
      </dgm:t>
    </dgm:pt>
    <dgm:pt modelId="{0B90F9F1-8876-4F43-BBC7-3F4424077CC2}" type="pres">
      <dgm:prSet presAssocID="{EAD253D8-8E17-410B-81FB-8B012B881A22}" presName="childText" presStyleLbl="conFgAcc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CDA26D5-9ABD-4F69-AF34-326523FF9A7D}" type="pres">
      <dgm:prSet presAssocID="{3F8979EA-D725-43BB-96B6-60B48935B122}" presName="spaceBetweenRectangles" presStyleCnt="0"/>
      <dgm:spPr/>
      <dgm:t>
        <a:bodyPr/>
        <a:lstStyle/>
        <a:p>
          <a:endParaRPr lang="zh-CN" altLang="en-US"/>
        </a:p>
      </dgm:t>
    </dgm:pt>
    <dgm:pt modelId="{F7FA9D28-EFDE-48CD-8AA7-E5FFA3DF5458}" type="pres">
      <dgm:prSet presAssocID="{C029F7C2-43AC-4FEB-B65D-B6920B72EB28}" presName="parentLin" presStyleCnt="0"/>
      <dgm:spPr/>
      <dgm:t>
        <a:bodyPr/>
        <a:lstStyle/>
        <a:p>
          <a:endParaRPr lang="zh-CN" altLang="en-US"/>
        </a:p>
      </dgm:t>
    </dgm:pt>
    <dgm:pt modelId="{38D73DA5-049C-499D-9CBA-FFFC1D980ED1}" type="pres">
      <dgm:prSet presAssocID="{C029F7C2-43AC-4FEB-B65D-B6920B72EB28}" presName="parentLeftMargin" presStyleLbl="node1" presStyleIdx="2" presStyleCnt="4"/>
      <dgm:spPr/>
      <dgm:t>
        <a:bodyPr/>
        <a:lstStyle/>
        <a:p>
          <a:endParaRPr lang="zh-CN" altLang="en-US"/>
        </a:p>
      </dgm:t>
    </dgm:pt>
    <dgm:pt modelId="{12BCFE33-5EFB-42FC-81A2-E7A8E9989836}" type="pres">
      <dgm:prSet presAssocID="{C029F7C2-43AC-4FEB-B65D-B6920B72EB28}" presName="parentText" presStyleLbl="node1" presStyleIdx="3" presStyleCnt="4" custScaleX="148062" custScaleY="89622" custLinFactNeighborX="-4761" custLinFactNeighborY="1624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8FD123-758F-4625-A5B7-662275D37CAD}" type="pres">
      <dgm:prSet presAssocID="{C029F7C2-43AC-4FEB-B65D-B6920B72EB28}" presName="negativeSpace" presStyleCnt="0"/>
      <dgm:spPr/>
      <dgm:t>
        <a:bodyPr/>
        <a:lstStyle/>
        <a:p>
          <a:endParaRPr lang="zh-CN" altLang="en-US"/>
        </a:p>
      </dgm:t>
    </dgm:pt>
    <dgm:pt modelId="{591D8A4E-0911-4CDE-8123-5E712F4F06F7}" type="pres">
      <dgm:prSet presAssocID="{C029F7C2-43AC-4FEB-B65D-B6920B72EB28}" presName="childText" presStyleLbl="conFgAcc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DE96537-65D5-4B1B-AFEC-4383C1DA08E2}" type="presOf" srcId="{199DDB87-F41B-4EED-A526-A11ACF652F5D}" destId="{AA14D40B-6303-46FF-9FD3-4AA35C89BCB6}" srcOrd="0" destOrd="0" presId="urn:microsoft.com/office/officeart/2005/8/layout/list1"/>
    <dgm:cxn modelId="{34F5661E-785E-45CA-8EB0-2D4F37E1A1B0}" type="presOf" srcId="{1A53D0D9-197F-4396-80FA-529B34174624}" destId="{DA8F8B37-246C-49A1-BFCA-E3D3EE8ACD6A}" srcOrd="0" destOrd="0" presId="urn:microsoft.com/office/officeart/2005/8/layout/list1"/>
    <dgm:cxn modelId="{2BFD6160-53DB-4C7A-8827-1D04FB1B12F0}" type="presOf" srcId="{EAD253D8-8E17-410B-81FB-8B012B881A22}" destId="{0637E33A-6D24-4D23-B8C6-55262F388029}" srcOrd="1" destOrd="0" presId="urn:microsoft.com/office/officeart/2005/8/layout/list1"/>
    <dgm:cxn modelId="{A0B1FA64-B084-4183-87AB-26B05A2CB327}" srcId="{199DDB87-F41B-4EED-A526-A11ACF652F5D}" destId="{16B67D7D-0B45-45A2-B77E-B784A7AA8B2F}" srcOrd="1" destOrd="0" parTransId="{5689E75A-3C12-473E-AF3C-92528CA1DED7}" sibTransId="{2F40297C-BAB8-4FB8-B46A-13B559738F86}"/>
    <dgm:cxn modelId="{170DEB69-1B0C-4EE4-94A1-7864BB03F8DF}" type="presOf" srcId="{C029F7C2-43AC-4FEB-B65D-B6920B72EB28}" destId="{38D73DA5-049C-499D-9CBA-FFFC1D980ED1}" srcOrd="0" destOrd="0" presId="urn:microsoft.com/office/officeart/2005/8/layout/list1"/>
    <dgm:cxn modelId="{1B679BDF-BDEF-4DCB-842D-7D2354F951E5}" type="presOf" srcId="{16B67D7D-0B45-45A2-B77E-B784A7AA8B2F}" destId="{0E62CF29-F44F-4894-B925-A6D3952247D6}" srcOrd="0" destOrd="0" presId="urn:microsoft.com/office/officeart/2005/8/layout/list1"/>
    <dgm:cxn modelId="{D4358B43-DCA1-47A6-863A-8E0E37923267}" type="presOf" srcId="{16B67D7D-0B45-45A2-B77E-B784A7AA8B2F}" destId="{63EE1B39-3E42-49BE-B9EB-B9485027AAAB}" srcOrd="1" destOrd="0" presId="urn:microsoft.com/office/officeart/2005/8/layout/list1"/>
    <dgm:cxn modelId="{EC0540B1-40D6-41CD-80C1-AA1857A161EA}" srcId="{199DDB87-F41B-4EED-A526-A11ACF652F5D}" destId="{1A53D0D9-197F-4396-80FA-529B34174624}" srcOrd="0" destOrd="0" parTransId="{4218E8C2-5F94-4B9C-9DC3-46BF847030FE}" sibTransId="{DE334531-DDF8-47E2-A047-2CCF079EA11D}"/>
    <dgm:cxn modelId="{205A1A43-1806-4E45-9309-CB49A90C11F3}" type="presOf" srcId="{C029F7C2-43AC-4FEB-B65D-B6920B72EB28}" destId="{12BCFE33-5EFB-42FC-81A2-E7A8E9989836}" srcOrd="1" destOrd="0" presId="urn:microsoft.com/office/officeart/2005/8/layout/list1"/>
    <dgm:cxn modelId="{A41EC1C2-B487-4725-9E43-B0D7752BCC10}" type="presOf" srcId="{1A53D0D9-197F-4396-80FA-529B34174624}" destId="{A3088637-D142-4080-BFD5-9EAA5173CC8A}" srcOrd="1" destOrd="0" presId="urn:microsoft.com/office/officeart/2005/8/layout/list1"/>
    <dgm:cxn modelId="{79C18C7D-C939-4538-B9B6-2BBEE912A512}" srcId="{199DDB87-F41B-4EED-A526-A11ACF652F5D}" destId="{C029F7C2-43AC-4FEB-B65D-B6920B72EB28}" srcOrd="3" destOrd="0" parTransId="{E07A02CB-AB00-4DC7-B718-722B9075510A}" sibTransId="{DBE7F197-56C4-4052-86A6-C767812D22FA}"/>
    <dgm:cxn modelId="{04A8AC80-45A5-4DEC-A3B1-34372A35F6FD}" type="presOf" srcId="{EAD253D8-8E17-410B-81FB-8B012B881A22}" destId="{5FF4EE54-2ECE-4F64-A2FF-0F4FFF2D9D43}" srcOrd="0" destOrd="0" presId="urn:microsoft.com/office/officeart/2005/8/layout/list1"/>
    <dgm:cxn modelId="{C57DC253-A1EA-4F60-B181-63960F52B0AA}" srcId="{199DDB87-F41B-4EED-A526-A11ACF652F5D}" destId="{EAD253D8-8E17-410B-81FB-8B012B881A22}" srcOrd="2" destOrd="0" parTransId="{CE9B9B2E-0FBF-4796-BA13-E2EBBA10CE03}" sibTransId="{3F8979EA-D725-43BB-96B6-60B48935B122}"/>
    <dgm:cxn modelId="{14151405-2778-49CF-94DD-ADBDDFA53720}" type="presParOf" srcId="{AA14D40B-6303-46FF-9FD3-4AA35C89BCB6}" destId="{8C6E4DB4-A12C-4998-BFD7-E065E9FED195}" srcOrd="0" destOrd="0" presId="urn:microsoft.com/office/officeart/2005/8/layout/list1"/>
    <dgm:cxn modelId="{CAF298C4-C38A-4805-B102-594EB253959F}" type="presParOf" srcId="{8C6E4DB4-A12C-4998-BFD7-E065E9FED195}" destId="{DA8F8B37-246C-49A1-BFCA-E3D3EE8ACD6A}" srcOrd="0" destOrd="0" presId="urn:microsoft.com/office/officeart/2005/8/layout/list1"/>
    <dgm:cxn modelId="{CE02BD7B-01B9-425E-A291-D769FEB0DC93}" type="presParOf" srcId="{8C6E4DB4-A12C-4998-BFD7-E065E9FED195}" destId="{A3088637-D142-4080-BFD5-9EAA5173CC8A}" srcOrd="1" destOrd="0" presId="urn:microsoft.com/office/officeart/2005/8/layout/list1"/>
    <dgm:cxn modelId="{3EBD2DB1-FED8-4600-9953-651E3FCE69BE}" type="presParOf" srcId="{AA14D40B-6303-46FF-9FD3-4AA35C89BCB6}" destId="{71FA5F2E-A86D-4F54-93BE-5EE8568B1374}" srcOrd="1" destOrd="0" presId="urn:microsoft.com/office/officeart/2005/8/layout/list1"/>
    <dgm:cxn modelId="{7E65EB88-A1B0-4413-9B5F-9D50C02489A3}" type="presParOf" srcId="{AA14D40B-6303-46FF-9FD3-4AA35C89BCB6}" destId="{448FAD6D-FCAE-4274-998C-8BB4A1202D12}" srcOrd="2" destOrd="0" presId="urn:microsoft.com/office/officeart/2005/8/layout/list1"/>
    <dgm:cxn modelId="{2C679613-0DD0-48FF-BEC2-6A7087C62A38}" type="presParOf" srcId="{AA14D40B-6303-46FF-9FD3-4AA35C89BCB6}" destId="{E08A31A6-60C9-4C38-9CD4-AE22F50E15F9}" srcOrd="3" destOrd="0" presId="urn:microsoft.com/office/officeart/2005/8/layout/list1"/>
    <dgm:cxn modelId="{F5E246C9-D287-44B4-8A55-4EBFD4517BB3}" type="presParOf" srcId="{AA14D40B-6303-46FF-9FD3-4AA35C89BCB6}" destId="{E37CAE58-4EF4-4F9C-8194-0D96F8A6CC21}" srcOrd="4" destOrd="0" presId="urn:microsoft.com/office/officeart/2005/8/layout/list1"/>
    <dgm:cxn modelId="{16897B7D-EDB8-44D9-96A7-2A21725FC57F}" type="presParOf" srcId="{E37CAE58-4EF4-4F9C-8194-0D96F8A6CC21}" destId="{0E62CF29-F44F-4894-B925-A6D3952247D6}" srcOrd="0" destOrd="0" presId="urn:microsoft.com/office/officeart/2005/8/layout/list1"/>
    <dgm:cxn modelId="{BDB871A9-A0B4-4D82-AF74-E93176FDDD9A}" type="presParOf" srcId="{E37CAE58-4EF4-4F9C-8194-0D96F8A6CC21}" destId="{63EE1B39-3E42-49BE-B9EB-B9485027AAAB}" srcOrd="1" destOrd="0" presId="urn:microsoft.com/office/officeart/2005/8/layout/list1"/>
    <dgm:cxn modelId="{08D5DE46-792D-40B7-858D-D56AC7E7E3DD}" type="presParOf" srcId="{AA14D40B-6303-46FF-9FD3-4AA35C89BCB6}" destId="{8851F6B7-F059-43FC-B64E-3BF8CC6BDEE8}" srcOrd="5" destOrd="0" presId="urn:microsoft.com/office/officeart/2005/8/layout/list1"/>
    <dgm:cxn modelId="{E55819D8-43A7-455F-B2B5-CEC5217A5657}" type="presParOf" srcId="{AA14D40B-6303-46FF-9FD3-4AA35C89BCB6}" destId="{CB28FD5A-2B1F-4137-A07A-83BC70E09785}" srcOrd="6" destOrd="0" presId="urn:microsoft.com/office/officeart/2005/8/layout/list1"/>
    <dgm:cxn modelId="{C6E81B7C-EED7-4D42-BBBA-E0F48E428740}" type="presParOf" srcId="{AA14D40B-6303-46FF-9FD3-4AA35C89BCB6}" destId="{9389AC63-BBC8-44C4-B480-CFB11178565F}" srcOrd="7" destOrd="0" presId="urn:microsoft.com/office/officeart/2005/8/layout/list1"/>
    <dgm:cxn modelId="{797911D8-618B-4FFA-B8F8-4E8DF098B198}" type="presParOf" srcId="{AA14D40B-6303-46FF-9FD3-4AA35C89BCB6}" destId="{206A571A-D51C-41C0-B379-2EC7212EAEA2}" srcOrd="8" destOrd="0" presId="urn:microsoft.com/office/officeart/2005/8/layout/list1"/>
    <dgm:cxn modelId="{C8BB73CD-13C8-4D01-A449-95BCD811E13F}" type="presParOf" srcId="{206A571A-D51C-41C0-B379-2EC7212EAEA2}" destId="{5FF4EE54-2ECE-4F64-A2FF-0F4FFF2D9D43}" srcOrd="0" destOrd="0" presId="urn:microsoft.com/office/officeart/2005/8/layout/list1"/>
    <dgm:cxn modelId="{085FB713-3366-4FE0-88B5-8E3C699FACCA}" type="presParOf" srcId="{206A571A-D51C-41C0-B379-2EC7212EAEA2}" destId="{0637E33A-6D24-4D23-B8C6-55262F388029}" srcOrd="1" destOrd="0" presId="urn:microsoft.com/office/officeart/2005/8/layout/list1"/>
    <dgm:cxn modelId="{B3778CFF-4BAA-49D2-B286-EF3C5F01F3A0}" type="presParOf" srcId="{AA14D40B-6303-46FF-9FD3-4AA35C89BCB6}" destId="{E5A9CC2C-4672-45F3-A86E-B3EB1695A30F}" srcOrd="9" destOrd="0" presId="urn:microsoft.com/office/officeart/2005/8/layout/list1"/>
    <dgm:cxn modelId="{74A46AB1-5E3F-4DB9-B1A7-2C0945906159}" type="presParOf" srcId="{AA14D40B-6303-46FF-9FD3-4AA35C89BCB6}" destId="{0B90F9F1-8876-4F43-BBC7-3F4424077CC2}" srcOrd="10" destOrd="0" presId="urn:microsoft.com/office/officeart/2005/8/layout/list1"/>
    <dgm:cxn modelId="{F7FDBA31-BA17-4132-848B-4DED0755CCA1}" type="presParOf" srcId="{AA14D40B-6303-46FF-9FD3-4AA35C89BCB6}" destId="{BCDA26D5-9ABD-4F69-AF34-326523FF9A7D}" srcOrd="11" destOrd="0" presId="urn:microsoft.com/office/officeart/2005/8/layout/list1"/>
    <dgm:cxn modelId="{85F1F115-349D-4423-B15A-FE6ADD395415}" type="presParOf" srcId="{AA14D40B-6303-46FF-9FD3-4AA35C89BCB6}" destId="{F7FA9D28-EFDE-48CD-8AA7-E5FFA3DF5458}" srcOrd="12" destOrd="0" presId="urn:microsoft.com/office/officeart/2005/8/layout/list1"/>
    <dgm:cxn modelId="{F73C9954-69F8-42E3-80BD-F05BCCA24A5E}" type="presParOf" srcId="{F7FA9D28-EFDE-48CD-8AA7-E5FFA3DF5458}" destId="{38D73DA5-049C-499D-9CBA-FFFC1D980ED1}" srcOrd="0" destOrd="0" presId="urn:microsoft.com/office/officeart/2005/8/layout/list1"/>
    <dgm:cxn modelId="{024ABAAE-DCB9-41D2-923D-5CCCCAFF57E2}" type="presParOf" srcId="{F7FA9D28-EFDE-48CD-8AA7-E5FFA3DF5458}" destId="{12BCFE33-5EFB-42FC-81A2-E7A8E9989836}" srcOrd="1" destOrd="0" presId="urn:microsoft.com/office/officeart/2005/8/layout/list1"/>
    <dgm:cxn modelId="{4DB9E97E-FB22-49AC-AA4F-F7F5E9ECE85B}" type="presParOf" srcId="{AA14D40B-6303-46FF-9FD3-4AA35C89BCB6}" destId="{0E8FD123-758F-4625-A5B7-662275D37CAD}" srcOrd="13" destOrd="0" presId="urn:microsoft.com/office/officeart/2005/8/layout/list1"/>
    <dgm:cxn modelId="{AF0A0AE6-38C6-4161-AC98-9FD76663DEF9}" type="presParOf" srcId="{AA14D40B-6303-46FF-9FD3-4AA35C89BCB6}" destId="{591D8A4E-0911-4CDE-8123-5E712F4F06F7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B6F03C52-C707-4BE0-BDFF-28792DA2ED1C}" type="doc">
      <dgm:prSet loTypeId="urn:microsoft.com/office/officeart/2008/layout/VerticalCurvedList" loCatId="list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zh-CN" altLang="en-US"/>
        </a:p>
      </dgm:t>
    </dgm:pt>
    <dgm:pt modelId="{2AECC006-9950-4DAF-AA05-F50EE4E6C9D6}">
      <dgm:prSet phldrT="[文本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200" b="1" dirty="0" smtClean="0"/>
            <a:t>7.2.1</a:t>
          </a:r>
          <a:r>
            <a:rPr lang="zh-CN" altLang="en-US" sz="1200" b="1" dirty="0" smtClean="0"/>
            <a:t>智慧旅游总体架构</a:t>
          </a:r>
          <a:endParaRPr lang="zh-CN" altLang="en-US" sz="1200" b="1" dirty="0">
            <a:solidFill>
              <a:schemeClr val="tx1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CADFE4B1-1102-49EB-A6E5-CCE019B2A83E}" type="parTrans" cxnId="{8C696E29-67CD-4A2F-B589-B5F86BCECE15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0A70F14B-E1E5-4272-BC44-003F31436031}" type="sibTrans" cxnId="{8C696E29-67CD-4A2F-B589-B5F86BCECE15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9BD155FC-CAF2-4671-896E-37B86BFD1506}">
      <dgm:prSet phldrT="[文本]" custT="1"/>
      <dgm:spPr/>
      <dgm:t>
        <a:bodyPr/>
        <a:lstStyle/>
        <a:p>
          <a:r>
            <a:rPr lang="en-US" sz="1200" b="1" dirty="0" smtClean="0"/>
            <a:t>7.2.3</a:t>
          </a:r>
          <a:r>
            <a:rPr lang="zh-CN" altLang="en-US" sz="1200" b="1" dirty="0" smtClean="0"/>
            <a:t>智慧旅游网络层</a:t>
          </a:r>
          <a:endParaRPr lang="zh-CN" altLang="en-US" sz="1200" b="1" dirty="0"/>
        </a:p>
      </dgm:t>
    </dgm:pt>
    <dgm:pt modelId="{165D9FFC-2B81-4F54-82BD-EEA03AD175AC}" type="parTrans" cxnId="{70825495-E73E-44D9-A9EE-267736F970C9}">
      <dgm:prSet/>
      <dgm:spPr/>
      <dgm:t>
        <a:bodyPr/>
        <a:lstStyle/>
        <a:p>
          <a:endParaRPr lang="zh-CN" altLang="en-US" sz="1200"/>
        </a:p>
      </dgm:t>
    </dgm:pt>
    <dgm:pt modelId="{288443FD-1586-470B-9FC2-7E2970582C7B}" type="sibTrans" cxnId="{70825495-E73E-44D9-A9EE-267736F970C9}">
      <dgm:prSet/>
      <dgm:spPr/>
      <dgm:t>
        <a:bodyPr/>
        <a:lstStyle/>
        <a:p>
          <a:endParaRPr lang="zh-CN" altLang="en-US" sz="1200"/>
        </a:p>
      </dgm:t>
    </dgm:pt>
    <dgm:pt modelId="{4BE96416-3334-439B-835F-165D1C26021A}">
      <dgm:prSet phldrT="[文本]" custT="1"/>
      <dgm:spPr/>
      <dgm:t>
        <a:bodyPr/>
        <a:lstStyle/>
        <a:p>
          <a:r>
            <a:rPr lang="en-US" sz="1200" b="1" dirty="0" smtClean="0"/>
            <a:t>7.2.2</a:t>
          </a:r>
          <a:r>
            <a:rPr lang="zh-CN" altLang="en-US" sz="1200" b="1" dirty="0" smtClean="0"/>
            <a:t>智慧旅游感知层</a:t>
          </a:r>
          <a:endParaRPr lang="zh-CN" altLang="en-US" sz="1200" dirty="0">
            <a:latin typeface="微软雅黑" pitchFamily="34" charset="-122"/>
            <a:ea typeface="微软雅黑" pitchFamily="34" charset="-122"/>
          </a:endParaRPr>
        </a:p>
      </dgm:t>
    </dgm:pt>
    <dgm:pt modelId="{8AD0B7D6-5449-4D1B-AD2B-E5C82FD43FEF}" type="parTrans" cxnId="{08562A8D-F58D-4E77-BAAF-0041E74BD624}">
      <dgm:prSet/>
      <dgm:spPr/>
      <dgm:t>
        <a:bodyPr/>
        <a:lstStyle/>
        <a:p>
          <a:endParaRPr lang="zh-CN" altLang="en-US" sz="1200"/>
        </a:p>
      </dgm:t>
    </dgm:pt>
    <dgm:pt modelId="{FF7B5343-56C2-4E06-B17C-33A680FA8BFF}" type="sibTrans" cxnId="{08562A8D-F58D-4E77-BAAF-0041E74BD624}">
      <dgm:prSet/>
      <dgm:spPr/>
      <dgm:t>
        <a:bodyPr/>
        <a:lstStyle/>
        <a:p>
          <a:endParaRPr lang="zh-CN" altLang="en-US" sz="1200"/>
        </a:p>
      </dgm:t>
    </dgm:pt>
    <dgm:pt modelId="{9339F56F-FC94-4296-8ED1-F093CBFCD9A3}">
      <dgm:prSet phldrT="[文本]" custT="1"/>
      <dgm:spPr/>
      <dgm:t>
        <a:bodyPr/>
        <a:lstStyle/>
        <a:p>
          <a:r>
            <a:rPr lang="en-US" sz="1200" b="1" dirty="0" smtClean="0"/>
            <a:t>7.2.5</a:t>
          </a:r>
          <a:r>
            <a:rPr lang="zh-CN" altLang="en-US" sz="1200" b="1" dirty="0" smtClean="0"/>
            <a:t>智慧旅游应用服务层</a:t>
          </a:r>
          <a:endParaRPr lang="zh-CN" altLang="en-US" sz="1200" dirty="0">
            <a:latin typeface="微软雅黑" pitchFamily="34" charset="-122"/>
            <a:ea typeface="微软雅黑" pitchFamily="34" charset="-122"/>
          </a:endParaRPr>
        </a:p>
      </dgm:t>
    </dgm:pt>
    <dgm:pt modelId="{4B1F015F-EEAD-4050-BCC6-9BD1154DE2B6}" type="parTrans" cxnId="{B8ECB042-27C6-418D-898B-5B3892913A7D}">
      <dgm:prSet/>
      <dgm:spPr/>
      <dgm:t>
        <a:bodyPr/>
        <a:lstStyle/>
        <a:p>
          <a:endParaRPr lang="zh-CN" altLang="en-US" sz="1200"/>
        </a:p>
      </dgm:t>
    </dgm:pt>
    <dgm:pt modelId="{7515C013-BBA9-486D-A244-4C3B96736CB7}" type="sibTrans" cxnId="{B8ECB042-27C6-418D-898B-5B3892913A7D}">
      <dgm:prSet/>
      <dgm:spPr/>
      <dgm:t>
        <a:bodyPr/>
        <a:lstStyle/>
        <a:p>
          <a:endParaRPr lang="zh-CN" altLang="en-US" sz="1200"/>
        </a:p>
      </dgm:t>
    </dgm:pt>
    <dgm:pt modelId="{792708AC-E85B-4957-86DE-D7B7CF1E63A7}">
      <dgm:prSet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n-US" sz="1200" b="1" dirty="0" smtClean="0"/>
            <a:t>7.2.4</a:t>
          </a:r>
          <a:r>
            <a:rPr lang="zh-CN" altLang="en-US" sz="1200" b="1" dirty="0" smtClean="0"/>
            <a:t>智慧旅游数据层</a:t>
          </a:r>
          <a:endParaRPr lang="zh-CN" altLang="en-US" sz="1200" b="1" dirty="0"/>
        </a:p>
      </dgm:t>
    </dgm:pt>
    <dgm:pt modelId="{43D7D19C-CBD1-475B-A1B4-5936135E3323}" type="parTrans" cxnId="{43B23B9C-14C8-4058-BD7E-FDF070A23577}">
      <dgm:prSet/>
      <dgm:spPr/>
      <dgm:t>
        <a:bodyPr/>
        <a:lstStyle/>
        <a:p>
          <a:endParaRPr lang="zh-CN" altLang="en-US" sz="1200"/>
        </a:p>
      </dgm:t>
    </dgm:pt>
    <dgm:pt modelId="{E03F4282-8565-4D2B-BA67-11AE6CCE73B7}" type="sibTrans" cxnId="{43B23B9C-14C8-4058-BD7E-FDF070A23577}">
      <dgm:prSet/>
      <dgm:spPr/>
      <dgm:t>
        <a:bodyPr/>
        <a:lstStyle/>
        <a:p>
          <a:endParaRPr lang="zh-CN" altLang="en-US" sz="1200"/>
        </a:p>
      </dgm:t>
    </dgm:pt>
    <dgm:pt modelId="{3C2FC6EB-DB02-4F37-AD98-DE9B388BA20D}">
      <dgm:prSet phldrT="[文本]" custT="1"/>
      <dgm:spPr/>
      <dgm:t>
        <a:bodyPr/>
        <a:lstStyle/>
        <a:p>
          <a:r>
            <a:rPr lang="en-US" altLang="zh-CN" sz="1200" b="1" dirty="0" smtClean="0"/>
            <a:t>7.2.6</a:t>
          </a:r>
          <a:r>
            <a:rPr lang="zh-CN" altLang="en-US" sz="1200" b="1" dirty="0" smtClean="0"/>
            <a:t>智慧旅游支撑体系</a:t>
          </a:r>
          <a:endParaRPr lang="zh-CN" altLang="en-US" sz="1200" b="1" dirty="0"/>
        </a:p>
      </dgm:t>
    </dgm:pt>
    <dgm:pt modelId="{C3F35727-3E7F-471B-9C29-1F1EDFBF535D}" type="parTrans" cxnId="{702F232B-DF5A-493A-910F-33F4BC445CE6}">
      <dgm:prSet/>
      <dgm:spPr/>
      <dgm:t>
        <a:bodyPr/>
        <a:lstStyle/>
        <a:p>
          <a:endParaRPr lang="zh-CN" altLang="en-US"/>
        </a:p>
      </dgm:t>
    </dgm:pt>
    <dgm:pt modelId="{2256759C-DABB-47E4-9315-280921DE0203}" type="sibTrans" cxnId="{702F232B-DF5A-493A-910F-33F4BC445CE6}">
      <dgm:prSet/>
      <dgm:spPr/>
      <dgm:t>
        <a:bodyPr/>
        <a:lstStyle/>
        <a:p>
          <a:endParaRPr lang="zh-CN" altLang="en-US"/>
        </a:p>
      </dgm:t>
    </dgm:pt>
    <dgm:pt modelId="{608A66B7-F2B9-4664-A85D-6D1633F75417}" type="pres">
      <dgm:prSet presAssocID="{B6F03C52-C707-4BE0-BDFF-28792DA2ED1C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EDA69053-F4FF-4DE1-9F9A-135D5ACDFBCB}" type="pres">
      <dgm:prSet presAssocID="{B6F03C52-C707-4BE0-BDFF-28792DA2ED1C}" presName="Name1" presStyleCnt="0"/>
      <dgm:spPr/>
    </dgm:pt>
    <dgm:pt modelId="{1CDA77D5-8DAB-40F8-BB5C-FB140E792BE7}" type="pres">
      <dgm:prSet presAssocID="{B6F03C52-C707-4BE0-BDFF-28792DA2ED1C}" presName="cycle" presStyleCnt="0"/>
      <dgm:spPr/>
    </dgm:pt>
    <dgm:pt modelId="{E2525ABE-E76F-4409-B391-6D438E1A6B41}" type="pres">
      <dgm:prSet presAssocID="{B6F03C52-C707-4BE0-BDFF-28792DA2ED1C}" presName="srcNode" presStyleLbl="node1" presStyleIdx="0" presStyleCnt="6"/>
      <dgm:spPr/>
    </dgm:pt>
    <dgm:pt modelId="{9604E8C7-4164-4889-9405-51D19B6903FE}" type="pres">
      <dgm:prSet presAssocID="{B6F03C52-C707-4BE0-BDFF-28792DA2ED1C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3DF7F996-BC45-456F-BE11-9BA8CEEB805A}" type="pres">
      <dgm:prSet presAssocID="{B6F03C52-C707-4BE0-BDFF-28792DA2ED1C}" presName="extraNode" presStyleLbl="node1" presStyleIdx="0" presStyleCnt="6"/>
      <dgm:spPr/>
    </dgm:pt>
    <dgm:pt modelId="{37A7347C-D5C8-4D9F-8CC4-75EE98D9F866}" type="pres">
      <dgm:prSet presAssocID="{B6F03C52-C707-4BE0-BDFF-28792DA2ED1C}" presName="dstNode" presStyleLbl="node1" presStyleIdx="0" presStyleCnt="6"/>
      <dgm:spPr/>
    </dgm:pt>
    <dgm:pt modelId="{2912F376-A36D-4567-8887-2A14A8ED7DB5}" type="pres">
      <dgm:prSet presAssocID="{2AECC006-9950-4DAF-AA05-F50EE4E6C9D6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DF04C5-B2BB-4ABD-8B30-E68672CE90C4}" type="pres">
      <dgm:prSet presAssocID="{2AECC006-9950-4DAF-AA05-F50EE4E6C9D6}" presName="accent_1" presStyleCnt="0"/>
      <dgm:spPr/>
    </dgm:pt>
    <dgm:pt modelId="{E3BD345B-3D9E-4C33-92B4-D234CE708B1D}" type="pres">
      <dgm:prSet presAssocID="{2AECC006-9950-4DAF-AA05-F50EE4E6C9D6}" presName="accentRepeatNode" presStyleLbl="solidFgAcc1" presStyleIdx="0" presStyleCnt="6"/>
      <dgm:spPr>
        <a:gradFill flip="none" rotWithShape="0">
          <a:gsLst>
            <a:gs pos="0">
              <a:schemeClr val="accent6">
                <a:lumMod val="75000"/>
                <a:shade val="30000"/>
                <a:satMod val="115000"/>
              </a:schemeClr>
            </a:gs>
            <a:gs pos="50000">
              <a:schemeClr val="accent6">
                <a:lumMod val="75000"/>
                <a:shade val="67500"/>
                <a:satMod val="115000"/>
              </a:schemeClr>
            </a:gs>
            <a:gs pos="100000">
              <a:schemeClr val="accent6">
                <a:lumMod val="75000"/>
                <a:shade val="100000"/>
                <a:satMod val="115000"/>
              </a:schemeClr>
            </a:gs>
          </a:gsLst>
          <a:lin ang="2700000" scaled="1"/>
          <a:tileRect/>
        </a:gra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endParaRPr lang="zh-CN" altLang="en-US"/>
        </a:p>
      </dgm:t>
    </dgm:pt>
    <dgm:pt modelId="{AEC35846-CCB4-483E-992F-A10B7854DA0D}" type="pres">
      <dgm:prSet presAssocID="{4BE96416-3334-439B-835F-165D1C26021A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4884258-F2FB-4C28-AD54-F84AAA35460E}" type="pres">
      <dgm:prSet presAssocID="{4BE96416-3334-439B-835F-165D1C26021A}" presName="accent_2" presStyleCnt="0"/>
      <dgm:spPr/>
    </dgm:pt>
    <dgm:pt modelId="{09595B5F-082A-41A4-8E3D-81B292A2B172}" type="pres">
      <dgm:prSet presAssocID="{4BE96416-3334-439B-835F-165D1C26021A}" presName="accentRepeatNode" presStyleLbl="solidFgAcc1" presStyleIdx="1" presStyleCnt="6"/>
      <dgm:spPr/>
    </dgm:pt>
    <dgm:pt modelId="{975FF5D9-522E-4163-AC69-06C2034DDFA0}" type="pres">
      <dgm:prSet presAssocID="{9BD155FC-CAF2-4671-896E-37B86BFD1506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DD59800-D289-4BA1-A7EA-A04619041C27}" type="pres">
      <dgm:prSet presAssocID="{9BD155FC-CAF2-4671-896E-37B86BFD1506}" presName="accent_3" presStyleCnt="0"/>
      <dgm:spPr/>
    </dgm:pt>
    <dgm:pt modelId="{2AF4FE95-F895-4AD4-9D61-8FCE982DCB0A}" type="pres">
      <dgm:prSet presAssocID="{9BD155FC-CAF2-4671-896E-37B86BFD1506}" presName="accentRepeatNode" presStyleLbl="solidFgAcc1" presStyleIdx="2" presStyleCnt="6"/>
      <dgm:spPr/>
    </dgm:pt>
    <dgm:pt modelId="{D29762C8-1AA6-4014-A1C1-F7057E21AB14}" type="pres">
      <dgm:prSet presAssocID="{792708AC-E85B-4957-86DE-D7B7CF1E63A7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ABACBF0-D006-444F-BBD6-D20E28767F3E}" type="pres">
      <dgm:prSet presAssocID="{792708AC-E85B-4957-86DE-D7B7CF1E63A7}" presName="accent_4" presStyleCnt="0"/>
      <dgm:spPr/>
    </dgm:pt>
    <dgm:pt modelId="{480CD28B-B825-4D21-A68A-078BD8CFB2C1}" type="pres">
      <dgm:prSet presAssocID="{792708AC-E85B-4957-86DE-D7B7CF1E63A7}" presName="accentRepeatNode" presStyleLbl="solidFgAcc1" presStyleIdx="3" presStyleCnt="6"/>
      <dgm:spPr/>
    </dgm:pt>
    <dgm:pt modelId="{92C05104-1017-48F8-A7C1-08EB8F38A491}" type="pres">
      <dgm:prSet presAssocID="{9339F56F-FC94-4296-8ED1-F093CBFCD9A3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80443FB-F8F4-4FCC-B903-CB60BB2F7E6D}" type="pres">
      <dgm:prSet presAssocID="{9339F56F-FC94-4296-8ED1-F093CBFCD9A3}" presName="accent_5" presStyleCnt="0"/>
      <dgm:spPr/>
    </dgm:pt>
    <dgm:pt modelId="{F60EBDC7-F9C7-49E1-A4F9-041150761709}" type="pres">
      <dgm:prSet presAssocID="{9339F56F-FC94-4296-8ED1-F093CBFCD9A3}" presName="accentRepeatNode" presStyleLbl="solidFgAcc1" presStyleIdx="4" presStyleCnt="6"/>
      <dgm:spPr/>
    </dgm:pt>
    <dgm:pt modelId="{F2FE1B6F-FAB6-430E-9098-ECE0B787D467}" type="pres">
      <dgm:prSet presAssocID="{3C2FC6EB-DB02-4F37-AD98-DE9B388BA20D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8942414-0830-4FB3-BE13-29FDB7D03AF6}" type="pres">
      <dgm:prSet presAssocID="{3C2FC6EB-DB02-4F37-AD98-DE9B388BA20D}" presName="accent_6" presStyleCnt="0"/>
      <dgm:spPr/>
    </dgm:pt>
    <dgm:pt modelId="{D7C20651-F4EB-4A0F-9274-A860FC0B50C3}" type="pres">
      <dgm:prSet presAssocID="{3C2FC6EB-DB02-4F37-AD98-DE9B388BA20D}" presName="accentRepeatNode" presStyleLbl="solidFgAcc1" presStyleIdx="5" presStyleCnt="6"/>
      <dgm:spPr/>
    </dgm:pt>
  </dgm:ptLst>
  <dgm:cxnLst>
    <dgm:cxn modelId="{B8ECB042-27C6-418D-898B-5B3892913A7D}" srcId="{B6F03C52-C707-4BE0-BDFF-28792DA2ED1C}" destId="{9339F56F-FC94-4296-8ED1-F093CBFCD9A3}" srcOrd="4" destOrd="0" parTransId="{4B1F015F-EEAD-4050-BCC6-9BD1154DE2B6}" sibTransId="{7515C013-BBA9-486D-A244-4C3B96736CB7}"/>
    <dgm:cxn modelId="{161E808F-C547-44D7-A7C6-446FC02658B8}" type="presOf" srcId="{3C2FC6EB-DB02-4F37-AD98-DE9B388BA20D}" destId="{F2FE1B6F-FAB6-430E-9098-ECE0B787D467}" srcOrd="0" destOrd="0" presId="urn:microsoft.com/office/officeart/2008/layout/VerticalCurvedList"/>
    <dgm:cxn modelId="{5CA419BB-3836-431A-96FB-DAA671F7BFAB}" type="presOf" srcId="{B6F03C52-C707-4BE0-BDFF-28792DA2ED1C}" destId="{608A66B7-F2B9-4664-A85D-6D1633F75417}" srcOrd="0" destOrd="0" presId="urn:microsoft.com/office/officeart/2008/layout/VerticalCurvedList"/>
    <dgm:cxn modelId="{C2A1CA25-EF8C-429C-B9E3-F6CECBE2F528}" type="presOf" srcId="{4BE96416-3334-439B-835F-165D1C26021A}" destId="{AEC35846-CCB4-483E-992F-A10B7854DA0D}" srcOrd="0" destOrd="0" presId="urn:microsoft.com/office/officeart/2008/layout/VerticalCurvedList"/>
    <dgm:cxn modelId="{A834F6E0-34A3-4DC1-9D7E-E53368D97E70}" type="presOf" srcId="{792708AC-E85B-4957-86DE-D7B7CF1E63A7}" destId="{D29762C8-1AA6-4014-A1C1-F7057E21AB14}" srcOrd="0" destOrd="0" presId="urn:microsoft.com/office/officeart/2008/layout/VerticalCurvedList"/>
    <dgm:cxn modelId="{EF396BF0-ED5D-4E8A-8062-01240F85ACFA}" type="presOf" srcId="{2AECC006-9950-4DAF-AA05-F50EE4E6C9D6}" destId="{2912F376-A36D-4567-8887-2A14A8ED7DB5}" srcOrd="0" destOrd="0" presId="urn:microsoft.com/office/officeart/2008/layout/VerticalCurvedList"/>
    <dgm:cxn modelId="{8C696E29-67CD-4A2F-B589-B5F86BCECE15}" srcId="{B6F03C52-C707-4BE0-BDFF-28792DA2ED1C}" destId="{2AECC006-9950-4DAF-AA05-F50EE4E6C9D6}" srcOrd="0" destOrd="0" parTransId="{CADFE4B1-1102-49EB-A6E5-CCE019B2A83E}" sibTransId="{0A70F14B-E1E5-4272-BC44-003F31436031}"/>
    <dgm:cxn modelId="{935A625B-A492-4B23-B0C0-9BF6C5E5C391}" type="presOf" srcId="{9BD155FC-CAF2-4671-896E-37B86BFD1506}" destId="{975FF5D9-522E-4163-AC69-06C2034DDFA0}" srcOrd="0" destOrd="0" presId="urn:microsoft.com/office/officeart/2008/layout/VerticalCurvedList"/>
    <dgm:cxn modelId="{70825495-E73E-44D9-A9EE-267736F970C9}" srcId="{B6F03C52-C707-4BE0-BDFF-28792DA2ED1C}" destId="{9BD155FC-CAF2-4671-896E-37B86BFD1506}" srcOrd="2" destOrd="0" parTransId="{165D9FFC-2B81-4F54-82BD-EEA03AD175AC}" sibTransId="{288443FD-1586-470B-9FC2-7E2970582C7B}"/>
    <dgm:cxn modelId="{D6EEF802-190F-451C-9AE3-C57F1079C81C}" type="presOf" srcId="{0A70F14B-E1E5-4272-BC44-003F31436031}" destId="{9604E8C7-4164-4889-9405-51D19B6903FE}" srcOrd="0" destOrd="0" presId="urn:microsoft.com/office/officeart/2008/layout/VerticalCurvedList"/>
    <dgm:cxn modelId="{90E85989-4016-47A9-88BE-931B55BDE910}" type="presOf" srcId="{9339F56F-FC94-4296-8ED1-F093CBFCD9A3}" destId="{92C05104-1017-48F8-A7C1-08EB8F38A491}" srcOrd="0" destOrd="0" presId="urn:microsoft.com/office/officeart/2008/layout/VerticalCurvedList"/>
    <dgm:cxn modelId="{08562A8D-F58D-4E77-BAAF-0041E74BD624}" srcId="{B6F03C52-C707-4BE0-BDFF-28792DA2ED1C}" destId="{4BE96416-3334-439B-835F-165D1C26021A}" srcOrd="1" destOrd="0" parTransId="{8AD0B7D6-5449-4D1B-AD2B-E5C82FD43FEF}" sibTransId="{FF7B5343-56C2-4E06-B17C-33A680FA8BFF}"/>
    <dgm:cxn modelId="{702F232B-DF5A-493A-910F-33F4BC445CE6}" srcId="{B6F03C52-C707-4BE0-BDFF-28792DA2ED1C}" destId="{3C2FC6EB-DB02-4F37-AD98-DE9B388BA20D}" srcOrd="5" destOrd="0" parTransId="{C3F35727-3E7F-471B-9C29-1F1EDFBF535D}" sibTransId="{2256759C-DABB-47E4-9315-280921DE0203}"/>
    <dgm:cxn modelId="{43B23B9C-14C8-4058-BD7E-FDF070A23577}" srcId="{B6F03C52-C707-4BE0-BDFF-28792DA2ED1C}" destId="{792708AC-E85B-4957-86DE-D7B7CF1E63A7}" srcOrd="3" destOrd="0" parTransId="{43D7D19C-CBD1-475B-A1B4-5936135E3323}" sibTransId="{E03F4282-8565-4D2B-BA67-11AE6CCE73B7}"/>
    <dgm:cxn modelId="{214BBD30-8993-49D4-AF60-F3E82BD14C85}" type="presParOf" srcId="{608A66B7-F2B9-4664-A85D-6D1633F75417}" destId="{EDA69053-F4FF-4DE1-9F9A-135D5ACDFBCB}" srcOrd="0" destOrd="0" presId="urn:microsoft.com/office/officeart/2008/layout/VerticalCurvedList"/>
    <dgm:cxn modelId="{C5E18B33-8D2D-4232-8FBB-F58CAC3E78F3}" type="presParOf" srcId="{EDA69053-F4FF-4DE1-9F9A-135D5ACDFBCB}" destId="{1CDA77D5-8DAB-40F8-BB5C-FB140E792BE7}" srcOrd="0" destOrd="0" presId="urn:microsoft.com/office/officeart/2008/layout/VerticalCurvedList"/>
    <dgm:cxn modelId="{D0F619AC-FE51-43D0-B939-A683486145A8}" type="presParOf" srcId="{1CDA77D5-8DAB-40F8-BB5C-FB140E792BE7}" destId="{E2525ABE-E76F-4409-B391-6D438E1A6B41}" srcOrd="0" destOrd="0" presId="urn:microsoft.com/office/officeart/2008/layout/VerticalCurvedList"/>
    <dgm:cxn modelId="{FF772FDC-2C20-4DA3-B512-F3DB9C13DB67}" type="presParOf" srcId="{1CDA77D5-8DAB-40F8-BB5C-FB140E792BE7}" destId="{9604E8C7-4164-4889-9405-51D19B6903FE}" srcOrd="1" destOrd="0" presId="urn:microsoft.com/office/officeart/2008/layout/VerticalCurvedList"/>
    <dgm:cxn modelId="{040BD4A7-B766-4715-8833-2BED05C77B84}" type="presParOf" srcId="{1CDA77D5-8DAB-40F8-BB5C-FB140E792BE7}" destId="{3DF7F996-BC45-456F-BE11-9BA8CEEB805A}" srcOrd="2" destOrd="0" presId="urn:microsoft.com/office/officeart/2008/layout/VerticalCurvedList"/>
    <dgm:cxn modelId="{BE116277-548B-493C-BCB9-ABE0A135909C}" type="presParOf" srcId="{1CDA77D5-8DAB-40F8-BB5C-FB140E792BE7}" destId="{37A7347C-D5C8-4D9F-8CC4-75EE98D9F866}" srcOrd="3" destOrd="0" presId="urn:microsoft.com/office/officeart/2008/layout/VerticalCurvedList"/>
    <dgm:cxn modelId="{E96253CA-1488-46B3-AAB5-79BEA9F0F921}" type="presParOf" srcId="{EDA69053-F4FF-4DE1-9F9A-135D5ACDFBCB}" destId="{2912F376-A36D-4567-8887-2A14A8ED7DB5}" srcOrd="1" destOrd="0" presId="urn:microsoft.com/office/officeart/2008/layout/VerticalCurvedList"/>
    <dgm:cxn modelId="{5F856827-5F08-4273-847A-D9319A4DEC01}" type="presParOf" srcId="{EDA69053-F4FF-4DE1-9F9A-135D5ACDFBCB}" destId="{2FDF04C5-B2BB-4ABD-8B30-E68672CE90C4}" srcOrd="2" destOrd="0" presId="urn:microsoft.com/office/officeart/2008/layout/VerticalCurvedList"/>
    <dgm:cxn modelId="{0710381C-5693-40C2-9A2E-6718990D5261}" type="presParOf" srcId="{2FDF04C5-B2BB-4ABD-8B30-E68672CE90C4}" destId="{E3BD345B-3D9E-4C33-92B4-D234CE708B1D}" srcOrd="0" destOrd="0" presId="urn:microsoft.com/office/officeart/2008/layout/VerticalCurvedList"/>
    <dgm:cxn modelId="{6C8F9368-1690-4834-AB0D-1FADD1477512}" type="presParOf" srcId="{EDA69053-F4FF-4DE1-9F9A-135D5ACDFBCB}" destId="{AEC35846-CCB4-483E-992F-A10B7854DA0D}" srcOrd="3" destOrd="0" presId="urn:microsoft.com/office/officeart/2008/layout/VerticalCurvedList"/>
    <dgm:cxn modelId="{AD2910D8-15C5-42ED-890B-194692ACACF9}" type="presParOf" srcId="{EDA69053-F4FF-4DE1-9F9A-135D5ACDFBCB}" destId="{14884258-F2FB-4C28-AD54-F84AAA35460E}" srcOrd="4" destOrd="0" presId="urn:microsoft.com/office/officeart/2008/layout/VerticalCurvedList"/>
    <dgm:cxn modelId="{0BC6CF87-6093-4888-9A56-2AB40AE7D6E7}" type="presParOf" srcId="{14884258-F2FB-4C28-AD54-F84AAA35460E}" destId="{09595B5F-082A-41A4-8E3D-81B292A2B172}" srcOrd="0" destOrd="0" presId="urn:microsoft.com/office/officeart/2008/layout/VerticalCurvedList"/>
    <dgm:cxn modelId="{16182BD7-AF27-497C-ABD2-587DCB6E300E}" type="presParOf" srcId="{EDA69053-F4FF-4DE1-9F9A-135D5ACDFBCB}" destId="{975FF5D9-522E-4163-AC69-06C2034DDFA0}" srcOrd="5" destOrd="0" presId="urn:microsoft.com/office/officeart/2008/layout/VerticalCurvedList"/>
    <dgm:cxn modelId="{1155DA56-1E45-4BE1-AE9C-FD0F72034DD2}" type="presParOf" srcId="{EDA69053-F4FF-4DE1-9F9A-135D5ACDFBCB}" destId="{0DD59800-D289-4BA1-A7EA-A04619041C27}" srcOrd="6" destOrd="0" presId="urn:microsoft.com/office/officeart/2008/layout/VerticalCurvedList"/>
    <dgm:cxn modelId="{EC83B664-ED4A-4CE0-BBBB-0C4FCAD67D70}" type="presParOf" srcId="{0DD59800-D289-4BA1-A7EA-A04619041C27}" destId="{2AF4FE95-F895-4AD4-9D61-8FCE982DCB0A}" srcOrd="0" destOrd="0" presId="urn:microsoft.com/office/officeart/2008/layout/VerticalCurvedList"/>
    <dgm:cxn modelId="{10E91ECF-3315-4DB8-B889-18AAC39B45D8}" type="presParOf" srcId="{EDA69053-F4FF-4DE1-9F9A-135D5ACDFBCB}" destId="{D29762C8-1AA6-4014-A1C1-F7057E21AB14}" srcOrd="7" destOrd="0" presId="urn:microsoft.com/office/officeart/2008/layout/VerticalCurvedList"/>
    <dgm:cxn modelId="{485DB465-12BF-4F17-96AF-F8E985CFEE8F}" type="presParOf" srcId="{EDA69053-F4FF-4DE1-9F9A-135D5ACDFBCB}" destId="{AABACBF0-D006-444F-BBD6-D20E28767F3E}" srcOrd="8" destOrd="0" presId="urn:microsoft.com/office/officeart/2008/layout/VerticalCurvedList"/>
    <dgm:cxn modelId="{E99884D6-8456-4B99-B6EE-60B27B33D89F}" type="presParOf" srcId="{AABACBF0-D006-444F-BBD6-D20E28767F3E}" destId="{480CD28B-B825-4D21-A68A-078BD8CFB2C1}" srcOrd="0" destOrd="0" presId="urn:microsoft.com/office/officeart/2008/layout/VerticalCurvedList"/>
    <dgm:cxn modelId="{9A6D3703-204A-4CB1-9452-50917233D71C}" type="presParOf" srcId="{EDA69053-F4FF-4DE1-9F9A-135D5ACDFBCB}" destId="{92C05104-1017-48F8-A7C1-08EB8F38A491}" srcOrd="9" destOrd="0" presId="urn:microsoft.com/office/officeart/2008/layout/VerticalCurvedList"/>
    <dgm:cxn modelId="{A63752A9-5F3A-431C-8FFB-8E368DC1ABD0}" type="presParOf" srcId="{EDA69053-F4FF-4DE1-9F9A-135D5ACDFBCB}" destId="{980443FB-F8F4-4FCC-B903-CB60BB2F7E6D}" srcOrd="10" destOrd="0" presId="urn:microsoft.com/office/officeart/2008/layout/VerticalCurvedList"/>
    <dgm:cxn modelId="{C3303CFF-5A68-4BE5-9B80-060E72101D93}" type="presParOf" srcId="{980443FB-F8F4-4FCC-B903-CB60BB2F7E6D}" destId="{F60EBDC7-F9C7-49E1-A4F9-041150761709}" srcOrd="0" destOrd="0" presId="urn:microsoft.com/office/officeart/2008/layout/VerticalCurvedList"/>
    <dgm:cxn modelId="{373EAE0D-95BB-4902-A4F8-32CF5ACBDDA0}" type="presParOf" srcId="{EDA69053-F4FF-4DE1-9F9A-135D5ACDFBCB}" destId="{F2FE1B6F-FAB6-430E-9098-ECE0B787D467}" srcOrd="11" destOrd="0" presId="urn:microsoft.com/office/officeart/2008/layout/VerticalCurvedList"/>
    <dgm:cxn modelId="{478020FD-96A7-46B7-B096-7F77E1401BE8}" type="presParOf" srcId="{EDA69053-F4FF-4DE1-9F9A-135D5ACDFBCB}" destId="{98942414-0830-4FB3-BE13-29FDB7D03AF6}" srcOrd="12" destOrd="0" presId="urn:microsoft.com/office/officeart/2008/layout/VerticalCurvedList"/>
    <dgm:cxn modelId="{BD715EA1-D4BD-4464-969A-314257F24D44}" type="presParOf" srcId="{98942414-0830-4FB3-BE13-29FDB7D03AF6}" destId="{D7C20651-F4EB-4A0F-9274-A860FC0B50C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199DDB87-F41B-4EED-A526-A11ACF652F5D}" type="doc">
      <dgm:prSet loTypeId="urn:microsoft.com/office/officeart/2005/8/layout/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A53D0D9-197F-4396-80FA-529B34174624}">
      <dgm:prSet phldrT="[文本]"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altLang="zh-CN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7.1</a:t>
          </a:r>
          <a:r>
            <a:rPr lang="en-US" altLang="zh-CN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智慧旅游概述</a:t>
          </a:r>
          <a:endParaRPr lang="zh-CN" altLang="en-US" sz="1600" b="1" dirty="0">
            <a:solidFill>
              <a:schemeClr val="bg1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4218E8C2-5F94-4B9C-9DC3-46BF847030FE}" type="parTrans" cxnId="{EC0540B1-40D6-41CD-80C1-AA1857A161EA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DE334531-DDF8-47E2-A047-2CCF079EA11D}" type="sibTrans" cxnId="{EC0540B1-40D6-41CD-80C1-AA1857A161EA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C029F7C2-43AC-4FEB-B65D-B6920B72EB28}">
      <dgm:prSet phldrT="[文本]"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7.5</a:t>
          </a:r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</a:t>
          </a:r>
          <a:r>
            <a:rPr lang="zh-CN" altLang="en-US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物联网与旅游信息化发展趋势 </a:t>
          </a:r>
          <a:endParaRPr lang="zh-CN" altLang="en-US" sz="1600" b="1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E07A02CB-AB00-4DC7-B718-722B9075510A}" type="parTrans" cxnId="{79C18C7D-C939-4538-B9B6-2BBEE912A512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DBE7F197-56C4-4052-86A6-C767812D22FA}" type="sibTrans" cxnId="{79C18C7D-C939-4538-B9B6-2BBEE912A512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16B67D7D-0B45-45A2-B77E-B784A7AA8B2F}">
      <dgm:prSet phldrT="[文本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7.2</a:t>
          </a:r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智慧旅游架构</a:t>
          </a:r>
          <a:endParaRPr lang="zh-CN" altLang="en-US" sz="1600" b="1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5689E75A-3C12-473E-AF3C-92528CA1DED7}" type="parTrans" cxnId="{A0B1FA64-B084-4183-87AB-26B05A2CB327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2F40297C-BAB8-4FB8-B46A-13B559738F86}" type="sibTrans" cxnId="{A0B1FA64-B084-4183-87AB-26B05A2CB327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EAD253D8-8E17-410B-81FB-8B012B881A22}">
      <dgm:prSet phldrT="[文本]"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7.4</a:t>
          </a:r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物联网在智慧旅游的应用</a:t>
          </a:r>
          <a:endParaRPr lang="zh-CN" altLang="en-US" sz="1600" b="1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CE9B9B2E-0FBF-4796-BA13-E2EBBA10CE03}" type="parTrans" cxnId="{C57DC253-A1EA-4F60-B181-63960F52B0AA}">
      <dgm:prSet/>
      <dgm:spPr/>
      <dgm:t>
        <a:bodyPr/>
        <a:lstStyle/>
        <a:p>
          <a:endParaRPr lang="zh-CN" altLang="en-US"/>
        </a:p>
      </dgm:t>
    </dgm:pt>
    <dgm:pt modelId="{3F8979EA-D725-43BB-96B6-60B48935B122}" type="sibTrans" cxnId="{C57DC253-A1EA-4F60-B181-63960F52B0AA}">
      <dgm:prSet/>
      <dgm:spPr/>
      <dgm:t>
        <a:bodyPr/>
        <a:lstStyle/>
        <a:p>
          <a:endParaRPr lang="zh-CN" altLang="en-US"/>
        </a:p>
      </dgm:t>
    </dgm:pt>
    <dgm:pt modelId="{AA14D40B-6303-46FF-9FD3-4AA35C89BCB6}" type="pres">
      <dgm:prSet presAssocID="{199DDB87-F41B-4EED-A526-A11ACF652F5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C6E4DB4-A12C-4998-BFD7-E065E9FED195}" type="pres">
      <dgm:prSet presAssocID="{1A53D0D9-197F-4396-80FA-529B34174624}" presName="parentLin" presStyleCnt="0"/>
      <dgm:spPr/>
      <dgm:t>
        <a:bodyPr/>
        <a:lstStyle/>
        <a:p>
          <a:endParaRPr lang="zh-CN" altLang="en-US"/>
        </a:p>
      </dgm:t>
    </dgm:pt>
    <dgm:pt modelId="{DA8F8B37-246C-49A1-BFCA-E3D3EE8ACD6A}" type="pres">
      <dgm:prSet presAssocID="{1A53D0D9-197F-4396-80FA-529B34174624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A3088637-D142-4080-BFD5-9EAA5173CC8A}" type="pres">
      <dgm:prSet presAssocID="{1A53D0D9-197F-4396-80FA-529B34174624}" presName="parentText" presStyleLbl="node1" presStyleIdx="0" presStyleCnt="4" custScaleX="148062" custLinFactNeighborX="-4761" custLinFactNeighborY="1157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1FA5F2E-A86D-4F54-93BE-5EE8568B1374}" type="pres">
      <dgm:prSet presAssocID="{1A53D0D9-197F-4396-80FA-529B34174624}" presName="negativeSpace" presStyleCnt="0"/>
      <dgm:spPr/>
      <dgm:t>
        <a:bodyPr/>
        <a:lstStyle/>
        <a:p>
          <a:endParaRPr lang="zh-CN" altLang="en-US"/>
        </a:p>
      </dgm:t>
    </dgm:pt>
    <dgm:pt modelId="{448FAD6D-FCAE-4274-998C-8BB4A1202D12}" type="pres">
      <dgm:prSet presAssocID="{1A53D0D9-197F-4396-80FA-529B34174624}" presName="childText" presStyleLbl="conFgAcc1" presStyleIdx="0" presStyleCnt="4" custScaleX="100000" custScaleY="10049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8A31A6-60C9-4C38-9CD4-AE22F50E15F9}" type="pres">
      <dgm:prSet presAssocID="{DE334531-DDF8-47E2-A047-2CCF079EA11D}" presName="spaceBetweenRectangles" presStyleCnt="0"/>
      <dgm:spPr/>
      <dgm:t>
        <a:bodyPr/>
        <a:lstStyle/>
        <a:p>
          <a:endParaRPr lang="zh-CN" altLang="en-US"/>
        </a:p>
      </dgm:t>
    </dgm:pt>
    <dgm:pt modelId="{E37CAE58-4EF4-4F9C-8194-0D96F8A6CC21}" type="pres">
      <dgm:prSet presAssocID="{16B67D7D-0B45-45A2-B77E-B784A7AA8B2F}" presName="parentLin" presStyleCnt="0"/>
      <dgm:spPr/>
      <dgm:t>
        <a:bodyPr/>
        <a:lstStyle/>
        <a:p>
          <a:endParaRPr lang="zh-CN" altLang="en-US"/>
        </a:p>
      </dgm:t>
    </dgm:pt>
    <dgm:pt modelId="{0E62CF29-F44F-4894-B925-A6D3952247D6}" type="pres">
      <dgm:prSet presAssocID="{16B67D7D-0B45-45A2-B77E-B784A7AA8B2F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63EE1B39-3E42-49BE-B9EB-B9485027AAAB}" type="pres">
      <dgm:prSet presAssocID="{16B67D7D-0B45-45A2-B77E-B784A7AA8B2F}" presName="parentText" presStyleLbl="node1" presStyleIdx="1" presStyleCnt="4" custScaleX="148062" custLinFactNeighborX="-4762" custLinFactNeighborY="985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851F6B7-F059-43FC-B64E-3BF8CC6BDEE8}" type="pres">
      <dgm:prSet presAssocID="{16B67D7D-0B45-45A2-B77E-B784A7AA8B2F}" presName="negativeSpace" presStyleCnt="0"/>
      <dgm:spPr/>
      <dgm:t>
        <a:bodyPr/>
        <a:lstStyle/>
        <a:p>
          <a:endParaRPr lang="zh-CN" altLang="en-US"/>
        </a:p>
      </dgm:t>
    </dgm:pt>
    <dgm:pt modelId="{CB28FD5A-2B1F-4137-A07A-83BC70E09785}" type="pres">
      <dgm:prSet presAssocID="{16B67D7D-0B45-45A2-B77E-B784A7AA8B2F}" presName="childText" presStyleLbl="conFgAcc1" presStyleIdx="1" presStyleCnt="4" custScaleX="1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89AC63-BBC8-44C4-B480-CFB11178565F}" type="pres">
      <dgm:prSet presAssocID="{2F40297C-BAB8-4FB8-B46A-13B559738F86}" presName="spaceBetweenRectangles" presStyleCnt="0"/>
      <dgm:spPr/>
      <dgm:t>
        <a:bodyPr/>
        <a:lstStyle/>
        <a:p>
          <a:endParaRPr lang="zh-CN" altLang="en-US"/>
        </a:p>
      </dgm:t>
    </dgm:pt>
    <dgm:pt modelId="{206A571A-D51C-41C0-B379-2EC7212EAEA2}" type="pres">
      <dgm:prSet presAssocID="{EAD253D8-8E17-410B-81FB-8B012B881A22}" presName="parentLin" presStyleCnt="0"/>
      <dgm:spPr/>
      <dgm:t>
        <a:bodyPr/>
        <a:lstStyle/>
        <a:p>
          <a:endParaRPr lang="zh-CN" altLang="en-US"/>
        </a:p>
      </dgm:t>
    </dgm:pt>
    <dgm:pt modelId="{5FF4EE54-2ECE-4F64-A2FF-0F4FFF2D9D43}" type="pres">
      <dgm:prSet presAssocID="{EAD253D8-8E17-410B-81FB-8B012B881A22}" presName="parentLeftMargin" presStyleLbl="node1" presStyleIdx="1" presStyleCnt="4" custScaleX="131293" custLinFactNeighborX="-4761" custLinFactNeighborY="17530"/>
      <dgm:spPr/>
      <dgm:t>
        <a:bodyPr/>
        <a:lstStyle/>
        <a:p>
          <a:endParaRPr lang="zh-CN" altLang="en-US"/>
        </a:p>
      </dgm:t>
    </dgm:pt>
    <dgm:pt modelId="{0637E33A-6D24-4D23-B8C6-55262F388029}" type="pres">
      <dgm:prSet presAssocID="{EAD253D8-8E17-410B-81FB-8B012B881A22}" presName="parentText" presStyleLbl="node1" presStyleIdx="2" presStyleCnt="4" custScaleX="149271" custLinFactNeighborX="-4618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5A9CC2C-4672-45F3-A86E-B3EB1695A30F}" type="pres">
      <dgm:prSet presAssocID="{EAD253D8-8E17-410B-81FB-8B012B881A22}" presName="negativeSpace" presStyleCnt="0"/>
      <dgm:spPr/>
      <dgm:t>
        <a:bodyPr/>
        <a:lstStyle/>
        <a:p>
          <a:endParaRPr lang="zh-CN" altLang="en-US"/>
        </a:p>
      </dgm:t>
    </dgm:pt>
    <dgm:pt modelId="{0B90F9F1-8876-4F43-BBC7-3F4424077CC2}" type="pres">
      <dgm:prSet presAssocID="{EAD253D8-8E17-410B-81FB-8B012B881A22}" presName="childText" presStyleLbl="conFgAcc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CDA26D5-9ABD-4F69-AF34-326523FF9A7D}" type="pres">
      <dgm:prSet presAssocID="{3F8979EA-D725-43BB-96B6-60B48935B122}" presName="spaceBetweenRectangles" presStyleCnt="0"/>
      <dgm:spPr/>
      <dgm:t>
        <a:bodyPr/>
        <a:lstStyle/>
        <a:p>
          <a:endParaRPr lang="zh-CN" altLang="en-US"/>
        </a:p>
      </dgm:t>
    </dgm:pt>
    <dgm:pt modelId="{F7FA9D28-EFDE-48CD-8AA7-E5FFA3DF5458}" type="pres">
      <dgm:prSet presAssocID="{C029F7C2-43AC-4FEB-B65D-B6920B72EB28}" presName="parentLin" presStyleCnt="0"/>
      <dgm:spPr/>
      <dgm:t>
        <a:bodyPr/>
        <a:lstStyle/>
        <a:p>
          <a:endParaRPr lang="zh-CN" altLang="en-US"/>
        </a:p>
      </dgm:t>
    </dgm:pt>
    <dgm:pt modelId="{38D73DA5-049C-499D-9CBA-FFFC1D980ED1}" type="pres">
      <dgm:prSet presAssocID="{C029F7C2-43AC-4FEB-B65D-B6920B72EB28}" presName="parentLeftMargin" presStyleLbl="node1" presStyleIdx="2" presStyleCnt="4"/>
      <dgm:spPr/>
      <dgm:t>
        <a:bodyPr/>
        <a:lstStyle/>
        <a:p>
          <a:endParaRPr lang="zh-CN" altLang="en-US"/>
        </a:p>
      </dgm:t>
    </dgm:pt>
    <dgm:pt modelId="{12BCFE33-5EFB-42FC-81A2-E7A8E9989836}" type="pres">
      <dgm:prSet presAssocID="{C029F7C2-43AC-4FEB-B65D-B6920B72EB28}" presName="parentText" presStyleLbl="node1" presStyleIdx="3" presStyleCnt="4" custScaleX="148062" custScaleY="89622" custLinFactNeighborX="-4761" custLinFactNeighborY="1624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8FD123-758F-4625-A5B7-662275D37CAD}" type="pres">
      <dgm:prSet presAssocID="{C029F7C2-43AC-4FEB-B65D-B6920B72EB28}" presName="negativeSpace" presStyleCnt="0"/>
      <dgm:spPr/>
      <dgm:t>
        <a:bodyPr/>
        <a:lstStyle/>
        <a:p>
          <a:endParaRPr lang="zh-CN" altLang="en-US"/>
        </a:p>
      </dgm:t>
    </dgm:pt>
    <dgm:pt modelId="{591D8A4E-0911-4CDE-8123-5E712F4F06F7}" type="pres">
      <dgm:prSet presAssocID="{C029F7C2-43AC-4FEB-B65D-B6920B72EB28}" presName="childText" presStyleLbl="conFgAcc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6AAC919-5F38-46A1-8FEF-2D509F1BB31B}" type="presOf" srcId="{C029F7C2-43AC-4FEB-B65D-B6920B72EB28}" destId="{12BCFE33-5EFB-42FC-81A2-E7A8E9989836}" srcOrd="1" destOrd="0" presId="urn:microsoft.com/office/officeart/2005/8/layout/list1"/>
    <dgm:cxn modelId="{4762B547-ECBF-46BF-9E3C-761E89F1B203}" type="presOf" srcId="{1A53D0D9-197F-4396-80FA-529B34174624}" destId="{DA8F8B37-246C-49A1-BFCA-E3D3EE8ACD6A}" srcOrd="0" destOrd="0" presId="urn:microsoft.com/office/officeart/2005/8/layout/list1"/>
    <dgm:cxn modelId="{AF263F86-45EC-4399-B7AA-CD00C3F97899}" type="presOf" srcId="{1A53D0D9-197F-4396-80FA-529B34174624}" destId="{A3088637-D142-4080-BFD5-9EAA5173CC8A}" srcOrd="1" destOrd="0" presId="urn:microsoft.com/office/officeart/2005/8/layout/list1"/>
    <dgm:cxn modelId="{A0B1FA64-B084-4183-87AB-26B05A2CB327}" srcId="{199DDB87-F41B-4EED-A526-A11ACF652F5D}" destId="{16B67D7D-0B45-45A2-B77E-B784A7AA8B2F}" srcOrd="1" destOrd="0" parTransId="{5689E75A-3C12-473E-AF3C-92528CA1DED7}" sibTransId="{2F40297C-BAB8-4FB8-B46A-13B559738F86}"/>
    <dgm:cxn modelId="{D87A21F9-9E11-4CF1-9635-E164EDE47F78}" type="presOf" srcId="{199DDB87-F41B-4EED-A526-A11ACF652F5D}" destId="{AA14D40B-6303-46FF-9FD3-4AA35C89BCB6}" srcOrd="0" destOrd="0" presId="urn:microsoft.com/office/officeart/2005/8/layout/list1"/>
    <dgm:cxn modelId="{D37864BE-C1D6-4220-8581-57C63EB9EEDD}" type="presOf" srcId="{EAD253D8-8E17-410B-81FB-8B012B881A22}" destId="{0637E33A-6D24-4D23-B8C6-55262F388029}" srcOrd="1" destOrd="0" presId="urn:microsoft.com/office/officeart/2005/8/layout/list1"/>
    <dgm:cxn modelId="{EC0540B1-40D6-41CD-80C1-AA1857A161EA}" srcId="{199DDB87-F41B-4EED-A526-A11ACF652F5D}" destId="{1A53D0D9-197F-4396-80FA-529B34174624}" srcOrd="0" destOrd="0" parTransId="{4218E8C2-5F94-4B9C-9DC3-46BF847030FE}" sibTransId="{DE334531-DDF8-47E2-A047-2CCF079EA11D}"/>
    <dgm:cxn modelId="{F3D78861-E599-492E-A580-8CE9018A31A1}" type="presOf" srcId="{16B67D7D-0B45-45A2-B77E-B784A7AA8B2F}" destId="{0E62CF29-F44F-4894-B925-A6D3952247D6}" srcOrd="0" destOrd="0" presId="urn:microsoft.com/office/officeart/2005/8/layout/list1"/>
    <dgm:cxn modelId="{D6140ADF-458C-4387-9B93-01F53327C71C}" type="presOf" srcId="{16B67D7D-0B45-45A2-B77E-B784A7AA8B2F}" destId="{63EE1B39-3E42-49BE-B9EB-B9485027AAAB}" srcOrd="1" destOrd="0" presId="urn:microsoft.com/office/officeart/2005/8/layout/list1"/>
    <dgm:cxn modelId="{0A528991-006F-49C6-9282-9BF090C6AFC0}" type="presOf" srcId="{EAD253D8-8E17-410B-81FB-8B012B881A22}" destId="{5FF4EE54-2ECE-4F64-A2FF-0F4FFF2D9D43}" srcOrd="0" destOrd="0" presId="urn:microsoft.com/office/officeart/2005/8/layout/list1"/>
    <dgm:cxn modelId="{79C18C7D-C939-4538-B9B6-2BBEE912A512}" srcId="{199DDB87-F41B-4EED-A526-A11ACF652F5D}" destId="{C029F7C2-43AC-4FEB-B65D-B6920B72EB28}" srcOrd="3" destOrd="0" parTransId="{E07A02CB-AB00-4DC7-B718-722B9075510A}" sibTransId="{DBE7F197-56C4-4052-86A6-C767812D22FA}"/>
    <dgm:cxn modelId="{6FB41622-F18C-4372-AA98-C310E857DCDB}" type="presOf" srcId="{C029F7C2-43AC-4FEB-B65D-B6920B72EB28}" destId="{38D73DA5-049C-499D-9CBA-FFFC1D980ED1}" srcOrd="0" destOrd="0" presId="urn:microsoft.com/office/officeart/2005/8/layout/list1"/>
    <dgm:cxn modelId="{C57DC253-A1EA-4F60-B181-63960F52B0AA}" srcId="{199DDB87-F41B-4EED-A526-A11ACF652F5D}" destId="{EAD253D8-8E17-410B-81FB-8B012B881A22}" srcOrd="2" destOrd="0" parTransId="{CE9B9B2E-0FBF-4796-BA13-E2EBBA10CE03}" sibTransId="{3F8979EA-D725-43BB-96B6-60B48935B122}"/>
    <dgm:cxn modelId="{0A887201-ECB1-42A1-9613-46C4F9DC6767}" type="presParOf" srcId="{AA14D40B-6303-46FF-9FD3-4AA35C89BCB6}" destId="{8C6E4DB4-A12C-4998-BFD7-E065E9FED195}" srcOrd="0" destOrd="0" presId="urn:microsoft.com/office/officeart/2005/8/layout/list1"/>
    <dgm:cxn modelId="{F10FDDC5-78A7-4FBC-821A-A8A206CEDC17}" type="presParOf" srcId="{8C6E4DB4-A12C-4998-BFD7-E065E9FED195}" destId="{DA8F8B37-246C-49A1-BFCA-E3D3EE8ACD6A}" srcOrd="0" destOrd="0" presId="urn:microsoft.com/office/officeart/2005/8/layout/list1"/>
    <dgm:cxn modelId="{3430F3D6-DB1E-416B-BCA3-B7BD93D071A3}" type="presParOf" srcId="{8C6E4DB4-A12C-4998-BFD7-E065E9FED195}" destId="{A3088637-D142-4080-BFD5-9EAA5173CC8A}" srcOrd="1" destOrd="0" presId="urn:microsoft.com/office/officeart/2005/8/layout/list1"/>
    <dgm:cxn modelId="{A3492F4F-EACD-4005-A90C-CD2A1E170752}" type="presParOf" srcId="{AA14D40B-6303-46FF-9FD3-4AA35C89BCB6}" destId="{71FA5F2E-A86D-4F54-93BE-5EE8568B1374}" srcOrd="1" destOrd="0" presId="urn:microsoft.com/office/officeart/2005/8/layout/list1"/>
    <dgm:cxn modelId="{89E0735D-CCA9-4D6C-ACED-5E95398C9562}" type="presParOf" srcId="{AA14D40B-6303-46FF-9FD3-4AA35C89BCB6}" destId="{448FAD6D-FCAE-4274-998C-8BB4A1202D12}" srcOrd="2" destOrd="0" presId="urn:microsoft.com/office/officeart/2005/8/layout/list1"/>
    <dgm:cxn modelId="{0C6AD0A9-596B-4A63-BF82-A4ACC5198428}" type="presParOf" srcId="{AA14D40B-6303-46FF-9FD3-4AA35C89BCB6}" destId="{E08A31A6-60C9-4C38-9CD4-AE22F50E15F9}" srcOrd="3" destOrd="0" presId="urn:microsoft.com/office/officeart/2005/8/layout/list1"/>
    <dgm:cxn modelId="{C91A31D1-42FF-49FD-9470-9B40D3D01442}" type="presParOf" srcId="{AA14D40B-6303-46FF-9FD3-4AA35C89BCB6}" destId="{E37CAE58-4EF4-4F9C-8194-0D96F8A6CC21}" srcOrd="4" destOrd="0" presId="urn:microsoft.com/office/officeart/2005/8/layout/list1"/>
    <dgm:cxn modelId="{81309201-7832-45EC-8E9A-837A11774386}" type="presParOf" srcId="{E37CAE58-4EF4-4F9C-8194-0D96F8A6CC21}" destId="{0E62CF29-F44F-4894-B925-A6D3952247D6}" srcOrd="0" destOrd="0" presId="urn:microsoft.com/office/officeart/2005/8/layout/list1"/>
    <dgm:cxn modelId="{80D533C8-C202-4B35-B52E-ED4A3237FB78}" type="presParOf" srcId="{E37CAE58-4EF4-4F9C-8194-0D96F8A6CC21}" destId="{63EE1B39-3E42-49BE-B9EB-B9485027AAAB}" srcOrd="1" destOrd="0" presId="urn:microsoft.com/office/officeart/2005/8/layout/list1"/>
    <dgm:cxn modelId="{9655B18B-AE93-48C7-8DE0-16E9C064EA91}" type="presParOf" srcId="{AA14D40B-6303-46FF-9FD3-4AA35C89BCB6}" destId="{8851F6B7-F059-43FC-B64E-3BF8CC6BDEE8}" srcOrd="5" destOrd="0" presId="urn:microsoft.com/office/officeart/2005/8/layout/list1"/>
    <dgm:cxn modelId="{84BACE67-2E2D-4458-AFDA-AE5AC809A220}" type="presParOf" srcId="{AA14D40B-6303-46FF-9FD3-4AA35C89BCB6}" destId="{CB28FD5A-2B1F-4137-A07A-83BC70E09785}" srcOrd="6" destOrd="0" presId="urn:microsoft.com/office/officeart/2005/8/layout/list1"/>
    <dgm:cxn modelId="{7E14D42F-13EB-46A7-A4D0-66DCE85A052F}" type="presParOf" srcId="{AA14D40B-6303-46FF-9FD3-4AA35C89BCB6}" destId="{9389AC63-BBC8-44C4-B480-CFB11178565F}" srcOrd="7" destOrd="0" presId="urn:microsoft.com/office/officeart/2005/8/layout/list1"/>
    <dgm:cxn modelId="{8881DDD7-6328-4243-AF53-F575E6ACC973}" type="presParOf" srcId="{AA14D40B-6303-46FF-9FD3-4AA35C89BCB6}" destId="{206A571A-D51C-41C0-B379-2EC7212EAEA2}" srcOrd="8" destOrd="0" presId="urn:microsoft.com/office/officeart/2005/8/layout/list1"/>
    <dgm:cxn modelId="{A889F7B6-2886-4D41-BD6B-3F84A474D441}" type="presParOf" srcId="{206A571A-D51C-41C0-B379-2EC7212EAEA2}" destId="{5FF4EE54-2ECE-4F64-A2FF-0F4FFF2D9D43}" srcOrd="0" destOrd="0" presId="urn:microsoft.com/office/officeart/2005/8/layout/list1"/>
    <dgm:cxn modelId="{F8ACEA4F-34D1-4547-8BFF-655897FA6C27}" type="presParOf" srcId="{206A571A-D51C-41C0-B379-2EC7212EAEA2}" destId="{0637E33A-6D24-4D23-B8C6-55262F388029}" srcOrd="1" destOrd="0" presId="urn:microsoft.com/office/officeart/2005/8/layout/list1"/>
    <dgm:cxn modelId="{C5A72C65-2B3E-4E97-A32D-CE578FECEDF0}" type="presParOf" srcId="{AA14D40B-6303-46FF-9FD3-4AA35C89BCB6}" destId="{E5A9CC2C-4672-45F3-A86E-B3EB1695A30F}" srcOrd="9" destOrd="0" presId="urn:microsoft.com/office/officeart/2005/8/layout/list1"/>
    <dgm:cxn modelId="{44F15FE1-A8E7-4939-B651-5DCBC15DACA7}" type="presParOf" srcId="{AA14D40B-6303-46FF-9FD3-4AA35C89BCB6}" destId="{0B90F9F1-8876-4F43-BBC7-3F4424077CC2}" srcOrd="10" destOrd="0" presId="urn:microsoft.com/office/officeart/2005/8/layout/list1"/>
    <dgm:cxn modelId="{8F2467D0-2889-43B3-A31E-EBA22D6A9BE4}" type="presParOf" srcId="{AA14D40B-6303-46FF-9FD3-4AA35C89BCB6}" destId="{BCDA26D5-9ABD-4F69-AF34-326523FF9A7D}" srcOrd="11" destOrd="0" presId="urn:microsoft.com/office/officeart/2005/8/layout/list1"/>
    <dgm:cxn modelId="{C74C8D47-203B-4AF3-B9CF-193D29AE1229}" type="presParOf" srcId="{AA14D40B-6303-46FF-9FD3-4AA35C89BCB6}" destId="{F7FA9D28-EFDE-48CD-8AA7-E5FFA3DF5458}" srcOrd="12" destOrd="0" presId="urn:microsoft.com/office/officeart/2005/8/layout/list1"/>
    <dgm:cxn modelId="{5FCB2B96-241E-4E79-9D90-572538801F6E}" type="presParOf" srcId="{F7FA9D28-EFDE-48CD-8AA7-E5FFA3DF5458}" destId="{38D73DA5-049C-499D-9CBA-FFFC1D980ED1}" srcOrd="0" destOrd="0" presId="urn:microsoft.com/office/officeart/2005/8/layout/list1"/>
    <dgm:cxn modelId="{B4415160-8C97-4108-9746-18D8BC1F9C43}" type="presParOf" srcId="{F7FA9D28-EFDE-48CD-8AA7-E5FFA3DF5458}" destId="{12BCFE33-5EFB-42FC-81A2-E7A8E9989836}" srcOrd="1" destOrd="0" presId="urn:microsoft.com/office/officeart/2005/8/layout/list1"/>
    <dgm:cxn modelId="{1363446A-DA58-4759-BA29-AC2BCF589B97}" type="presParOf" srcId="{AA14D40B-6303-46FF-9FD3-4AA35C89BCB6}" destId="{0E8FD123-758F-4625-A5B7-662275D37CAD}" srcOrd="13" destOrd="0" presId="urn:microsoft.com/office/officeart/2005/8/layout/list1"/>
    <dgm:cxn modelId="{B18E2AFA-C588-4A9B-82B9-09780C14A4D9}" type="presParOf" srcId="{AA14D40B-6303-46FF-9FD3-4AA35C89BCB6}" destId="{591D8A4E-0911-4CDE-8123-5E712F4F06F7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16E4430D-3377-49BC-8CA3-9F6B43F82D2D}" type="doc">
      <dgm:prSet loTypeId="urn:microsoft.com/office/officeart/2005/8/layout/radial3" loCatId="cycle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zh-CN" altLang="en-US"/>
        </a:p>
      </dgm:t>
    </dgm:pt>
    <dgm:pt modelId="{DD920D87-A788-498E-A013-6ADD3EB85145}">
      <dgm:prSet phldrT="[文本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zh-CN" altLang="en-US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云计算</a:t>
          </a:r>
          <a:endParaRPr lang="en-US" altLang="zh-CN" sz="32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zh-CN" altLang="en-US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中心</a:t>
          </a:r>
          <a:endParaRPr lang="zh-CN" altLang="en-US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69132161-4360-438E-ADD7-C94D03D13956}" type="parTrans" cxnId="{8DE163DE-6AD7-4B5F-AE71-4ED626A4CC7C}">
      <dgm:prSet/>
      <dgm:spPr/>
      <dgm:t>
        <a:bodyPr/>
        <a:lstStyle/>
        <a:p>
          <a:endParaRPr lang="zh-CN" altLang="en-US" sz="2000">
            <a:latin typeface="微软雅黑" pitchFamily="34" charset="-122"/>
            <a:ea typeface="微软雅黑" pitchFamily="34" charset="-122"/>
          </a:endParaRPr>
        </a:p>
      </dgm:t>
    </dgm:pt>
    <dgm:pt modelId="{C7AD11E5-A6D2-4603-B0C1-F5E7AC694AD5}" type="sibTrans" cxnId="{8DE163DE-6AD7-4B5F-AE71-4ED626A4CC7C}">
      <dgm:prSet/>
      <dgm:spPr/>
      <dgm:t>
        <a:bodyPr/>
        <a:lstStyle/>
        <a:p>
          <a:endParaRPr lang="zh-CN" altLang="en-US" sz="2000">
            <a:latin typeface="微软雅黑" pitchFamily="34" charset="-122"/>
            <a:ea typeface="微软雅黑" pitchFamily="34" charset="-122"/>
          </a:endParaRPr>
        </a:p>
      </dgm:t>
    </dgm:pt>
    <dgm:pt modelId="{322BD13A-9B41-4688-B07A-19741DA98248}">
      <dgm:prSet phldrT="[文本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CN" altLang="en-US" sz="1600" b="1" dirty="0" smtClean="0">
              <a:latin typeface="微软雅黑" pitchFamily="34" charset="-122"/>
              <a:ea typeface="微软雅黑" pitchFamily="34" charset="-122"/>
            </a:rPr>
            <a:t>统一数据标准</a:t>
          </a:r>
          <a:endParaRPr lang="zh-CN" altLang="en-US" sz="1600" b="1" dirty="0">
            <a:latin typeface="微软雅黑" pitchFamily="34" charset="-122"/>
            <a:ea typeface="微软雅黑" pitchFamily="34" charset="-122"/>
          </a:endParaRPr>
        </a:p>
      </dgm:t>
    </dgm:pt>
    <dgm:pt modelId="{09949EE8-4565-487B-9690-A08361AD9DB0}" type="parTrans" cxnId="{B9C7887B-1FD5-41A6-BE10-AF089B67E1DA}">
      <dgm:prSet/>
      <dgm:spPr/>
      <dgm:t>
        <a:bodyPr/>
        <a:lstStyle/>
        <a:p>
          <a:endParaRPr lang="zh-CN" altLang="en-US" sz="2000">
            <a:latin typeface="微软雅黑" pitchFamily="34" charset="-122"/>
            <a:ea typeface="微软雅黑" pitchFamily="34" charset="-122"/>
          </a:endParaRPr>
        </a:p>
      </dgm:t>
    </dgm:pt>
    <dgm:pt modelId="{967F4D75-FE52-4829-8858-7151EC72E384}" type="sibTrans" cxnId="{B9C7887B-1FD5-41A6-BE10-AF089B67E1DA}">
      <dgm:prSet/>
      <dgm:spPr/>
      <dgm:t>
        <a:bodyPr/>
        <a:lstStyle/>
        <a:p>
          <a:endParaRPr lang="zh-CN" altLang="en-US" sz="2000">
            <a:latin typeface="微软雅黑" pitchFamily="34" charset="-122"/>
            <a:ea typeface="微软雅黑" pitchFamily="34" charset="-122"/>
          </a:endParaRPr>
        </a:p>
      </dgm:t>
    </dgm:pt>
    <dgm:pt modelId="{9F58C92E-0DCD-460E-B826-ED673C312884}">
      <dgm:prSet phldrT="[文本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CN" altLang="en-US" sz="1600" b="1" dirty="0" smtClean="0">
              <a:latin typeface="微软雅黑" pitchFamily="34" charset="-122"/>
              <a:ea typeface="微软雅黑" pitchFamily="34" charset="-122"/>
            </a:rPr>
            <a:t>统一基础信息</a:t>
          </a:r>
          <a:endParaRPr lang="zh-CN" altLang="en-US" sz="1600" b="1" dirty="0">
            <a:latin typeface="微软雅黑" pitchFamily="34" charset="-122"/>
            <a:ea typeface="微软雅黑" pitchFamily="34" charset="-122"/>
          </a:endParaRPr>
        </a:p>
      </dgm:t>
    </dgm:pt>
    <dgm:pt modelId="{D737C86D-5313-47F4-9BE7-2204C9C39FE4}" type="parTrans" cxnId="{EEE7B3B5-DC40-47DE-8624-7C4B120980D6}">
      <dgm:prSet/>
      <dgm:spPr/>
      <dgm:t>
        <a:bodyPr/>
        <a:lstStyle/>
        <a:p>
          <a:endParaRPr lang="zh-CN" altLang="en-US" sz="2000">
            <a:latin typeface="微软雅黑" pitchFamily="34" charset="-122"/>
            <a:ea typeface="微软雅黑" pitchFamily="34" charset="-122"/>
          </a:endParaRPr>
        </a:p>
      </dgm:t>
    </dgm:pt>
    <dgm:pt modelId="{579C5540-5C73-4E95-95F9-7B75AB52E15A}" type="sibTrans" cxnId="{EEE7B3B5-DC40-47DE-8624-7C4B120980D6}">
      <dgm:prSet/>
      <dgm:spPr/>
      <dgm:t>
        <a:bodyPr/>
        <a:lstStyle/>
        <a:p>
          <a:endParaRPr lang="zh-CN" altLang="en-US" sz="2000">
            <a:latin typeface="微软雅黑" pitchFamily="34" charset="-122"/>
            <a:ea typeface="微软雅黑" pitchFamily="34" charset="-122"/>
          </a:endParaRPr>
        </a:p>
      </dgm:t>
    </dgm:pt>
    <dgm:pt modelId="{F3758A1B-546D-4328-B77C-5C01977FE876}">
      <dgm:prSet phldrT="[文本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CN" altLang="en-US" sz="1600" b="1" dirty="0" smtClean="0">
              <a:latin typeface="微软雅黑" pitchFamily="34" charset="-122"/>
              <a:ea typeface="微软雅黑" pitchFamily="34" charset="-122"/>
            </a:rPr>
            <a:t>统一地理信息</a:t>
          </a:r>
          <a:endParaRPr lang="zh-CN" altLang="en-US" sz="1600" b="1" dirty="0">
            <a:latin typeface="微软雅黑" pitchFamily="34" charset="-122"/>
            <a:ea typeface="微软雅黑" pitchFamily="34" charset="-122"/>
          </a:endParaRPr>
        </a:p>
      </dgm:t>
    </dgm:pt>
    <dgm:pt modelId="{A79CEEE6-F68C-46E5-A9AF-54641331ADEA}" type="parTrans" cxnId="{43E4B21B-D04E-457E-9072-8A7A32A53215}">
      <dgm:prSet/>
      <dgm:spPr/>
      <dgm:t>
        <a:bodyPr/>
        <a:lstStyle/>
        <a:p>
          <a:endParaRPr lang="zh-CN" altLang="en-US" sz="2000">
            <a:latin typeface="微软雅黑" pitchFamily="34" charset="-122"/>
            <a:ea typeface="微软雅黑" pitchFamily="34" charset="-122"/>
          </a:endParaRPr>
        </a:p>
      </dgm:t>
    </dgm:pt>
    <dgm:pt modelId="{A52F7E99-D531-4250-B28C-6261C68C97C0}" type="sibTrans" cxnId="{43E4B21B-D04E-457E-9072-8A7A32A53215}">
      <dgm:prSet/>
      <dgm:spPr/>
      <dgm:t>
        <a:bodyPr/>
        <a:lstStyle/>
        <a:p>
          <a:endParaRPr lang="zh-CN" altLang="en-US" sz="2000">
            <a:latin typeface="微软雅黑" pitchFamily="34" charset="-122"/>
            <a:ea typeface="微软雅黑" pitchFamily="34" charset="-122"/>
          </a:endParaRPr>
        </a:p>
      </dgm:t>
    </dgm:pt>
    <dgm:pt modelId="{83DEDF31-4F00-46D1-B708-F95A26499F8D}">
      <dgm:prSet phldrT="[文本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CN" altLang="en-US" sz="1600" b="1" dirty="0" smtClean="0">
              <a:latin typeface="微软雅黑" pitchFamily="34" charset="-122"/>
              <a:ea typeface="微软雅黑" pitchFamily="34" charset="-122"/>
            </a:rPr>
            <a:t>统一交换接口</a:t>
          </a:r>
          <a:endParaRPr lang="zh-CN" altLang="en-US" sz="1600" b="1" dirty="0">
            <a:latin typeface="微软雅黑" pitchFamily="34" charset="-122"/>
            <a:ea typeface="微软雅黑" pitchFamily="34" charset="-122"/>
          </a:endParaRPr>
        </a:p>
      </dgm:t>
    </dgm:pt>
    <dgm:pt modelId="{C1A21729-4C18-4031-99EB-1F336CEA1264}" type="parTrans" cxnId="{8F5CDBB1-EDA6-4AB7-BBDC-9399CAA8249F}">
      <dgm:prSet/>
      <dgm:spPr/>
      <dgm:t>
        <a:bodyPr/>
        <a:lstStyle/>
        <a:p>
          <a:endParaRPr lang="zh-CN" altLang="en-US" sz="2000">
            <a:latin typeface="微软雅黑" pitchFamily="34" charset="-122"/>
            <a:ea typeface="微软雅黑" pitchFamily="34" charset="-122"/>
          </a:endParaRPr>
        </a:p>
      </dgm:t>
    </dgm:pt>
    <dgm:pt modelId="{30BC1EFC-A72A-4FE1-8771-4AA58AA5CFA6}" type="sibTrans" cxnId="{8F5CDBB1-EDA6-4AB7-BBDC-9399CAA8249F}">
      <dgm:prSet/>
      <dgm:spPr/>
      <dgm:t>
        <a:bodyPr/>
        <a:lstStyle/>
        <a:p>
          <a:endParaRPr lang="zh-CN" altLang="en-US" sz="2000">
            <a:latin typeface="微软雅黑" pitchFamily="34" charset="-122"/>
            <a:ea typeface="微软雅黑" pitchFamily="34" charset="-122"/>
          </a:endParaRPr>
        </a:p>
      </dgm:t>
    </dgm:pt>
    <dgm:pt modelId="{75348281-047C-4B2E-890E-2A32F8DAD31F}">
      <dgm:prSet phldrT="[文本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CN" altLang="en-US" sz="1600" b="1" dirty="0" smtClean="0">
              <a:latin typeface="微软雅黑" pitchFamily="34" charset="-122"/>
              <a:ea typeface="微软雅黑" pitchFamily="34" charset="-122"/>
            </a:rPr>
            <a:t>统一技术平台</a:t>
          </a:r>
          <a:endParaRPr lang="zh-CN" altLang="en-US" sz="1600" b="1" dirty="0">
            <a:latin typeface="微软雅黑" pitchFamily="34" charset="-122"/>
            <a:ea typeface="微软雅黑" pitchFamily="34" charset="-122"/>
          </a:endParaRPr>
        </a:p>
      </dgm:t>
    </dgm:pt>
    <dgm:pt modelId="{38BA6DEC-157F-4473-A0C5-D03D682BFE7A}" type="parTrans" cxnId="{05DF1A22-7396-489E-86D3-C75A53305D2C}">
      <dgm:prSet/>
      <dgm:spPr/>
      <dgm:t>
        <a:bodyPr/>
        <a:lstStyle/>
        <a:p>
          <a:endParaRPr lang="zh-CN" altLang="en-US" sz="2000">
            <a:latin typeface="微软雅黑" pitchFamily="34" charset="-122"/>
            <a:ea typeface="微软雅黑" pitchFamily="34" charset="-122"/>
          </a:endParaRPr>
        </a:p>
      </dgm:t>
    </dgm:pt>
    <dgm:pt modelId="{ED1AB093-7AFA-4AE0-893A-E9A809306258}" type="sibTrans" cxnId="{05DF1A22-7396-489E-86D3-C75A53305D2C}">
      <dgm:prSet/>
      <dgm:spPr/>
      <dgm:t>
        <a:bodyPr/>
        <a:lstStyle/>
        <a:p>
          <a:endParaRPr lang="zh-CN" altLang="en-US" sz="2000">
            <a:latin typeface="微软雅黑" pitchFamily="34" charset="-122"/>
            <a:ea typeface="微软雅黑" pitchFamily="34" charset="-122"/>
          </a:endParaRPr>
        </a:p>
      </dgm:t>
    </dgm:pt>
    <dgm:pt modelId="{E36E506D-957C-40FE-85C1-558F00C191E7}" type="pres">
      <dgm:prSet presAssocID="{16E4430D-3377-49BC-8CA3-9F6B43F82D2D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068FA7A-F466-4443-9CDF-D6D1639A13DE}" type="pres">
      <dgm:prSet presAssocID="{16E4430D-3377-49BC-8CA3-9F6B43F82D2D}" presName="radial" presStyleCnt="0">
        <dgm:presLayoutVars>
          <dgm:animLvl val="ctr"/>
        </dgm:presLayoutVars>
      </dgm:prSet>
      <dgm:spPr/>
    </dgm:pt>
    <dgm:pt modelId="{CE8F38D8-4FA8-481F-AD60-D794FC49BF06}" type="pres">
      <dgm:prSet presAssocID="{DD920D87-A788-498E-A013-6ADD3EB85145}" presName="centerShape" presStyleLbl="vennNode1" presStyleIdx="0" presStyleCnt="6"/>
      <dgm:spPr/>
      <dgm:t>
        <a:bodyPr/>
        <a:lstStyle/>
        <a:p>
          <a:endParaRPr lang="zh-CN" altLang="en-US"/>
        </a:p>
      </dgm:t>
    </dgm:pt>
    <dgm:pt modelId="{52337938-9459-4D2F-A6A1-0F6C629DB3C1}" type="pres">
      <dgm:prSet presAssocID="{322BD13A-9B41-4688-B07A-19741DA98248}" presName="node" presStyleLbl="venn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73567B0-A25E-44B5-BA16-380B0C2E4E02}" type="pres">
      <dgm:prSet presAssocID="{9F58C92E-0DCD-460E-B826-ED673C312884}" presName="node" presStyleLbl="venn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DA819AE-FF1A-4C03-A43C-D95A8A309F98}" type="pres">
      <dgm:prSet presAssocID="{F3758A1B-546D-4328-B77C-5C01977FE876}" presName="node" presStyleLbl="venn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797AA90-AC9E-4A8B-965A-875C452F6039}" type="pres">
      <dgm:prSet presAssocID="{83DEDF31-4F00-46D1-B708-F95A26499F8D}" presName="node" presStyleLbl="venn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BC82EB4-9922-41E0-8047-9D07F93B1F94}" type="pres">
      <dgm:prSet presAssocID="{75348281-047C-4B2E-890E-2A32F8DAD31F}" presName="node" presStyleLbl="venn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F89A7FC-79EA-4525-8042-3A94CED0CBEA}" type="presOf" srcId="{83DEDF31-4F00-46D1-B708-F95A26499F8D}" destId="{7797AA90-AC9E-4A8B-965A-875C452F6039}" srcOrd="0" destOrd="0" presId="urn:microsoft.com/office/officeart/2005/8/layout/radial3"/>
    <dgm:cxn modelId="{43E4B21B-D04E-457E-9072-8A7A32A53215}" srcId="{DD920D87-A788-498E-A013-6ADD3EB85145}" destId="{F3758A1B-546D-4328-B77C-5C01977FE876}" srcOrd="2" destOrd="0" parTransId="{A79CEEE6-F68C-46E5-A9AF-54641331ADEA}" sibTransId="{A52F7E99-D531-4250-B28C-6261C68C97C0}"/>
    <dgm:cxn modelId="{EEE7B3B5-DC40-47DE-8624-7C4B120980D6}" srcId="{DD920D87-A788-498E-A013-6ADD3EB85145}" destId="{9F58C92E-0DCD-460E-B826-ED673C312884}" srcOrd="1" destOrd="0" parTransId="{D737C86D-5313-47F4-9BE7-2204C9C39FE4}" sibTransId="{579C5540-5C73-4E95-95F9-7B75AB52E15A}"/>
    <dgm:cxn modelId="{27600CD7-58D0-4D31-99DE-93FDFE051B56}" type="presOf" srcId="{75348281-047C-4B2E-890E-2A32F8DAD31F}" destId="{FBC82EB4-9922-41E0-8047-9D07F93B1F94}" srcOrd="0" destOrd="0" presId="urn:microsoft.com/office/officeart/2005/8/layout/radial3"/>
    <dgm:cxn modelId="{84C2EFF7-7243-4851-8A12-A5E80887D4CB}" type="presOf" srcId="{16E4430D-3377-49BC-8CA3-9F6B43F82D2D}" destId="{E36E506D-957C-40FE-85C1-558F00C191E7}" srcOrd="0" destOrd="0" presId="urn:microsoft.com/office/officeart/2005/8/layout/radial3"/>
    <dgm:cxn modelId="{C7E8D79F-B99B-430B-8EE0-7B435811945A}" type="presOf" srcId="{F3758A1B-546D-4328-B77C-5C01977FE876}" destId="{BDA819AE-FF1A-4C03-A43C-D95A8A309F98}" srcOrd="0" destOrd="0" presId="urn:microsoft.com/office/officeart/2005/8/layout/radial3"/>
    <dgm:cxn modelId="{8DE163DE-6AD7-4B5F-AE71-4ED626A4CC7C}" srcId="{16E4430D-3377-49BC-8CA3-9F6B43F82D2D}" destId="{DD920D87-A788-498E-A013-6ADD3EB85145}" srcOrd="0" destOrd="0" parTransId="{69132161-4360-438E-ADD7-C94D03D13956}" sibTransId="{C7AD11E5-A6D2-4603-B0C1-F5E7AC694AD5}"/>
    <dgm:cxn modelId="{60B9172B-104C-4C0A-BFC6-FFC852D8F544}" type="presOf" srcId="{322BD13A-9B41-4688-B07A-19741DA98248}" destId="{52337938-9459-4D2F-A6A1-0F6C629DB3C1}" srcOrd="0" destOrd="0" presId="urn:microsoft.com/office/officeart/2005/8/layout/radial3"/>
    <dgm:cxn modelId="{05DF1A22-7396-489E-86D3-C75A53305D2C}" srcId="{DD920D87-A788-498E-A013-6ADD3EB85145}" destId="{75348281-047C-4B2E-890E-2A32F8DAD31F}" srcOrd="4" destOrd="0" parTransId="{38BA6DEC-157F-4473-A0C5-D03D682BFE7A}" sibTransId="{ED1AB093-7AFA-4AE0-893A-E9A809306258}"/>
    <dgm:cxn modelId="{FCB5A1DA-94B1-4581-898D-10348C92DF2F}" type="presOf" srcId="{9F58C92E-0DCD-460E-B826-ED673C312884}" destId="{E73567B0-A25E-44B5-BA16-380B0C2E4E02}" srcOrd="0" destOrd="0" presId="urn:microsoft.com/office/officeart/2005/8/layout/radial3"/>
    <dgm:cxn modelId="{B9C7887B-1FD5-41A6-BE10-AF089B67E1DA}" srcId="{DD920D87-A788-498E-A013-6ADD3EB85145}" destId="{322BD13A-9B41-4688-B07A-19741DA98248}" srcOrd="0" destOrd="0" parTransId="{09949EE8-4565-487B-9690-A08361AD9DB0}" sibTransId="{967F4D75-FE52-4829-8858-7151EC72E384}"/>
    <dgm:cxn modelId="{8F5CDBB1-EDA6-4AB7-BBDC-9399CAA8249F}" srcId="{DD920D87-A788-498E-A013-6ADD3EB85145}" destId="{83DEDF31-4F00-46D1-B708-F95A26499F8D}" srcOrd="3" destOrd="0" parTransId="{C1A21729-4C18-4031-99EB-1F336CEA1264}" sibTransId="{30BC1EFC-A72A-4FE1-8771-4AA58AA5CFA6}"/>
    <dgm:cxn modelId="{B2822D5A-32FA-4D66-9A51-631C8AC8FF71}" type="presOf" srcId="{DD920D87-A788-498E-A013-6ADD3EB85145}" destId="{CE8F38D8-4FA8-481F-AD60-D794FC49BF06}" srcOrd="0" destOrd="0" presId="urn:microsoft.com/office/officeart/2005/8/layout/radial3"/>
    <dgm:cxn modelId="{29DA5946-B2A8-494B-BD17-9869BF7DCC9E}" type="presParOf" srcId="{E36E506D-957C-40FE-85C1-558F00C191E7}" destId="{A068FA7A-F466-4443-9CDF-D6D1639A13DE}" srcOrd="0" destOrd="0" presId="urn:microsoft.com/office/officeart/2005/8/layout/radial3"/>
    <dgm:cxn modelId="{96CBD0E9-40F5-4DB4-A5D1-9A029A072F00}" type="presParOf" srcId="{A068FA7A-F466-4443-9CDF-D6D1639A13DE}" destId="{CE8F38D8-4FA8-481F-AD60-D794FC49BF06}" srcOrd="0" destOrd="0" presId="urn:microsoft.com/office/officeart/2005/8/layout/radial3"/>
    <dgm:cxn modelId="{1F278AC5-E72B-4433-9E5F-F3533A07200A}" type="presParOf" srcId="{A068FA7A-F466-4443-9CDF-D6D1639A13DE}" destId="{52337938-9459-4D2F-A6A1-0F6C629DB3C1}" srcOrd="1" destOrd="0" presId="urn:microsoft.com/office/officeart/2005/8/layout/radial3"/>
    <dgm:cxn modelId="{DA21EECF-7D53-45BA-AC05-520EBEEB6110}" type="presParOf" srcId="{A068FA7A-F466-4443-9CDF-D6D1639A13DE}" destId="{E73567B0-A25E-44B5-BA16-380B0C2E4E02}" srcOrd="2" destOrd="0" presId="urn:microsoft.com/office/officeart/2005/8/layout/radial3"/>
    <dgm:cxn modelId="{4B536AEC-BE9E-43B6-8C61-BAC1F8A2596F}" type="presParOf" srcId="{A068FA7A-F466-4443-9CDF-D6D1639A13DE}" destId="{BDA819AE-FF1A-4C03-A43C-D95A8A309F98}" srcOrd="3" destOrd="0" presId="urn:microsoft.com/office/officeart/2005/8/layout/radial3"/>
    <dgm:cxn modelId="{E39B88E0-1AA5-4266-8131-A57E30EEFED3}" type="presParOf" srcId="{A068FA7A-F466-4443-9CDF-D6D1639A13DE}" destId="{7797AA90-AC9E-4A8B-965A-875C452F6039}" srcOrd="4" destOrd="0" presId="urn:microsoft.com/office/officeart/2005/8/layout/radial3"/>
    <dgm:cxn modelId="{210C5AA5-56B2-4F0C-AFF3-C0BBFFB6CDC5}" type="presParOf" srcId="{A068FA7A-F466-4443-9CDF-D6D1639A13DE}" destId="{FBC82EB4-9922-41E0-8047-9D07F93B1F94}" srcOrd="5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B6F03C52-C707-4BE0-BDFF-28792DA2ED1C}" type="doc">
      <dgm:prSet loTypeId="urn:microsoft.com/office/officeart/2008/layout/VerticalCurvedList" loCatId="list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zh-CN" altLang="en-US"/>
        </a:p>
      </dgm:t>
    </dgm:pt>
    <dgm:pt modelId="{2AECC006-9950-4DAF-AA05-F50EE4E6C9D6}">
      <dgm:prSet phldrT="[文本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200" b="1" dirty="0" smtClean="0"/>
            <a:t>7.2.1</a:t>
          </a:r>
          <a:r>
            <a:rPr lang="zh-CN" altLang="en-US" sz="1200" b="1" dirty="0" smtClean="0"/>
            <a:t>智慧旅游总体架构</a:t>
          </a:r>
          <a:endParaRPr lang="zh-CN" altLang="en-US" sz="1200" b="1" dirty="0">
            <a:solidFill>
              <a:schemeClr val="tx1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CADFE4B1-1102-49EB-A6E5-CCE019B2A83E}" type="parTrans" cxnId="{8C696E29-67CD-4A2F-B589-B5F86BCECE15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0A70F14B-E1E5-4272-BC44-003F31436031}" type="sibTrans" cxnId="{8C696E29-67CD-4A2F-B589-B5F86BCECE15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9BD155FC-CAF2-4671-896E-37B86BFD1506}">
      <dgm:prSet phldrT="[文本]" custT="1"/>
      <dgm:spPr/>
      <dgm:t>
        <a:bodyPr/>
        <a:lstStyle/>
        <a:p>
          <a:r>
            <a:rPr lang="en-US" sz="1200" b="1" dirty="0" smtClean="0"/>
            <a:t>7.2.3</a:t>
          </a:r>
          <a:r>
            <a:rPr lang="zh-CN" altLang="en-US" sz="1200" b="1" dirty="0" smtClean="0"/>
            <a:t>智慧旅游网络层</a:t>
          </a:r>
          <a:endParaRPr lang="zh-CN" altLang="en-US" sz="1200" b="1" dirty="0"/>
        </a:p>
      </dgm:t>
    </dgm:pt>
    <dgm:pt modelId="{165D9FFC-2B81-4F54-82BD-EEA03AD175AC}" type="parTrans" cxnId="{70825495-E73E-44D9-A9EE-267736F970C9}">
      <dgm:prSet/>
      <dgm:spPr/>
      <dgm:t>
        <a:bodyPr/>
        <a:lstStyle/>
        <a:p>
          <a:endParaRPr lang="zh-CN" altLang="en-US" sz="1200"/>
        </a:p>
      </dgm:t>
    </dgm:pt>
    <dgm:pt modelId="{288443FD-1586-470B-9FC2-7E2970582C7B}" type="sibTrans" cxnId="{70825495-E73E-44D9-A9EE-267736F970C9}">
      <dgm:prSet/>
      <dgm:spPr/>
      <dgm:t>
        <a:bodyPr/>
        <a:lstStyle/>
        <a:p>
          <a:endParaRPr lang="zh-CN" altLang="en-US" sz="1200"/>
        </a:p>
      </dgm:t>
    </dgm:pt>
    <dgm:pt modelId="{4BE96416-3334-439B-835F-165D1C26021A}">
      <dgm:prSet phldrT="[文本]" custT="1"/>
      <dgm:spPr/>
      <dgm:t>
        <a:bodyPr/>
        <a:lstStyle/>
        <a:p>
          <a:r>
            <a:rPr lang="en-US" sz="1200" b="1" dirty="0" smtClean="0"/>
            <a:t>7.2.2</a:t>
          </a:r>
          <a:r>
            <a:rPr lang="zh-CN" altLang="en-US" sz="1200" b="1" dirty="0" smtClean="0"/>
            <a:t>智慧旅游感知层</a:t>
          </a:r>
          <a:endParaRPr lang="zh-CN" altLang="en-US" sz="1200" dirty="0">
            <a:latin typeface="微软雅黑" pitchFamily="34" charset="-122"/>
            <a:ea typeface="微软雅黑" pitchFamily="34" charset="-122"/>
          </a:endParaRPr>
        </a:p>
      </dgm:t>
    </dgm:pt>
    <dgm:pt modelId="{8AD0B7D6-5449-4D1B-AD2B-E5C82FD43FEF}" type="parTrans" cxnId="{08562A8D-F58D-4E77-BAAF-0041E74BD624}">
      <dgm:prSet/>
      <dgm:spPr/>
      <dgm:t>
        <a:bodyPr/>
        <a:lstStyle/>
        <a:p>
          <a:endParaRPr lang="zh-CN" altLang="en-US" sz="1200"/>
        </a:p>
      </dgm:t>
    </dgm:pt>
    <dgm:pt modelId="{FF7B5343-56C2-4E06-B17C-33A680FA8BFF}" type="sibTrans" cxnId="{08562A8D-F58D-4E77-BAAF-0041E74BD624}">
      <dgm:prSet/>
      <dgm:spPr/>
      <dgm:t>
        <a:bodyPr/>
        <a:lstStyle/>
        <a:p>
          <a:endParaRPr lang="zh-CN" altLang="en-US" sz="1200"/>
        </a:p>
      </dgm:t>
    </dgm:pt>
    <dgm:pt modelId="{9339F56F-FC94-4296-8ED1-F093CBFCD9A3}">
      <dgm:prSet phldrT="[文本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n-US" sz="1200" b="1" dirty="0" smtClean="0"/>
            <a:t>7.2.5</a:t>
          </a:r>
          <a:r>
            <a:rPr lang="zh-CN" altLang="en-US" sz="1200" b="1" dirty="0" smtClean="0"/>
            <a:t>智慧旅游应用服务层</a:t>
          </a:r>
          <a:endParaRPr lang="zh-CN" altLang="en-US" sz="1200" dirty="0">
            <a:latin typeface="微软雅黑" pitchFamily="34" charset="-122"/>
            <a:ea typeface="微软雅黑" pitchFamily="34" charset="-122"/>
          </a:endParaRPr>
        </a:p>
      </dgm:t>
    </dgm:pt>
    <dgm:pt modelId="{4B1F015F-EEAD-4050-BCC6-9BD1154DE2B6}" type="parTrans" cxnId="{B8ECB042-27C6-418D-898B-5B3892913A7D}">
      <dgm:prSet/>
      <dgm:spPr/>
      <dgm:t>
        <a:bodyPr/>
        <a:lstStyle/>
        <a:p>
          <a:endParaRPr lang="zh-CN" altLang="en-US" sz="1200"/>
        </a:p>
      </dgm:t>
    </dgm:pt>
    <dgm:pt modelId="{7515C013-BBA9-486D-A244-4C3B96736CB7}" type="sibTrans" cxnId="{B8ECB042-27C6-418D-898B-5B3892913A7D}">
      <dgm:prSet/>
      <dgm:spPr/>
      <dgm:t>
        <a:bodyPr/>
        <a:lstStyle/>
        <a:p>
          <a:endParaRPr lang="zh-CN" altLang="en-US" sz="1200"/>
        </a:p>
      </dgm:t>
    </dgm:pt>
    <dgm:pt modelId="{792708AC-E85B-4957-86DE-D7B7CF1E63A7}">
      <dgm:prSet custT="1"/>
      <dgm:spPr/>
      <dgm:t>
        <a:bodyPr/>
        <a:lstStyle/>
        <a:p>
          <a:r>
            <a:rPr lang="en-US" sz="1200" b="1" dirty="0" smtClean="0"/>
            <a:t>7.2.4</a:t>
          </a:r>
          <a:r>
            <a:rPr lang="zh-CN" altLang="en-US" sz="1200" b="1" dirty="0" smtClean="0"/>
            <a:t>智慧旅游数据层</a:t>
          </a:r>
          <a:endParaRPr lang="zh-CN" altLang="en-US" sz="1200" b="1" dirty="0"/>
        </a:p>
      </dgm:t>
    </dgm:pt>
    <dgm:pt modelId="{43D7D19C-CBD1-475B-A1B4-5936135E3323}" type="parTrans" cxnId="{43B23B9C-14C8-4058-BD7E-FDF070A23577}">
      <dgm:prSet/>
      <dgm:spPr/>
      <dgm:t>
        <a:bodyPr/>
        <a:lstStyle/>
        <a:p>
          <a:endParaRPr lang="zh-CN" altLang="en-US" sz="1200"/>
        </a:p>
      </dgm:t>
    </dgm:pt>
    <dgm:pt modelId="{E03F4282-8565-4D2B-BA67-11AE6CCE73B7}" type="sibTrans" cxnId="{43B23B9C-14C8-4058-BD7E-FDF070A23577}">
      <dgm:prSet/>
      <dgm:spPr/>
      <dgm:t>
        <a:bodyPr/>
        <a:lstStyle/>
        <a:p>
          <a:endParaRPr lang="zh-CN" altLang="en-US" sz="1200"/>
        </a:p>
      </dgm:t>
    </dgm:pt>
    <dgm:pt modelId="{3C2FC6EB-DB02-4F37-AD98-DE9B388BA20D}">
      <dgm:prSet phldrT="[文本]" custT="1"/>
      <dgm:spPr/>
      <dgm:t>
        <a:bodyPr/>
        <a:lstStyle/>
        <a:p>
          <a:r>
            <a:rPr lang="en-US" altLang="zh-CN" sz="1200" b="1" dirty="0" smtClean="0"/>
            <a:t>7.2.6</a:t>
          </a:r>
          <a:r>
            <a:rPr lang="zh-CN" altLang="en-US" sz="1200" b="1" dirty="0" smtClean="0"/>
            <a:t>智慧旅游支撑体系</a:t>
          </a:r>
          <a:endParaRPr lang="zh-CN" altLang="en-US" sz="1200" b="1" dirty="0"/>
        </a:p>
      </dgm:t>
    </dgm:pt>
    <dgm:pt modelId="{C3F35727-3E7F-471B-9C29-1F1EDFBF535D}" type="parTrans" cxnId="{702F232B-DF5A-493A-910F-33F4BC445CE6}">
      <dgm:prSet/>
      <dgm:spPr/>
      <dgm:t>
        <a:bodyPr/>
        <a:lstStyle/>
        <a:p>
          <a:endParaRPr lang="zh-CN" altLang="en-US"/>
        </a:p>
      </dgm:t>
    </dgm:pt>
    <dgm:pt modelId="{2256759C-DABB-47E4-9315-280921DE0203}" type="sibTrans" cxnId="{702F232B-DF5A-493A-910F-33F4BC445CE6}">
      <dgm:prSet/>
      <dgm:spPr/>
      <dgm:t>
        <a:bodyPr/>
        <a:lstStyle/>
        <a:p>
          <a:endParaRPr lang="zh-CN" altLang="en-US"/>
        </a:p>
      </dgm:t>
    </dgm:pt>
    <dgm:pt modelId="{608A66B7-F2B9-4664-A85D-6D1633F75417}" type="pres">
      <dgm:prSet presAssocID="{B6F03C52-C707-4BE0-BDFF-28792DA2ED1C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EDA69053-F4FF-4DE1-9F9A-135D5ACDFBCB}" type="pres">
      <dgm:prSet presAssocID="{B6F03C52-C707-4BE0-BDFF-28792DA2ED1C}" presName="Name1" presStyleCnt="0"/>
      <dgm:spPr/>
    </dgm:pt>
    <dgm:pt modelId="{1CDA77D5-8DAB-40F8-BB5C-FB140E792BE7}" type="pres">
      <dgm:prSet presAssocID="{B6F03C52-C707-4BE0-BDFF-28792DA2ED1C}" presName="cycle" presStyleCnt="0"/>
      <dgm:spPr/>
    </dgm:pt>
    <dgm:pt modelId="{E2525ABE-E76F-4409-B391-6D438E1A6B41}" type="pres">
      <dgm:prSet presAssocID="{B6F03C52-C707-4BE0-BDFF-28792DA2ED1C}" presName="srcNode" presStyleLbl="node1" presStyleIdx="0" presStyleCnt="6"/>
      <dgm:spPr/>
    </dgm:pt>
    <dgm:pt modelId="{9604E8C7-4164-4889-9405-51D19B6903FE}" type="pres">
      <dgm:prSet presAssocID="{B6F03C52-C707-4BE0-BDFF-28792DA2ED1C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3DF7F996-BC45-456F-BE11-9BA8CEEB805A}" type="pres">
      <dgm:prSet presAssocID="{B6F03C52-C707-4BE0-BDFF-28792DA2ED1C}" presName="extraNode" presStyleLbl="node1" presStyleIdx="0" presStyleCnt="6"/>
      <dgm:spPr/>
    </dgm:pt>
    <dgm:pt modelId="{37A7347C-D5C8-4D9F-8CC4-75EE98D9F866}" type="pres">
      <dgm:prSet presAssocID="{B6F03C52-C707-4BE0-BDFF-28792DA2ED1C}" presName="dstNode" presStyleLbl="node1" presStyleIdx="0" presStyleCnt="6"/>
      <dgm:spPr/>
    </dgm:pt>
    <dgm:pt modelId="{2912F376-A36D-4567-8887-2A14A8ED7DB5}" type="pres">
      <dgm:prSet presAssocID="{2AECC006-9950-4DAF-AA05-F50EE4E6C9D6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DF04C5-B2BB-4ABD-8B30-E68672CE90C4}" type="pres">
      <dgm:prSet presAssocID="{2AECC006-9950-4DAF-AA05-F50EE4E6C9D6}" presName="accent_1" presStyleCnt="0"/>
      <dgm:spPr/>
    </dgm:pt>
    <dgm:pt modelId="{E3BD345B-3D9E-4C33-92B4-D234CE708B1D}" type="pres">
      <dgm:prSet presAssocID="{2AECC006-9950-4DAF-AA05-F50EE4E6C9D6}" presName="accentRepeatNode" presStyleLbl="solidFgAcc1" presStyleIdx="0" presStyleCnt="6"/>
      <dgm:spPr>
        <a:gradFill flip="none" rotWithShape="0">
          <a:gsLst>
            <a:gs pos="0">
              <a:schemeClr val="accent6">
                <a:lumMod val="75000"/>
                <a:shade val="30000"/>
                <a:satMod val="115000"/>
              </a:schemeClr>
            </a:gs>
            <a:gs pos="50000">
              <a:schemeClr val="accent6">
                <a:lumMod val="75000"/>
                <a:shade val="67500"/>
                <a:satMod val="115000"/>
              </a:schemeClr>
            </a:gs>
            <a:gs pos="100000">
              <a:schemeClr val="accent6">
                <a:lumMod val="75000"/>
                <a:shade val="100000"/>
                <a:satMod val="115000"/>
              </a:schemeClr>
            </a:gs>
          </a:gsLst>
          <a:lin ang="2700000" scaled="1"/>
          <a:tileRect/>
        </a:gra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endParaRPr lang="zh-CN" altLang="en-US"/>
        </a:p>
      </dgm:t>
    </dgm:pt>
    <dgm:pt modelId="{AEC35846-CCB4-483E-992F-A10B7854DA0D}" type="pres">
      <dgm:prSet presAssocID="{4BE96416-3334-439B-835F-165D1C26021A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4884258-F2FB-4C28-AD54-F84AAA35460E}" type="pres">
      <dgm:prSet presAssocID="{4BE96416-3334-439B-835F-165D1C26021A}" presName="accent_2" presStyleCnt="0"/>
      <dgm:spPr/>
    </dgm:pt>
    <dgm:pt modelId="{09595B5F-082A-41A4-8E3D-81B292A2B172}" type="pres">
      <dgm:prSet presAssocID="{4BE96416-3334-439B-835F-165D1C26021A}" presName="accentRepeatNode" presStyleLbl="solidFgAcc1" presStyleIdx="1" presStyleCnt="6"/>
      <dgm:spPr/>
    </dgm:pt>
    <dgm:pt modelId="{975FF5D9-522E-4163-AC69-06C2034DDFA0}" type="pres">
      <dgm:prSet presAssocID="{9BD155FC-CAF2-4671-896E-37B86BFD1506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DD59800-D289-4BA1-A7EA-A04619041C27}" type="pres">
      <dgm:prSet presAssocID="{9BD155FC-CAF2-4671-896E-37B86BFD1506}" presName="accent_3" presStyleCnt="0"/>
      <dgm:spPr/>
    </dgm:pt>
    <dgm:pt modelId="{2AF4FE95-F895-4AD4-9D61-8FCE982DCB0A}" type="pres">
      <dgm:prSet presAssocID="{9BD155FC-CAF2-4671-896E-37B86BFD1506}" presName="accentRepeatNode" presStyleLbl="solidFgAcc1" presStyleIdx="2" presStyleCnt="6"/>
      <dgm:spPr/>
    </dgm:pt>
    <dgm:pt modelId="{D29762C8-1AA6-4014-A1C1-F7057E21AB14}" type="pres">
      <dgm:prSet presAssocID="{792708AC-E85B-4957-86DE-D7B7CF1E63A7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ABACBF0-D006-444F-BBD6-D20E28767F3E}" type="pres">
      <dgm:prSet presAssocID="{792708AC-E85B-4957-86DE-D7B7CF1E63A7}" presName="accent_4" presStyleCnt="0"/>
      <dgm:spPr/>
    </dgm:pt>
    <dgm:pt modelId="{480CD28B-B825-4D21-A68A-078BD8CFB2C1}" type="pres">
      <dgm:prSet presAssocID="{792708AC-E85B-4957-86DE-D7B7CF1E63A7}" presName="accentRepeatNode" presStyleLbl="solidFgAcc1" presStyleIdx="3" presStyleCnt="6"/>
      <dgm:spPr/>
    </dgm:pt>
    <dgm:pt modelId="{92C05104-1017-48F8-A7C1-08EB8F38A491}" type="pres">
      <dgm:prSet presAssocID="{9339F56F-FC94-4296-8ED1-F093CBFCD9A3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80443FB-F8F4-4FCC-B903-CB60BB2F7E6D}" type="pres">
      <dgm:prSet presAssocID="{9339F56F-FC94-4296-8ED1-F093CBFCD9A3}" presName="accent_5" presStyleCnt="0"/>
      <dgm:spPr/>
    </dgm:pt>
    <dgm:pt modelId="{F60EBDC7-F9C7-49E1-A4F9-041150761709}" type="pres">
      <dgm:prSet presAssocID="{9339F56F-FC94-4296-8ED1-F093CBFCD9A3}" presName="accentRepeatNode" presStyleLbl="solidFgAcc1" presStyleIdx="4" presStyleCnt="6"/>
      <dgm:spPr/>
    </dgm:pt>
    <dgm:pt modelId="{F2FE1B6F-FAB6-430E-9098-ECE0B787D467}" type="pres">
      <dgm:prSet presAssocID="{3C2FC6EB-DB02-4F37-AD98-DE9B388BA20D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8942414-0830-4FB3-BE13-29FDB7D03AF6}" type="pres">
      <dgm:prSet presAssocID="{3C2FC6EB-DB02-4F37-AD98-DE9B388BA20D}" presName="accent_6" presStyleCnt="0"/>
      <dgm:spPr/>
    </dgm:pt>
    <dgm:pt modelId="{D7C20651-F4EB-4A0F-9274-A860FC0B50C3}" type="pres">
      <dgm:prSet presAssocID="{3C2FC6EB-DB02-4F37-AD98-DE9B388BA20D}" presName="accentRepeatNode" presStyleLbl="solidFgAcc1" presStyleIdx="5" presStyleCnt="6"/>
      <dgm:spPr/>
    </dgm:pt>
  </dgm:ptLst>
  <dgm:cxnLst>
    <dgm:cxn modelId="{813D7BB0-7991-4174-A722-3A4D32720536}" type="presOf" srcId="{3C2FC6EB-DB02-4F37-AD98-DE9B388BA20D}" destId="{F2FE1B6F-FAB6-430E-9098-ECE0B787D467}" srcOrd="0" destOrd="0" presId="urn:microsoft.com/office/officeart/2008/layout/VerticalCurvedList"/>
    <dgm:cxn modelId="{B8ECB042-27C6-418D-898B-5B3892913A7D}" srcId="{B6F03C52-C707-4BE0-BDFF-28792DA2ED1C}" destId="{9339F56F-FC94-4296-8ED1-F093CBFCD9A3}" srcOrd="4" destOrd="0" parTransId="{4B1F015F-EEAD-4050-BCC6-9BD1154DE2B6}" sibTransId="{7515C013-BBA9-486D-A244-4C3B96736CB7}"/>
    <dgm:cxn modelId="{3D86CD17-7780-4499-B42C-1935E148C535}" type="presOf" srcId="{792708AC-E85B-4957-86DE-D7B7CF1E63A7}" destId="{D29762C8-1AA6-4014-A1C1-F7057E21AB14}" srcOrd="0" destOrd="0" presId="urn:microsoft.com/office/officeart/2008/layout/VerticalCurvedList"/>
    <dgm:cxn modelId="{C55CD7BC-E752-4FB8-9F51-59895517DD7C}" type="presOf" srcId="{4BE96416-3334-439B-835F-165D1C26021A}" destId="{AEC35846-CCB4-483E-992F-A10B7854DA0D}" srcOrd="0" destOrd="0" presId="urn:microsoft.com/office/officeart/2008/layout/VerticalCurvedList"/>
    <dgm:cxn modelId="{ED773F39-8D5A-4142-8519-6786EC66F762}" type="presOf" srcId="{9339F56F-FC94-4296-8ED1-F093CBFCD9A3}" destId="{92C05104-1017-48F8-A7C1-08EB8F38A491}" srcOrd="0" destOrd="0" presId="urn:microsoft.com/office/officeart/2008/layout/VerticalCurvedList"/>
    <dgm:cxn modelId="{0355DD3B-C096-4E21-A5E1-C736F8609BCA}" type="presOf" srcId="{2AECC006-9950-4DAF-AA05-F50EE4E6C9D6}" destId="{2912F376-A36D-4567-8887-2A14A8ED7DB5}" srcOrd="0" destOrd="0" presId="urn:microsoft.com/office/officeart/2008/layout/VerticalCurvedList"/>
    <dgm:cxn modelId="{9040E4AA-1D69-410D-966B-CF6EF1AAD648}" type="presOf" srcId="{0A70F14B-E1E5-4272-BC44-003F31436031}" destId="{9604E8C7-4164-4889-9405-51D19B6903FE}" srcOrd="0" destOrd="0" presId="urn:microsoft.com/office/officeart/2008/layout/VerticalCurvedList"/>
    <dgm:cxn modelId="{8C696E29-67CD-4A2F-B589-B5F86BCECE15}" srcId="{B6F03C52-C707-4BE0-BDFF-28792DA2ED1C}" destId="{2AECC006-9950-4DAF-AA05-F50EE4E6C9D6}" srcOrd="0" destOrd="0" parTransId="{CADFE4B1-1102-49EB-A6E5-CCE019B2A83E}" sibTransId="{0A70F14B-E1E5-4272-BC44-003F31436031}"/>
    <dgm:cxn modelId="{84B01927-2A7F-40A1-A7D8-407E97AB08EE}" type="presOf" srcId="{B6F03C52-C707-4BE0-BDFF-28792DA2ED1C}" destId="{608A66B7-F2B9-4664-A85D-6D1633F75417}" srcOrd="0" destOrd="0" presId="urn:microsoft.com/office/officeart/2008/layout/VerticalCurvedList"/>
    <dgm:cxn modelId="{70825495-E73E-44D9-A9EE-267736F970C9}" srcId="{B6F03C52-C707-4BE0-BDFF-28792DA2ED1C}" destId="{9BD155FC-CAF2-4671-896E-37B86BFD1506}" srcOrd="2" destOrd="0" parTransId="{165D9FFC-2B81-4F54-82BD-EEA03AD175AC}" sibTransId="{288443FD-1586-470B-9FC2-7E2970582C7B}"/>
    <dgm:cxn modelId="{08562A8D-F58D-4E77-BAAF-0041E74BD624}" srcId="{B6F03C52-C707-4BE0-BDFF-28792DA2ED1C}" destId="{4BE96416-3334-439B-835F-165D1C26021A}" srcOrd="1" destOrd="0" parTransId="{8AD0B7D6-5449-4D1B-AD2B-E5C82FD43FEF}" sibTransId="{FF7B5343-56C2-4E06-B17C-33A680FA8BFF}"/>
    <dgm:cxn modelId="{1D0280D9-6903-4766-8A6F-2D70D388FB61}" type="presOf" srcId="{9BD155FC-CAF2-4671-896E-37B86BFD1506}" destId="{975FF5D9-522E-4163-AC69-06C2034DDFA0}" srcOrd="0" destOrd="0" presId="urn:microsoft.com/office/officeart/2008/layout/VerticalCurvedList"/>
    <dgm:cxn modelId="{702F232B-DF5A-493A-910F-33F4BC445CE6}" srcId="{B6F03C52-C707-4BE0-BDFF-28792DA2ED1C}" destId="{3C2FC6EB-DB02-4F37-AD98-DE9B388BA20D}" srcOrd="5" destOrd="0" parTransId="{C3F35727-3E7F-471B-9C29-1F1EDFBF535D}" sibTransId="{2256759C-DABB-47E4-9315-280921DE0203}"/>
    <dgm:cxn modelId="{43B23B9C-14C8-4058-BD7E-FDF070A23577}" srcId="{B6F03C52-C707-4BE0-BDFF-28792DA2ED1C}" destId="{792708AC-E85B-4957-86DE-D7B7CF1E63A7}" srcOrd="3" destOrd="0" parTransId="{43D7D19C-CBD1-475B-A1B4-5936135E3323}" sibTransId="{E03F4282-8565-4D2B-BA67-11AE6CCE73B7}"/>
    <dgm:cxn modelId="{413F2659-3BA7-407F-9FA4-6857A9A710BA}" type="presParOf" srcId="{608A66B7-F2B9-4664-A85D-6D1633F75417}" destId="{EDA69053-F4FF-4DE1-9F9A-135D5ACDFBCB}" srcOrd="0" destOrd="0" presId="urn:microsoft.com/office/officeart/2008/layout/VerticalCurvedList"/>
    <dgm:cxn modelId="{83A78885-3522-4C3F-BACB-1351A86E68E0}" type="presParOf" srcId="{EDA69053-F4FF-4DE1-9F9A-135D5ACDFBCB}" destId="{1CDA77D5-8DAB-40F8-BB5C-FB140E792BE7}" srcOrd="0" destOrd="0" presId="urn:microsoft.com/office/officeart/2008/layout/VerticalCurvedList"/>
    <dgm:cxn modelId="{36F0E13A-A128-4206-B009-2B4FA55F6F5E}" type="presParOf" srcId="{1CDA77D5-8DAB-40F8-BB5C-FB140E792BE7}" destId="{E2525ABE-E76F-4409-B391-6D438E1A6B41}" srcOrd="0" destOrd="0" presId="urn:microsoft.com/office/officeart/2008/layout/VerticalCurvedList"/>
    <dgm:cxn modelId="{07A8FC27-6776-4345-B1D0-D29867339A29}" type="presParOf" srcId="{1CDA77D5-8DAB-40F8-BB5C-FB140E792BE7}" destId="{9604E8C7-4164-4889-9405-51D19B6903FE}" srcOrd="1" destOrd="0" presId="urn:microsoft.com/office/officeart/2008/layout/VerticalCurvedList"/>
    <dgm:cxn modelId="{AE9C390D-2B6B-4C82-8E1C-269EFC0D0C55}" type="presParOf" srcId="{1CDA77D5-8DAB-40F8-BB5C-FB140E792BE7}" destId="{3DF7F996-BC45-456F-BE11-9BA8CEEB805A}" srcOrd="2" destOrd="0" presId="urn:microsoft.com/office/officeart/2008/layout/VerticalCurvedList"/>
    <dgm:cxn modelId="{9ED6214C-0298-4DE8-9BEF-76EA75F8DC8E}" type="presParOf" srcId="{1CDA77D5-8DAB-40F8-BB5C-FB140E792BE7}" destId="{37A7347C-D5C8-4D9F-8CC4-75EE98D9F866}" srcOrd="3" destOrd="0" presId="urn:microsoft.com/office/officeart/2008/layout/VerticalCurvedList"/>
    <dgm:cxn modelId="{E3914D33-E111-4E70-B5AA-5AB0F1B18CC1}" type="presParOf" srcId="{EDA69053-F4FF-4DE1-9F9A-135D5ACDFBCB}" destId="{2912F376-A36D-4567-8887-2A14A8ED7DB5}" srcOrd="1" destOrd="0" presId="urn:microsoft.com/office/officeart/2008/layout/VerticalCurvedList"/>
    <dgm:cxn modelId="{34F2D68A-946D-43B7-AAE6-2AFFC70C5570}" type="presParOf" srcId="{EDA69053-F4FF-4DE1-9F9A-135D5ACDFBCB}" destId="{2FDF04C5-B2BB-4ABD-8B30-E68672CE90C4}" srcOrd="2" destOrd="0" presId="urn:microsoft.com/office/officeart/2008/layout/VerticalCurvedList"/>
    <dgm:cxn modelId="{5B1DB6DC-1BFA-44CE-A268-A5CE25031F1A}" type="presParOf" srcId="{2FDF04C5-B2BB-4ABD-8B30-E68672CE90C4}" destId="{E3BD345B-3D9E-4C33-92B4-D234CE708B1D}" srcOrd="0" destOrd="0" presId="urn:microsoft.com/office/officeart/2008/layout/VerticalCurvedList"/>
    <dgm:cxn modelId="{A9D56EC5-78D6-440C-9746-CD3011A94AC8}" type="presParOf" srcId="{EDA69053-F4FF-4DE1-9F9A-135D5ACDFBCB}" destId="{AEC35846-CCB4-483E-992F-A10B7854DA0D}" srcOrd="3" destOrd="0" presId="urn:microsoft.com/office/officeart/2008/layout/VerticalCurvedList"/>
    <dgm:cxn modelId="{695BD517-4D4C-494E-9B58-A13EA9B68CAD}" type="presParOf" srcId="{EDA69053-F4FF-4DE1-9F9A-135D5ACDFBCB}" destId="{14884258-F2FB-4C28-AD54-F84AAA35460E}" srcOrd="4" destOrd="0" presId="urn:microsoft.com/office/officeart/2008/layout/VerticalCurvedList"/>
    <dgm:cxn modelId="{872AE5A7-0487-45BC-A4D6-E81DA01B5AFF}" type="presParOf" srcId="{14884258-F2FB-4C28-AD54-F84AAA35460E}" destId="{09595B5F-082A-41A4-8E3D-81B292A2B172}" srcOrd="0" destOrd="0" presId="urn:microsoft.com/office/officeart/2008/layout/VerticalCurvedList"/>
    <dgm:cxn modelId="{919DAF42-59E2-4B9E-A81D-DEC6367E6C70}" type="presParOf" srcId="{EDA69053-F4FF-4DE1-9F9A-135D5ACDFBCB}" destId="{975FF5D9-522E-4163-AC69-06C2034DDFA0}" srcOrd="5" destOrd="0" presId="urn:microsoft.com/office/officeart/2008/layout/VerticalCurvedList"/>
    <dgm:cxn modelId="{6C8C3E1F-3E37-4549-BD69-BBE1364FF01D}" type="presParOf" srcId="{EDA69053-F4FF-4DE1-9F9A-135D5ACDFBCB}" destId="{0DD59800-D289-4BA1-A7EA-A04619041C27}" srcOrd="6" destOrd="0" presId="urn:microsoft.com/office/officeart/2008/layout/VerticalCurvedList"/>
    <dgm:cxn modelId="{5B815ED2-AE81-487F-B2B8-E670B2AF3788}" type="presParOf" srcId="{0DD59800-D289-4BA1-A7EA-A04619041C27}" destId="{2AF4FE95-F895-4AD4-9D61-8FCE982DCB0A}" srcOrd="0" destOrd="0" presId="urn:microsoft.com/office/officeart/2008/layout/VerticalCurvedList"/>
    <dgm:cxn modelId="{C94AC776-5F9B-4A62-9243-F2F10F0FF0E4}" type="presParOf" srcId="{EDA69053-F4FF-4DE1-9F9A-135D5ACDFBCB}" destId="{D29762C8-1AA6-4014-A1C1-F7057E21AB14}" srcOrd="7" destOrd="0" presId="urn:microsoft.com/office/officeart/2008/layout/VerticalCurvedList"/>
    <dgm:cxn modelId="{67FF7946-E57E-4FA0-932A-D11B42EFBFAF}" type="presParOf" srcId="{EDA69053-F4FF-4DE1-9F9A-135D5ACDFBCB}" destId="{AABACBF0-D006-444F-BBD6-D20E28767F3E}" srcOrd="8" destOrd="0" presId="urn:microsoft.com/office/officeart/2008/layout/VerticalCurvedList"/>
    <dgm:cxn modelId="{3800B2B8-3793-4D98-8BAF-E9AAD457B0AB}" type="presParOf" srcId="{AABACBF0-D006-444F-BBD6-D20E28767F3E}" destId="{480CD28B-B825-4D21-A68A-078BD8CFB2C1}" srcOrd="0" destOrd="0" presId="urn:microsoft.com/office/officeart/2008/layout/VerticalCurvedList"/>
    <dgm:cxn modelId="{E9AFD54A-E13C-45B7-8FD9-24A185DC669A}" type="presParOf" srcId="{EDA69053-F4FF-4DE1-9F9A-135D5ACDFBCB}" destId="{92C05104-1017-48F8-A7C1-08EB8F38A491}" srcOrd="9" destOrd="0" presId="urn:microsoft.com/office/officeart/2008/layout/VerticalCurvedList"/>
    <dgm:cxn modelId="{74A3F2BD-7D52-4454-8080-818F402E93AE}" type="presParOf" srcId="{EDA69053-F4FF-4DE1-9F9A-135D5ACDFBCB}" destId="{980443FB-F8F4-4FCC-B903-CB60BB2F7E6D}" srcOrd="10" destOrd="0" presId="urn:microsoft.com/office/officeart/2008/layout/VerticalCurvedList"/>
    <dgm:cxn modelId="{9AF0DB6C-03BC-4B22-A179-83BB01658557}" type="presParOf" srcId="{980443FB-F8F4-4FCC-B903-CB60BB2F7E6D}" destId="{F60EBDC7-F9C7-49E1-A4F9-041150761709}" srcOrd="0" destOrd="0" presId="urn:microsoft.com/office/officeart/2008/layout/VerticalCurvedList"/>
    <dgm:cxn modelId="{F979C8FD-8B3F-44F5-9B84-CD123860AEAE}" type="presParOf" srcId="{EDA69053-F4FF-4DE1-9F9A-135D5ACDFBCB}" destId="{F2FE1B6F-FAB6-430E-9098-ECE0B787D467}" srcOrd="11" destOrd="0" presId="urn:microsoft.com/office/officeart/2008/layout/VerticalCurvedList"/>
    <dgm:cxn modelId="{A813048E-3440-4623-98FF-643ADEA05776}" type="presParOf" srcId="{EDA69053-F4FF-4DE1-9F9A-135D5ACDFBCB}" destId="{98942414-0830-4FB3-BE13-29FDB7D03AF6}" srcOrd="12" destOrd="0" presId="urn:microsoft.com/office/officeart/2008/layout/VerticalCurvedList"/>
    <dgm:cxn modelId="{4B8322DA-EDF6-47D5-9174-086906B0750E}" type="presParOf" srcId="{98942414-0830-4FB3-BE13-29FDB7D03AF6}" destId="{D7C20651-F4EB-4A0F-9274-A860FC0B50C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199DDB87-F41B-4EED-A526-A11ACF652F5D}" type="doc">
      <dgm:prSet loTypeId="urn:microsoft.com/office/officeart/2005/8/layout/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A53D0D9-197F-4396-80FA-529B34174624}">
      <dgm:prSet phldrT="[文本]"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altLang="zh-CN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7.1</a:t>
          </a:r>
          <a:r>
            <a:rPr lang="en-US" altLang="zh-CN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智慧旅游概述</a:t>
          </a:r>
          <a:endParaRPr lang="zh-CN" altLang="en-US" sz="1600" b="1" dirty="0">
            <a:solidFill>
              <a:schemeClr val="bg1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4218E8C2-5F94-4B9C-9DC3-46BF847030FE}" type="parTrans" cxnId="{EC0540B1-40D6-41CD-80C1-AA1857A161EA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DE334531-DDF8-47E2-A047-2CCF079EA11D}" type="sibTrans" cxnId="{EC0540B1-40D6-41CD-80C1-AA1857A161EA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C029F7C2-43AC-4FEB-B65D-B6920B72EB28}">
      <dgm:prSet phldrT="[文本]"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7.5</a:t>
          </a:r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</a:t>
          </a:r>
          <a:r>
            <a:rPr lang="zh-CN" altLang="en-US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物联网与旅游信息化发展趋势 </a:t>
          </a:r>
          <a:endParaRPr lang="zh-CN" altLang="en-US" sz="1600" b="1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E07A02CB-AB00-4DC7-B718-722B9075510A}" type="parTrans" cxnId="{79C18C7D-C939-4538-B9B6-2BBEE912A512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DBE7F197-56C4-4052-86A6-C767812D22FA}" type="sibTrans" cxnId="{79C18C7D-C939-4538-B9B6-2BBEE912A512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16B67D7D-0B45-45A2-B77E-B784A7AA8B2F}">
      <dgm:prSet phldrT="[文本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7.2</a:t>
          </a:r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智慧旅游架构</a:t>
          </a:r>
          <a:endParaRPr lang="zh-CN" altLang="en-US" sz="1600" b="1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5689E75A-3C12-473E-AF3C-92528CA1DED7}" type="parTrans" cxnId="{A0B1FA64-B084-4183-87AB-26B05A2CB327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2F40297C-BAB8-4FB8-B46A-13B559738F86}" type="sibTrans" cxnId="{A0B1FA64-B084-4183-87AB-26B05A2CB327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EAD253D8-8E17-410B-81FB-8B012B881A22}">
      <dgm:prSet phldrT="[文本]"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7.4</a:t>
          </a:r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物联网在智慧旅游的应用</a:t>
          </a:r>
          <a:endParaRPr lang="zh-CN" altLang="en-US" sz="1600" b="1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CE9B9B2E-0FBF-4796-BA13-E2EBBA10CE03}" type="parTrans" cxnId="{C57DC253-A1EA-4F60-B181-63960F52B0AA}">
      <dgm:prSet/>
      <dgm:spPr/>
      <dgm:t>
        <a:bodyPr/>
        <a:lstStyle/>
        <a:p>
          <a:endParaRPr lang="zh-CN" altLang="en-US"/>
        </a:p>
      </dgm:t>
    </dgm:pt>
    <dgm:pt modelId="{3F8979EA-D725-43BB-96B6-60B48935B122}" type="sibTrans" cxnId="{C57DC253-A1EA-4F60-B181-63960F52B0AA}">
      <dgm:prSet/>
      <dgm:spPr/>
      <dgm:t>
        <a:bodyPr/>
        <a:lstStyle/>
        <a:p>
          <a:endParaRPr lang="zh-CN" altLang="en-US"/>
        </a:p>
      </dgm:t>
    </dgm:pt>
    <dgm:pt modelId="{AA14D40B-6303-46FF-9FD3-4AA35C89BCB6}" type="pres">
      <dgm:prSet presAssocID="{199DDB87-F41B-4EED-A526-A11ACF652F5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C6E4DB4-A12C-4998-BFD7-E065E9FED195}" type="pres">
      <dgm:prSet presAssocID="{1A53D0D9-197F-4396-80FA-529B34174624}" presName="parentLin" presStyleCnt="0"/>
      <dgm:spPr/>
      <dgm:t>
        <a:bodyPr/>
        <a:lstStyle/>
        <a:p>
          <a:endParaRPr lang="zh-CN" altLang="en-US"/>
        </a:p>
      </dgm:t>
    </dgm:pt>
    <dgm:pt modelId="{DA8F8B37-246C-49A1-BFCA-E3D3EE8ACD6A}" type="pres">
      <dgm:prSet presAssocID="{1A53D0D9-197F-4396-80FA-529B34174624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A3088637-D142-4080-BFD5-9EAA5173CC8A}" type="pres">
      <dgm:prSet presAssocID="{1A53D0D9-197F-4396-80FA-529B34174624}" presName="parentText" presStyleLbl="node1" presStyleIdx="0" presStyleCnt="4" custScaleX="148062" custLinFactNeighborX="-4761" custLinFactNeighborY="1157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1FA5F2E-A86D-4F54-93BE-5EE8568B1374}" type="pres">
      <dgm:prSet presAssocID="{1A53D0D9-197F-4396-80FA-529B34174624}" presName="negativeSpace" presStyleCnt="0"/>
      <dgm:spPr/>
      <dgm:t>
        <a:bodyPr/>
        <a:lstStyle/>
        <a:p>
          <a:endParaRPr lang="zh-CN" altLang="en-US"/>
        </a:p>
      </dgm:t>
    </dgm:pt>
    <dgm:pt modelId="{448FAD6D-FCAE-4274-998C-8BB4A1202D12}" type="pres">
      <dgm:prSet presAssocID="{1A53D0D9-197F-4396-80FA-529B34174624}" presName="childText" presStyleLbl="conFgAcc1" presStyleIdx="0" presStyleCnt="4" custScaleX="100000" custScaleY="10049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8A31A6-60C9-4C38-9CD4-AE22F50E15F9}" type="pres">
      <dgm:prSet presAssocID="{DE334531-DDF8-47E2-A047-2CCF079EA11D}" presName="spaceBetweenRectangles" presStyleCnt="0"/>
      <dgm:spPr/>
      <dgm:t>
        <a:bodyPr/>
        <a:lstStyle/>
        <a:p>
          <a:endParaRPr lang="zh-CN" altLang="en-US"/>
        </a:p>
      </dgm:t>
    </dgm:pt>
    <dgm:pt modelId="{E37CAE58-4EF4-4F9C-8194-0D96F8A6CC21}" type="pres">
      <dgm:prSet presAssocID="{16B67D7D-0B45-45A2-B77E-B784A7AA8B2F}" presName="parentLin" presStyleCnt="0"/>
      <dgm:spPr/>
      <dgm:t>
        <a:bodyPr/>
        <a:lstStyle/>
        <a:p>
          <a:endParaRPr lang="zh-CN" altLang="en-US"/>
        </a:p>
      </dgm:t>
    </dgm:pt>
    <dgm:pt modelId="{0E62CF29-F44F-4894-B925-A6D3952247D6}" type="pres">
      <dgm:prSet presAssocID="{16B67D7D-0B45-45A2-B77E-B784A7AA8B2F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63EE1B39-3E42-49BE-B9EB-B9485027AAAB}" type="pres">
      <dgm:prSet presAssocID="{16B67D7D-0B45-45A2-B77E-B784A7AA8B2F}" presName="parentText" presStyleLbl="node1" presStyleIdx="1" presStyleCnt="4" custScaleX="148062" custLinFactNeighborX="-4762" custLinFactNeighborY="985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851F6B7-F059-43FC-B64E-3BF8CC6BDEE8}" type="pres">
      <dgm:prSet presAssocID="{16B67D7D-0B45-45A2-B77E-B784A7AA8B2F}" presName="negativeSpace" presStyleCnt="0"/>
      <dgm:spPr/>
      <dgm:t>
        <a:bodyPr/>
        <a:lstStyle/>
        <a:p>
          <a:endParaRPr lang="zh-CN" altLang="en-US"/>
        </a:p>
      </dgm:t>
    </dgm:pt>
    <dgm:pt modelId="{CB28FD5A-2B1F-4137-A07A-83BC70E09785}" type="pres">
      <dgm:prSet presAssocID="{16B67D7D-0B45-45A2-B77E-B784A7AA8B2F}" presName="childText" presStyleLbl="conFgAcc1" presStyleIdx="1" presStyleCnt="4" custScaleX="1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89AC63-BBC8-44C4-B480-CFB11178565F}" type="pres">
      <dgm:prSet presAssocID="{2F40297C-BAB8-4FB8-B46A-13B559738F86}" presName="spaceBetweenRectangles" presStyleCnt="0"/>
      <dgm:spPr/>
      <dgm:t>
        <a:bodyPr/>
        <a:lstStyle/>
        <a:p>
          <a:endParaRPr lang="zh-CN" altLang="en-US"/>
        </a:p>
      </dgm:t>
    </dgm:pt>
    <dgm:pt modelId="{206A571A-D51C-41C0-B379-2EC7212EAEA2}" type="pres">
      <dgm:prSet presAssocID="{EAD253D8-8E17-410B-81FB-8B012B881A22}" presName="parentLin" presStyleCnt="0"/>
      <dgm:spPr/>
      <dgm:t>
        <a:bodyPr/>
        <a:lstStyle/>
        <a:p>
          <a:endParaRPr lang="zh-CN" altLang="en-US"/>
        </a:p>
      </dgm:t>
    </dgm:pt>
    <dgm:pt modelId="{5FF4EE54-2ECE-4F64-A2FF-0F4FFF2D9D43}" type="pres">
      <dgm:prSet presAssocID="{EAD253D8-8E17-410B-81FB-8B012B881A22}" presName="parentLeftMargin" presStyleLbl="node1" presStyleIdx="1" presStyleCnt="4" custScaleX="131293" custLinFactNeighborX="-4761" custLinFactNeighborY="17530"/>
      <dgm:spPr/>
      <dgm:t>
        <a:bodyPr/>
        <a:lstStyle/>
        <a:p>
          <a:endParaRPr lang="zh-CN" altLang="en-US"/>
        </a:p>
      </dgm:t>
    </dgm:pt>
    <dgm:pt modelId="{0637E33A-6D24-4D23-B8C6-55262F388029}" type="pres">
      <dgm:prSet presAssocID="{EAD253D8-8E17-410B-81FB-8B012B881A22}" presName="parentText" presStyleLbl="node1" presStyleIdx="2" presStyleCnt="4" custScaleX="149271" custLinFactNeighborX="-4618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5A9CC2C-4672-45F3-A86E-B3EB1695A30F}" type="pres">
      <dgm:prSet presAssocID="{EAD253D8-8E17-410B-81FB-8B012B881A22}" presName="negativeSpace" presStyleCnt="0"/>
      <dgm:spPr/>
      <dgm:t>
        <a:bodyPr/>
        <a:lstStyle/>
        <a:p>
          <a:endParaRPr lang="zh-CN" altLang="en-US"/>
        </a:p>
      </dgm:t>
    </dgm:pt>
    <dgm:pt modelId="{0B90F9F1-8876-4F43-BBC7-3F4424077CC2}" type="pres">
      <dgm:prSet presAssocID="{EAD253D8-8E17-410B-81FB-8B012B881A22}" presName="childText" presStyleLbl="conFgAcc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CDA26D5-9ABD-4F69-AF34-326523FF9A7D}" type="pres">
      <dgm:prSet presAssocID="{3F8979EA-D725-43BB-96B6-60B48935B122}" presName="spaceBetweenRectangles" presStyleCnt="0"/>
      <dgm:spPr/>
      <dgm:t>
        <a:bodyPr/>
        <a:lstStyle/>
        <a:p>
          <a:endParaRPr lang="zh-CN" altLang="en-US"/>
        </a:p>
      </dgm:t>
    </dgm:pt>
    <dgm:pt modelId="{F7FA9D28-EFDE-48CD-8AA7-E5FFA3DF5458}" type="pres">
      <dgm:prSet presAssocID="{C029F7C2-43AC-4FEB-B65D-B6920B72EB28}" presName="parentLin" presStyleCnt="0"/>
      <dgm:spPr/>
      <dgm:t>
        <a:bodyPr/>
        <a:lstStyle/>
        <a:p>
          <a:endParaRPr lang="zh-CN" altLang="en-US"/>
        </a:p>
      </dgm:t>
    </dgm:pt>
    <dgm:pt modelId="{38D73DA5-049C-499D-9CBA-FFFC1D980ED1}" type="pres">
      <dgm:prSet presAssocID="{C029F7C2-43AC-4FEB-B65D-B6920B72EB28}" presName="parentLeftMargin" presStyleLbl="node1" presStyleIdx="2" presStyleCnt="4"/>
      <dgm:spPr/>
      <dgm:t>
        <a:bodyPr/>
        <a:lstStyle/>
        <a:p>
          <a:endParaRPr lang="zh-CN" altLang="en-US"/>
        </a:p>
      </dgm:t>
    </dgm:pt>
    <dgm:pt modelId="{12BCFE33-5EFB-42FC-81A2-E7A8E9989836}" type="pres">
      <dgm:prSet presAssocID="{C029F7C2-43AC-4FEB-B65D-B6920B72EB28}" presName="parentText" presStyleLbl="node1" presStyleIdx="3" presStyleCnt="4" custScaleX="148062" custScaleY="89622" custLinFactNeighborX="-4761" custLinFactNeighborY="1624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8FD123-758F-4625-A5B7-662275D37CAD}" type="pres">
      <dgm:prSet presAssocID="{C029F7C2-43AC-4FEB-B65D-B6920B72EB28}" presName="negativeSpace" presStyleCnt="0"/>
      <dgm:spPr/>
      <dgm:t>
        <a:bodyPr/>
        <a:lstStyle/>
        <a:p>
          <a:endParaRPr lang="zh-CN" altLang="en-US"/>
        </a:p>
      </dgm:t>
    </dgm:pt>
    <dgm:pt modelId="{591D8A4E-0911-4CDE-8123-5E712F4F06F7}" type="pres">
      <dgm:prSet presAssocID="{C029F7C2-43AC-4FEB-B65D-B6920B72EB28}" presName="childText" presStyleLbl="conFgAcc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493B896-1C66-44C5-93C2-76A128A4BA19}" type="presOf" srcId="{C029F7C2-43AC-4FEB-B65D-B6920B72EB28}" destId="{38D73DA5-049C-499D-9CBA-FFFC1D980ED1}" srcOrd="0" destOrd="0" presId="urn:microsoft.com/office/officeart/2005/8/layout/list1"/>
    <dgm:cxn modelId="{A0B1FA64-B084-4183-87AB-26B05A2CB327}" srcId="{199DDB87-F41B-4EED-A526-A11ACF652F5D}" destId="{16B67D7D-0B45-45A2-B77E-B784A7AA8B2F}" srcOrd="1" destOrd="0" parTransId="{5689E75A-3C12-473E-AF3C-92528CA1DED7}" sibTransId="{2F40297C-BAB8-4FB8-B46A-13B559738F86}"/>
    <dgm:cxn modelId="{F01D9FD2-B626-4BF2-A7B5-030E53C02EFF}" type="presOf" srcId="{16B67D7D-0B45-45A2-B77E-B784A7AA8B2F}" destId="{0E62CF29-F44F-4894-B925-A6D3952247D6}" srcOrd="0" destOrd="0" presId="urn:microsoft.com/office/officeart/2005/8/layout/list1"/>
    <dgm:cxn modelId="{91001064-0BB7-4F70-81DE-51223448AFD1}" type="presOf" srcId="{16B67D7D-0B45-45A2-B77E-B784A7AA8B2F}" destId="{63EE1B39-3E42-49BE-B9EB-B9485027AAAB}" srcOrd="1" destOrd="0" presId="urn:microsoft.com/office/officeart/2005/8/layout/list1"/>
    <dgm:cxn modelId="{BBDEE593-E319-43F5-A458-4D0A4F08A8A1}" type="presOf" srcId="{EAD253D8-8E17-410B-81FB-8B012B881A22}" destId="{0637E33A-6D24-4D23-B8C6-55262F388029}" srcOrd="1" destOrd="0" presId="urn:microsoft.com/office/officeart/2005/8/layout/list1"/>
    <dgm:cxn modelId="{66F4FA44-5073-4AFB-A1BD-F9D6C0C7C18E}" type="presOf" srcId="{199DDB87-F41B-4EED-A526-A11ACF652F5D}" destId="{AA14D40B-6303-46FF-9FD3-4AA35C89BCB6}" srcOrd="0" destOrd="0" presId="urn:microsoft.com/office/officeart/2005/8/layout/list1"/>
    <dgm:cxn modelId="{EC0540B1-40D6-41CD-80C1-AA1857A161EA}" srcId="{199DDB87-F41B-4EED-A526-A11ACF652F5D}" destId="{1A53D0D9-197F-4396-80FA-529B34174624}" srcOrd="0" destOrd="0" parTransId="{4218E8C2-5F94-4B9C-9DC3-46BF847030FE}" sibTransId="{DE334531-DDF8-47E2-A047-2CCF079EA11D}"/>
    <dgm:cxn modelId="{2F5EF9E4-C169-4DE1-B1BD-2E7C177F0474}" type="presOf" srcId="{C029F7C2-43AC-4FEB-B65D-B6920B72EB28}" destId="{12BCFE33-5EFB-42FC-81A2-E7A8E9989836}" srcOrd="1" destOrd="0" presId="urn:microsoft.com/office/officeart/2005/8/layout/list1"/>
    <dgm:cxn modelId="{79C18C7D-C939-4538-B9B6-2BBEE912A512}" srcId="{199DDB87-F41B-4EED-A526-A11ACF652F5D}" destId="{C029F7C2-43AC-4FEB-B65D-B6920B72EB28}" srcOrd="3" destOrd="0" parTransId="{E07A02CB-AB00-4DC7-B718-722B9075510A}" sibTransId="{DBE7F197-56C4-4052-86A6-C767812D22FA}"/>
    <dgm:cxn modelId="{652BCFB8-E3CF-4780-8852-896052C8D2C3}" type="presOf" srcId="{1A53D0D9-197F-4396-80FA-529B34174624}" destId="{DA8F8B37-246C-49A1-BFCA-E3D3EE8ACD6A}" srcOrd="0" destOrd="0" presId="urn:microsoft.com/office/officeart/2005/8/layout/list1"/>
    <dgm:cxn modelId="{128DFF54-6296-437A-8A10-DCB5485B75EE}" type="presOf" srcId="{1A53D0D9-197F-4396-80FA-529B34174624}" destId="{A3088637-D142-4080-BFD5-9EAA5173CC8A}" srcOrd="1" destOrd="0" presId="urn:microsoft.com/office/officeart/2005/8/layout/list1"/>
    <dgm:cxn modelId="{C57DC253-A1EA-4F60-B181-63960F52B0AA}" srcId="{199DDB87-F41B-4EED-A526-A11ACF652F5D}" destId="{EAD253D8-8E17-410B-81FB-8B012B881A22}" srcOrd="2" destOrd="0" parTransId="{CE9B9B2E-0FBF-4796-BA13-E2EBBA10CE03}" sibTransId="{3F8979EA-D725-43BB-96B6-60B48935B122}"/>
    <dgm:cxn modelId="{A8154261-40FB-44A6-9E34-A1FB93DEF1DD}" type="presOf" srcId="{EAD253D8-8E17-410B-81FB-8B012B881A22}" destId="{5FF4EE54-2ECE-4F64-A2FF-0F4FFF2D9D43}" srcOrd="0" destOrd="0" presId="urn:microsoft.com/office/officeart/2005/8/layout/list1"/>
    <dgm:cxn modelId="{A0F8DB8E-BFDC-42DA-98B4-E2D0CED9C2AF}" type="presParOf" srcId="{AA14D40B-6303-46FF-9FD3-4AA35C89BCB6}" destId="{8C6E4DB4-A12C-4998-BFD7-E065E9FED195}" srcOrd="0" destOrd="0" presId="urn:microsoft.com/office/officeart/2005/8/layout/list1"/>
    <dgm:cxn modelId="{795E06BC-9F60-4CE2-99D9-DAE6C7844289}" type="presParOf" srcId="{8C6E4DB4-A12C-4998-BFD7-E065E9FED195}" destId="{DA8F8B37-246C-49A1-BFCA-E3D3EE8ACD6A}" srcOrd="0" destOrd="0" presId="urn:microsoft.com/office/officeart/2005/8/layout/list1"/>
    <dgm:cxn modelId="{AC7D7A19-F0D7-4E5A-B8AA-CA6D8F490082}" type="presParOf" srcId="{8C6E4DB4-A12C-4998-BFD7-E065E9FED195}" destId="{A3088637-D142-4080-BFD5-9EAA5173CC8A}" srcOrd="1" destOrd="0" presId="urn:microsoft.com/office/officeart/2005/8/layout/list1"/>
    <dgm:cxn modelId="{AF9B9807-EAE5-4807-989A-FF5564021B4C}" type="presParOf" srcId="{AA14D40B-6303-46FF-9FD3-4AA35C89BCB6}" destId="{71FA5F2E-A86D-4F54-93BE-5EE8568B1374}" srcOrd="1" destOrd="0" presId="urn:microsoft.com/office/officeart/2005/8/layout/list1"/>
    <dgm:cxn modelId="{570117C6-31AE-4597-8584-F131C615B9C7}" type="presParOf" srcId="{AA14D40B-6303-46FF-9FD3-4AA35C89BCB6}" destId="{448FAD6D-FCAE-4274-998C-8BB4A1202D12}" srcOrd="2" destOrd="0" presId="urn:microsoft.com/office/officeart/2005/8/layout/list1"/>
    <dgm:cxn modelId="{F9B06672-DFCF-4D6B-9B0C-E9BDFA813FD4}" type="presParOf" srcId="{AA14D40B-6303-46FF-9FD3-4AA35C89BCB6}" destId="{E08A31A6-60C9-4C38-9CD4-AE22F50E15F9}" srcOrd="3" destOrd="0" presId="urn:microsoft.com/office/officeart/2005/8/layout/list1"/>
    <dgm:cxn modelId="{74DD219D-FBEA-4008-98B5-773C5EFA091B}" type="presParOf" srcId="{AA14D40B-6303-46FF-9FD3-4AA35C89BCB6}" destId="{E37CAE58-4EF4-4F9C-8194-0D96F8A6CC21}" srcOrd="4" destOrd="0" presId="urn:microsoft.com/office/officeart/2005/8/layout/list1"/>
    <dgm:cxn modelId="{D4A1E042-D90C-49AB-BA2B-2CD6DFBFFEE9}" type="presParOf" srcId="{E37CAE58-4EF4-4F9C-8194-0D96F8A6CC21}" destId="{0E62CF29-F44F-4894-B925-A6D3952247D6}" srcOrd="0" destOrd="0" presId="urn:microsoft.com/office/officeart/2005/8/layout/list1"/>
    <dgm:cxn modelId="{83B0265C-B139-4394-87DA-25CFACF49378}" type="presParOf" srcId="{E37CAE58-4EF4-4F9C-8194-0D96F8A6CC21}" destId="{63EE1B39-3E42-49BE-B9EB-B9485027AAAB}" srcOrd="1" destOrd="0" presId="urn:microsoft.com/office/officeart/2005/8/layout/list1"/>
    <dgm:cxn modelId="{2939AB48-FC16-4F97-B8DD-0F32F3D4E3BE}" type="presParOf" srcId="{AA14D40B-6303-46FF-9FD3-4AA35C89BCB6}" destId="{8851F6B7-F059-43FC-B64E-3BF8CC6BDEE8}" srcOrd="5" destOrd="0" presId="urn:microsoft.com/office/officeart/2005/8/layout/list1"/>
    <dgm:cxn modelId="{C35F8907-B56A-490C-960C-3B4AE6EC7470}" type="presParOf" srcId="{AA14D40B-6303-46FF-9FD3-4AA35C89BCB6}" destId="{CB28FD5A-2B1F-4137-A07A-83BC70E09785}" srcOrd="6" destOrd="0" presId="urn:microsoft.com/office/officeart/2005/8/layout/list1"/>
    <dgm:cxn modelId="{95F36A51-1AD6-4DD7-8F36-323117FEA7DD}" type="presParOf" srcId="{AA14D40B-6303-46FF-9FD3-4AA35C89BCB6}" destId="{9389AC63-BBC8-44C4-B480-CFB11178565F}" srcOrd="7" destOrd="0" presId="urn:microsoft.com/office/officeart/2005/8/layout/list1"/>
    <dgm:cxn modelId="{9D97B7D2-C431-453B-BED9-9149B19C1BE8}" type="presParOf" srcId="{AA14D40B-6303-46FF-9FD3-4AA35C89BCB6}" destId="{206A571A-D51C-41C0-B379-2EC7212EAEA2}" srcOrd="8" destOrd="0" presId="urn:microsoft.com/office/officeart/2005/8/layout/list1"/>
    <dgm:cxn modelId="{0711A8FA-8FF1-4438-8B59-82F5EEF15695}" type="presParOf" srcId="{206A571A-D51C-41C0-B379-2EC7212EAEA2}" destId="{5FF4EE54-2ECE-4F64-A2FF-0F4FFF2D9D43}" srcOrd="0" destOrd="0" presId="urn:microsoft.com/office/officeart/2005/8/layout/list1"/>
    <dgm:cxn modelId="{5A8BC8A0-85C7-47C6-A9F4-ED71D1D86812}" type="presParOf" srcId="{206A571A-D51C-41C0-B379-2EC7212EAEA2}" destId="{0637E33A-6D24-4D23-B8C6-55262F388029}" srcOrd="1" destOrd="0" presId="urn:microsoft.com/office/officeart/2005/8/layout/list1"/>
    <dgm:cxn modelId="{EF58FE36-073D-42F0-9269-B75B21003FC2}" type="presParOf" srcId="{AA14D40B-6303-46FF-9FD3-4AA35C89BCB6}" destId="{E5A9CC2C-4672-45F3-A86E-B3EB1695A30F}" srcOrd="9" destOrd="0" presId="urn:microsoft.com/office/officeart/2005/8/layout/list1"/>
    <dgm:cxn modelId="{FCC29B79-807B-4E83-BC2B-FDB8AEA2B223}" type="presParOf" srcId="{AA14D40B-6303-46FF-9FD3-4AA35C89BCB6}" destId="{0B90F9F1-8876-4F43-BBC7-3F4424077CC2}" srcOrd="10" destOrd="0" presId="urn:microsoft.com/office/officeart/2005/8/layout/list1"/>
    <dgm:cxn modelId="{EDC6DDE0-A152-414D-BE39-34C3D7C20319}" type="presParOf" srcId="{AA14D40B-6303-46FF-9FD3-4AA35C89BCB6}" destId="{BCDA26D5-9ABD-4F69-AF34-326523FF9A7D}" srcOrd="11" destOrd="0" presId="urn:microsoft.com/office/officeart/2005/8/layout/list1"/>
    <dgm:cxn modelId="{6620E656-F343-40C5-B689-A35E8DDCE603}" type="presParOf" srcId="{AA14D40B-6303-46FF-9FD3-4AA35C89BCB6}" destId="{F7FA9D28-EFDE-48CD-8AA7-E5FFA3DF5458}" srcOrd="12" destOrd="0" presId="urn:microsoft.com/office/officeart/2005/8/layout/list1"/>
    <dgm:cxn modelId="{685F091D-D160-4F72-AC65-22EF9DD79B7D}" type="presParOf" srcId="{F7FA9D28-EFDE-48CD-8AA7-E5FFA3DF5458}" destId="{38D73DA5-049C-499D-9CBA-FFFC1D980ED1}" srcOrd="0" destOrd="0" presId="urn:microsoft.com/office/officeart/2005/8/layout/list1"/>
    <dgm:cxn modelId="{FE4589A5-7862-424F-8EDD-F52B33D6A31C}" type="presParOf" srcId="{F7FA9D28-EFDE-48CD-8AA7-E5FFA3DF5458}" destId="{12BCFE33-5EFB-42FC-81A2-E7A8E9989836}" srcOrd="1" destOrd="0" presId="urn:microsoft.com/office/officeart/2005/8/layout/list1"/>
    <dgm:cxn modelId="{EB556EFC-C1D8-4CFC-BDAE-90F03697E8E8}" type="presParOf" srcId="{AA14D40B-6303-46FF-9FD3-4AA35C89BCB6}" destId="{0E8FD123-758F-4625-A5B7-662275D37CAD}" srcOrd="13" destOrd="0" presId="urn:microsoft.com/office/officeart/2005/8/layout/list1"/>
    <dgm:cxn modelId="{7E419E1C-3E38-46D2-8E6F-2A9C5ABB455A}" type="presParOf" srcId="{AA14D40B-6303-46FF-9FD3-4AA35C89BCB6}" destId="{591D8A4E-0911-4CDE-8123-5E712F4F06F7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B6F03C52-C707-4BE0-BDFF-28792DA2ED1C}" type="doc">
      <dgm:prSet loTypeId="urn:microsoft.com/office/officeart/2008/layout/VerticalCurvedList" loCatId="list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zh-CN" altLang="en-US"/>
        </a:p>
      </dgm:t>
    </dgm:pt>
    <dgm:pt modelId="{2AECC006-9950-4DAF-AA05-F50EE4E6C9D6}">
      <dgm:prSet phldrT="[文本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200" b="1" dirty="0" smtClean="0"/>
            <a:t>7.2.1</a:t>
          </a:r>
          <a:r>
            <a:rPr lang="zh-CN" altLang="en-US" sz="1200" b="1" dirty="0" smtClean="0"/>
            <a:t>智慧旅游总体架构</a:t>
          </a:r>
          <a:endParaRPr lang="zh-CN" altLang="en-US" sz="1200" b="1" dirty="0">
            <a:solidFill>
              <a:schemeClr val="tx1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CADFE4B1-1102-49EB-A6E5-CCE019B2A83E}" type="parTrans" cxnId="{8C696E29-67CD-4A2F-B589-B5F86BCECE15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0A70F14B-E1E5-4272-BC44-003F31436031}" type="sibTrans" cxnId="{8C696E29-67CD-4A2F-B589-B5F86BCECE15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9BD155FC-CAF2-4671-896E-37B86BFD1506}">
      <dgm:prSet phldrT="[文本]" custT="1"/>
      <dgm:spPr/>
      <dgm:t>
        <a:bodyPr/>
        <a:lstStyle/>
        <a:p>
          <a:r>
            <a:rPr lang="en-US" sz="1200" b="1" dirty="0" smtClean="0"/>
            <a:t>7.2.3</a:t>
          </a:r>
          <a:r>
            <a:rPr lang="zh-CN" altLang="en-US" sz="1200" b="1" dirty="0" smtClean="0"/>
            <a:t>智慧旅游网络层</a:t>
          </a:r>
          <a:endParaRPr lang="zh-CN" altLang="en-US" sz="1200" b="1" dirty="0"/>
        </a:p>
      </dgm:t>
    </dgm:pt>
    <dgm:pt modelId="{165D9FFC-2B81-4F54-82BD-EEA03AD175AC}" type="parTrans" cxnId="{70825495-E73E-44D9-A9EE-267736F970C9}">
      <dgm:prSet/>
      <dgm:spPr/>
      <dgm:t>
        <a:bodyPr/>
        <a:lstStyle/>
        <a:p>
          <a:endParaRPr lang="zh-CN" altLang="en-US" sz="1200"/>
        </a:p>
      </dgm:t>
    </dgm:pt>
    <dgm:pt modelId="{288443FD-1586-470B-9FC2-7E2970582C7B}" type="sibTrans" cxnId="{70825495-E73E-44D9-A9EE-267736F970C9}">
      <dgm:prSet/>
      <dgm:spPr/>
      <dgm:t>
        <a:bodyPr/>
        <a:lstStyle/>
        <a:p>
          <a:endParaRPr lang="zh-CN" altLang="en-US" sz="1200"/>
        </a:p>
      </dgm:t>
    </dgm:pt>
    <dgm:pt modelId="{4BE96416-3334-439B-835F-165D1C26021A}">
      <dgm:prSet phldrT="[文本]" custT="1"/>
      <dgm:spPr/>
      <dgm:t>
        <a:bodyPr/>
        <a:lstStyle/>
        <a:p>
          <a:r>
            <a:rPr lang="en-US" sz="1200" b="1" dirty="0" smtClean="0"/>
            <a:t>7.2.2</a:t>
          </a:r>
          <a:r>
            <a:rPr lang="zh-CN" altLang="en-US" sz="1200" b="1" dirty="0" smtClean="0"/>
            <a:t>智慧旅游感知层</a:t>
          </a:r>
          <a:endParaRPr lang="zh-CN" altLang="en-US" sz="1200" dirty="0">
            <a:latin typeface="微软雅黑" pitchFamily="34" charset="-122"/>
            <a:ea typeface="微软雅黑" pitchFamily="34" charset="-122"/>
          </a:endParaRPr>
        </a:p>
      </dgm:t>
    </dgm:pt>
    <dgm:pt modelId="{8AD0B7D6-5449-4D1B-AD2B-E5C82FD43FEF}" type="parTrans" cxnId="{08562A8D-F58D-4E77-BAAF-0041E74BD624}">
      <dgm:prSet/>
      <dgm:spPr/>
      <dgm:t>
        <a:bodyPr/>
        <a:lstStyle/>
        <a:p>
          <a:endParaRPr lang="zh-CN" altLang="en-US" sz="1200"/>
        </a:p>
      </dgm:t>
    </dgm:pt>
    <dgm:pt modelId="{FF7B5343-56C2-4E06-B17C-33A680FA8BFF}" type="sibTrans" cxnId="{08562A8D-F58D-4E77-BAAF-0041E74BD624}">
      <dgm:prSet/>
      <dgm:spPr/>
      <dgm:t>
        <a:bodyPr/>
        <a:lstStyle/>
        <a:p>
          <a:endParaRPr lang="zh-CN" altLang="en-US" sz="1200"/>
        </a:p>
      </dgm:t>
    </dgm:pt>
    <dgm:pt modelId="{9339F56F-FC94-4296-8ED1-F093CBFCD9A3}">
      <dgm:prSet phldrT="[文本]" custT="1"/>
      <dgm:spPr/>
      <dgm:t>
        <a:bodyPr/>
        <a:lstStyle/>
        <a:p>
          <a:r>
            <a:rPr lang="en-US" sz="1200" b="1" dirty="0" smtClean="0"/>
            <a:t>7.2.5</a:t>
          </a:r>
          <a:r>
            <a:rPr lang="zh-CN" altLang="en-US" sz="1200" b="1" dirty="0" smtClean="0"/>
            <a:t>智慧旅游应用服务层</a:t>
          </a:r>
          <a:endParaRPr lang="zh-CN" altLang="en-US" sz="1200" dirty="0">
            <a:latin typeface="微软雅黑" pitchFamily="34" charset="-122"/>
            <a:ea typeface="微软雅黑" pitchFamily="34" charset="-122"/>
          </a:endParaRPr>
        </a:p>
      </dgm:t>
    </dgm:pt>
    <dgm:pt modelId="{4B1F015F-EEAD-4050-BCC6-9BD1154DE2B6}" type="parTrans" cxnId="{B8ECB042-27C6-418D-898B-5B3892913A7D}">
      <dgm:prSet/>
      <dgm:spPr/>
      <dgm:t>
        <a:bodyPr/>
        <a:lstStyle/>
        <a:p>
          <a:endParaRPr lang="zh-CN" altLang="en-US" sz="1200"/>
        </a:p>
      </dgm:t>
    </dgm:pt>
    <dgm:pt modelId="{7515C013-BBA9-486D-A244-4C3B96736CB7}" type="sibTrans" cxnId="{B8ECB042-27C6-418D-898B-5B3892913A7D}">
      <dgm:prSet/>
      <dgm:spPr/>
      <dgm:t>
        <a:bodyPr/>
        <a:lstStyle/>
        <a:p>
          <a:endParaRPr lang="zh-CN" altLang="en-US" sz="1200"/>
        </a:p>
      </dgm:t>
    </dgm:pt>
    <dgm:pt modelId="{792708AC-E85B-4957-86DE-D7B7CF1E63A7}">
      <dgm:prSet custT="1"/>
      <dgm:spPr/>
      <dgm:t>
        <a:bodyPr/>
        <a:lstStyle/>
        <a:p>
          <a:r>
            <a:rPr lang="en-US" sz="1200" b="1" dirty="0" smtClean="0"/>
            <a:t>7.2.4</a:t>
          </a:r>
          <a:r>
            <a:rPr lang="zh-CN" altLang="en-US" sz="1200" b="1" dirty="0" smtClean="0"/>
            <a:t>智慧旅游数据层</a:t>
          </a:r>
          <a:endParaRPr lang="zh-CN" altLang="en-US" sz="1200" b="1" dirty="0"/>
        </a:p>
      </dgm:t>
    </dgm:pt>
    <dgm:pt modelId="{43D7D19C-CBD1-475B-A1B4-5936135E3323}" type="parTrans" cxnId="{43B23B9C-14C8-4058-BD7E-FDF070A23577}">
      <dgm:prSet/>
      <dgm:spPr/>
      <dgm:t>
        <a:bodyPr/>
        <a:lstStyle/>
        <a:p>
          <a:endParaRPr lang="zh-CN" altLang="en-US" sz="1200"/>
        </a:p>
      </dgm:t>
    </dgm:pt>
    <dgm:pt modelId="{E03F4282-8565-4D2B-BA67-11AE6CCE73B7}" type="sibTrans" cxnId="{43B23B9C-14C8-4058-BD7E-FDF070A23577}">
      <dgm:prSet/>
      <dgm:spPr/>
      <dgm:t>
        <a:bodyPr/>
        <a:lstStyle/>
        <a:p>
          <a:endParaRPr lang="zh-CN" altLang="en-US" sz="1200"/>
        </a:p>
      </dgm:t>
    </dgm:pt>
    <dgm:pt modelId="{3C2FC6EB-DB02-4F37-AD98-DE9B388BA20D}">
      <dgm:prSet phldrT="[文本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n-US" altLang="zh-CN" sz="1200" b="1" dirty="0" smtClean="0"/>
            <a:t>7.2.6</a:t>
          </a:r>
          <a:r>
            <a:rPr lang="zh-CN" altLang="en-US" sz="1200" b="1" dirty="0" smtClean="0"/>
            <a:t>智慧旅游支撑体系</a:t>
          </a:r>
          <a:endParaRPr lang="zh-CN" altLang="en-US" sz="1200" b="1" dirty="0"/>
        </a:p>
      </dgm:t>
    </dgm:pt>
    <dgm:pt modelId="{C3F35727-3E7F-471B-9C29-1F1EDFBF535D}" type="parTrans" cxnId="{702F232B-DF5A-493A-910F-33F4BC445CE6}">
      <dgm:prSet/>
      <dgm:spPr/>
      <dgm:t>
        <a:bodyPr/>
        <a:lstStyle/>
        <a:p>
          <a:endParaRPr lang="zh-CN" altLang="en-US"/>
        </a:p>
      </dgm:t>
    </dgm:pt>
    <dgm:pt modelId="{2256759C-DABB-47E4-9315-280921DE0203}" type="sibTrans" cxnId="{702F232B-DF5A-493A-910F-33F4BC445CE6}">
      <dgm:prSet/>
      <dgm:spPr/>
      <dgm:t>
        <a:bodyPr/>
        <a:lstStyle/>
        <a:p>
          <a:endParaRPr lang="zh-CN" altLang="en-US"/>
        </a:p>
      </dgm:t>
    </dgm:pt>
    <dgm:pt modelId="{608A66B7-F2B9-4664-A85D-6D1633F75417}" type="pres">
      <dgm:prSet presAssocID="{B6F03C52-C707-4BE0-BDFF-28792DA2ED1C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EDA69053-F4FF-4DE1-9F9A-135D5ACDFBCB}" type="pres">
      <dgm:prSet presAssocID="{B6F03C52-C707-4BE0-BDFF-28792DA2ED1C}" presName="Name1" presStyleCnt="0"/>
      <dgm:spPr/>
    </dgm:pt>
    <dgm:pt modelId="{1CDA77D5-8DAB-40F8-BB5C-FB140E792BE7}" type="pres">
      <dgm:prSet presAssocID="{B6F03C52-C707-4BE0-BDFF-28792DA2ED1C}" presName="cycle" presStyleCnt="0"/>
      <dgm:spPr/>
    </dgm:pt>
    <dgm:pt modelId="{E2525ABE-E76F-4409-B391-6D438E1A6B41}" type="pres">
      <dgm:prSet presAssocID="{B6F03C52-C707-4BE0-BDFF-28792DA2ED1C}" presName="srcNode" presStyleLbl="node1" presStyleIdx="0" presStyleCnt="6"/>
      <dgm:spPr/>
    </dgm:pt>
    <dgm:pt modelId="{9604E8C7-4164-4889-9405-51D19B6903FE}" type="pres">
      <dgm:prSet presAssocID="{B6F03C52-C707-4BE0-BDFF-28792DA2ED1C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3DF7F996-BC45-456F-BE11-9BA8CEEB805A}" type="pres">
      <dgm:prSet presAssocID="{B6F03C52-C707-4BE0-BDFF-28792DA2ED1C}" presName="extraNode" presStyleLbl="node1" presStyleIdx="0" presStyleCnt="6"/>
      <dgm:spPr/>
    </dgm:pt>
    <dgm:pt modelId="{37A7347C-D5C8-4D9F-8CC4-75EE98D9F866}" type="pres">
      <dgm:prSet presAssocID="{B6F03C52-C707-4BE0-BDFF-28792DA2ED1C}" presName="dstNode" presStyleLbl="node1" presStyleIdx="0" presStyleCnt="6"/>
      <dgm:spPr/>
    </dgm:pt>
    <dgm:pt modelId="{2912F376-A36D-4567-8887-2A14A8ED7DB5}" type="pres">
      <dgm:prSet presAssocID="{2AECC006-9950-4DAF-AA05-F50EE4E6C9D6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DF04C5-B2BB-4ABD-8B30-E68672CE90C4}" type="pres">
      <dgm:prSet presAssocID="{2AECC006-9950-4DAF-AA05-F50EE4E6C9D6}" presName="accent_1" presStyleCnt="0"/>
      <dgm:spPr/>
    </dgm:pt>
    <dgm:pt modelId="{E3BD345B-3D9E-4C33-92B4-D234CE708B1D}" type="pres">
      <dgm:prSet presAssocID="{2AECC006-9950-4DAF-AA05-F50EE4E6C9D6}" presName="accentRepeatNode" presStyleLbl="solidFgAcc1" presStyleIdx="0" presStyleCnt="6"/>
      <dgm:spPr>
        <a:gradFill flip="none" rotWithShape="0">
          <a:gsLst>
            <a:gs pos="0">
              <a:schemeClr val="accent6">
                <a:lumMod val="75000"/>
                <a:shade val="30000"/>
                <a:satMod val="115000"/>
              </a:schemeClr>
            </a:gs>
            <a:gs pos="50000">
              <a:schemeClr val="accent6">
                <a:lumMod val="75000"/>
                <a:shade val="67500"/>
                <a:satMod val="115000"/>
              </a:schemeClr>
            </a:gs>
            <a:gs pos="100000">
              <a:schemeClr val="accent6">
                <a:lumMod val="75000"/>
                <a:shade val="100000"/>
                <a:satMod val="115000"/>
              </a:schemeClr>
            </a:gs>
          </a:gsLst>
          <a:lin ang="2700000" scaled="1"/>
          <a:tileRect/>
        </a:gra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endParaRPr lang="zh-CN" altLang="en-US"/>
        </a:p>
      </dgm:t>
    </dgm:pt>
    <dgm:pt modelId="{AEC35846-CCB4-483E-992F-A10B7854DA0D}" type="pres">
      <dgm:prSet presAssocID="{4BE96416-3334-439B-835F-165D1C26021A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4884258-F2FB-4C28-AD54-F84AAA35460E}" type="pres">
      <dgm:prSet presAssocID="{4BE96416-3334-439B-835F-165D1C26021A}" presName="accent_2" presStyleCnt="0"/>
      <dgm:spPr/>
    </dgm:pt>
    <dgm:pt modelId="{09595B5F-082A-41A4-8E3D-81B292A2B172}" type="pres">
      <dgm:prSet presAssocID="{4BE96416-3334-439B-835F-165D1C26021A}" presName="accentRepeatNode" presStyleLbl="solidFgAcc1" presStyleIdx="1" presStyleCnt="6"/>
      <dgm:spPr/>
    </dgm:pt>
    <dgm:pt modelId="{975FF5D9-522E-4163-AC69-06C2034DDFA0}" type="pres">
      <dgm:prSet presAssocID="{9BD155FC-CAF2-4671-896E-37B86BFD1506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DD59800-D289-4BA1-A7EA-A04619041C27}" type="pres">
      <dgm:prSet presAssocID="{9BD155FC-CAF2-4671-896E-37B86BFD1506}" presName="accent_3" presStyleCnt="0"/>
      <dgm:spPr/>
    </dgm:pt>
    <dgm:pt modelId="{2AF4FE95-F895-4AD4-9D61-8FCE982DCB0A}" type="pres">
      <dgm:prSet presAssocID="{9BD155FC-CAF2-4671-896E-37B86BFD1506}" presName="accentRepeatNode" presStyleLbl="solidFgAcc1" presStyleIdx="2" presStyleCnt="6"/>
      <dgm:spPr/>
    </dgm:pt>
    <dgm:pt modelId="{D29762C8-1AA6-4014-A1C1-F7057E21AB14}" type="pres">
      <dgm:prSet presAssocID="{792708AC-E85B-4957-86DE-D7B7CF1E63A7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ABACBF0-D006-444F-BBD6-D20E28767F3E}" type="pres">
      <dgm:prSet presAssocID="{792708AC-E85B-4957-86DE-D7B7CF1E63A7}" presName="accent_4" presStyleCnt="0"/>
      <dgm:spPr/>
    </dgm:pt>
    <dgm:pt modelId="{480CD28B-B825-4D21-A68A-078BD8CFB2C1}" type="pres">
      <dgm:prSet presAssocID="{792708AC-E85B-4957-86DE-D7B7CF1E63A7}" presName="accentRepeatNode" presStyleLbl="solidFgAcc1" presStyleIdx="3" presStyleCnt="6"/>
      <dgm:spPr/>
    </dgm:pt>
    <dgm:pt modelId="{92C05104-1017-48F8-A7C1-08EB8F38A491}" type="pres">
      <dgm:prSet presAssocID="{9339F56F-FC94-4296-8ED1-F093CBFCD9A3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80443FB-F8F4-4FCC-B903-CB60BB2F7E6D}" type="pres">
      <dgm:prSet presAssocID="{9339F56F-FC94-4296-8ED1-F093CBFCD9A3}" presName="accent_5" presStyleCnt="0"/>
      <dgm:spPr/>
    </dgm:pt>
    <dgm:pt modelId="{F60EBDC7-F9C7-49E1-A4F9-041150761709}" type="pres">
      <dgm:prSet presAssocID="{9339F56F-FC94-4296-8ED1-F093CBFCD9A3}" presName="accentRepeatNode" presStyleLbl="solidFgAcc1" presStyleIdx="4" presStyleCnt="6"/>
      <dgm:spPr/>
    </dgm:pt>
    <dgm:pt modelId="{F2FE1B6F-FAB6-430E-9098-ECE0B787D467}" type="pres">
      <dgm:prSet presAssocID="{3C2FC6EB-DB02-4F37-AD98-DE9B388BA20D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8942414-0830-4FB3-BE13-29FDB7D03AF6}" type="pres">
      <dgm:prSet presAssocID="{3C2FC6EB-DB02-4F37-AD98-DE9B388BA20D}" presName="accent_6" presStyleCnt="0"/>
      <dgm:spPr/>
    </dgm:pt>
    <dgm:pt modelId="{D7C20651-F4EB-4A0F-9274-A860FC0B50C3}" type="pres">
      <dgm:prSet presAssocID="{3C2FC6EB-DB02-4F37-AD98-DE9B388BA20D}" presName="accentRepeatNode" presStyleLbl="solidFgAcc1" presStyleIdx="5" presStyleCnt="6"/>
      <dgm:spPr/>
    </dgm:pt>
  </dgm:ptLst>
  <dgm:cxnLst>
    <dgm:cxn modelId="{B8ECB042-27C6-418D-898B-5B3892913A7D}" srcId="{B6F03C52-C707-4BE0-BDFF-28792DA2ED1C}" destId="{9339F56F-FC94-4296-8ED1-F093CBFCD9A3}" srcOrd="4" destOrd="0" parTransId="{4B1F015F-EEAD-4050-BCC6-9BD1154DE2B6}" sibTransId="{7515C013-BBA9-486D-A244-4C3B96736CB7}"/>
    <dgm:cxn modelId="{93A239D9-3E8E-4458-B514-901B84593BBB}" type="presOf" srcId="{0A70F14B-E1E5-4272-BC44-003F31436031}" destId="{9604E8C7-4164-4889-9405-51D19B6903FE}" srcOrd="0" destOrd="0" presId="urn:microsoft.com/office/officeart/2008/layout/VerticalCurvedList"/>
    <dgm:cxn modelId="{8CEBACE5-634C-4BF0-A2B0-C694CC1285B7}" type="presOf" srcId="{3C2FC6EB-DB02-4F37-AD98-DE9B388BA20D}" destId="{F2FE1B6F-FAB6-430E-9098-ECE0B787D467}" srcOrd="0" destOrd="0" presId="urn:microsoft.com/office/officeart/2008/layout/VerticalCurvedList"/>
    <dgm:cxn modelId="{4FB226DB-F22B-47FA-89DF-A9C8F25040A1}" type="presOf" srcId="{2AECC006-9950-4DAF-AA05-F50EE4E6C9D6}" destId="{2912F376-A36D-4567-8887-2A14A8ED7DB5}" srcOrd="0" destOrd="0" presId="urn:microsoft.com/office/officeart/2008/layout/VerticalCurvedList"/>
    <dgm:cxn modelId="{57D251A6-0569-4971-8F2C-E776E0965511}" type="presOf" srcId="{B6F03C52-C707-4BE0-BDFF-28792DA2ED1C}" destId="{608A66B7-F2B9-4664-A85D-6D1633F75417}" srcOrd="0" destOrd="0" presId="urn:microsoft.com/office/officeart/2008/layout/VerticalCurvedList"/>
    <dgm:cxn modelId="{E3523C51-FCC6-41B7-9D6C-51F87770B1C1}" type="presOf" srcId="{4BE96416-3334-439B-835F-165D1C26021A}" destId="{AEC35846-CCB4-483E-992F-A10B7854DA0D}" srcOrd="0" destOrd="0" presId="urn:microsoft.com/office/officeart/2008/layout/VerticalCurvedList"/>
    <dgm:cxn modelId="{8C696E29-67CD-4A2F-B589-B5F86BCECE15}" srcId="{B6F03C52-C707-4BE0-BDFF-28792DA2ED1C}" destId="{2AECC006-9950-4DAF-AA05-F50EE4E6C9D6}" srcOrd="0" destOrd="0" parTransId="{CADFE4B1-1102-49EB-A6E5-CCE019B2A83E}" sibTransId="{0A70F14B-E1E5-4272-BC44-003F31436031}"/>
    <dgm:cxn modelId="{FBFD53F6-07BD-4A89-9B8D-3C2698A146C1}" type="presOf" srcId="{792708AC-E85B-4957-86DE-D7B7CF1E63A7}" destId="{D29762C8-1AA6-4014-A1C1-F7057E21AB14}" srcOrd="0" destOrd="0" presId="urn:microsoft.com/office/officeart/2008/layout/VerticalCurvedList"/>
    <dgm:cxn modelId="{90B78C2A-899D-44B8-B043-C628E96B55EB}" type="presOf" srcId="{9BD155FC-CAF2-4671-896E-37B86BFD1506}" destId="{975FF5D9-522E-4163-AC69-06C2034DDFA0}" srcOrd="0" destOrd="0" presId="urn:microsoft.com/office/officeart/2008/layout/VerticalCurvedList"/>
    <dgm:cxn modelId="{70825495-E73E-44D9-A9EE-267736F970C9}" srcId="{B6F03C52-C707-4BE0-BDFF-28792DA2ED1C}" destId="{9BD155FC-CAF2-4671-896E-37B86BFD1506}" srcOrd="2" destOrd="0" parTransId="{165D9FFC-2B81-4F54-82BD-EEA03AD175AC}" sibTransId="{288443FD-1586-470B-9FC2-7E2970582C7B}"/>
    <dgm:cxn modelId="{08562A8D-F58D-4E77-BAAF-0041E74BD624}" srcId="{B6F03C52-C707-4BE0-BDFF-28792DA2ED1C}" destId="{4BE96416-3334-439B-835F-165D1C26021A}" srcOrd="1" destOrd="0" parTransId="{8AD0B7D6-5449-4D1B-AD2B-E5C82FD43FEF}" sibTransId="{FF7B5343-56C2-4E06-B17C-33A680FA8BFF}"/>
    <dgm:cxn modelId="{702F232B-DF5A-493A-910F-33F4BC445CE6}" srcId="{B6F03C52-C707-4BE0-BDFF-28792DA2ED1C}" destId="{3C2FC6EB-DB02-4F37-AD98-DE9B388BA20D}" srcOrd="5" destOrd="0" parTransId="{C3F35727-3E7F-471B-9C29-1F1EDFBF535D}" sibTransId="{2256759C-DABB-47E4-9315-280921DE0203}"/>
    <dgm:cxn modelId="{1D869C04-C972-400C-A404-000ABBE54054}" type="presOf" srcId="{9339F56F-FC94-4296-8ED1-F093CBFCD9A3}" destId="{92C05104-1017-48F8-A7C1-08EB8F38A491}" srcOrd="0" destOrd="0" presId="urn:microsoft.com/office/officeart/2008/layout/VerticalCurvedList"/>
    <dgm:cxn modelId="{43B23B9C-14C8-4058-BD7E-FDF070A23577}" srcId="{B6F03C52-C707-4BE0-BDFF-28792DA2ED1C}" destId="{792708AC-E85B-4957-86DE-D7B7CF1E63A7}" srcOrd="3" destOrd="0" parTransId="{43D7D19C-CBD1-475B-A1B4-5936135E3323}" sibTransId="{E03F4282-8565-4D2B-BA67-11AE6CCE73B7}"/>
    <dgm:cxn modelId="{769FEB41-8967-43DA-B5B6-3D640B027EDF}" type="presParOf" srcId="{608A66B7-F2B9-4664-A85D-6D1633F75417}" destId="{EDA69053-F4FF-4DE1-9F9A-135D5ACDFBCB}" srcOrd="0" destOrd="0" presId="urn:microsoft.com/office/officeart/2008/layout/VerticalCurvedList"/>
    <dgm:cxn modelId="{6F95DC48-BFAB-4F05-AF4A-0ABC03351F8D}" type="presParOf" srcId="{EDA69053-F4FF-4DE1-9F9A-135D5ACDFBCB}" destId="{1CDA77D5-8DAB-40F8-BB5C-FB140E792BE7}" srcOrd="0" destOrd="0" presId="urn:microsoft.com/office/officeart/2008/layout/VerticalCurvedList"/>
    <dgm:cxn modelId="{F8847B7C-BD36-4C19-AE6E-9EE9A81AD111}" type="presParOf" srcId="{1CDA77D5-8DAB-40F8-BB5C-FB140E792BE7}" destId="{E2525ABE-E76F-4409-B391-6D438E1A6B41}" srcOrd="0" destOrd="0" presId="urn:microsoft.com/office/officeart/2008/layout/VerticalCurvedList"/>
    <dgm:cxn modelId="{6AFFB29A-97BA-4A72-8012-E1B276481A54}" type="presParOf" srcId="{1CDA77D5-8DAB-40F8-BB5C-FB140E792BE7}" destId="{9604E8C7-4164-4889-9405-51D19B6903FE}" srcOrd="1" destOrd="0" presId="urn:microsoft.com/office/officeart/2008/layout/VerticalCurvedList"/>
    <dgm:cxn modelId="{0F51D627-C8D1-468A-9730-B1F5FE6D2EF0}" type="presParOf" srcId="{1CDA77D5-8DAB-40F8-BB5C-FB140E792BE7}" destId="{3DF7F996-BC45-456F-BE11-9BA8CEEB805A}" srcOrd="2" destOrd="0" presId="urn:microsoft.com/office/officeart/2008/layout/VerticalCurvedList"/>
    <dgm:cxn modelId="{9020E416-7340-4B9C-85E4-FB704EB248B1}" type="presParOf" srcId="{1CDA77D5-8DAB-40F8-BB5C-FB140E792BE7}" destId="{37A7347C-D5C8-4D9F-8CC4-75EE98D9F866}" srcOrd="3" destOrd="0" presId="urn:microsoft.com/office/officeart/2008/layout/VerticalCurvedList"/>
    <dgm:cxn modelId="{9754B254-B052-464E-AABF-C128343E69E5}" type="presParOf" srcId="{EDA69053-F4FF-4DE1-9F9A-135D5ACDFBCB}" destId="{2912F376-A36D-4567-8887-2A14A8ED7DB5}" srcOrd="1" destOrd="0" presId="urn:microsoft.com/office/officeart/2008/layout/VerticalCurvedList"/>
    <dgm:cxn modelId="{880723E4-B789-450F-98FF-E30810AC5175}" type="presParOf" srcId="{EDA69053-F4FF-4DE1-9F9A-135D5ACDFBCB}" destId="{2FDF04C5-B2BB-4ABD-8B30-E68672CE90C4}" srcOrd="2" destOrd="0" presId="urn:microsoft.com/office/officeart/2008/layout/VerticalCurvedList"/>
    <dgm:cxn modelId="{0B89663C-7BB3-4D1E-A7E5-5DA7850A420A}" type="presParOf" srcId="{2FDF04C5-B2BB-4ABD-8B30-E68672CE90C4}" destId="{E3BD345B-3D9E-4C33-92B4-D234CE708B1D}" srcOrd="0" destOrd="0" presId="urn:microsoft.com/office/officeart/2008/layout/VerticalCurvedList"/>
    <dgm:cxn modelId="{582D6D2C-5966-4DFB-BD64-FE4FDEFB4DB1}" type="presParOf" srcId="{EDA69053-F4FF-4DE1-9F9A-135D5ACDFBCB}" destId="{AEC35846-CCB4-483E-992F-A10B7854DA0D}" srcOrd="3" destOrd="0" presId="urn:microsoft.com/office/officeart/2008/layout/VerticalCurvedList"/>
    <dgm:cxn modelId="{074FEADE-2B84-44FD-A08F-AAC797C6C373}" type="presParOf" srcId="{EDA69053-F4FF-4DE1-9F9A-135D5ACDFBCB}" destId="{14884258-F2FB-4C28-AD54-F84AAA35460E}" srcOrd="4" destOrd="0" presId="urn:microsoft.com/office/officeart/2008/layout/VerticalCurvedList"/>
    <dgm:cxn modelId="{060B51ED-A833-4E76-8D59-2B4E1EE54DEF}" type="presParOf" srcId="{14884258-F2FB-4C28-AD54-F84AAA35460E}" destId="{09595B5F-082A-41A4-8E3D-81B292A2B172}" srcOrd="0" destOrd="0" presId="urn:microsoft.com/office/officeart/2008/layout/VerticalCurvedList"/>
    <dgm:cxn modelId="{9BAC7402-E46F-4BD1-A0B8-802EC6CD2919}" type="presParOf" srcId="{EDA69053-F4FF-4DE1-9F9A-135D5ACDFBCB}" destId="{975FF5D9-522E-4163-AC69-06C2034DDFA0}" srcOrd="5" destOrd="0" presId="urn:microsoft.com/office/officeart/2008/layout/VerticalCurvedList"/>
    <dgm:cxn modelId="{CB628C01-A08B-49BC-BE5A-202BDD5B26F7}" type="presParOf" srcId="{EDA69053-F4FF-4DE1-9F9A-135D5ACDFBCB}" destId="{0DD59800-D289-4BA1-A7EA-A04619041C27}" srcOrd="6" destOrd="0" presId="urn:microsoft.com/office/officeart/2008/layout/VerticalCurvedList"/>
    <dgm:cxn modelId="{44500524-3142-4D70-9CD6-FA64F8912EA0}" type="presParOf" srcId="{0DD59800-D289-4BA1-A7EA-A04619041C27}" destId="{2AF4FE95-F895-4AD4-9D61-8FCE982DCB0A}" srcOrd="0" destOrd="0" presId="urn:microsoft.com/office/officeart/2008/layout/VerticalCurvedList"/>
    <dgm:cxn modelId="{CC3951D8-7DE7-43CF-9719-0EA38E4A4F3B}" type="presParOf" srcId="{EDA69053-F4FF-4DE1-9F9A-135D5ACDFBCB}" destId="{D29762C8-1AA6-4014-A1C1-F7057E21AB14}" srcOrd="7" destOrd="0" presId="urn:microsoft.com/office/officeart/2008/layout/VerticalCurvedList"/>
    <dgm:cxn modelId="{E308641B-A21A-497B-BC20-753CBE34BCBE}" type="presParOf" srcId="{EDA69053-F4FF-4DE1-9F9A-135D5ACDFBCB}" destId="{AABACBF0-D006-444F-BBD6-D20E28767F3E}" srcOrd="8" destOrd="0" presId="urn:microsoft.com/office/officeart/2008/layout/VerticalCurvedList"/>
    <dgm:cxn modelId="{4EEFB58E-B5C4-4E8C-BC16-C69BAEF36968}" type="presParOf" srcId="{AABACBF0-D006-444F-BBD6-D20E28767F3E}" destId="{480CD28B-B825-4D21-A68A-078BD8CFB2C1}" srcOrd="0" destOrd="0" presId="urn:microsoft.com/office/officeart/2008/layout/VerticalCurvedList"/>
    <dgm:cxn modelId="{7D711A0D-CB23-4D16-8D4C-A03AABE18C40}" type="presParOf" srcId="{EDA69053-F4FF-4DE1-9F9A-135D5ACDFBCB}" destId="{92C05104-1017-48F8-A7C1-08EB8F38A491}" srcOrd="9" destOrd="0" presId="urn:microsoft.com/office/officeart/2008/layout/VerticalCurvedList"/>
    <dgm:cxn modelId="{B897AE49-F6A4-4841-A778-DE6D21568DD3}" type="presParOf" srcId="{EDA69053-F4FF-4DE1-9F9A-135D5ACDFBCB}" destId="{980443FB-F8F4-4FCC-B903-CB60BB2F7E6D}" srcOrd="10" destOrd="0" presId="urn:microsoft.com/office/officeart/2008/layout/VerticalCurvedList"/>
    <dgm:cxn modelId="{1337DB95-F005-4AAC-B848-4F81C931C5F4}" type="presParOf" srcId="{980443FB-F8F4-4FCC-B903-CB60BB2F7E6D}" destId="{F60EBDC7-F9C7-49E1-A4F9-041150761709}" srcOrd="0" destOrd="0" presId="urn:microsoft.com/office/officeart/2008/layout/VerticalCurvedList"/>
    <dgm:cxn modelId="{3AAE2A46-9C25-47C5-B1AE-1B06B8481053}" type="presParOf" srcId="{EDA69053-F4FF-4DE1-9F9A-135D5ACDFBCB}" destId="{F2FE1B6F-FAB6-430E-9098-ECE0B787D467}" srcOrd="11" destOrd="0" presId="urn:microsoft.com/office/officeart/2008/layout/VerticalCurvedList"/>
    <dgm:cxn modelId="{268EE9B1-6A79-43CB-9D8E-EFAF1F04B967}" type="presParOf" srcId="{EDA69053-F4FF-4DE1-9F9A-135D5ACDFBCB}" destId="{98942414-0830-4FB3-BE13-29FDB7D03AF6}" srcOrd="12" destOrd="0" presId="urn:microsoft.com/office/officeart/2008/layout/VerticalCurvedList"/>
    <dgm:cxn modelId="{4572140A-41BC-43BA-8AE9-32BC2B35BF2D}" type="presParOf" srcId="{98942414-0830-4FB3-BE13-29FDB7D03AF6}" destId="{D7C20651-F4EB-4A0F-9274-A860FC0B50C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6F03C52-C707-4BE0-BDFF-28792DA2ED1C}" type="doc">
      <dgm:prSet loTypeId="urn:microsoft.com/office/officeart/2008/layout/VerticalCurvedList" loCatId="list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zh-CN" altLang="en-US"/>
        </a:p>
      </dgm:t>
    </dgm:pt>
    <dgm:pt modelId="{2AECC006-9950-4DAF-AA05-F50EE4E6C9D6}">
      <dgm:prSet phldrT="[文本]"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en-US" sz="1200" b="1" dirty="0" smtClean="0"/>
            <a:t>7.1.1</a:t>
          </a:r>
          <a:r>
            <a:rPr lang="zh-CN" altLang="en-US" sz="1200" b="1" dirty="0" smtClean="0"/>
            <a:t>智慧旅游的产生背景</a:t>
          </a:r>
          <a:endParaRPr lang="zh-CN" altLang="en-US" sz="1200" b="1" dirty="0">
            <a:solidFill>
              <a:schemeClr val="tx1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CADFE4B1-1102-49EB-A6E5-CCE019B2A83E}" type="parTrans" cxnId="{8C696E29-67CD-4A2F-B589-B5F86BCECE15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0A70F14B-E1E5-4272-BC44-003F31436031}" type="sibTrans" cxnId="{8C696E29-67CD-4A2F-B589-B5F86BCECE15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9BD155FC-CAF2-4671-896E-37B86BFD1506}">
      <dgm:prSet phldrT="[文本]" custT="1"/>
      <dgm:spPr/>
      <dgm:t>
        <a:bodyPr/>
        <a:lstStyle/>
        <a:p>
          <a:r>
            <a:rPr lang="en-US" sz="1200" b="1" dirty="0" smtClean="0"/>
            <a:t>7.1.3</a:t>
          </a:r>
          <a:r>
            <a:rPr lang="zh-CN" altLang="en-US" sz="1200" b="1" dirty="0" smtClean="0"/>
            <a:t>智慧旅游的发展历程</a:t>
          </a:r>
          <a:endParaRPr lang="zh-CN" altLang="en-US" sz="1200" b="1" dirty="0"/>
        </a:p>
      </dgm:t>
    </dgm:pt>
    <dgm:pt modelId="{165D9FFC-2B81-4F54-82BD-EEA03AD175AC}" type="parTrans" cxnId="{70825495-E73E-44D9-A9EE-267736F970C9}">
      <dgm:prSet/>
      <dgm:spPr/>
      <dgm:t>
        <a:bodyPr/>
        <a:lstStyle/>
        <a:p>
          <a:endParaRPr lang="zh-CN" altLang="en-US" sz="1200"/>
        </a:p>
      </dgm:t>
    </dgm:pt>
    <dgm:pt modelId="{288443FD-1586-470B-9FC2-7E2970582C7B}" type="sibTrans" cxnId="{70825495-E73E-44D9-A9EE-267736F970C9}">
      <dgm:prSet/>
      <dgm:spPr/>
      <dgm:t>
        <a:bodyPr/>
        <a:lstStyle/>
        <a:p>
          <a:endParaRPr lang="zh-CN" altLang="en-US" sz="1200"/>
        </a:p>
      </dgm:t>
    </dgm:pt>
    <dgm:pt modelId="{4BE96416-3334-439B-835F-165D1C26021A}">
      <dgm:prSet phldrT="[文本]" custT="1"/>
      <dgm:spPr/>
      <dgm:t>
        <a:bodyPr/>
        <a:lstStyle/>
        <a:p>
          <a:r>
            <a:rPr lang="en-US" sz="1200" b="1" dirty="0" smtClean="0"/>
            <a:t>7.1.2</a:t>
          </a:r>
          <a:r>
            <a:rPr lang="zh-CN" altLang="en-US" sz="1200" b="1" dirty="0" smtClean="0"/>
            <a:t>智慧旅游的基本概念</a:t>
          </a:r>
          <a:endParaRPr lang="zh-CN" altLang="en-US" sz="1200" dirty="0">
            <a:latin typeface="微软雅黑" pitchFamily="34" charset="-122"/>
            <a:ea typeface="微软雅黑" pitchFamily="34" charset="-122"/>
          </a:endParaRPr>
        </a:p>
      </dgm:t>
    </dgm:pt>
    <dgm:pt modelId="{8AD0B7D6-5449-4D1B-AD2B-E5C82FD43FEF}" type="parTrans" cxnId="{08562A8D-F58D-4E77-BAAF-0041E74BD624}">
      <dgm:prSet/>
      <dgm:spPr/>
      <dgm:t>
        <a:bodyPr/>
        <a:lstStyle/>
        <a:p>
          <a:endParaRPr lang="zh-CN" altLang="en-US" sz="1200"/>
        </a:p>
      </dgm:t>
    </dgm:pt>
    <dgm:pt modelId="{FF7B5343-56C2-4E06-B17C-33A680FA8BFF}" type="sibTrans" cxnId="{08562A8D-F58D-4E77-BAAF-0041E74BD624}">
      <dgm:prSet/>
      <dgm:spPr/>
      <dgm:t>
        <a:bodyPr/>
        <a:lstStyle/>
        <a:p>
          <a:endParaRPr lang="zh-CN" altLang="en-US" sz="1200"/>
        </a:p>
      </dgm:t>
    </dgm:pt>
    <dgm:pt modelId="{608A66B7-F2B9-4664-A85D-6D1633F75417}" type="pres">
      <dgm:prSet presAssocID="{B6F03C52-C707-4BE0-BDFF-28792DA2ED1C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EDA69053-F4FF-4DE1-9F9A-135D5ACDFBCB}" type="pres">
      <dgm:prSet presAssocID="{B6F03C52-C707-4BE0-BDFF-28792DA2ED1C}" presName="Name1" presStyleCnt="0"/>
      <dgm:spPr/>
    </dgm:pt>
    <dgm:pt modelId="{1CDA77D5-8DAB-40F8-BB5C-FB140E792BE7}" type="pres">
      <dgm:prSet presAssocID="{B6F03C52-C707-4BE0-BDFF-28792DA2ED1C}" presName="cycle" presStyleCnt="0"/>
      <dgm:spPr/>
    </dgm:pt>
    <dgm:pt modelId="{E2525ABE-E76F-4409-B391-6D438E1A6B41}" type="pres">
      <dgm:prSet presAssocID="{B6F03C52-C707-4BE0-BDFF-28792DA2ED1C}" presName="srcNode" presStyleLbl="node1" presStyleIdx="0" presStyleCnt="3"/>
      <dgm:spPr/>
    </dgm:pt>
    <dgm:pt modelId="{9604E8C7-4164-4889-9405-51D19B6903FE}" type="pres">
      <dgm:prSet presAssocID="{B6F03C52-C707-4BE0-BDFF-28792DA2ED1C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3DF7F996-BC45-456F-BE11-9BA8CEEB805A}" type="pres">
      <dgm:prSet presAssocID="{B6F03C52-C707-4BE0-BDFF-28792DA2ED1C}" presName="extraNode" presStyleLbl="node1" presStyleIdx="0" presStyleCnt="3"/>
      <dgm:spPr/>
    </dgm:pt>
    <dgm:pt modelId="{37A7347C-D5C8-4D9F-8CC4-75EE98D9F866}" type="pres">
      <dgm:prSet presAssocID="{B6F03C52-C707-4BE0-BDFF-28792DA2ED1C}" presName="dstNode" presStyleLbl="node1" presStyleIdx="0" presStyleCnt="3"/>
      <dgm:spPr/>
    </dgm:pt>
    <dgm:pt modelId="{2912F376-A36D-4567-8887-2A14A8ED7DB5}" type="pres">
      <dgm:prSet presAssocID="{2AECC006-9950-4DAF-AA05-F50EE4E6C9D6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DF04C5-B2BB-4ABD-8B30-E68672CE90C4}" type="pres">
      <dgm:prSet presAssocID="{2AECC006-9950-4DAF-AA05-F50EE4E6C9D6}" presName="accent_1" presStyleCnt="0"/>
      <dgm:spPr/>
    </dgm:pt>
    <dgm:pt modelId="{E3BD345B-3D9E-4C33-92B4-D234CE708B1D}" type="pres">
      <dgm:prSet presAssocID="{2AECC006-9950-4DAF-AA05-F50EE4E6C9D6}" presName="accentRepeatNode" presStyleLbl="solidFgAcc1" presStyleIdx="0" presStyleCnt="3"/>
      <dgm:spPr>
        <a:gradFill flip="none" rotWithShape="0">
          <a:gsLst>
            <a:gs pos="0">
              <a:schemeClr val="accent6">
                <a:lumMod val="75000"/>
                <a:shade val="30000"/>
                <a:satMod val="115000"/>
              </a:schemeClr>
            </a:gs>
            <a:gs pos="50000">
              <a:schemeClr val="accent6">
                <a:lumMod val="75000"/>
                <a:shade val="67500"/>
                <a:satMod val="115000"/>
              </a:schemeClr>
            </a:gs>
            <a:gs pos="100000">
              <a:schemeClr val="accent6">
                <a:lumMod val="75000"/>
                <a:shade val="100000"/>
                <a:satMod val="115000"/>
              </a:schemeClr>
            </a:gs>
          </a:gsLst>
          <a:lin ang="2700000" scaled="1"/>
          <a:tileRect/>
        </a:gra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endParaRPr lang="zh-CN" altLang="en-US"/>
        </a:p>
      </dgm:t>
    </dgm:pt>
    <dgm:pt modelId="{AEC35846-CCB4-483E-992F-A10B7854DA0D}" type="pres">
      <dgm:prSet presAssocID="{4BE96416-3334-439B-835F-165D1C26021A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4884258-F2FB-4C28-AD54-F84AAA35460E}" type="pres">
      <dgm:prSet presAssocID="{4BE96416-3334-439B-835F-165D1C26021A}" presName="accent_2" presStyleCnt="0"/>
      <dgm:spPr/>
    </dgm:pt>
    <dgm:pt modelId="{09595B5F-082A-41A4-8E3D-81B292A2B172}" type="pres">
      <dgm:prSet presAssocID="{4BE96416-3334-439B-835F-165D1C26021A}" presName="accentRepeatNode" presStyleLbl="solidFgAcc1" presStyleIdx="1" presStyleCnt="3"/>
      <dgm:spPr/>
    </dgm:pt>
    <dgm:pt modelId="{975FF5D9-522E-4163-AC69-06C2034DDFA0}" type="pres">
      <dgm:prSet presAssocID="{9BD155FC-CAF2-4671-896E-37B86BFD1506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DD59800-D289-4BA1-A7EA-A04619041C27}" type="pres">
      <dgm:prSet presAssocID="{9BD155FC-CAF2-4671-896E-37B86BFD1506}" presName="accent_3" presStyleCnt="0"/>
      <dgm:spPr/>
    </dgm:pt>
    <dgm:pt modelId="{2AF4FE95-F895-4AD4-9D61-8FCE982DCB0A}" type="pres">
      <dgm:prSet presAssocID="{9BD155FC-CAF2-4671-896E-37B86BFD1506}" presName="accentRepeatNode" presStyleLbl="solidFgAcc1" presStyleIdx="2" presStyleCnt="3"/>
      <dgm:spPr/>
    </dgm:pt>
  </dgm:ptLst>
  <dgm:cxnLst>
    <dgm:cxn modelId="{E9C6704F-8719-4F0F-A96A-B757E1F2A5E5}" type="presOf" srcId="{9BD155FC-CAF2-4671-896E-37B86BFD1506}" destId="{975FF5D9-522E-4163-AC69-06C2034DDFA0}" srcOrd="0" destOrd="0" presId="urn:microsoft.com/office/officeart/2008/layout/VerticalCurvedList"/>
    <dgm:cxn modelId="{1B74FE5E-CE4C-4B94-AF8E-1D8E21E995BA}" type="presOf" srcId="{4BE96416-3334-439B-835F-165D1C26021A}" destId="{AEC35846-CCB4-483E-992F-A10B7854DA0D}" srcOrd="0" destOrd="0" presId="urn:microsoft.com/office/officeart/2008/layout/VerticalCurvedList"/>
    <dgm:cxn modelId="{D3A1295F-D7DB-4B79-AD9B-98E210B13F89}" type="presOf" srcId="{0A70F14B-E1E5-4272-BC44-003F31436031}" destId="{9604E8C7-4164-4889-9405-51D19B6903FE}" srcOrd="0" destOrd="0" presId="urn:microsoft.com/office/officeart/2008/layout/VerticalCurvedList"/>
    <dgm:cxn modelId="{70825495-E73E-44D9-A9EE-267736F970C9}" srcId="{B6F03C52-C707-4BE0-BDFF-28792DA2ED1C}" destId="{9BD155FC-CAF2-4671-896E-37B86BFD1506}" srcOrd="2" destOrd="0" parTransId="{165D9FFC-2B81-4F54-82BD-EEA03AD175AC}" sibTransId="{288443FD-1586-470B-9FC2-7E2970582C7B}"/>
    <dgm:cxn modelId="{032E1018-38D1-44F4-96FF-4DC18A9D3B20}" type="presOf" srcId="{2AECC006-9950-4DAF-AA05-F50EE4E6C9D6}" destId="{2912F376-A36D-4567-8887-2A14A8ED7DB5}" srcOrd="0" destOrd="0" presId="urn:microsoft.com/office/officeart/2008/layout/VerticalCurvedList"/>
    <dgm:cxn modelId="{75ACF351-1A9E-46BF-A386-BEBFD88B28CF}" type="presOf" srcId="{B6F03C52-C707-4BE0-BDFF-28792DA2ED1C}" destId="{608A66B7-F2B9-4664-A85D-6D1633F75417}" srcOrd="0" destOrd="0" presId="urn:microsoft.com/office/officeart/2008/layout/VerticalCurvedList"/>
    <dgm:cxn modelId="{8C696E29-67CD-4A2F-B589-B5F86BCECE15}" srcId="{B6F03C52-C707-4BE0-BDFF-28792DA2ED1C}" destId="{2AECC006-9950-4DAF-AA05-F50EE4E6C9D6}" srcOrd="0" destOrd="0" parTransId="{CADFE4B1-1102-49EB-A6E5-CCE019B2A83E}" sibTransId="{0A70F14B-E1E5-4272-BC44-003F31436031}"/>
    <dgm:cxn modelId="{08562A8D-F58D-4E77-BAAF-0041E74BD624}" srcId="{B6F03C52-C707-4BE0-BDFF-28792DA2ED1C}" destId="{4BE96416-3334-439B-835F-165D1C26021A}" srcOrd="1" destOrd="0" parTransId="{8AD0B7D6-5449-4D1B-AD2B-E5C82FD43FEF}" sibTransId="{FF7B5343-56C2-4E06-B17C-33A680FA8BFF}"/>
    <dgm:cxn modelId="{0F140D55-6474-4966-97BC-2A52E028D366}" type="presParOf" srcId="{608A66B7-F2B9-4664-A85D-6D1633F75417}" destId="{EDA69053-F4FF-4DE1-9F9A-135D5ACDFBCB}" srcOrd="0" destOrd="0" presId="urn:microsoft.com/office/officeart/2008/layout/VerticalCurvedList"/>
    <dgm:cxn modelId="{2B45051D-B8BA-41D1-AAA9-D2AF0E66264A}" type="presParOf" srcId="{EDA69053-F4FF-4DE1-9F9A-135D5ACDFBCB}" destId="{1CDA77D5-8DAB-40F8-BB5C-FB140E792BE7}" srcOrd="0" destOrd="0" presId="urn:microsoft.com/office/officeart/2008/layout/VerticalCurvedList"/>
    <dgm:cxn modelId="{7678EADD-C36D-458D-B935-A076E4DDCB72}" type="presParOf" srcId="{1CDA77D5-8DAB-40F8-BB5C-FB140E792BE7}" destId="{E2525ABE-E76F-4409-B391-6D438E1A6B41}" srcOrd="0" destOrd="0" presId="urn:microsoft.com/office/officeart/2008/layout/VerticalCurvedList"/>
    <dgm:cxn modelId="{E42A21FB-0352-4B3B-B72A-AF31123B3120}" type="presParOf" srcId="{1CDA77D5-8DAB-40F8-BB5C-FB140E792BE7}" destId="{9604E8C7-4164-4889-9405-51D19B6903FE}" srcOrd="1" destOrd="0" presId="urn:microsoft.com/office/officeart/2008/layout/VerticalCurvedList"/>
    <dgm:cxn modelId="{F4180143-49F7-434C-A968-67D516120D80}" type="presParOf" srcId="{1CDA77D5-8DAB-40F8-BB5C-FB140E792BE7}" destId="{3DF7F996-BC45-456F-BE11-9BA8CEEB805A}" srcOrd="2" destOrd="0" presId="urn:microsoft.com/office/officeart/2008/layout/VerticalCurvedList"/>
    <dgm:cxn modelId="{A23FA50C-5025-4298-9082-45EEEBF5E2DF}" type="presParOf" srcId="{1CDA77D5-8DAB-40F8-BB5C-FB140E792BE7}" destId="{37A7347C-D5C8-4D9F-8CC4-75EE98D9F866}" srcOrd="3" destOrd="0" presId="urn:microsoft.com/office/officeart/2008/layout/VerticalCurvedList"/>
    <dgm:cxn modelId="{E0AEFD57-83CB-459E-82A0-49FF164D11B9}" type="presParOf" srcId="{EDA69053-F4FF-4DE1-9F9A-135D5ACDFBCB}" destId="{2912F376-A36D-4567-8887-2A14A8ED7DB5}" srcOrd="1" destOrd="0" presId="urn:microsoft.com/office/officeart/2008/layout/VerticalCurvedList"/>
    <dgm:cxn modelId="{E5A511B7-355D-4089-9A7B-488903072860}" type="presParOf" srcId="{EDA69053-F4FF-4DE1-9F9A-135D5ACDFBCB}" destId="{2FDF04C5-B2BB-4ABD-8B30-E68672CE90C4}" srcOrd="2" destOrd="0" presId="urn:microsoft.com/office/officeart/2008/layout/VerticalCurvedList"/>
    <dgm:cxn modelId="{A42A5630-C959-4D72-9E99-CE50399E6E83}" type="presParOf" srcId="{2FDF04C5-B2BB-4ABD-8B30-E68672CE90C4}" destId="{E3BD345B-3D9E-4C33-92B4-D234CE708B1D}" srcOrd="0" destOrd="0" presId="urn:microsoft.com/office/officeart/2008/layout/VerticalCurvedList"/>
    <dgm:cxn modelId="{838DE95A-B56E-4DF8-8FBB-847502058F9D}" type="presParOf" srcId="{EDA69053-F4FF-4DE1-9F9A-135D5ACDFBCB}" destId="{AEC35846-CCB4-483E-992F-A10B7854DA0D}" srcOrd="3" destOrd="0" presId="urn:microsoft.com/office/officeart/2008/layout/VerticalCurvedList"/>
    <dgm:cxn modelId="{6D782116-4631-4BCF-9D9A-BE9FF66950F6}" type="presParOf" srcId="{EDA69053-F4FF-4DE1-9F9A-135D5ACDFBCB}" destId="{14884258-F2FB-4C28-AD54-F84AAA35460E}" srcOrd="4" destOrd="0" presId="urn:microsoft.com/office/officeart/2008/layout/VerticalCurvedList"/>
    <dgm:cxn modelId="{7A132F49-D06C-4F12-B38F-5795B45CDD0F}" type="presParOf" srcId="{14884258-F2FB-4C28-AD54-F84AAA35460E}" destId="{09595B5F-082A-41A4-8E3D-81B292A2B172}" srcOrd="0" destOrd="0" presId="urn:microsoft.com/office/officeart/2008/layout/VerticalCurvedList"/>
    <dgm:cxn modelId="{F4570200-0792-4D51-91E6-545905B62C04}" type="presParOf" srcId="{EDA69053-F4FF-4DE1-9F9A-135D5ACDFBCB}" destId="{975FF5D9-522E-4163-AC69-06C2034DDFA0}" srcOrd="5" destOrd="0" presId="urn:microsoft.com/office/officeart/2008/layout/VerticalCurvedList"/>
    <dgm:cxn modelId="{A080665A-0E47-4047-8F1E-F38E67167A14}" type="presParOf" srcId="{EDA69053-F4FF-4DE1-9F9A-135D5ACDFBCB}" destId="{0DD59800-D289-4BA1-A7EA-A04619041C27}" srcOrd="6" destOrd="0" presId="urn:microsoft.com/office/officeart/2008/layout/VerticalCurvedList"/>
    <dgm:cxn modelId="{2FB19C8D-8609-4967-AF09-1003115C445C}" type="presParOf" srcId="{0DD59800-D289-4BA1-A7EA-A04619041C27}" destId="{2AF4FE95-F895-4AD4-9D61-8FCE982DCB0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199DDB87-F41B-4EED-A526-A11ACF652F5D}" type="doc">
      <dgm:prSet loTypeId="urn:microsoft.com/office/officeart/2005/8/layout/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A53D0D9-197F-4396-80FA-529B34174624}">
      <dgm:prSet phldrT="[文本]"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altLang="zh-CN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7.1</a:t>
          </a:r>
          <a:r>
            <a:rPr lang="en-US" altLang="zh-CN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智慧旅游概述</a:t>
          </a:r>
          <a:endParaRPr lang="zh-CN" altLang="en-US" sz="1600" b="1" dirty="0">
            <a:solidFill>
              <a:schemeClr val="bg1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4218E8C2-5F94-4B9C-9DC3-46BF847030FE}" type="parTrans" cxnId="{EC0540B1-40D6-41CD-80C1-AA1857A161EA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DE334531-DDF8-47E2-A047-2CCF079EA11D}" type="sibTrans" cxnId="{EC0540B1-40D6-41CD-80C1-AA1857A161EA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C029F7C2-43AC-4FEB-B65D-B6920B72EB28}">
      <dgm:prSet phldrT="[文本]"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7.5</a:t>
          </a:r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</a:t>
          </a:r>
          <a:r>
            <a:rPr lang="zh-CN" altLang="en-US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物联网与旅游信息化发展趋势 </a:t>
          </a:r>
          <a:endParaRPr lang="zh-CN" altLang="en-US" sz="1600" b="1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E07A02CB-AB00-4DC7-B718-722B9075510A}" type="parTrans" cxnId="{79C18C7D-C939-4538-B9B6-2BBEE912A512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DBE7F197-56C4-4052-86A6-C767812D22FA}" type="sibTrans" cxnId="{79C18C7D-C939-4538-B9B6-2BBEE912A512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16B67D7D-0B45-45A2-B77E-B784A7AA8B2F}">
      <dgm:prSet phldrT="[文本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7.2</a:t>
          </a:r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智慧旅游架构</a:t>
          </a:r>
          <a:endParaRPr lang="zh-CN" altLang="en-US" sz="1600" b="1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5689E75A-3C12-473E-AF3C-92528CA1DED7}" type="parTrans" cxnId="{A0B1FA64-B084-4183-87AB-26B05A2CB327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2F40297C-BAB8-4FB8-B46A-13B559738F86}" type="sibTrans" cxnId="{A0B1FA64-B084-4183-87AB-26B05A2CB327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EAD253D8-8E17-410B-81FB-8B012B881A22}">
      <dgm:prSet phldrT="[文本]"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7.4</a:t>
          </a:r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物联网在智慧旅游的应用</a:t>
          </a:r>
          <a:endParaRPr lang="zh-CN" altLang="en-US" sz="1600" b="1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CE9B9B2E-0FBF-4796-BA13-E2EBBA10CE03}" type="parTrans" cxnId="{C57DC253-A1EA-4F60-B181-63960F52B0AA}">
      <dgm:prSet/>
      <dgm:spPr/>
      <dgm:t>
        <a:bodyPr/>
        <a:lstStyle/>
        <a:p>
          <a:endParaRPr lang="zh-CN" altLang="en-US"/>
        </a:p>
      </dgm:t>
    </dgm:pt>
    <dgm:pt modelId="{3F8979EA-D725-43BB-96B6-60B48935B122}" type="sibTrans" cxnId="{C57DC253-A1EA-4F60-B181-63960F52B0AA}">
      <dgm:prSet/>
      <dgm:spPr/>
      <dgm:t>
        <a:bodyPr/>
        <a:lstStyle/>
        <a:p>
          <a:endParaRPr lang="zh-CN" altLang="en-US"/>
        </a:p>
      </dgm:t>
    </dgm:pt>
    <dgm:pt modelId="{AA14D40B-6303-46FF-9FD3-4AA35C89BCB6}" type="pres">
      <dgm:prSet presAssocID="{199DDB87-F41B-4EED-A526-A11ACF652F5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C6E4DB4-A12C-4998-BFD7-E065E9FED195}" type="pres">
      <dgm:prSet presAssocID="{1A53D0D9-197F-4396-80FA-529B34174624}" presName="parentLin" presStyleCnt="0"/>
      <dgm:spPr/>
      <dgm:t>
        <a:bodyPr/>
        <a:lstStyle/>
        <a:p>
          <a:endParaRPr lang="zh-CN" altLang="en-US"/>
        </a:p>
      </dgm:t>
    </dgm:pt>
    <dgm:pt modelId="{DA8F8B37-246C-49A1-BFCA-E3D3EE8ACD6A}" type="pres">
      <dgm:prSet presAssocID="{1A53D0D9-197F-4396-80FA-529B34174624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A3088637-D142-4080-BFD5-9EAA5173CC8A}" type="pres">
      <dgm:prSet presAssocID="{1A53D0D9-197F-4396-80FA-529B34174624}" presName="parentText" presStyleLbl="node1" presStyleIdx="0" presStyleCnt="4" custScaleX="148062" custLinFactNeighborX="-4761" custLinFactNeighborY="1157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1FA5F2E-A86D-4F54-93BE-5EE8568B1374}" type="pres">
      <dgm:prSet presAssocID="{1A53D0D9-197F-4396-80FA-529B34174624}" presName="negativeSpace" presStyleCnt="0"/>
      <dgm:spPr/>
      <dgm:t>
        <a:bodyPr/>
        <a:lstStyle/>
        <a:p>
          <a:endParaRPr lang="zh-CN" altLang="en-US"/>
        </a:p>
      </dgm:t>
    </dgm:pt>
    <dgm:pt modelId="{448FAD6D-FCAE-4274-998C-8BB4A1202D12}" type="pres">
      <dgm:prSet presAssocID="{1A53D0D9-197F-4396-80FA-529B34174624}" presName="childText" presStyleLbl="conFgAcc1" presStyleIdx="0" presStyleCnt="4" custScaleX="100000" custScaleY="10049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8A31A6-60C9-4C38-9CD4-AE22F50E15F9}" type="pres">
      <dgm:prSet presAssocID="{DE334531-DDF8-47E2-A047-2CCF079EA11D}" presName="spaceBetweenRectangles" presStyleCnt="0"/>
      <dgm:spPr/>
      <dgm:t>
        <a:bodyPr/>
        <a:lstStyle/>
        <a:p>
          <a:endParaRPr lang="zh-CN" altLang="en-US"/>
        </a:p>
      </dgm:t>
    </dgm:pt>
    <dgm:pt modelId="{E37CAE58-4EF4-4F9C-8194-0D96F8A6CC21}" type="pres">
      <dgm:prSet presAssocID="{16B67D7D-0B45-45A2-B77E-B784A7AA8B2F}" presName="parentLin" presStyleCnt="0"/>
      <dgm:spPr/>
      <dgm:t>
        <a:bodyPr/>
        <a:lstStyle/>
        <a:p>
          <a:endParaRPr lang="zh-CN" altLang="en-US"/>
        </a:p>
      </dgm:t>
    </dgm:pt>
    <dgm:pt modelId="{0E62CF29-F44F-4894-B925-A6D3952247D6}" type="pres">
      <dgm:prSet presAssocID="{16B67D7D-0B45-45A2-B77E-B784A7AA8B2F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63EE1B39-3E42-49BE-B9EB-B9485027AAAB}" type="pres">
      <dgm:prSet presAssocID="{16B67D7D-0B45-45A2-B77E-B784A7AA8B2F}" presName="parentText" presStyleLbl="node1" presStyleIdx="1" presStyleCnt="4" custScaleX="148062" custLinFactNeighborX="-4762" custLinFactNeighborY="985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851F6B7-F059-43FC-B64E-3BF8CC6BDEE8}" type="pres">
      <dgm:prSet presAssocID="{16B67D7D-0B45-45A2-B77E-B784A7AA8B2F}" presName="negativeSpace" presStyleCnt="0"/>
      <dgm:spPr/>
      <dgm:t>
        <a:bodyPr/>
        <a:lstStyle/>
        <a:p>
          <a:endParaRPr lang="zh-CN" altLang="en-US"/>
        </a:p>
      </dgm:t>
    </dgm:pt>
    <dgm:pt modelId="{CB28FD5A-2B1F-4137-A07A-83BC70E09785}" type="pres">
      <dgm:prSet presAssocID="{16B67D7D-0B45-45A2-B77E-B784A7AA8B2F}" presName="childText" presStyleLbl="conFgAcc1" presStyleIdx="1" presStyleCnt="4" custScaleX="1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89AC63-BBC8-44C4-B480-CFB11178565F}" type="pres">
      <dgm:prSet presAssocID="{2F40297C-BAB8-4FB8-B46A-13B559738F86}" presName="spaceBetweenRectangles" presStyleCnt="0"/>
      <dgm:spPr/>
      <dgm:t>
        <a:bodyPr/>
        <a:lstStyle/>
        <a:p>
          <a:endParaRPr lang="zh-CN" altLang="en-US"/>
        </a:p>
      </dgm:t>
    </dgm:pt>
    <dgm:pt modelId="{206A571A-D51C-41C0-B379-2EC7212EAEA2}" type="pres">
      <dgm:prSet presAssocID="{EAD253D8-8E17-410B-81FB-8B012B881A22}" presName="parentLin" presStyleCnt="0"/>
      <dgm:spPr/>
      <dgm:t>
        <a:bodyPr/>
        <a:lstStyle/>
        <a:p>
          <a:endParaRPr lang="zh-CN" altLang="en-US"/>
        </a:p>
      </dgm:t>
    </dgm:pt>
    <dgm:pt modelId="{5FF4EE54-2ECE-4F64-A2FF-0F4FFF2D9D43}" type="pres">
      <dgm:prSet presAssocID="{EAD253D8-8E17-410B-81FB-8B012B881A22}" presName="parentLeftMargin" presStyleLbl="node1" presStyleIdx="1" presStyleCnt="4" custScaleX="131293" custLinFactNeighborX="-4761" custLinFactNeighborY="17530"/>
      <dgm:spPr/>
      <dgm:t>
        <a:bodyPr/>
        <a:lstStyle/>
        <a:p>
          <a:endParaRPr lang="zh-CN" altLang="en-US"/>
        </a:p>
      </dgm:t>
    </dgm:pt>
    <dgm:pt modelId="{0637E33A-6D24-4D23-B8C6-55262F388029}" type="pres">
      <dgm:prSet presAssocID="{EAD253D8-8E17-410B-81FB-8B012B881A22}" presName="parentText" presStyleLbl="node1" presStyleIdx="2" presStyleCnt="4" custScaleX="149271" custLinFactNeighborX="-4618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5A9CC2C-4672-45F3-A86E-B3EB1695A30F}" type="pres">
      <dgm:prSet presAssocID="{EAD253D8-8E17-410B-81FB-8B012B881A22}" presName="negativeSpace" presStyleCnt="0"/>
      <dgm:spPr/>
      <dgm:t>
        <a:bodyPr/>
        <a:lstStyle/>
        <a:p>
          <a:endParaRPr lang="zh-CN" altLang="en-US"/>
        </a:p>
      </dgm:t>
    </dgm:pt>
    <dgm:pt modelId="{0B90F9F1-8876-4F43-BBC7-3F4424077CC2}" type="pres">
      <dgm:prSet presAssocID="{EAD253D8-8E17-410B-81FB-8B012B881A22}" presName="childText" presStyleLbl="conFgAcc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CDA26D5-9ABD-4F69-AF34-326523FF9A7D}" type="pres">
      <dgm:prSet presAssocID="{3F8979EA-D725-43BB-96B6-60B48935B122}" presName="spaceBetweenRectangles" presStyleCnt="0"/>
      <dgm:spPr/>
      <dgm:t>
        <a:bodyPr/>
        <a:lstStyle/>
        <a:p>
          <a:endParaRPr lang="zh-CN" altLang="en-US"/>
        </a:p>
      </dgm:t>
    </dgm:pt>
    <dgm:pt modelId="{F7FA9D28-EFDE-48CD-8AA7-E5FFA3DF5458}" type="pres">
      <dgm:prSet presAssocID="{C029F7C2-43AC-4FEB-B65D-B6920B72EB28}" presName="parentLin" presStyleCnt="0"/>
      <dgm:spPr/>
      <dgm:t>
        <a:bodyPr/>
        <a:lstStyle/>
        <a:p>
          <a:endParaRPr lang="zh-CN" altLang="en-US"/>
        </a:p>
      </dgm:t>
    </dgm:pt>
    <dgm:pt modelId="{38D73DA5-049C-499D-9CBA-FFFC1D980ED1}" type="pres">
      <dgm:prSet presAssocID="{C029F7C2-43AC-4FEB-B65D-B6920B72EB28}" presName="parentLeftMargin" presStyleLbl="node1" presStyleIdx="2" presStyleCnt="4"/>
      <dgm:spPr/>
      <dgm:t>
        <a:bodyPr/>
        <a:lstStyle/>
        <a:p>
          <a:endParaRPr lang="zh-CN" altLang="en-US"/>
        </a:p>
      </dgm:t>
    </dgm:pt>
    <dgm:pt modelId="{12BCFE33-5EFB-42FC-81A2-E7A8E9989836}" type="pres">
      <dgm:prSet presAssocID="{C029F7C2-43AC-4FEB-B65D-B6920B72EB28}" presName="parentText" presStyleLbl="node1" presStyleIdx="3" presStyleCnt="4" custScaleX="148062" custScaleY="89622" custLinFactNeighborX="-4761" custLinFactNeighborY="1624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8FD123-758F-4625-A5B7-662275D37CAD}" type="pres">
      <dgm:prSet presAssocID="{C029F7C2-43AC-4FEB-B65D-B6920B72EB28}" presName="negativeSpace" presStyleCnt="0"/>
      <dgm:spPr/>
      <dgm:t>
        <a:bodyPr/>
        <a:lstStyle/>
        <a:p>
          <a:endParaRPr lang="zh-CN" altLang="en-US"/>
        </a:p>
      </dgm:t>
    </dgm:pt>
    <dgm:pt modelId="{591D8A4E-0911-4CDE-8123-5E712F4F06F7}" type="pres">
      <dgm:prSet presAssocID="{C029F7C2-43AC-4FEB-B65D-B6920B72EB28}" presName="childText" presStyleLbl="conFgAcc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A1643A4-57C9-4C55-A718-EC598DCCE396}" type="presOf" srcId="{EAD253D8-8E17-410B-81FB-8B012B881A22}" destId="{0637E33A-6D24-4D23-B8C6-55262F388029}" srcOrd="1" destOrd="0" presId="urn:microsoft.com/office/officeart/2005/8/layout/list1"/>
    <dgm:cxn modelId="{28D99CCF-D394-4846-9974-6F641E2D46A3}" type="presOf" srcId="{16B67D7D-0B45-45A2-B77E-B784A7AA8B2F}" destId="{63EE1B39-3E42-49BE-B9EB-B9485027AAAB}" srcOrd="1" destOrd="0" presId="urn:microsoft.com/office/officeart/2005/8/layout/list1"/>
    <dgm:cxn modelId="{9019EB76-DBB2-44B3-B2E4-8C8FD15D3CD9}" type="presOf" srcId="{C029F7C2-43AC-4FEB-B65D-B6920B72EB28}" destId="{12BCFE33-5EFB-42FC-81A2-E7A8E9989836}" srcOrd="1" destOrd="0" presId="urn:microsoft.com/office/officeart/2005/8/layout/list1"/>
    <dgm:cxn modelId="{A0B1FA64-B084-4183-87AB-26B05A2CB327}" srcId="{199DDB87-F41B-4EED-A526-A11ACF652F5D}" destId="{16B67D7D-0B45-45A2-B77E-B784A7AA8B2F}" srcOrd="1" destOrd="0" parTransId="{5689E75A-3C12-473E-AF3C-92528CA1DED7}" sibTransId="{2F40297C-BAB8-4FB8-B46A-13B559738F86}"/>
    <dgm:cxn modelId="{EC0540B1-40D6-41CD-80C1-AA1857A161EA}" srcId="{199DDB87-F41B-4EED-A526-A11ACF652F5D}" destId="{1A53D0D9-197F-4396-80FA-529B34174624}" srcOrd="0" destOrd="0" parTransId="{4218E8C2-5F94-4B9C-9DC3-46BF847030FE}" sibTransId="{DE334531-DDF8-47E2-A047-2CCF079EA11D}"/>
    <dgm:cxn modelId="{D67757C2-F0C4-486E-A009-C8E565C9A592}" type="presOf" srcId="{C029F7C2-43AC-4FEB-B65D-B6920B72EB28}" destId="{38D73DA5-049C-499D-9CBA-FFFC1D980ED1}" srcOrd="0" destOrd="0" presId="urn:microsoft.com/office/officeart/2005/8/layout/list1"/>
    <dgm:cxn modelId="{B8331183-1441-4CB3-9C38-3F285A9BD8EC}" type="presOf" srcId="{EAD253D8-8E17-410B-81FB-8B012B881A22}" destId="{5FF4EE54-2ECE-4F64-A2FF-0F4FFF2D9D43}" srcOrd="0" destOrd="0" presId="urn:microsoft.com/office/officeart/2005/8/layout/list1"/>
    <dgm:cxn modelId="{7A2708E1-B92B-48D7-B40B-209F26032045}" type="presOf" srcId="{199DDB87-F41B-4EED-A526-A11ACF652F5D}" destId="{AA14D40B-6303-46FF-9FD3-4AA35C89BCB6}" srcOrd="0" destOrd="0" presId="urn:microsoft.com/office/officeart/2005/8/layout/list1"/>
    <dgm:cxn modelId="{79C18C7D-C939-4538-B9B6-2BBEE912A512}" srcId="{199DDB87-F41B-4EED-A526-A11ACF652F5D}" destId="{C029F7C2-43AC-4FEB-B65D-B6920B72EB28}" srcOrd="3" destOrd="0" parTransId="{E07A02CB-AB00-4DC7-B718-722B9075510A}" sibTransId="{DBE7F197-56C4-4052-86A6-C767812D22FA}"/>
    <dgm:cxn modelId="{C57DC253-A1EA-4F60-B181-63960F52B0AA}" srcId="{199DDB87-F41B-4EED-A526-A11ACF652F5D}" destId="{EAD253D8-8E17-410B-81FB-8B012B881A22}" srcOrd="2" destOrd="0" parTransId="{CE9B9B2E-0FBF-4796-BA13-E2EBBA10CE03}" sibTransId="{3F8979EA-D725-43BB-96B6-60B48935B122}"/>
    <dgm:cxn modelId="{3BDCBADA-0113-4991-8A05-DE8BDBBF17CF}" type="presOf" srcId="{1A53D0D9-197F-4396-80FA-529B34174624}" destId="{DA8F8B37-246C-49A1-BFCA-E3D3EE8ACD6A}" srcOrd="0" destOrd="0" presId="urn:microsoft.com/office/officeart/2005/8/layout/list1"/>
    <dgm:cxn modelId="{1C050B33-DD3A-4FE9-A8BF-FFD32A955460}" type="presOf" srcId="{1A53D0D9-197F-4396-80FA-529B34174624}" destId="{A3088637-D142-4080-BFD5-9EAA5173CC8A}" srcOrd="1" destOrd="0" presId="urn:microsoft.com/office/officeart/2005/8/layout/list1"/>
    <dgm:cxn modelId="{A913F833-7BD2-4CB7-8CFA-13F4DDB6DEED}" type="presOf" srcId="{16B67D7D-0B45-45A2-B77E-B784A7AA8B2F}" destId="{0E62CF29-F44F-4894-B925-A6D3952247D6}" srcOrd="0" destOrd="0" presId="urn:microsoft.com/office/officeart/2005/8/layout/list1"/>
    <dgm:cxn modelId="{2D9BE958-BE92-4E22-A542-CB790FCCE446}" type="presParOf" srcId="{AA14D40B-6303-46FF-9FD3-4AA35C89BCB6}" destId="{8C6E4DB4-A12C-4998-BFD7-E065E9FED195}" srcOrd="0" destOrd="0" presId="urn:microsoft.com/office/officeart/2005/8/layout/list1"/>
    <dgm:cxn modelId="{BA5C7E37-5EF6-4DB4-A8A7-2B74FA34B97F}" type="presParOf" srcId="{8C6E4DB4-A12C-4998-BFD7-E065E9FED195}" destId="{DA8F8B37-246C-49A1-BFCA-E3D3EE8ACD6A}" srcOrd="0" destOrd="0" presId="urn:microsoft.com/office/officeart/2005/8/layout/list1"/>
    <dgm:cxn modelId="{7A945FBF-2811-4AB3-A177-A13144C95B13}" type="presParOf" srcId="{8C6E4DB4-A12C-4998-BFD7-E065E9FED195}" destId="{A3088637-D142-4080-BFD5-9EAA5173CC8A}" srcOrd="1" destOrd="0" presId="urn:microsoft.com/office/officeart/2005/8/layout/list1"/>
    <dgm:cxn modelId="{78212B8C-7458-44AE-A66E-48D326AECAD6}" type="presParOf" srcId="{AA14D40B-6303-46FF-9FD3-4AA35C89BCB6}" destId="{71FA5F2E-A86D-4F54-93BE-5EE8568B1374}" srcOrd="1" destOrd="0" presId="urn:microsoft.com/office/officeart/2005/8/layout/list1"/>
    <dgm:cxn modelId="{F9B2FAB0-C03F-425D-B1C2-F915692E1BCC}" type="presParOf" srcId="{AA14D40B-6303-46FF-9FD3-4AA35C89BCB6}" destId="{448FAD6D-FCAE-4274-998C-8BB4A1202D12}" srcOrd="2" destOrd="0" presId="urn:microsoft.com/office/officeart/2005/8/layout/list1"/>
    <dgm:cxn modelId="{25ECCC9B-259A-42FC-BAB2-5C7D40C1D5AD}" type="presParOf" srcId="{AA14D40B-6303-46FF-9FD3-4AA35C89BCB6}" destId="{E08A31A6-60C9-4C38-9CD4-AE22F50E15F9}" srcOrd="3" destOrd="0" presId="urn:microsoft.com/office/officeart/2005/8/layout/list1"/>
    <dgm:cxn modelId="{FD55A5E2-6202-40B2-9430-FF509818CB96}" type="presParOf" srcId="{AA14D40B-6303-46FF-9FD3-4AA35C89BCB6}" destId="{E37CAE58-4EF4-4F9C-8194-0D96F8A6CC21}" srcOrd="4" destOrd="0" presId="urn:microsoft.com/office/officeart/2005/8/layout/list1"/>
    <dgm:cxn modelId="{AA76D752-A4CD-48F1-A3E1-F007A15FC731}" type="presParOf" srcId="{E37CAE58-4EF4-4F9C-8194-0D96F8A6CC21}" destId="{0E62CF29-F44F-4894-B925-A6D3952247D6}" srcOrd="0" destOrd="0" presId="urn:microsoft.com/office/officeart/2005/8/layout/list1"/>
    <dgm:cxn modelId="{81D9C3EE-9A15-40D8-9D0E-B15331E4D613}" type="presParOf" srcId="{E37CAE58-4EF4-4F9C-8194-0D96F8A6CC21}" destId="{63EE1B39-3E42-49BE-B9EB-B9485027AAAB}" srcOrd="1" destOrd="0" presId="urn:microsoft.com/office/officeart/2005/8/layout/list1"/>
    <dgm:cxn modelId="{9FFBC419-2985-4A9A-B4E4-652A1AAC5A3D}" type="presParOf" srcId="{AA14D40B-6303-46FF-9FD3-4AA35C89BCB6}" destId="{8851F6B7-F059-43FC-B64E-3BF8CC6BDEE8}" srcOrd="5" destOrd="0" presId="urn:microsoft.com/office/officeart/2005/8/layout/list1"/>
    <dgm:cxn modelId="{66CE84EC-0619-4A22-AE99-D4BF245B35D7}" type="presParOf" srcId="{AA14D40B-6303-46FF-9FD3-4AA35C89BCB6}" destId="{CB28FD5A-2B1F-4137-A07A-83BC70E09785}" srcOrd="6" destOrd="0" presId="urn:microsoft.com/office/officeart/2005/8/layout/list1"/>
    <dgm:cxn modelId="{CE782206-E01F-47D0-9F2B-90214CA4541D}" type="presParOf" srcId="{AA14D40B-6303-46FF-9FD3-4AA35C89BCB6}" destId="{9389AC63-BBC8-44C4-B480-CFB11178565F}" srcOrd="7" destOrd="0" presId="urn:microsoft.com/office/officeart/2005/8/layout/list1"/>
    <dgm:cxn modelId="{201ED5D2-A70F-48B1-8C07-8FD4138A923B}" type="presParOf" srcId="{AA14D40B-6303-46FF-9FD3-4AA35C89BCB6}" destId="{206A571A-D51C-41C0-B379-2EC7212EAEA2}" srcOrd="8" destOrd="0" presId="urn:microsoft.com/office/officeart/2005/8/layout/list1"/>
    <dgm:cxn modelId="{77B81058-80D7-459D-83A9-F6BC5954567D}" type="presParOf" srcId="{206A571A-D51C-41C0-B379-2EC7212EAEA2}" destId="{5FF4EE54-2ECE-4F64-A2FF-0F4FFF2D9D43}" srcOrd="0" destOrd="0" presId="urn:microsoft.com/office/officeart/2005/8/layout/list1"/>
    <dgm:cxn modelId="{4E8FD207-0498-4F57-BF58-A8FE44CE2127}" type="presParOf" srcId="{206A571A-D51C-41C0-B379-2EC7212EAEA2}" destId="{0637E33A-6D24-4D23-B8C6-55262F388029}" srcOrd="1" destOrd="0" presId="urn:microsoft.com/office/officeart/2005/8/layout/list1"/>
    <dgm:cxn modelId="{8A3B3D8C-00BB-4037-9D3F-E3BBEEB94456}" type="presParOf" srcId="{AA14D40B-6303-46FF-9FD3-4AA35C89BCB6}" destId="{E5A9CC2C-4672-45F3-A86E-B3EB1695A30F}" srcOrd="9" destOrd="0" presId="urn:microsoft.com/office/officeart/2005/8/layout/list1"/>
    <dgm:cxn modelId="{8E8FB6B1-6051-4C58-8C17-1DB825E997B1}" type="presParOf" srcId="{AA14D40B-6303-46FF-9FD3-4AA35C89BCB6}" destId="{0B90F9F1-8876-4F43-BBC7-3F4424077CC2}" srcOrd="10" destOrd="0" presId="urn:microsoft.com/office/officeart/2005/8/layout/list1"/>
    <dgm:cxn modelId="{E2B8CA15-7DDF-4C9D-84B4-AC102DFA5701}" type="presParOf" srcId="{AA14D40B-6303-46FF-9FD3-4AA35C89BCB6}" destId="{BCDA26D5-9ABD-4F69-AF34-326523FF9A7D}" srcOrd="11" destOrd="0" presId="urn:microsoft.com/office/officeart/2005/8/layout/list1"/>
    <dgm:cxn modelId="{2EB01AF3-4F11-47DC-B3E1-5B4E6ED7D9EC}" type="presParOf" srcId="{AA14D40B-6303-46FF-9FD3-4AA35C89BCB6}" destId="{F7FA9D28-EFDE-48CD-8AA7-E5FFA3DF5458}" srcOrd="12" destOrd="0" presId="urn:microsoft.com/office/officeart/2005/8/layout/list1"/>
    <dgm:cxn modelId="{EAC25860-7AE3-4A71-86CF-B0C259944DEB}" type="presParOf" srcId="{F7FA9D28-EFDE-48CD-8AA7-E5FFA3DF5458}" destId="{38D73DA5-049C-499D-9CBA-FFFC1D980ED1}" srcOrd="0" destOrd="0" presId="urn:microsoft.com/office/officeart/2005/8/layout/list1"/>
    <dgm:cxn modelId="{1A5AD375-CE2A-4618-B205-B43F355D3189}" type="presParOf" srcId="{F7FA9D28-EFDE-48CD-8AA7-E5FFA3DF5458}" destId="{12BCFE33-5EFB-42FC-81A2-E7A8E9989836}" srcOrd="1" destOrd="0" presId="urn:microsoft.com/office/officeart/2005/8/layout/list1"/>
    <dgm:cxn modelId="{675FFEF3-42B2-48B5-90D1-57864615C748}" type="presParOf" srcId="{AA14D40B-6303-46FF-9FD3-4AA35C89BCB6}" destId="{0E8FD123-758F-4625-A5B7-662275D37CAD}" srcOrd="13" destOrd="0" presId="urn:microsoft.com/office/officeart/2005/8/layout/list1"/>
    <dgm:cxn modelId="{03741B45-CCBC-43A7-9CE0-9ADB801D7E3D}" type="presParOf" srcId="{AA14D40B-6303-46FF-9FD3-4AA35C89BCB6}" destId="{591D8A4E-0911-4CDE-8123-5E712F4F06F7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B6F03C52-C707-4BE0-BDFF-28792DA2ED1C}" type="doc">
      <dgm:prSet loTypeId="urn:microsoft.com/office/officeart/2008/layout/VerticalCurvedList" loCatId="list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zh-CN" altLang="en-US"/>
        </a:p>
      </dgm:t>
    </dgm:pt>
    <dgm:pt modelId="{2AECC006-9950-4DAF-AA05-F50EE4E6C9D6}">
      <dgm:prSet phldrT="[文本]"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en-US" sz="1200" b="1" dirty="0" smtClean="0"/>
            <a:t>7.3.1</a:t>
          </a:r>
          <a:r>
            <a:rPr lang="zh-CN" altLang="en-US" sz="1200" b="1" dirty="0" smtClean="0"/>
            <a:t>基于物联网的旅游管理平台</a:t>
          </a:r>
          <a:endParaRPr lang="zh-CN" altLang="en-US" sz="1200" b="1" dirty="0">
            <a:solidFill>
              <a:schemeClr val="tx1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CADFE4B1-1102-49EB-A6E5-CCE019B2A83E}" type="parTrans" cxnId="{8C696E29-67CD-4A2F-B589-B5F86BCECE15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0A70F14B-E1E5-4272-BC44-003F31436031}" type="sibTrans" cxnId="{8C696E29-67CD-4A2F-B589-B5F86BCECE15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9BD155FC-CAF2-4671-896E-37B86BFD1506}">
      <dgm:prSet phldrT="[文本]" custT="1"/>
      <dgm:spPr/>
      <dgm:t>
        <a:bodyPr/>
        <a:lstStyle/>
        <a:p>
          <a:r>
            <a:rPr lang="en-US" sz="1200" b="1" dirty="0" smtClean="0"/>
            <a:t>7.3.3</a:t>
          </a:r>
          <a:r>
            <a:rPr lang="zh-CN" altLang="en-US" sz="1200" b="1" dirty="0" smtClean="0"/>
            <a:t>基于物联网的信息服务终端</a:t>
          </a:r>
          <a:endParaRPr lang="zh-CN" altLang="en-US" sz="1200" b="1" dirty="0"/>
        </a:p>
      </dgm:t>
    </dgm:pt>
    <dgm:pt modelId="{165D9FFC-2B81-4F54-82BD-EEA03AD175AC}" type="parTrans" cxnId="{70825495-E73E-44D9-A9EE-267736F970C9}">
      <dgm:prSet/>
      <dgm:spPr/>
      <dgm:t>
        <a:bodyPr/>
        <a:lstStyle/>
        <a:p>
          <a:endParaRPr lang="zh-CN" altLang="en-US" sz="1200"/>
        </a:p>
      </dgm:t>
    </dgm:pt>
    <dgm:pt modelId="{288443FD-1586-470B-9FC2-7E2970582C7B}" type="sibTrans" cxnId="{70825495-E73E-44D9-A9EE-267736F970C9}">
      <dgm:prSet/>
      <dgm:spPr/>
      <dgm:t>
        <a:bodyPr/>
        <a:lstStyle/>
        <a:p>
          <a:endParaRPr lang="zh-CN" altLang="en-US" sz="1200"/>
        </a:p>
      </dgm:t>
    </dgm:pt>
    <dgm:pt modelId="{4BE96416-3334-439B-835F-165D1C26021A}">
      <dgm:prSet phldrT="[文本]" custT="1"/>
      <dgm:spPr/>
      <dgm:t>
        <a:bodyPr/>
        <a:lstStyle/>
        <a:p>
          <a:r>
            <a:rPr lang="en-US" sz="1200" b="1" dirty="0" smtClean="0"/>
            <a:t>7.3.2</a:t>
          </a:r>
          <a:r>
            <a:rPr lang="zh-CN" altLang="en-US" sz="1200" b="1" dirty="0" smtClean="0"/>
            <a:t>基于物联网的数字化景区</a:t>
          </a:r>
          <a:endParaRPr lang="zh-CN" altLang="en-US" sz="1200" dirty="0">
            <a:latin typeface="微软雅黑" pitchFamily="34" charset="-122"/>
            <a:ea typeface="微软雅黑" pitchFamily="34" charset="-122"/>
          </a:endParaRPr>
        </a:p>
      </dgm:t>
    </dgm:pt>
    <dgm:pt modelId="{8AD0B7D6-5449-4D1B-AD2B-E5C82FD43FEF}" type="parTrans" cxnId="{08562A8D-F58D-4E77-BAAF-0041E74BD624}">
      <dgm:prSet/>
      <dgm:spPr/>
      <dgm:t>
        <a:bodyPr/>
        <a:lstStyle/>
        <a:p>
          <a:endParaRPr lang="zh-CN" altLang="en-US" sz="1200"/>
        </a:p>
      </dgm:t>
    </dgm:pt>
    <dgm:pt modelId="{FF7B5343-56C2-4E06-B17C-33A680FA8BFF}" type="sibTrans" cxnId="{08562A8D-F58D-4E77-BAAF-0041E74BD624}">
      <dgm:prSet/>
      <dgm:spPr/>
      <dgm:t>
        <a:bodyPr/>
        <a:lstStyle/>
        <a:p>
          <a:endParaRPr lang="zh-CN" altLang="en-US" sz="1200"/>
        </a:p>
      </dgm:t>
    </dgm:pt>
    <dgm:pt modelId="{608A66B7-F2B9-4664-A85D-6D1633F75417}" type="pres">
      <dgm:prSet presAssocID="{B6F03C52-C707-4BE0-BDFF-28792DA2ED1C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EDA69053-F4FF-4DE1-9F9A-135D5ACDFBCB}" type="pres">
      <dgm:prSet presAssocID="{B6F03C52-C707-4BE0-BDFF-28792DA2ED1C}" presName="Name1" presStyleCnt="0"/>
      <dgm:spPr/>
    </dgm:pt>
    <dgm:pt modelId="{1CDA77D5-8DAB-40F8-BB5C-FB140E792BE7}" type="pres">
      <dgm:prSet presAssocID="{B6F03C52-C707-4BE0-BDFF-28792DA2ED1C}" presName="cycle" presStyleCnt="0"/>
      <dgm:spPr/>
    </dgm:pt>
    <dgm:pt modelId="{E2525ABE-E76F-4409-B391-6D438E1A6B41}" type="pres">
      <dgm:prSet presAssocID="{B6F03C52-C707-4BE0-BDFF-28792DA2ED1C}" presName="srcNode" presStyleLbl="node1" presStyleIdx="0" presStyleCnt="3"/>
      <dgm:spPr/>
    </dgm:pt>
    <dgm:pt modelId="{9604E8C7-4164-4889-9405-51D19B6903FE}" type="pres">
      <dgm:prSet presAssocID="{B6F03C52-C707-4BE0-BDFF-28792DA2ED1C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3DF7F996-BC45-456F-BE11-9BA8CEEB805A}" type="pres">
      <dgm:prSet presAssocID="{B6F03C52-C707-4BE0-BDFF-28792DA2ED1C}" presName="extraNode" presStyleLbl="node1" presStyleIdx="0" presStyleCnt="3"/>
      <dgm:spPr/>
    </dgm:pt>
    <dgm:pt modelId="{37A7347C-D5C8-4D9F-8CC4-75EE98D9F866}" type="pres">
      <dgm:prSet presAssocID="{B6F03C52-C707-4BE0-BDFF-28792DA2ED1C}" presName="dstNode" presStyleLbl="node1" presStyleIdx="0" presStyleCnt="3"/>
      <dgm:spPr/>
    </dgm:pt>
    <dgm:pt modelId="{2912F376-A36D-4567-8887-2A14A8ED7DB5}" type="pres">
      <dgm:prSet presAssocID="{2AECC006-9950-4DAF-AA05-F50EE4E6C9D6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DF04C5-B2BB-4ABD-8B30-E68672CE90C4}" type="pres">
      <dgm:prSet presAssocID="{2AECC006-9950-4DAF-AA05-F50EE4E6C9D6}" presName="accent_1" presStyleCnt="0"/>
      <dgm:spPr/>
    </dgm:pt>
    <dgm:pt modelId="{E3BD345B-3D9E-4C33-92B4-D234CE708B1D}" type="pres">
      <dgm:prSet presAssocID="{2AECC006-9950-4DAF-AA05-F50EE4E6C9D6}" presName="accentRepeatNode" presStyleLbl="solidFgAcc1" presStyleIdx="0" presStyleCnt="3"/>
      <dgm:spPr>
        <a:gradFill flip="none" rotWithShape="0">
          <a:gsLst>
            <a:gs pos="0">
              <a:schemeClr val="accent6">
                <a:lumMod val="75000"/>
                <a:shade val="30000"/>
                <a:satMod val="115000"/>
              </a:schemeClr>
            </a:gs>
            <a:gs pos="50000">
              <a:schemeClr val="accent6">
                <a:lumMod val="75000"/>
                <a:shade val="67500"/>
                <a:satMod val="115000"/>
              </a:schemeClr>
            </a:gs>
            <a:gs pos="100000">
              <a:schemeClr val="accent6">
                <a:lumMod val="75000"/>
                <a:shade val="100000"/>
                <a:satMod val="115000"/>
              </a:schemeClr>
            </a:gs>
          </a:gsLst>
          <a:lin ang="2700000" scaled="1"/>
          <a:tileRect/>
        </a:gra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endParaRPr lang="zh-CN" altLang="en-US"/>
        </a:p>
      </dgm:t>
    </dgm:pt>
    <dgm:pt modelId="{AEC35846-CCB4-483E-992F-A10B7854DA0D}" type="pres">
      <dgm:prSet presAssocID="{4BE96416-3334-439B-835F-165D1C26021A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4884258-F2FB-4C28-AD54-F84AAA35460E}" type="pres">
      <dgm:prSet presAssocID="{4BE96416-3334-439B-835F-165D1C26021A}" presName="accent_2" presStyleCnt="0"/>
      <dgm:spPr/>
    </dgm:pt>
    <dgm:pt modelId="{09595B5F-082A-41A4-8E3D-81B292A2B172}" type="pres">
      <dgm:prSet presAssocID="{4BE96416-3334-439B-835F-165D1C26021A}" presName="accentRepeatNode" presStyleLbl="solidFgAcc1" presStyleIdx="1" presStyleCnt="3"/>
      <dgm:spPr/>
    </dgm:pt>
    <dgm:pt modelId="{975FF5D9-522E-4163-AC69-06C2034DDFA0}" type="pres">
      <dgm:prSet presAssocID="{9BD155FC-CAF2-4671-896E-37B86BFD1506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DD59800-D289-4BA1-A7EA-A04619041C27}" type="pres">
      <dgm:prSet presAssocID="{9BD155FC-CAF2-4671-896E-37B86BFD1506}" presName="accent_3" presStyleCnt="0"/>
      <dgm:spPr/>
    </dgm:pt>
    <dgm:pt modelId="{2AF4FE95-F895-4AD4-9D61-8FCE982DCB0A}" type="pres">
      <dgm:prSet presAssocID="{9BD155FC-CAF2-4671-896E-37B86BFD1506}" presName="accentRepeatNode" presStyleLbl="solidFgAcc1" presStyleIdx="2" presStyleCnt="3"/>
      <dgm:spPr/>
    </dgm:pt>
  </dgm:ptLst>
  <dgm:cxnLst>
    <dgm:cxn modelId="{72A3333F-3376-4262-866E-099E95366D3D}" type="presOf" srcId="{2AECC006-9950-4DAF-AA05-F50EE4E6C9D6}" destId="{2912F376-A36D-4567-8887-2A14A8ED7DB5}" srcOrd="0" destOrd="0" presId="urn:microsoft.com/office/officeart/2008/layout/VerticalCurvedList"/>
    <dgm:cxn modelId="{A13C971C-8A3B-491E-81E8-9A5262AF64EB}" type="presOf" srcId="{4BE96416-3334-439B-835F-165D1C26021A}" destId="{AEC35846-CCB4-483E-992F-A10B7854DA0D}" srcOrd="0" destOrd="0" presId="urn:microsoft.com/office/officeart/2008/layout/VerticalCurvedList"/>
    <dgm:cxn modelId="{1AA8F1FB-6FAC-4EC5-8347-3C41242BE003}" type="presOf" srcId="{9BD155FC-CAF2-4671-896E-37B86BFD1506}" destId="{975FF5D9-522E-4163-AC69-06C2034DDFA0}" srcOrd="0" destOrd="0" presId="urn:microsoft.com/office/officeart/2008/layout/VerticalCurvedList"/>
    <dgm:cxn modelId="{8C696E29-67CD-4A2F-B589-B5F86BCECE15}" srcId="{B6F03C52-C707-4BE0-BDFF-28792DA2ED1C}" destId="{2AECC006-9950-4DAF-AA05-F50EE4E6C9D6}" srcOrd="0" destOrd="0" parTransId="{CADFE4B1-1102-49EB-A6E5-CCE019B2A83E}" sibTransId="{0A70F14B-E1E5-4272-BC44-003F31436031}"/>
    <dgm:cxn modelId="{1F17C33C-3649-4CE1-B01F-0761D317CDC9}" type="presOf" srcId="{B6F03C52-C707-4BE0-BDFF-28792DA2ED1C}" destId="{608A66B7-F2B9-4664-A85D-6D1633F75417}" srcOrd="0" destOrd="0" presId="urn:microsoft.com/office/officeart/2008/layout/VerticalCurvedList"/>
    <dgm:cxn modelId="{70825495-E73E-44D9-A9EE-267736F970C9}" srcId="{B6F03C52-C707-4BE0-BDFF-28792DA2ED1C}" destId="{9BD155FC-CAF2-4671-896E-37B86BFD1506}" srcOrd="2" destOrd="0" parTransId="{165D9FFC-2B81-4F54-82BD-EEA03AD175AC}" sibTransId="{288443FD-1586-470B-9FC2-7E2970582C7B}"/>
    <dgm:cxn modelId="{08562A8D-F58D-4E77-BAAF-0041E74BD624}" srcId="{B6F03C52-C707-4BE0-BDFF-28792DA2ED1C}" destId="{4BE96416-3334-439B-835F-165D1C26021A}" srcOrd="1" destOrd="0" parTransId="{8AD0B7D6-5449-4D1B-AD2B-E5C82FD43FEF}" sibTransId="{FF7B5343-56C2-4E06-B17C-33A680FA8BFF}"/>
    <dgm:cxn modelId="{4940589A-B407-4227-B936-FF94D9FC0EF8}" type="presOf" srcId="{0A70F14B-E1E5-4272-BC44-003F31436031}" destId="{9604E8C7-4164-4889-9405-51D19B6903FE}" srcOrd="0" destOrd="0" presId="urn:microsoft.com/office/officeart/2008/layout/VerticalCurvedList"/>
    <dgm:cxn modelId="{C5E20B92-26D2-4AFB-9CD6-CFE2485EF136}" type="presParOf" srcId="{608A66B7-F2B9-4664-A85D-6D1633F75417}" destId="{EDA69053-F4FF-4DE1-9F9A-135D5ACDFBCB}" srcOrd="0" destOrd="0" presId="urn:microsoft.com/office/officeart/2008/layout/VerticalCurvedList"/>
    <dgm:cxn modelId="{3A69600F-37ED-4522-95AF-6D2177A9A21F}" type="presParOf" srcId="{EDA69053-F4FF-4DE1-9F9A-135D5ACDFBCB}" destId="{1CDA77D5-8DAB-40F8-BB5C-FB140E792BE7}" srcOrd="0" destOrd="0" presId="urn:microsoft.com/office/officeart/2008/layout/VerticalCurvedList"/>
    <dgm:cxn modelId="{378518AA-9313-4534-8ED6-5E5939206EC3}" type="presParOf" srcId="{1CDA77D5-8DAB-40F8-BB5C-FB140E792BE7}" destId="{E2525ABE-E76F-4409-B391-6D438E1A6B41}" srcOrd="0" destOrd="0" presId="urn:microsoft.com/office/officeart/2008/layout/VerticalCurvedList"/>
    <dgm:cxn modelId="{26907EEB-B7CD-4E35-BFD3-B01BE4EDE29F}" type="presParOf" srcId="{1CDA77D5-8DAB-40F8-BB5C-FB140E792BE7}" destId="{9604E8C7-4164-4889-9405-51D19B6903FE}" srcOrd="1" destOrd="0" presId="urn:microsoft.com/office/officeart/2008/layout/VerticalCurvedList"/>
    <dgm:cxn modelId="{8AACB5F9-58C8-4D94-8B45-40507A147382}" type="presParOf" srcId="{1CDA77D5-8DAB-40F8-BB5C-FB140E792BE7}" destId="{3DF7F996-BC45-456F-BE11-9BA8CEEB805A}" srcOrd="2" destOrd="0" presId="urn:microsoft.com/office/officeart/2008/layout/VerticalCurvedList"/>
    <dgm:cxn modelId="{B1D44BFC-1842-48F0-AA4E-41812804CD19}" type="presParOf" srcId="{1CDA77D5-8DAB-40F8-BB5C-FB140E792BE7}" destId="{37A7347C-D5C8-4D9F-8CC4-75EE98D9F866}" srcOrd="3" destOrd="0" presId="urn:microsoft.com/office/officeart/2008/layout/VerticalCurvedList"/>
    <dgm:cxn modelId="{12FC0A4C-35D3-4DF8-AE16-FD1ADB19430B}" type="presParOf" srcId="{EDA69053-F4FF-4DE1-9F9A-135D5ACDFBCB}" destId="{2912F376-A36D-4567-8887-2A14A8ED7DB5}" srcOrd="1" destOrd="0" presId="urn:microsoft.com/office/officeart/2008/layout/VerticalCurvedList"/>
    <dgm:cxn modelId="{D66F7F4E-F0D3-43F2-A9C6-73B1529F6683}" type="presParOf" srcId="{EDA69053-F4FF-4DE1-9F9A-135D5ACDFBCB}" destId="{2FDF04C5-B2BB-4ABD-8B30-E68672CE90C4}" srcOrd="2" destOrd="0" presId="urn:microsoft.com/office/officeart/2008/layout/VerticalCurvedList"/>
    <dgm:cxn modelId="{09A5CCE9-C353-4127-A593-65D79BF305E4}" type="presParOf" srcId="{2FDF04C5-B2BB-4ABD-8B30-E68672CE90C4}" destId="{E3BD345B-3D9E-4C33-92B4-D234CE708B1D}" srcOrd="0" destOrd="0" presId="urn:microsoft.com/office/officeart/2008/layout/VerticalCurvedList"/>
    <dgm:cxn modelId="{824D8469-0383-4F93-88B0-3818B51AE961}" type="presParOf" srcId="{EDA69053-F4FF-4DE1-9F9A-135D5ACDFBCB}" destId="{AEC35846-CCB4-483E-992F-A10B7854DA0D}" srcOrd="3" destOrd="0" presId="urn:microsoft.com/office/officeart/2008/layout/VerticalCurvedList"/>
    <dgm:cxn modelId="{01AB3F37-4716-4A3D-B437-F52A063E7EC9}" type="presParOf" srcId="{EDA69053-F4FF-4DE1-9F9A-135D5ACDFBCB}" destId="{14884258-F2FB-4C28-AD54-F84AAA35460E}" srcOrd="4" destOrd="0" presId="urn:microsoft.com/office/officeart/2008/layout/VerticalCurvedList"/>
    <dgm:cxn modelId="{934F22C7-F878-4008-BDCA-D2D258C3654B}" type="presParOf" srcId="{14884258-F2FB-4C28-AD54-F84AAA35460E}" destId="{09595B5F-082A-41A4-8E3D-81B292A2B172}" srcOrd="0" destOrd="0" presId="urn:microsoft.com/office/officeart/2008/layout/VerticalCurvedList"/>
    <dgm:cxn modelId="{AF17DEBF-CF97-44BA-A80E-9A5FAEE6B2F6}" type="presParOf" srcId="{EDA69053-F4FF-4DE1-9F9A-135D5ACDFBCB}" destId="{975FF5D9-522E-4163-AC69-06C2034DDFA0}" srcOrd="5" destOrd="0" presId="urn:microsoft.com/office/officeart/2008/layout/VerticalCurvedList"/>
    <dgm:cxn modelId="{D122B00B-DE1B-474D-B0C2-A0EFCB8B7381}" type="presParOf" srcId="{EDA69053-F4FF-4DE1-9F9A-135D5ACDFBCB}" destId="{0DD59800-D289-4BA1-A7EA-A04619041C27}" srcOrd="6" destOrd="0" presId="urn:microsoft.com/office/officeart/2008/layout/VerticalCurvedList"/>
    <dgm:cxn modelId="{50E6BC79-5B0B-43F2-BA4F-41D61900B6B1}" type="presParOf" srcId="{0DD59800-D289-4BA1-A7EA-A04619041C27}" destId="{2AF4FE95-F895-4AD4-9D61-8FCE982DCB0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199DDB87-F41B-4EED-A526-A11ACF652F5D}" type="doc">
      <dgm:prSet loTypeId="urn:microsoft.com/office/officeart/2005/8/layout/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A53D0D9-197F-4396-80FA-529B34174624}">
      <dgm:prSet phldrT="[文本]"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altLang="zh-CN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7.1</a:t>
          </a:r>
          <a:r>
            <a:rPr lang="en-US" altLang="zh-CN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智慧旅游概述</a:t>
          </a:r>
          <a:endParaRPr lang="zh-CN" altLang="en-US" sz="1600" b="1" dirty="0">
            <a:solidFill>
              <a:schemeClr val="bg1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4218E8C2-5F94-4B9C-9DC3-46BF847030FE}" type="parTrans" cxnId="{EC0540B1-40D6-41CD-80C1-AA1857A161EA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DE334531-DDF8-47E2-A047-2CCF079EA11D}" type="sibTrans" cxnId="{EC0540B1-40D6-41CD-80C1-AA1857A161EA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C029F7C2-43AC-4FEB-B65D-B6920B72EB28}">
      <dgm:prSet phldrT="[文本]"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7.4</a:t>
          </a:r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</a:t>
          </a:r>
          <a:r>
            <a:rPr lang="zh-CN" altLang="en-US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物联网与旅游信息化发展趋势 </a:t>
          </a:r>
          <a:endParaRPr lang="zh-CN" altLang="en-US" sz="1600" b="1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E07A02CB-AB00-4DC7-B718-722B9075510A}" type="parTrans" cxnId="{79C18C7D-C939-4538-B9B6-2BBEE912A512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DBE7F197-56C4-4052-86A6-C767812D22FA}" type="sibTrans" cxnId="{79C18C7D-C939-4538-B9B6-2BBEE912A512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16B67D7D-0B45-45A2-B77E-B784A7AA8B2F}">
      <dgm:prSet phldrT="[文本]"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7.2</a:t>
          </a:r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智慧旅游架构</a:t>
          </a:r>
          <a:endParaRPr lang="zh-CN" altLang="en-US" sz="1600" b="1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5689E75A-3C12-473E-AF3C-92528CA1DED7}" type="parTrans" cxnId="{A0B1FA64-B084-4183-87AB-26B05A2CB327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2F40297C-BAB8-4FB8-B46A-13B559738F86}" type="sibTrans" cxnId="{A0B1FA64-B084-4183-87AB-26B05A2CB327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EAD253D8-8E17-410B-81FB-8B012B881A22}">
      <dgm:prSet phldrT="[文本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7.3</a:t>
          </a:r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物联网在智慧旅游的应用</a:t>
          </a:r>
          <a:endParaRPr lang="zh-CN" altLang="en-US" sz="1600" b="1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CE9B9B2E-0FBF-4796-BA13-E2EBBA10CE03}" type="parTrans" cxnId="{C57DC253-A1EA-4F60-B181-63960F52B0AA}">
      <dgm:prSet/>
      <dgm:spPr/>
      <dgm:t>
        <a:bodyPr/>
        <a:lstStyle/>
        <a:p>
          <a:endParaRPr lang="zh-CN" altLang="en-US"/>
        </a:p>
      </dgm:t>
    </dgm:pt>
    <dgm:pt modelId="{3F8979EA-D725-43BB-96B6-60B48935B122}" type="sibTrans" cxnId="{C57DC253-A1EA-4F60-B181-63960F52B0AA}">
      <dgm:prSet/>
      <dgm:spPr/>
      <dgm:t>
        <a:bodyPr/>
        <a:lstStyle/>
        <a:p>
          <a:endParaRPr lang="zh-CN" altLang="en-US"/>
        </a:p>
      </dgm:t>
    </dgm:pt>
    <dgm:pt modelId="{AA14D40B-6303-46FF-9FD3-4AA35C89BCB6}" type="pres">
      <dgm:prSet presAssocID="{199DDB87-F41B-4EED-A526-A11ACF652F5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C6E4DB4-A12C-4998-BFD7-E065E9FED195}" type="pres">
      <dgm:prSet presAssocID="{1A53D0D9-197F-4396-80FA-529B34174624}" presName="parentLin" presStyleCnt="0"/>
      <dgm:spPr/>
      <dgm:t>
        <a:bodyPr/>
        <a:lstStyle/>
        <a:p>
          <a:endParaRPr lang="zh-CN" altLang="en-US"/>
        </a:p>
      </dgm:t>
    </dgm:pt>
    <dgm:pt modelId="{DA8F8B37-246C-49A1-BFCA-E3D3EE8ACD6A}" type="pres">
      <dgm:prSet presAssocID="{1A53D0D9-197F-4396-80FA-529B34174624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A3088637-D142-4080-BFD5-9EAA5173CC8A}" type="pres">
      <dgm:prSet presAssocID="{1A53D0D9-197F-4396-80FA-529B34174624}" presName="parentText" presStyleLbl="node1" presStyleIdx="0" presStyleCnt="4" custScaleX="148062" custLinFactNeighborX="-4761" custLinFactNeighborY="1157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1FA5F2E-A86D-4F54-93BE-5EE8568B1374}" type="pres">
      <dgm:prSet presAssocID="{1A53D0D9-197F-4396-80FA-529B34174624}" presName="negativeSpace" presStyleCnt="0"/>
      <dgm:spPr/>
      <dgm:t>
        <a:bodyPr/>
        <a:lstStyle/>
        <a:p>
          <a:endParaRPr lang="zh-CN" altLang="en-US"/>
        </a:p>
      </dgm:t>
    </dgm:pt>
    <dgm:pt modelId="{448FAD6D-FCAE-4274-998C-8BB4A1202D12}" type="pres">
      <dgm:prSet presAssocID="{1A53D0D9-197F-4396-80FA-529B34174624}" presName="childText" presStyleLbl="conFgAcc1" presStyleIdx="0" presStyleCnt="4" custScaleX="100000" custScaleY="10049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8A31A6-60C9-4C38-9CD4-AE22F50E15F9}" type="pres">
      <dgm:prSet presAssocID="{DE334531-DDF8-47E2-A047-2CCF079EA11D}" presName="spaceBetweenRectangles" presStyleCnt="0"/>
      <dgm:spPr/>
      <dgm:t>
        <a:bodyPr/>
        <a:lstStyle/>
        <a:p>
          <a:endParaRPr lang="zh-CN" altLang="en-US"/>
        </a:p>
      </dgm:t>
    </dgm:pt>
    <dgm:pt modelId="{E37CAE58-4EF4-4F9C-8194-0D96F8A6CC21}" type="pres">
      <dgm:prSet presAssocID="{16B67D7D-0B45-45A2-B77E-B784A7AA8B2F}" presName="parentLin" presStyleCnt="0"/>
      <dgm:spPr/>
      <dgm:t>
        <a:bodyPr/>
        <a:lstStyle/>
        <a:p>
          <a:endParaRPr lang="zh-CN" altLang="en-US"/>
        </a:p>
      </dgm:t>
    </dgm:pt>
    <dgm:pt modelId="{0E62CF29-F44F-4894-B925-A6D3952247D6}" type="pres">
      <dgm:prSet presAssocID="{16B67D7D-0B45-45A2-B77E-B784A7AA8B2F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63EE1B39-3E42-49BE-B9EB-B9485027AAAB}" type="pres">
      <dgm:prSet presAssocID="{16B67D7D-0B45-45A2-B77E-B784A7AA8B2F}" presName="parentText" presStyleLbl="node1" presStyleIdx="1" presStyleCnt="4" custScaleX="148062" custLinFactNeighborX="-4762" custLinFactNeighborY="985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851F6B7-F059-43FC-B64E-3BF8CC6BDEE8}" type="pres">
      <dgm:prSet presAssocID="{16B67D7D-0B45-45A2-B77E-B784A7AA8B2F}" presName="negativeSpace" presStyleCnt="0"/>
      <dgm:spPr/>
      <dgm:t>
        <a:bodyPr/>
        <a:lstStyle/>
        <a:p>
          <a:endParaRPr lang="zh-CN" altLang="en-US"/>
        </a:p>
      </dgm:t>
    </dgm:pt>
    <dgm:pt modelId="{CB28FD5A-2B1F-4137-A07A-83BC70E09785}" type="pres">
      <dgm:prSet presAssocID="{16B67D7D-0B45-45A2-B77E-B784A7AA8B2F}" presName="childText" presStyleLbl="conFgAcc1" presStyleIdx="1" presStyleCnt="4" custScaleX="1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89AC63-BBC8-44C4-B480-CFB11178565F}" type="pres">
      <dgm:prSet presAssocID="{2F40297C-BAB8-4FB8-B46A-13B559738F86}" presName="spaceBetweenRectangles" presStyleCnt="0"/>
      <dgm:spPr/>
      <dgm:t>
        <a:bodyPr/>
        <a:lstStyle/>
        <a:p>
          <a:endParaRPr lang="zh-CN" altLang="en-US"/>
        </a:p>
      </dgm:t>
    </dgm:pt>
    <dgm:pt modelId="{206A571A-D51C-41C0-B379-2EC7212EAEA2}" type="pres">
      <dgm:prSet presAssocID="{EAD253D8-8E17-410B-81FB-8B012B881A22}" presName="parentLin" presStyleCnt="0"/>
      <dgm:spPr/>
      <dgm:t>
        <a:bodyPr/>
        <a:lstStyle/>
        <a:p>
          <a:endParaRPr lang="zh-CN" altLang="en-US"/>
        </a:p>
      </dgm:t>
    </dgm:pt>
    <dgm:pt modelId="{5FF4EE54-2ECE-4F64-A2FF-0F4FFF2D9D43}" type="pres">
      <dgm:prSet presAssocID="{EAD253D8-8E17-410B-81FB-8B012B881A22}" presName="parentLeftMargin" presStyleLbl="node1" presStyleIdx="1" presStyleCnt="4" custScaleX="131293" custLinFactNeighborX="-4761" custLinFactNeighborY="17530"/>
      <dgm:spPr/>
      <dgm:t>
        <a:bodyPr/>
        <a:lstStyle/>
        <a:p>
          <a:endParaRPr lang="zh-CN" altLang="en-US"/>
        </a:p>
      </dgm:t>
    </dgm:pt>
    <dgm:pt modelId="{0637E33A-6D24-4D23-B8C6-55262F388029}" type="pres">
      <dgm:prSet presAssocID="{EAD253D8-8E17-410B-81FB-8B012B881A22}" presName="parentText" presStyleLbl="node1" presStyleIdx="2" presStyleCnt="4" custScaleX="149271" custLinFactNeighborX="-4618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5A9CC2C-4672-45F3-A86E-B3EB1695A30F}" type="pres">
      <dgm:prSet presAssocID="{EAD253D8-8E17-410B-81FB-8B012B881A22}" presName="negativeSpace" presStyleCnt="0"/>
      <dgm:spPr/>
      <dgm:t>
        <a:bodyPr/>
        <a:lstStyle/>
        <a:p>
          <a:endParaRPr lang="zh-CN" altLang="en-US"/>
        </a:p>
      </dgm:t>
    </dgm:pt>
    <dgm:pt modelId="{0B90F9F1-8876-4F43-BBC7-3F4424077CC2}" type="pres">
      <dgm:prSet presAssocID="{EAD253D8-8E17-410B-81FB-8B012B881A22}" presName="childText" presStyleLbl="conFgAcc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CDA26D5-9ABD-4F69-AF34-326523FF9A7D}" type="pres">
      <dgm:prSet presAssocID="{3F8979EA-D725-43BB-96B6-60B48935B122}" presName="spaceBetweenRectangles" presStyleCnt="0"/>
      <dgm:spPr/>
      <dgm:t>
        <a:bodyPr/>
        <a:lstStyle/>
        <a:p>
          <a:endParaRPr lang="zh-CN" altLang="en-US"/>
        </a:p>
      </dgm:t>
    </dgm:pt>
    <dgm:pt modelId="{F7FA9D28-EFDE-48CD-8AA7-E5FFA3DF5458}" type="pres">
      <dgm:prSet presAssocID="{C029F7C2-43AC-4FEB-B65D-B6920B72EB28}" presName="parentLin" presStyleCnt="0"/>
      <dgm:spPr/>
      <dgm:t>
        <a:bodyPr/>
        <a:lstStyle/>
        <a:p>
          <a:endParaRPr lang="zh-CN" altLang="en-US"/>
        </a:p>
      </dgm:t>
    </dgm:pt>
    <dgm:pt modelId="{38D73DA5-049C-499D-9CBA-FFFC1D980ED1}" type="pres">
      <dgm:prSet presAssocID="{C029F7C2-43AC-4FEB-B65D-B6920B72EB28}" presName="parentLeftMargin" presStyleLbl="node1" presStyleIdx="2" presStyleCnt="4"/>
      <dgm:spPr/>
      <dgm:t>
        <a:bodyPr/>
        <a:lstStyle/>
        <a:p>
          <a:endParaRPr lang="zh-CN" altLang="en-US"/>
        </a:p>
      </dgm:t>
    </dgm:pt>
    <dgm:pt modelId="{12BCFE33-5EFB-42FC-81A2-E7A8E9989836}" type="pres">
      <dgm:prSet presAssocID="{C029F7C2-43AC-4FEB-B65D-B6920B72EB28}" presName="parentText" presStyleLbl="node1" presStyleIdx="3" presStyleCnt="4" custScaleX="148062" custScaleY="89622" custLinFactNeighborX="-4761" custLinFactNeighborY="1624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8FD123-758F-4625-A5B7-662275D37CAD}" type="pres">
      <dgm:prSet presAssocID="{C029F7C2-43AC-4FEB-B65D-B6920B72EB28}" presName="negativeSpace" presStyleCnt="0"/>
      <dgm:spPr/>
      <dgm:t>
        <a:bodyPr/>
        <a:lstStyle/>
        <a:p>
          <a:endParaRPr lang="zh-CN" altLang="en-US"/>
        </a:p>
      </dgm:t>
    </dgm:pt>
    <dgm:pt modelId="{591D8A4E-0911-4CDE-8123-5E712F4F06F7}" type="pres">
      <dgm:prSet presAssocID="{C029F7C2-43AC-4FEB-B65D-B6920B72EB28}" presName="childText" presStyleLbl="conFgAcc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AF1EE10-A2E4-445D-BCE6-C90AAD4DD78C}" type="presOf" srcId="{C029F7C2-43AC-4FEB-B65D-B6920B72EB28}" destId="{38D73DA5-049C-499D-9CBA-FFFC1D980ED1}" srcOrd="0" destOrd="0" presId="urn:microsoft.com/office/officeart/2005/8/layout/list1"/>
    <dgm:cxn modelId="{55CE34BD-54E0-4110-99FC-DA61530A7DFD}" type="presOf" srcId="{EAD253D8-8E17-410B-81FB-8B012B881A22}" destId="{5FF4EE54-2ECE-4F64-A2FF-0F4FFF2D9D43}" srcOrd="0" destOrd="0" presId="urn:microsoft.com/office/officeart/2005/8/layout/list1"/>
    <dgm:cxn modelId="{A0B1FA64-B084-4183-87AB-26B05A2CB327}" srcId="{199DDB87-F41B-4EED-A526-A11ACF652F5D}" destId="{16B67D7D-0B45-45A2-B77E-B784A7AA8B2F}" srcOrd="1" destOrd="0" parTransId="{5689E75A-3C12-473E-AF3C-92528CA1DED7}" sibTransId="{2F40297C-BAB8-4FB8-B46A-13B559738F86}"/>
    <dgm:cxn modelId="{B708B80F-2120-4CAD-9DB6-871625AC101E}" type="presOf" srcId="{16B67D7D-0B45-45A2-B77E-B784A7AA8B2F}" destId="{63EE1B39-3E42-49BE-B9EB-B9485027AAAB}" srcOrd="1" destOrd="0" presId="urn:microsoft.com/office/officeart/2005/8/layout/list1"/>
    <dgm:cxn modelId="{3F7B9A81-942A-404C-94F8-68EFD3FB83F9}" type="presOf" srcId="{16B67D7D-0B45-45A2-B77E-B784A7AA8B2F}" destId="{0E62CF29-F44F-4894-B925-A6D3952247D6}" srcOrd="0" destOrd="0" presId="urn:microsoft.com/office/officeart/2005/8/layout/list1"/>
    <dgm:cxn modelId="{64951B19-2DF2-4E6A-A8B9-F86190ACFB1F}" type="presOf" srcId="{1A53D0D9-197F-4396-80FA-529B34174624}" destId="{A3088637-D142-4080-BFD5-9EAA5173CC8A}" srcOrd="1" destOrd="0" presId="urn:microsoft.com/office/officeart/2005/8/layout/list1"/>
    <dgm:cxn modelId="{29BD3381-03FE-4E2C-B56C-37C68F64B641}" type="presOf" srcId="{199DDB87-F41B-4EED-A526-A11ACF652F5D}" destId="{AA14D40B-6303-46FF-9FD3-4AA35C89BCB6}" srcOrd="0" destOrd="0" presId="urn:microsoft.com/office/officeart/2005/8/layout/list1"/>
    <dgm:cxn modelId="{3429F423-8A08-4D0D-825E-8F4DDA3DB815}" type="presOf" srcId="{C029F7C2-43AC-4FEB-B65D-B6920B72EB28}" destId="{12BCFE33-5EFB-42FC-81A2-E7A8E9989836}" srcOrd="1" destOrd="0" presId="urn:microsoft.com/office/officeart/2005/8/layout/list1"/>
    <dgm:cxn modelId="{53168C6E-BB7E-4FEA-A4AB-F7DF05C903A4}" type="presOf" srcId="{1A53D0D9-197F-4396-80FA-529B34174624}" destId="{DA8F8B37-246C-49A1-BFCA-E3D3EE8ACD6A}" srcOrd="0" destOrd="0" presId="urn:microsoft.com/office/officeart/2005/8/layout/list1"/>
    <dgm:cxn modelId="{EC0540B1-40D6-41CD-80C1-AA1857A161EA}" srcId="{199DDB87-F41B-4EED-A526-A11ACF652F5D}" destId="{1A53D0D9-197F-4396-80FA-529B34174624}" srcOrd="0" destOrd="0" parTransId="{4218E8C2-5F94-4B9C-9DC3-46BF847030FE}" sibTransId="{DE334531-DDF8-47E2-A047-2CCF079EA11D}"/>
    <dgm:cxn modelId="{79C18C7D-C939-4538-B9B6-2BBEE912A512}" srcId="{199DDB87-F41B-4EED-A526-A11ACF652F5D}" destId="{C029F7C2-43AC-4FEB-B65D-B6920B72EB28}" srcOrd="3" destOrd="0" parTransId="{E07A02CB-AB00-4DC7-B718-722B9075510A}" sibTransId="{DBE7F197-56C4-4052-86A6-C767812D22FA}"/>
    <dgm:cxn modelId="{C57DC253-A1EA-4F60-B181-63960F52B0AA}" srcId="{199DDB87-F41B-4EED-A526-A11ACF652F5D}" destId="{EAD253D8-8E17-410B-81FB-8B012B881A22}" srcOrd="2" destOrd="0" parTransId="{CE9B9B2E-0FBF-4796-BA13-E2EBBA10CE03}" sibTransId="{3F8979EA-D725-43BB-96B6-60B48935B122}"/>
    <dgm:cxn modelId="{10D882A4-9AE3-4626-923D-2C780FD3F497}" type="presOf" srcId="{EAD253D8-8E17-410B-81FB-8B012B881A22}" destId="{0637E33A-6D24-4D23-B8C6-55262F388029}" srcOrd="1" destOrd="0" presId="urn:microsoft.com/office/officeart/2005/8/layout/list1"/>
    <dgm:cxn modelId="{6ADC77F7-5842-4E1F-9D74-71460D0C3B42}" type="presParOf" srcId="{AA14D40B-6303-46FF-9FD3-4AA35C89BCB6}" destId="{8C6E4DB4-A12C-4998-BFD7-E065E9FED195}" srcOrd="0" destOrd="0" presId="urn:microsoft.com/office/officeart/2005/8/layout/list1"/>
    <dgm:cxn modelId="{08611FA0-F3C4-4241-8912-A8B184DC82A7}" type="presParOf" srcId="{8C6E4DB4-A12C-4998-BFD7-E065E9FED195}" destId="{DA8F8B37-246C-49A1-BFCA-E3D3EE8ACD6A}" srcOrd="0" destOrd="0" presId="urn:microsoft.com/office/officeart/2005/8/layout/list1"/>
    <dgm:cxn modelId="{0DF76B01-A13F-4C80-B9BF-09485CF17DFC}" type="presParOf" srcId="{8C6E4DB4-A12C-4998-BFD7-E065E9FED195}" destId="{A3088637-D142-4080-BFD5-9EAA5173CC8A}" srcOrd="1" destOrd="0" presId="urn:microsoft.com/office/officeart/2005/8/layout/list1"/>
    <dgm:cxn modelId="{EDC2DF1E-38C2-4BD2-B5A9-C4C19F66693B}" type="presParOf" srcId="{AA14D40B-6303-46FF-9FD3-4AA35C89BCB6}" destId="{71FA5F2E-A86D-4F54-93BE-5EE8568B1374}" srcOrd="1" destOrd="0" presId="urn:microsoft.com/office/officeart/2005/8/layout/list1"/>
    <dgm:cxn modelId="{F093A47F-A43B-43A0-99CF-C7F93EEC91D4}" type="presParOf" srcId="{AA14D40B-6303-46FF-9FD3-4AA35C89BCB6}" destId="{448FAD6D-FCAE-4274-998C-8BB4A1202D12}" srcOrd="2" destOrd="0" presId="urn:microsoft.com/office/officeart/2005/8/layout/list1"/>
    <dgm:cxn modelId="{B0D2E867-074F-4DB7-90FE-8FFE35FBFDD2}" type="presParOf" srcId="{AA14D40B-6303-46FF-9FD3-4AA35C89BCB6}" destId="{E08A31A6-60C9-4C38-9CD4-AE22F50E15F9}" srcOrd="3" destOrd="0" presId="urn:microsoft.com/office/officeart/2005/8/layout/list1"/>
    <dgm:cxn modelId="{EBCAA16B-5C8C-45A4-8771-FB88CB221130}" type="presParOf" srcId="{AA14D40B-6303-46FF-9FD3-4AA35C89BCB6}" destId="{E37CAE58-4EF4-4F9C-8194-0D96F8A6CC21}" srcOrd="4" destOrd="0" presId="urn:microsoft.com/office/officeart/2005/8/layout/list1"/>
    <dgm:cxn modelId="{F8121EAD-24FB-417C-AC1F-F8A32E00071B}" type="presParOf" srcId="{E37CAE58-4EF4-4F9C-8194-0D96F8A6CC21}" destId="{0E62CF29-F44F-4894-B925-A6D3952247D6}" srcOrd="0" destOrd="0" presId="urn:microsoft.com/office/officeart/2005/8/layout/list1"/>
    <dgm:cxn modelId="{D8B0640B-0F8D-4BBF-B2B0-A3309105CD7E}" type="presParOf" srcId="{E37CAE58-4EF4-4F9C-8194-0D96F8A6CC21}" destId="{63EE1B39-3E42-49BE-B9EB-B9485027AAAB}" srcOrd="1" destOrd="0" presId="urn:microsoft.com/office/officeart/2005/8/layout/list1"/>
    <dgm:cxn modelId="{27D4C14C-B1AB-407D-AD7E-43AC30DE6929}" type="presParOf" srcId="{AA14D40B-6303-46FF-9FD3-4AA35C89BCB6}" destId="{8851F6B7-F059-43FC-B64E-3BF8CC6BDEE8}" srcOrd="5" destOrd="0" presId="urn:microsoft.com/office/officeart/2005/8/layout/list1"/>
    <dgm:cxn modelId="{019CFB82-8EDB-47F0-B8BA-E8EF2B87E677}" type="presParOf" srcId="{AA14D40B-6303-46FF-9FD3-4AA35C89BCB6}" destId="{CB28FD5A-2B1F-4137-A07A-83BC70E09785}" srcOrd="6" destOrd="0" presId="urn:microsoft.com/office/officeart/2005/8/layout/list1"/>
    <dgm:cxn modelId="{1549224E-B791-4378-9F1F-45C52AF75740}" type="presParOf" srcId="{AA14D40B-6303-46FF-9FD3-4AA35C89BCB6}" destId="{9389AC63-BBC8-44C4-B480-CFB11178565F}" srcOrd="7" destOrd="0" presId="urn:microsoft.com/office/officeart/2005/8/layout/list1"/>
    <dgm:cxn modelId="{F93FF428-619E-4ADD-8617-6FDE8F10A3E8}" type="presParOf" srcId="{AA14D40B-6303-46FF-9FD3-4AA35C89BCB6}" destId="{206A571A-D51C-41C0-B379-2EC7212EAEA2}" srcOrd="8" destOrd="0" presId="urn:microsoft.com/office/officeart/2005/8/layout/list1"/>
    <dgm:cxn modelId="{BC560EE7-2819-4947-8173-63EB68BC5E7D}" type="presParOf" srcId="{206A571A-D51C-41C0-B379-2EC7212EAEA2}" destId="{5FF4EE54-2ECE-4F64-A2FF-0F4FFF2D9D43}" srcOrd="0" destOrd="0" presId="urn:microsoft.com/office/officeart/2005/8/layout/list1"/>
    <dgm:cxn modelId="{4252F3CE-CF20-4822-B34C-FC3F2E931EB2}" type="presParOf" srcId="{206A571A-D51C-41C0-B379-2EC7212EAEA2}" destId="{0637E33A-6D24-4D23-B8C6-55262F388029}" srcOrd="1" destOrd="0" presId="urn:microsoft.com/office/officeart/2005/8/layout/list1"/>
    <dgm:cxn modelId="{D700FD7E-4ED3-4905-90D5-DD6739E5208E}" type="presParOf" srcId="{AA14D40B-6303-46FF-9FD3-4AA35C89BCB6}" destId="{E5A9CC2C-4672-45F3-A86E-B3EB1695A30F}" srcOrd="9" destOrd="0" presId="urn:microsoft.com/office/officeart/2005/8/layout/list1"/>
    <dgm:cxn modelId="{791C6C8C-A4DB-4DDE-8640-89B22E577786}" type="presParOf" srcId="{AA14D40B-6303-46FF-9FD3-4AA35C89BCB6}" destId="{0B90F9F1-8876-4F43-BBC7-3F4424077CC2}" srcOrd="10" destOrd="0" presId="urn:microsoft.com/office/officeart/2005/8/layout/list1"/>
    <dgm:cxn modelId="{DDEE1D8C-10B1-4DED-B163-A530E72CBF07}" type="presParOf" srcId="{AA14D40B-6303-46FF-9FD3-4AA35C89BCB6}" destId="{BCDA26D5-9ABD-4F69-AF34-326523FF9A7D}" srcOrd="11" destOrd="0" presId="urn:microsoft.com/office/officeart/2005/8/layout/list1"/>
    <dgm:cxn modelId="{36E0E927-D96E-441A-A32C-52A4B1CD8901}" type="presParOf" srcId="{AA14D40B-6303-46FF-9FD3-4AA35C89BCB6}" destId="{F7FA9D28-EFDE-48CD-8AA7-E5FFA3DF5458}" srcOrd="12" destOrd="0" presId="urn:microsoft.com/office/officeart/2005/8/layout/list1"/>
    <dgm:cxn modelId="{BB5E981D-F548-4BBC-B31D-9941CA15037A}" type="presParOf" srcId="{F7FA9D28-EFDE-48CD-8AA7-E5FFA3DF5458}" destId="{38D73DA5-049C-499D-9CBA-FFFC1D980ED1}" srcOrd="0" destOrd="0" presId="urn:microsoft.com/office/officeart/2005/8/layout/list1"/>
    <dgm:cxn modelId="{6378E467-1A75-428C-B9D3-B895000B788A}" type="presParOf" srcId="{F7FA9D28-EFDE-48CD-8AA7-E5FFA3DF5458}" destId="{12BCFE33-5EFB-42FC-81A2-E7A8E9989836}" srcOrd="1" destOrd="0" presId="urn:microsoft.com/office/officeart/2005/8/layout/list1"/>
    <dgm:cxn modelId="{8C3612C7-2DC1-4DE2-A6BE-547558D12F73}" type="presParOf" srcId="{AA14D40B-6303-46FF-9FD3-4AA35C89BCB6}" destId="{0E8FD123-758F-4625-A5B7-662275D37CAD}" srcOrd="13" destOrd="0" presId="urn:microsoft.com/office/officeart/2005/8/layout/list1"/>
    <dgm:cxn modelId="{95AC9696-BFE2-4F86-A7AB-4A902B6B8C0E}" type="presParOf" srcId="{AA14D40B-6303-46FF-9FD3-4AA35C89BCB6}" destId="{591D8A4E-0911-4CDE-8123-5E712F4F06F7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B6F03C52-C707-4BE0-BDFF-28792DA2ED1C}" type="doc">
      <dgm:prSet loTypeId="urn:microsoft.com/office/officeart/2008/layout/VerticalCurvedList" loCatId="list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zh-CN" altLang="en-US"/>
        </a:p>
      </dgm:t>
    </dgm:pt>
    <dgm:pt modelId="{2AECC006-9950-4DAF-AA05-F50EE4E6C9D6}">
      <dgm:prSet phldrT="[文本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200" b="1" dirty="0" smtClean="0"/>
            <a:t>7.3.1</a:t>
          </a:r>
          <a:r>
            <a:rPr lang="zh-CN" altLang="en-US" sz="1200" b="1" dirty="0" smtClean="0"/>
            <a:t>基于物联网的旅游管理平台</a:t>
          </a:r>
          <a:endParaRPr lang="zh-CN" altLang="en-US" sz="1200" b="1" dirty="0">
            <a:solidFill>
              <a:schemeClr val="tx1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CADFE4B1-1102-49EB-A6E5-CCE019B2A83E}" type="parTrans" cxnId="{8C696E29-67CD-4A2F-B589-B5F86BCECE15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0A70F14B-E1E5-4272-BC44-003F31436031}" type="sibTrans" cxnId="{8C696E29-67CD-4A2F-B589-B5F86BCECE15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9BD155FC-CAF2-4671-896E-37B86BFD1506}">
      <dgm:prSet phldrT="[文本]" custT="1"/>
      <dgm:spPr/>
      <dgm:t>
        <a:bodyPr/>
        <a:lstStyle/>
        <a:p>
          <a:r>
            <a:rPr lang="en-US" sz="1200" b="1" dirty="0" smtClean="0"/>
            <a:t>7.3.3</a:t>
          </a:r>
          <a:r>
            <a:rPr lang="zh-CN" altLang="en-US" sz="1200" b="1" dirty="0" smtClean="0"/>
            <a:t>基于物联网的信息服务终端</a:t>
          </a:r>
          <a:endParaRPr lang="zh-CN" altLang="en-US" sz="1200" b="1" dirty="0"/>
        </a:p>
      </dgm:t>
    </dgm:pt>
    <dgm:pt modelId="{165D9FFC-2B81-4F54-82BD-EEA03AD175AC}" type="parTrans" cxnId="{70825495-E73E-44D9-A9EE-267736F970C9}">
      <dgm:prSet/>
      <dgm:spPr/>
      <dgm:t>
        <a:bodyPr/>
        <a:lstStyle/>
        <a:p>
          <a:endParaRPr lang="zh-CN" altLang="en-US" sz="1200"/>
        </a:p>
      </dgm:t>
    </dgm:pt>
    <dgm:pt modelId="{288443FD-1586-470B-9FC2-7E2970582C7B}" type="sibTrans" cxnId="{70825495-E73E-44D9-A9EE-267736F970C9}">
      <dgm:prSet/>
      <dgm:spPr/>
      <dgm:t>
        <a:bodyPr/>
        <a:lstStyle/>
        <a:p>
          <a:endParaRPr lang="zh-CN" altLang="en-US" sz="1200"/>
        </a:p>
      </dgm:t>
    </dgm:pt>
    <dgm:pt modelId="{4BE96416-3334-439B-835F-165D1C26021A}">
      <dgm:prSet phldrT="[文本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n-US" sz="1200" b="1" dirty="0" smtClean="0"/>
            <a:t>7.3.2</a:t>
          </a:r>
          <a:r>
            <a:rPr lang="zh-CN" altLang="en-US" sz="1200" b="1" dirty="0" smtClean="0"/>
            <a:t>基于物联网的数字化景区</a:t>
          </a:r>
          <a:endParaRPr lang="zh-CN" altLang="en-US" sz="1200" dirty="0">
            <a:latin typeface="微软雅黑" pitchFamily="34" charset="-122"/>
            <a:ea typeface="微软雅黑" pitchFamily="34" charset="-122"/>
          </a:endParaRPr>
        </a:p>
      </dgm:t>
    </dgm:pt>
    <dgm:pt modelId="{8AD0B7D6-5449-4D1B-AD2B-E5C82FD43FEF}" type="parTrans" cxnId="{08562A8D-F58D-4E77-BAAF-0041E74BD624}">
      <dgm:prSet/>
      <dgm:spPr/>
      <dgm:t>
        <a:bodyPr/>
        <a:lstStyle/>
        <a:p>
          <a:endParaRPr lang="zh-CN" altLang="en-US" sz="1200"/>
        </a:p>
      </dgm:t>
    </dgm:pt>
    <dgm:pt modelId="{FF7B5343-56C2-4E06-B17C-33A680FA8BFF}" type="sibTrans" cxnId="{08562A8D-F58D-4E77-BAAF-0041E74BD624}">
      <dgm:prSet/>
      <dgm:spPr/>
      <dgm:t>
        <a:bodyPr/>
        <a:lstStyle/>
        <a:p>
          <a:endParaRPr lang="zh-CN" altLang="en-US" sz="1200"/>
        </a:p>
      </dgm:t>
    </dgm:pt>
    <dgm:pt modelId="{608A66B7-F2B9-4664-A85D-6D1633F75417}" type="pres">
      <dgm:prSet presAssocID="{B6F03C52-C707-4BE0-BDFF-28792DA2ED1C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EDA69053-F4FF-4DE1-9F9A-135D5ACDFBCB}" type="pres">
      <dgm:prSet presAssocID="{B6F03C52-C707-4BE0-BDFF-28792DA2ED1C}" presName="Name1" presStyleCnt="0"/>
      <dgm:spPr/>
    </dgm:pt>
    <dgm:pt modelId="{1CDA77D5-8DAB-40F8-BB5C-FB140E792BE7}" type="pres">
      <dgm:prSet presAssocID="{B6F03C52-C707-4BE0-BDFF-28792DA2ED1C}" presName="cycle" presStyleCnt="0"/>
      <dgm:spPr/>
    </dgm:pt>
    <dgm:pt modelId="{E2525ABE-E76F-4409-B391-6D438E1A6B41}" type="pres">
      <dgm:prSet presAssocID="{B6F03C52-C707-4BE0-BDFF-28792DA2ED1C}" presName="srcNode" presStyleLbl="node1" presStyleIdx="0" presStyleCnt="3"/>
      <dgm:spPr/>
    </dgm:pt>
    <dgm:pt modelId="{9604E8C7-4164-4889-9405-51D19B6903FE}" type="pres">
      <dgm:prSet presAssocID="{B6F03C52-C707-4BE0-BDFF-28792DA2ED1C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3DF7F996-BC45-456F-BE11-9BA8CEEB805A}" type="pres">
      <dgm:prSet presAssocID="{B6F03C52-C707-4BE0-BDFF-28792DA2ED1C}" presName="extraNode" presStyleLbl="node1" presStyleIdx="0" presStyleCnt="3"/>
      <dgm:spPr/>
    </dgm:pt>
    <dgm:pt modelId="{37A7347C-D5C8-4D9F-8CC4-75EE98D9F866}" type="pres">
      <dgm:prSet presAssocID="{B6F03C52-C707-4BE0-BDFF-28792DA2ED1C}" presName="dstNode" presStyleLbl="node1" presStyleIdx="0" presStyleCnt="3"/>
      <dgm:spPr/>
    </dgm:pt>
    <dgm:pt modelId="{2912F376-A36D-4567-8887-2A14A8ED7DB5}" type="pres">
      <dgm:prSet presAssocID="{2AECC006-9950-4DAF-AA05-F50EE4E6C9D6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DF04C5-B2BB-4ABD-8B30-E68672CE90C4}" type="pres">
      <dgm:prSet presAssocID="{2AECC006-9950-4DAF-AA05-F50EE4E6C9D6}" presName="accent_1" presStyleCnt="0"/>
      <dgm:spPr/>
    </dgm:pt>
    <dgm:pt modelId="{E3BD345B-3D9E-4C33-92B4-D234CE708B1D}" type="pres">
      <dgm:prSet presAssocID="{2AECC006-9950-4DAF-AA05-F50EE4E6C9D6}" presName="accentRepeatNode" presStyleLbl="solidFgAcc1" presStyleIdx="0" presStyleCnt="3"/>
      <dgm:spPr>
        <a:gradFill flip="none" rotWithShape="0">
          <a:gsLst>
            <a:gs pos="0">
              <a:schemeClr val="accent6">
                <a:lumMod val="75000"/>
                <a:shade val="30000"/>
                <a:satMod val="115000"/>
              </a:schemeClr>
            </a:gs>
            <a:gs pos="50000">
              <a:schemeClr val="accent6">
                <a:lumMod val="75000"/>
                <a:shade val="67500"/>
                <a:satMod val="115000"/>
              </a:schemeClr>
            </a:gs>
            <a:gs pos="100000">
              <a:schemeClr val="accent6">
                <a:lumMod val="75000"/>
                <a:shade val="100000"/>
                <a:satMod val="115000"/>
              </a:schemeClr>
            </a:gs>
          </a:gsLst>
          <a:lin ang="2700000" scaled="1"/>
          <a:tileRect/>
        </a:gra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endParaRPr lang="zh-CN" altLang="en-US"/>
        </a:p>
      </dgm:t>
    </dgm:pt>
    <dgm:pt modelId="{AEC35846-CCB4-483E-992F-A10B7854DA0D}" type="pres">
      <dgm:prSet presAssocID="{4BE96416-3334-439B-835F-165D1C26021A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4884258-F2FB-4C28-AD54-F84AAA35460E}" type="pres">
      <dgm:prSet presAssocID="{4BE96416-3334-439B-835F-165D1C26021A}" presName="accent_2" presStyleCnt="0"/>
      <dgm:spPr/>
    </dgm:pt>
    <dgm:pt modelId="{09595B5F-082A-41A4-8E3D-81B292A2B172}" type="pres">
      <dgm:prSet presAssocID="{4BE96416-3334-439B-835F-165D1C26021A}" presName="accentRepeatNode" presStyleLbl="solidFgAcc1" presStyleIdx="1" presStyleCnt="3"/>
      <dgm:spPr/>
    </dgm:pt>
    <dgm:pt modelId="{975FF5D9-522E-4163-AC69-06C2034DDFA0}" type="pres">
      <dgm:prSet presAssocID="{9BD155FC-CAF2-4671-896E-37B86BFD1506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DD59800-D289-4BA1-A7EA-A04619041C27}" type="pres">
      <dgm:prSet presAssocID="{9BD155FC-CAF2-4671-896E-37B86BFD1506}" presName="accent_3" presStyleCnt="0"/>
      <dgm:spPr/>
    </dgm:pt>
    <dgm:pt modelId="{2AF4FE95-F895-4AD4-9D61-8FCE982DCB0A}" type="pres">
      <dgm:prSet presAssocID="{9BD155FC-CAF2-4671-896E-37B86BFD1506}" presName="accentRepeatNode" presStyleLbl="solidFgAcc1" presStyleIdx="2" presStyleCnt="3"/>
      <dgm:spPr/>
    </dgm:pt>
  </dgm:ptLst>
  <dgm:cxnLst>
    <dgm:cxn modelId="{D716BD53-E5BF-4EB4-AEA4-A5C498CF8C9A}" type="presOf" srcId="{B6F03C52-C707-4BE0-BDFF-28792DA2ED1C}" destId="{608A66B7-F2B9-4664-A85D-6D1633F75417}" srcOrd="0" destOrd="0" presId="urn:microsoft.com/office/officeart/2008/layout/VerticalCurvedList"/>
    <dgm:cxn modelId="{623713C1-DD52-4A04-8988-3F911F34DCCF}" type="presOf" srcId="{4BE96416-3334-439B-835F-165D1C26021A}" destId="{AEC35846-CCB4-483E-992F-A10B7854DA0D}" srcOrd="0" destOrd="0" presId="urn:microsoft.com/office/officeart/2008/layout/VerticalCurvedList"/>
    <dgm:cxn modelId="{8C696E29-67CD-4A2F-B589-B5F86BCECE15}" srcId="{B6F03C52-C707-4BE0-BDFF-28792DA2ED1C}" destId="{2AECC006-9950-4DAF-AA05-F50EE4E6C9D6}" srcOrd="0" destOrd="0" parTransId="{CADFE4B1-1102-49EB-A6E5-CCE019B2A83E}" sibTransId="{0A70F14B-E1E5-4272-BC44-003F31436031}"/>
    <dgm:cxn modelId="{5775B059-4C76-484F-BC6B-E77A0F249571}" type="presOf" srcId="{9BD155FC-CAF2-4671-896E-37B86BFD1506}" destId="{975FF5D9-522E-4163-AC69-06C2034DDFA0}" srcOrd="0" destOrd="0" presId="urn:microsoft.com/office/officeart/2008/layout/VerticalCurvedList"/>
    <dgm:cxn modelId="{57579852-6B84-4291-8375-6D4A7663F39A}" type="presOf" srcId="{0A70F14B-E1E5-4272-BC44-003F31436031}" destId="{9604E8C7-4164-4889-9405-51D19B6903FE}" srcOrd="0" destOrd="0" presId="urn:microsoft.com/office/officeart/2008/layout/VerticalCurvedList"/>
    <dgm:cxn modelId="{70825495-E73E-44D9-A9EE-267736F970C9}" srcId="{B6F03C52-C707-4BE0-BDFF-28792DA2ED1C}" destId="{9BD155FC-CAF2-4671-896E-37B86BFD1506}" srcOrd="2" destOrd="0" parTransId="{165D9FFC-2B81-4F54-82BD-EEA03AD175AC}" sibTransId="{288443FD-1586-470B-9FC2-7E2970582C7B}"/>
    <dgm:cxn modelId="{08562A8D-F58D-4E77-BAAF-0041E74BD624}" srcId="{B6F03C52-C707-4BE0-BDFF-28792DA2ED1C}" destId="{4BE96416-3334-439B-835F-165D1C26021A}" srcOrd="1" destOrd="0" parTransId="{8AD0B7D6-5449-4D1B-AD2B-E5C82FD43FEF}" sibTransId="{FF7B5343-56C2-4E06-B17C-33A680FA8BFF}"/>
    <dgm:cxn modelId="{42D9BB1E-383F-4201-973E-BB880FF974AB}" type="presOf" srcId="{2AECC006-9950-4DAF-AA05-F50EE4E6C9D6}" destId="{2912F376-A36D-4567-8887-2A14A8ED7DB5}" srcOrd="0" destOrd="0" presId="urn:microsoft.com/office/officeart/2008/layout/VerticalCurvedList"/>
    <dgm:cxn modelId="{B08540B6-F24F-45B7-BBE7-75CD969BB78D}" type="presParOf" srcId="{608A66B7-F2B9-4664-A85D-6D1633F75417}" destId="{EDA69053-F4FF-4DE1-9F9A-135D5ACDFBCB}" srcOrd="0" destOrd="0" presId="urn:microsoft.com/office/officeart/2008/layout/VerticalCurvedList"/>
    <dgm:cxn modelId="{DD8B2898-244B-4AB3-8F02-150775F9CE66}" type="presParOf" srcId="{EDA69053-F4FF-4DE1-9F9A-135D5ACDFBCB}" destId="{1CDA77D5-8DAB-40F8-BB5C-FB140E792BE7}" srcOrd="0" destOrd="0" presId="urn:microsoft.com/office/officeart/2008/layout/VerticalCurvedList"/>
    <dgm:cxn modelId="{F7E5E2FE-26E1-459B-8CAA-E7F5FFEF71E2}" type="presParOf" srcId="{1CDA77D5-8DAB-40F8-BB5C-FB140E792BE7}" destId="{E2525ABE-E76F-4409-B391-6D438E1A6B41}" srcOrd="0" destOrd="0" presId="urn:microsoft.com/office/officeart/2008/layout/VerticalCurvedList"/>
    <dgm:cxn modelId="{476B0F11-7306-4DA2-AAAC-C801E9BFBDC3}" type="presParOf" srcId="{1CDA77D5-8DAB-40F8-BB5C-FB140E792BE7}" destId="{9604E8C7-4164-4889-9405-51D19B6903FE}" srcOrd="1" destOrd="0" presId="urn:microsoft.com/office/officeart/2008/layout/VerticalCurvedList"/>
    <dgm:cxn modelId="{2194A63D-E6B2-4570-9FFB-7D8613D5A5F3}" type="presParOf" srcId="{1CDA77D5-8DAB-40F8-BB5C-FB140E792BE7}" destId="{3DF7F996-BC45-456F-BE11-9BA8CEEB805A}" srcOrd="2" destOrd="0" presId="urn:microsoft.com/office/officeart/2008/layout/VerticalCurvedList"/>
    <dgm:cxn modelId="{90F24A27-E9A9-4DDF-8D56-8B8FC02A1C03}" type="presParOf" srcId="{1CDA77D5-8DAB-40F8-BB5C-FB140E792BE7}" destId="{37A7347C-D5C8-4D9F-8CC4-75EE98D9F866}" srcOrd="3" destOrd="0" presId="urn:microsoft.com/office/officeart/2008/layout/VerticalCurvedList"/>
    <dgm:cxn modelId="{49AB9D4E-A766-481C-A816-EDBC7F27BACD}" type="presParOf" srcId="{EDA69053-F4FF-4DE1-9F9A-135D5ACDFBCB}" destId="{2912F376-A36D-4567-8887-2A14A8ED7DB5}" srcOrd="1" destOrd="0" presId="urn:microsoft.com/office/officeart/2008/layout/VerticalCurvedList"/>
    <dgm:cxn modelId="{8A31590D-1A52-4526-A800-BD642558FB16}" type="presParOf" srcId="{EDA69053-F4FF-4DE1-9F9A-135D5ACDFBCB}" destId="{2FDF04C5-B2BB-4ABD-8B30-E68672CE90C4}" srcOrd="2" destOrd="0" presId="urn:microsoft.com/office/officeart/2008/layout/VerticalCurvedList"/>
    <dgm:cxn modelId="{16538D04-7BA4-435C-9CA4-15D7B070BDC3}" type="presParOf" srcId="{2FDF04C5-B2BB-4ABD-8B30-E68672CE90C4}" destId="{E3BD345B-3D9E-4C33-92B4-D234CE708B1D}" srcOrd="0" destOrd="0" presId="urn:microsoft.com/office/officeart/2008/layout/VerticalCurvedList"/>
    <dgm:cxn modelId="{3EAB2D1C-6E3A-46B1-97A1-0F3FEC987160}" type="presParOf" srcId="{EDA69053-F4FF-4DE1-9F9A-135D5ACDFBCB}" destId="{AEC35846-CCB4-483E-992F-A10B7854DA0D}" srcOrd="3" destOrd="0" presId="urn:microsoft.com/office/officeart/2008/layout/VerticalCurvedList"/>
    <dgm:cxn modelId="{EDD29EAD-46BC-447F-BB6B-8BFA1B290436}" type="presParOf" srcId="{EDA69053-F4FF-4DE1-9F9A-135D5ACDFBCB}" destId="{14884258-F2FB-4C28-AD54-F84AAA35460E}" srcOrd="4" destOrd="0" presId="urn:microsoft.com/office/officeart/2008/layout/VerticalCurvedList"/>
    <dgm:cxn modelId="{982E0989-8FBE-45EE-B772-41E07D3BA0BC}" type="presParOf" srcId="{14884258-F2FB-4C28-AD54-F84AAA35460E}" destId="{09595B5F-082A-41A4-8E3D-81B292A2B172}" srcOrd="0" destOrd="0" presId="urn:microsoft.com/office/officeart/2008/layout/VerticalCurvedList"/>
    <dgm:cxn modelId="{1D00BAAC-BB47-4B3B-BBB6-6B7057AA33DB}" type="presParOf" srcId="{EDA69053-F4FF-4DE1-9F9A-135D5ACDFBCB}" destId="{975FF5D9-522E-4163-AC69-06C2034DDFA0}" srcOrd="5" destOrd="0" presId="urn:microsoft.com/office/officeart/2008/layout/VerticalCurvedList"/>
    <dgm:cxn modelId="{D465C429-8EE2-4915-A3A8-4DC0B7660C38}" type="presParOf" srcId="{EDA69053-F4FF-4DE1-9F9A-135D5ACDFBCB}" destId="{0DD59800-D289-4BA1-A7EA-A04619041C27}" srcOrd="6" destOrd="0" presId="urn:microsoft.com/office/officeart/2008/layout/VerticalCurvedList"/>
    <dgm:cxn modelId="{D165AE3D-F330-41C5-A50F-C5EF7CD2D6A0}" type="presParOf" srcId="{0DD59800-D289-4BA1-A7EA-A04619041C27}" destId="{2AF4FE95-F895-4AD4-9D61-8FCE982DCB0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199DDB87-F41B-4EED-A526-A11ACF652F5D}" type="doc">
      <dgm:prSet loTypeId="urn:microsoft.com/office/officeart/2005/8/layout/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A53D0D9-197F-4396-80FA-529B34174624}">
      <dgm:prSet phldrT="[文本]"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altLang="zh-CN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7.1</a:t>
          </a:r>
          <a:r>
            <a:rPr lang="en-US" altLang="zh-CN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智慧旅游概述</a:t>
          </a:r>
          <a:endParaRPr lang="zh-CN" altLang="en-US" sz="1600" b="1" dirty="0">
            <a:solidFill>
              <a:schemeClr val="bg1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4218E8C2-5F94-4B9C-9DC3-46BF847030FE}" type="parTrans" cxnId="{EC0540B1-40D6-41CD-80C1-AA1857A161EA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DE334531-DDF8-47E2-A047-2CCF079EA11D}" type="sibTrans" cxnId="{EC0540B1-40D6-41CD-80C1-AA1857A161EA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C029F7C2-43AC-4FEB-B65D-B6920B72EB28}">
      <dgm:prSet phldrT="[文本]"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7.4</a:t>
          </a:r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</a:t>
          </a:r>
          <a:r>
            <a:rPr lang="zh-CN" altLang="en-US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物联网与旅游信息化发展趋势 </a:t>
          </a:r>
          <a:endParaRPr lang="zh-CN" altLang="en-US" sz="1600" b="1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E07A02CB-AB00-4DC7-B718-722B9075510A}" type="parTrans" cxnId="{79C18C7D-C939-4538-B9B6-2BBEE912A512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DBE7F197-56C4-4052-86A6-C767812D22FA}" type="sibTrans" cxnId="{79C18C7D-C939-4538-B9B6-2BBEE912A512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16B67D7D-0B45-45A2-B77E-B784A7AA8B2F}">
      <dgm:prSet phldrT="[文本]"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7.2</a:t>
          </a:r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智慧旅游架构</a:t>
          </a:r>
          <a:endParaRPr lang="zh-CN" altLang="en-US" sz="1600" b="1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5689E75A-3C12-473E-AF3C-92528CA1DED7}" type="parTrans" cxnId="{A0B1FA64-B084-4183-87AB-26B05A2CB327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2F40297C-BAB8-4FB8-B46A-13B559738F86}" type="sibTrans" cxnId="{A0B1FA64-B084-4183-87AB-26B05A2CB327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EAD253D8-8E17-410B-81FB-8B012B881A22}">
      <dgm:prSet phldrT="[文本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7.3</a:t>
          </a:r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物联网在智慧旅游的应用</a:t>
          </a:r>
          <a:endParaRPr lang="zh-CN" altLang="en-US" sz="1600" b="1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CE9B9B2E-0FBF-4796-BA13-E2EBBA10CE03}" type="parTrans" cxnId="{C57DC253-A1EA-4F60-B181-63960F52B0AA}">
      <dgm:prSet/>
      <dgm:spPr/>
      <dgm:t>
        <a:bodyPr/>
        <a:lstStyle/>
        <a:p>
          <a:endParaRPr lang="zh-CN" altLang="en-US"/>
        </a:p>
      </dgm:t>
    </dgm:pt>
    <dgm:pt modelId="{3F8979EA-D725-43BB-96B6-60B48935B122}" type="sibTrans" cxnId="{C57DC253-A1EA-4F60-B181-63960F52B0AA}">
      <dgm:prSet/>
      <dgm:spPr/>
      <dgm:t>
        <a:bodyPr/>
        <a:lstStyle/>
        <a:p>
          <a:endParaRPr lang="zh-CN" altLang="en-US"/>
        </a:p>
      </dgm:t>
    </dgm:pt>
    <dgm:pt modelId="{AA14D40B-6303-46FF-9FD3-4AA35C89BCB6}" type="pres">
      <dgm:prSet presAssocID="{199DDB87-F41B-4EED-A526-A11ACF652F5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C6E4DB4-A12C-4998-BFD7-E065E9FED195}" type="pres">
      <dgm:prSet presAssocID="{1A53D0D9-197F-4396-80FA-529B34174624}" presName="parentLin" presStyleCnt="0"/>
      <dgm:spPr/>
      <dgm:t>
        <a:bodyPr/>
        <a:lstStyle/>
        <a:p>
          <a:endParaRPr lang="zh-CN" altLang="en-US"/>
        </a:p>
      </dgm:t>
    </dgm:pt>
    <dgm:pt modelId="{DA8F8B37-246C-49A1-BFCA-E3D3EE8ACD6A}" type="pres">
      <dgm:prSet presAssocID="{1A53D0D9-197F-4396-80FA-529B34174624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A3088637-D142-4080-BFD5-9EAA5173CC8A}" type="pres">
      <dgm:prSet presAssocID="{1A53D0D9-197F-4396-80FA-529B34174624}" presName="parentText" presStyleLbl="node1" presStyleIdx="0" presStyleCnt="4" custScaleX="148062" custLinFactNeighborX="-4761" custLinFactNeighborY="1157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1FA5F2E-A86D-4F54-93BE-5EE8568B1374}" type="pres">
      <dgm:prSet presAssocID="{1A53D0D9-197F-4396-80FA-529B34174624}" presName="negativeSpace" presStyleCnt="0"/>
      <dgm:spPr/>
      <dgm:t>
        <a:bodyPr/>
        <a:lstStyle/>
        <a:p>
          <a:endParaRPr lang="zh-CN" altLang="en-US"/>
        </a:p>
      </dgm:t>
    </dgm:pt>
    <dgm:pt modelId="{448FAD6D-FCAE-4274-998C-8BB4A1202D12}" type="pres">
      <dgm:prSet presAssocID="{1A53D0D9-197F-4396-80FA-529B34174624}" presName="childText" presStyleLbl="conFgAcc1" presStyleIdx="0" presStyleCnt="4" custScaleX="100000" custScaleY="10049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8A31A6-60C9-4C38-9CD4-AE22F50E15F9}" type="pres">
      <dgm:prSet presAssocID="{DE334531-DDF8-47E2-A047-2CCF079EA11D}" presName="spaceBetweenRectangles" presStyleCnt="0"/>
      <dgm:spPr/>
      <dgm:t>
        <a:bodyPr/>
        <a:lstStyle/>
        <a:p>
          <a:endParaRPr lang="zh-CN" altLang="en-US"/>
        </a:p>
      </dgm:t>
    </dgm:pt>
    <dgm:pt modelId="{E37CAE58-4EF4-4F9C-8194-0D96F8A6CC21}" type="pres">
      <dgm:prSet presAssocID="{16B67D7D-0B45-45A2-B77E-B784A7AA8B2F}" presName="parentLin" presStyleCnt="0"/>
      <dgm:spPr/>
      <dgm:t>
        <a:bodyPr/>
        <a:lstStyle/>
        <a:p>
          <a:endParaRPr lang="zh-CN" altLang="en-US"/>
        </a:p>
      </dgm:t>
    </dgm:pt>
    <dgm:pt modelId="{0E62CF29-F44F-4894-B925-A6D3952247D6}" type="pres">
      <dgm:prSet presAssocID="{16B67D7D-0B45-45A2-B77E-B784A7AA8B2F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63EE1B39-3E42-49BE-B9EB-B9485027AAAB}" type="pres">
      <dgm:prSet presAssocID="{16B67D7D-0B45-45A2-B77E-B784A7AA8B2F}" presName="parentText" presStyleLbl="node1" presStyleIdx="1" presStyleCnt="4" custScaleX="148062" custLinFactNeighborX="-4762" custLinFactNeighborY="985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851F6B7-F059-43FC-B64E-3BF8CC6BDEE8}" type="pres">
      <dgm:prSet presAssocID="{16B67D7D-0B45-45A2-B77E-B784A7AA8B2F}" presName="negativeSpace" presStyleCnt="0"/>
      <dgm:spPr/>
      <dgm:t>
        <a:bodyPr/>
        <a:lstStyle/>
        <a:p>
          <a:endParaRPr lang="zh-CN" altLang="en-US"/>
        </a:p>
      </dgm:t>
    </dgm:pt>
    <dgm:pt modelId="{CB28FD5A-2B1F-4137-A07A-83BC70E09785}" type="pres">
      <dgm:prSet presAssocID="{16B67D7D-0B45-45A2-B77E-B784A7AA8B2F}" presName="childText" presStyleLbl="conFgAcc1" presStyleIdx="1" presStyleCnt="4" custScaleX="1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89AC63-BBC8-44C4-B480-CFB11178565F}" type="pres">
      <dgm:prSet presAssocID="{2F40297C-BAB8-4FB8-B46A-13B559738F86}" presName="spaceBetweenRectangles" presStyleCnt="0"/>
      <dgm:spPr/>
      <dgm:t>
        <a:bodyPr/>
        <a:lstStyle/>
        <a:p>
          <a:endParaRPr lang="zh-CN" altLang="en-US"/>
        </a:p>
      </dgm:t>
    </dgm:pt>
    <dgm:pt modelId="{206A571A-D51C-41C0-B379-2EC7212EAEA2}" type="pres">
      <dgm:prSet presAssocID="{EAD253D8-8E17-410B-81FB-8B012B881A22}" presName="parentLin" presStyleCnt="0"/>
      <dgm:spPr/>
      <dgm:t>
        <a:bodyPr/>
        <a:lstStyle/>
        <a:p>
          <a:endParaRPr lang="zh-CN" altLang="en-US"/>
        </a:p>
      </dgm:t>
    </dgm:pt>
    <dgm:pt modelId="{5FF4EE54-2ECE-4F64-A2FF-0F4FFF2D9D43}" type="pres">
      <dgm:prSet presAssocID="{EAD253D8-8E17-410B-81FB-8B012B881A22}" presName="parentLeftMargin" presStyleLbl="node1" presStyleIdx="1" presStyleCnt="4" custScaleX="131293" custLinFactNeighborX="-4761" custLinFactNeighborY="17530"/>
      <dgm:spPr/>
      <dgm:t>
        <a:bodyPr/>
        <a:lstStyle/>
        <a:p>
          <a:endParaRPr lang="zh-CN" altLang="en-US"/>
        </a:p>
      </dgm:t>
    </dgm:pt>
    <dgm:pt modelId="{0637E33A-6D24-4D23-B8C6-55262F388029}" type="pres">
      <dgm:prSet presAssocID="{EAD253D8-8E17-410B-81FB-8B012B881A22}" presName="parentText" presStyleLbl="node1" presStyleIdx="2" presStyleCnt="4" custScaleX="149271" custLinFactNeighborX="-4618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5A9CC2C-4672-45F3-A86E-B3EB1695A30F}" type="pres">
      <dgm:prSet presAssocID="{EAD253D8-8E17-410B-81FB-8B012B881A22}" presName="negativeSpace" presStyleCnt="0"/>
      <dgm:spPr/>
      <dgm:t>
        <a:bodyPr/>
        <a:lstStyle/>
        <a:p>
          <a:endParaRPr lang="zh-CN" altLang="en-US"/>
        </a:p>
      </dgm:t>
    </dgm:pt>
    <dgm:pt modelId="{0B90F9F1-8876-4F43-BBC7-3F4424077CC2}" type="pres">
      <dgm:prSet presAssocID="{EAD253D8-8E17-410B-81FB-8B012B881A22}" presName="childText" presStyleLbl="conFgAcc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CDA26D5-9ABD-4F69-AF34-326523FF9A7D}" type="pres">
      <dgm:prSet presAssocID="{3F8979EA-D725-43BB-96B6-60B48935B122}" presName="spaceBetweenRectangles" presStyleCnt="0"/>
      <dgm:spPr/>
      <dgm:t>
        <a:bodyPr/>
        <a:lstStyle/>
        <a:p>
          <a:endParaRPr lang="zh-CN" altLang="en-US"/>
        </a:p>
      </dgm:t>
    </dgm:pt>
    <dgm:pt modelId="{F7FA9D28-EFDE-48CD-8AA7-E5FFA3DF5458}" type="pres">
      <dgm:prSet presAssocID="{C029F7C2-43AC-4FEB-B65D-B6920B72EB28}" presName="parentLin" presStyleCnt="0"/>
      <dgm:spPr/>
      <dgm:t>
        <a:bodyPr/>
        <a:lstStyle/>
        <a:p>
          <a:endParaRPr lang="zh-CN" altLang="en-US"/>
        </a:p>
      </dgm:t>
    </dgm:pt>
    <dgm:pt modelId="{38D73DA5-049C-499D-9CBA-FFFC1D980ED1}" type="pres">
      <dgm:prSet presAssocID="{C029F7C2-43AC-4FEB-B65D-B6920B72EB28}" presName="parentLeftMargin" presStyleLbl="node1" presStyleIdx="2" presStyleCnt="4"/>
      <dgm:spPr/>
      <dgm:t>
        <a:bodyPr/>
        <a:lstStyle/>
        <a:p>
          <a:endParaRPr lang="zh-CN" altLang="en-US"/>
        </a:p>
      </dgm:t>
    </dgm:pt>
    <dgm:pt modelId="{12BCFE33-5EFB-42FC-81A2-E7A8E9989836}" type="pres">
      <dgm:prSet presAssocID="{C029F7C2-43AC-4FEB-B65D-B6920B72EB28}" presName="parentText" presStyleLbl="node1" presStyleIdx="3" presStyleCnt="4" custScaleX="148062" custScaleY="89622" custLinFactNeighborX="-4761" custLinFactNeighborY="1624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8FD123-758F-4625-A5B7-662275D37CAD}" type="pres">
      <dgm:prSet presAssocID="{C029F7C2-43AC-4FEB-B65D-B6920B72EB28}" presName="negativeSpace" presStyleCnt="0"/>
      <dgm:spPr/>
      <dgm:t>
        <a:bodyPr/>
        <a:lstStyle/>
        <a:p>
          <a:endParaRPr lang="zh-CN" altLang="en-US"/>
        </a:p>
      </dgm:t>
    </dgm:pt>
    <dgm:pt modelId="{591D8A4E-0911-4CDE-8123-5E712F4F06F7}" type="pres">
      <dgm:prSet presAssocID="{C029F7C2-43AC-4FEB-B65D-B6920B72EB28}" presName="childText" presStyleLbl="conFgAcc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64C4C36-5650-4E1A-A468-E88E0E083065}" type="presOf" srcId="{EAD253D8-8E17-410B-81FB-8B012B881A22}" destId="{0637E33A-6D24-4D23-B8C6-55262F388029}" srcOrd="1" destOrd="0" presId="urn:microsoft.com/office/officeart/2005/8/layout/list1"/>
    <dgm:cxn modelId="{1F000B62-68AC-47A1-B724-8D456C3C2E63}" type="presOf" srcId="{199DDB87-F41B-4EED-A526-A11ACF652F5D}" destId="{AA14D40B-6303-46FF-9FD3-4AA35C89BCB6}" srcOrd="0" destOrd="0" presId="urn:microsoft.com/office/officeart/2005/8/layout/list1"/>
    <dgm:cxn modelId="{47D143D2-5CA2-4AA7-B9CA-497F95C81944}" type="presOf" srcId="{C029F7C2-43AC-4FEB-B65D-B6920B72EB28}" destId="{12BCFE33-5EFB-42FC-81A2-E7A8E9989836}" srcOrd="1" destOrd="0" presId="urn:microsoft.com/office/officeart/2005/8/layout/list1"/>
    <dgm:cxn modelId="{4791F48A-B0E3-4F42-8051-EA6E21B5C7F3}" type="presOf" srcId="{C029F7C2-43AC-4FEB-B65D-B6920B72EB28}" destId="{38D73DA5-049C-499D-9CBA-FFFC1D980ED1}" srcOrd="0" destOrd="0" presId="urn:microsoft.com/office/officeart/2005/8/layout/list1"/>
    <dgm:cxn modelId="{5EC25DD6-9D82-416F-8FE1-7F258009715E}" type="presOf" srcId="{16B67D7D-0B45-45A2-B77E-B784A7AA8B2F}" destId="{0E62CF29-F44F-4894-B925-A6D3952247D6}" srcOrd="0" destOrd="0" presId="urn:microsoft.com/office/officeart/2005/8/layout/list1"/>
    <dgm:cxn modelId="{81E462F5-2C70-4C20-B1C3-23B92AFAA4C4}" type="presOf" srcId="{EAD253D8-8E17-410B-81FB-8B012B881A22}" destId="{5FF4EE54-2ECE-4F64-A2FF-0F4FFF2D9D43}" srcOrd="0" destOrd="0" presId="urn:microsoft.com/office/officeart/2005/8/layout/list1"/>
    <dgm:cxn modelId="{4579AC29-6885-46A6-B2C7-873E77217DDD}" type="presOf" srcId="{16B67D7D-0B45-45A2-B77E-B784A7AA8B2F}" destId="{63EE1B39-3E42-49BE-B9EB-B9485027AAAB}" srcOrd="1" destOrd="0" presId="urn:microsoft.com/office/officeart/2005/8/layout/list1"/>
    <dgm:cxn modelId="{A0B1FA64-B084-4183-87AB-26B05A2CB327}" srcId="{199DDB87-F41B-4EED-A526-A11ACF652F5D}" destId="{16B67D7D-0B45-45A2-B77E-B784A7AA8B2F}" srcOrd="1" destOrd="0" parTransId="{5689E75A-3C12-473E-AF3C-92528CA1DED7}" sibTransId="{2F40297C-BAB8-4FB8-B46A-13B559738F86}"/>
    <dgm:cxn modelId="{8F050E62-F1C7-452E-8086-AE23F499BDD9}" type="presOf" srcId="{1A53D0D9-197F-4396-80FA-529B34174624}" destId="{A3088637-D142-4080-BFD5-9EAA5173CC8A}" srcOrd="1" destOrd="0" presId="urn:microsoft.com/office/officeart/2005/8/layout/list1"/>
    <dgm:cxn modelId="{A89AF9B1-EA18-4A5F-AF76-21EC166B6AB8}" type="presOf" srcId="{1A53D0D9-197F-4396-80FA-529B34174624}" destId="{DA8F8B37-246C-49A1-BFCA-E3D3EE8ACD6A}" srcOrd="0" destOrd="0" presId="urn:microsoft.com/office/officeart/2005/8/layout/list1"/>
    <dgm:cxn modelId="{EC0540B1-40D6-41CD-80C1-AA1857A161EA}" srcId="{199DDB87-F41B-4EED-A526-A11ACF652F5D}" destId="{1A53D0D9-197F-4396-80FA-529B34174624}" srcOrd="0" destOrd="0" parTransId="{4218E8C2-5F94-4B9C-9DC3-46BF847030FE}" sibTransId="{DE334531-DDF8-47E2-A047-2CCF079EA11D}"/>
    <dgm:cxn modelId="{79C18C7D-C939-4538-B9B6-2BBEE912A512}" srcId="{199DDB87-F41B-4EED-A526-A11ACF652F5D}" destId="{C029F7C2-43AC-4FEB-B65D-B6920B72EB28}" srcOrd="3" destOrd="0" parTransId="{E07A02CB-AB00-4DC7-B718-722B9075510A}" sibTransId="{DBE7F197-56C4-4052-86A6-C767812D22FA}"/>
    <dgm:cxn modelId="{C57DC253-A1EA-4F60-B181-63960F52B0AA}" srcId="{199DDB87-F41B-4EED-A526-A11ACF652F5D}" destId="{EAD253D8-8E17-410B-81FB-8B012B881A22}" srcOrd="2" destOrd="0" parTransId="{CE9B9B2E-0FBF-4796-BA13-E2EBBA10CE03}" sibTransId="{3F8979EA-D725-43BB-96B6-60B48935B122}"/>
    <dgm:cxn modelId="{3D7FA647-40B2-4D62-B8A9-0E9B71AB4AC1}" type="presParOf" srcId="{AA14D40B-6303-46FF-9FD3-4AA35C89BCB6}" destId="{8C6E4DB4-A12C-4998-BFD7-E065E9FED195}" srcOrd="0" destOrd="0" presId="urn:microsoft.com/office/officeart/2005/8/layout/list1"/>
    <dgm:cxn modelId="{2CF826D0-F74B-4F98-AE30-62DAB80D7C49}" type="presParOf" srcId="{8C6E4DB4-A12C-4998-BFD7-E065E9FED195}" destId="{DA8F8B37-246C-49A1-BFCA-E3D3EE8ACD6A}" srcOrd="0" destOrd="0" presId="urn:microsoft.com/office/officeart/2005/8/layout/list1"/>
    <dgm:cxn modelId="{A95C9442-A7B0-40D2-B474-6A2AD8FF15D3}" type="presParOf" srcId="{8C6E4DB4-A12C-4998-BFD7-E065E9FED195}" destId="{A3088637-D142-4080-BFD5-9EAA5173CC8A}" srcOrd="1" destOrd="0" presId="urn:microsoft.com/office/officeart/2005/8/layout/list1"/>
    <dgm:cxn modelId="{EA2ED215-820B-4F71-9EB4-0A2657608886}" type="presParOf" srcId="{AA14D40B-6303-46FF-9FD3-4AA35C89BCB6}" destId="{71FA5F2E-A86D-4F54-93BE-5EE8568B1374}" srcOrd="1" destOrd="0" presId="urn:microsoft.com/office/officeart/2005/8/layout/list1"/>
    <dgm:cxn modelId="{E1C061AF-B756-404E-A24E-73F48E2A2BBB}" type="presParOf" srcId="{AA14D40B-6303-46FF-9FD3-4AA35C89BCB6}" destId="{448FAD6D-FCAE-4274-998C-8BB4A1202D12}" srcOrd="2" destOrd="0" presId="urn:microsoft.com/office/officeart/2005/8/layout/list1"/>
    <dgm:cxn modelId="{F424C19D-A668-40B8-903E-7C3DCCEA6434}" type="presParOf" srcId="{AA14D40B-6303-46FF-9FD3-4AA35C89BCB6}" destId="{E08A31A6-60C9-4C38-9CD4-AE22F50E15F9}" srcOrd="3" destOrd="0" presId="urn:microsoft.com/office/officeart/2005/8/layout/list1"/>
    <dgm:cxn modelId="{E46D3B89-C47D-4490-B4F3-B113EF495C7E}" type="presParOf" srcId="{AA14D40B-6303-46FF-9FD3-4AA35C89BCB6}" destId="{E37CAE58-4EF4-4F9C-8194-0D96F8A6CC21}" srcOrd="4" destOrd="0" presId="urn:microsoft.com/office/officeart/2005/8/layout/list1"/>
    <dgm:cxn modelId="{B5E8EC50-1C0E-4637-8310-37A092B7F6F7}" type="presParOf" srcId="{E37CAE58-4EF4-4F9C-8194-0D96F8A6CC21}" destId="{0E62CF29-F44F-4894-B925-A6D3952247D6}" srcOrd="0" destOrd="0" presId="urn:microsoft.com/office/officeart/2005/8/layout/list1"/>
    <dgm:cxn modelId="{02AEAD5B-2562-4E9E-9A10-CE03ACB64FD1}" type="presParOf" srcId="{E37CAE58-4EF4-4F9C-8194-0D96F8A6CC21}" destId="{63EE1B39-3E42-49BE-B9EB-B9485027AAAB}" srcOrd="1" destOrd="0" presId="urn:microsoft.com/office/officeart/2005/8/layout/list1"/>
    <dgm:cxn modelId="{D87F835D-E9F8-49B3-9077-C2957E7F616D}" type="presParOf" srcId="{AA14D40B-6303-46FF-9FD3-4AA35C89BCB6}" destId="{8851F6B7-F059-43FC-B64E-3BF8CC6BDEE8}" srcOrd="5" destOrd="0" presId="urn:microsoft.com/office/officeart/2005/8/layout/list1"/>
    <dgm:cxn modelId="{105B803A-1E16-4984-8A36-01A80B986B40}" type="presParOf" srcId="{AA14D40B-6303-46FF-9FD3-4AA35C89BCB6}" destId="{CB28FD5A-2B1F-4137-A07A-83BC70E09785}" srcOrd="6" destOrd="0" presId="urn:microsoft.com/office/officeart/2005/8/layout/list1"/>
    <dgm:cxn modelId="{5C562D26-6AD8-444C-9C98-AACCAAF0FFEC}" type="presParOf" srcId="{AA14D40B-6303-46FF-9FD3-4AA35C89BCB6}" destId="{9389AC63-BBC8-44C4-B480-CFB11178565F}" srcOrd="7" destOrd="0" presId="urn:microsoft.com/office/officeart/2005/8/layout/list1"/>
    <dgm:cxn modelId="{9E60C311-3267-43EC-A1CC-F251FF730645}" type="presParOf" srcId="{AA14D40B-6303-46FF-9FD3-4AA35C89BCB6}" destId="{206A571A-D51C-41C0-B379-2EC7212EAEA2}" srcOrd="8" destOrd="0" presId="urn:microsoft.com/office/officeart/2005/8/layout/list1"/>
    <dgm:cxn modelId="{5B21C8F5-56B7-4C5C-995C-5C087B22A927}" type="presParOf" srcId="{206A571A-D51C-41C0-B379-2EC7212EAEA2}" destId="{5FF4EE54-2ECE-4F64-A2FF-0F4FFF2D9D43}" srcOrd="0" destOrd="0" presId="urn:microsoft.com/office/officeart/2005/8/layout/list1"/>
    <dgm:cxn modelId="{0799C99A-A1C0-4977-BF0E-57741E60C6D4}" type="presParOf" srcId="{206A571A-D51C-41C0-B379-2EC7212EAEA2}" destId="{0637E33A-6D24-4D23-B8C6-55262F388029}" srcOrd="1" destOrd="0" presId="urn:microsoft.com/office/officeart/2005/8/layout/list1"/>
    <dgm:cxn modelId="{F7F9FB5D-F581-4E10-BB79-B74D25BA4FB7}" type="presParOf" srcId="{AA14D40B-6303-46FF-9FD3-4AA35C89BCB6}" destId="{E5A9CC2C-4672-45F3-A86E-B3EB1695A30F}" srcOrd="9" destOrd="0" presId="urn:microsoft.com/office/officeart/2005/8/layout/list1"/>
    <dgm:cxn modelId="{8F46E362-EC29-4742-B2B9-06F8EB2A0198}" type="presParOf" srcId="{AA14D40B-6303-46FF-9FD3-4AA35C89BCB6}" destId="{0B90F9F1-8876-4F43-BBC7-3F4424077CC2}" srcOrd="10" destOrd="0" presId="urn:microsoft.com/office/officeart/2005/8/layout/list1"/>
    <dgm:cxn modelId="{6EDDD5ED-181D-435B-8DE7-E2C9C6FD68D6}" type="presParOf" srcId="{AA14D40B-6303-46FF-9FD3-4AA35C89BCB6}" destId="{BCDA26D5-9ABD-4F69-AF34-326523FF9A7D}" srcOrd="11" destOrd="0" presId="urn:microsoft.com/office/officeart/2005/8/layout/list1"/>
    <dgm:cxn modelId="{5614C8FF-41F8-4662-A5DB-BC24D4CD3C61}" type="presParOf" srcId="{AA14D40B-6303-46FF-9FD3-4AA35C89BCB6}" destId="{F7FA9D28-EFDE-48CD-8AA7-E5FFA3DF5458}" srcOrd="12" destOrd="0" presId="urn:microsoft.com/office/officeart/2005/8/layout/list1"/>
    <dgm:cxn modelId="{26DE8567-4D5A-4425-A1AA-B3FF8F815291}" type="presParOf" srcId="{F7FA9D28-EFDE-48CD-8AA7-E5FFA3DF5458}" destId="{38D73DA5-049C-499D-9CBA-FFFC1D980ED1}" srcOrd="0" destOrd="0" presId="urn:microsoft.com/office/officeart/2005/8/layout/list1"/>
    <dgm:cxn modelId="{39623A2B-A4AA-4372-BCAE-CA367D2B6BFF}" type="presParOf" srcId="{F7FA9D28-EFDE-48CD-8AA7-E5FFA3DF5458}" destId="{12BCFE33-5EFB-42FC-81A2-E7A8E9989836}" srcOrd="1" destOrd="0" presId="urn:microsoft.com/office/officeart/2005/8/layout/list1"/>
    <dgm:cxn modelId="{AF888AE6-568C-46AB-A758-ECCF31455866}" type="presParOf" srcId="{AA14D40B-6303-46FF-9FD3-4AA35C89BCB6}" destId="{0E8FD123-758F-4625-A5B7-662275D37CAD}" srcOrd="13" destOrd="0" presId="urn:microsoft.com/office/officeart/2005/8/layout/list1"/>
    <dgm:cxn modelId="{99552903-C12F-4A02-8C0D-3C0228F6CEE6}" type="presParOf" srcId="{AA14D40B-6303-46FF-9FD3-4AA35C89BCB6}" destId="{591D8A4E-0911-4CDE-8123-5E712F4F06F7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B6F03C52-C707-4BE0-BDFF-28792DA2ED1C}" type="doc">
      <dgm:prSet loTypeId="urn:microsoft.com/office/officeart/2008/layout/VerticalCurvedList" loCatId="list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zh-CN" altLang="en-US"/>
        </a:p>
      </dgm:t>
    </dgm:pt>
    <dgm:pt modelId="{2AECC006-9950-4DAF-AA05-F50EE4E6C9D6}">
      <dgm:prSet phldrT="[文本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200" b="1" dirty="0" smtClean="0"/>
            <a:t>7.3.1</a:t>
          </a:r>
          <a:r>
            <a:rPr lang="zh-CN" altLang="en-US" sz="1200" b="1" dirty="0" smtClean="0"/>
            <a:t>基于物联网的旅游管理平台</a:t>
          </a:r>
          <a:endParaRPr lang="zh-CN" altLang="en-US" sz="1200" b="1" dirty="0">
            <a:solidFill>
              <a:schemeClr val="tx1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CADFE4B1-1102-49EB-A6E5-CCE019B2A83E}" type="parTrans" cxnId="{8C696E29-67CD-4A2F-B589-B5F86BCECE15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0A70F14B-E1E5-4272-BC44-003F31436031}" type="sibTrans" cxnId="{8C696E29-67CD-4A2F-B589-B5F86BCECE15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9BD155FC-CAF2-4671-896E-37B86BFD1506}">
      <dgm:prSet phldrT="[文本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n-US" sz="1200" b="1" dirty="0" smtClean="0"/>
            <a:t>7.3.3</a:t>
          </a:r>
          <a:r>
            <a:rPr lang="zh-CN" altLang="en-US" sz="1200" b="1" dirty="0" smtClean="0"/>
            <a:t>基于物联网的信息服务终端</a:t>
          </a:r>
          <a:endParaRPr lang="zh-CN" altLang="en-US" sz="1200" b="1" dirty="0"/>
        </a:p>
      </dgm:t>
    </dgm:pt>
    <dgm:pt modelId="{165D9FFC-2B81-4F54-82BD-EEA03AD175AC}" type="parTrans" cxnId="{70825495-E73E-44D9-A9EE-267736F970C9}">
      <dgm:prSet/>
      <dgm:spPr/>
      <dgm:t>
        <a:bodyPr/>
        <a:lstStyle/>
        <a:p>
          <a:endParaRPr lang="zh-CN" altLang="en-US" sz="1200"/>
        </a:p>
      </dgm:t>
    </dgm:pt>
    <dgm:pt modelId="{288443FD-1586-470B-9FC2-7E2970582C7B}" type="sibTrans" cxnId="{70825495-E73E-44D9-A9EE-267736F970C9}">
      <dgm:prSet/>
      <dgm:spPr/>
      <dgm:t>
        <a:bodyPr/>
        <a:lstStyle/>
        <a:p>
          <a:endParaRPr lang="zh-CN" altLang="en-US" sz="1200"/>
        </a:p>
      </dgm:t>
    </dgm:pt>
    <dgm:pt modelId="{4BE96416-3334-439B-835F-165D1C26021A}">
      <dgm:prSet phldrT="[文本]" custT="1"/>
      <dgm:spPr/>
      <dgm:t>
        <a:bodyPr/>
        <a:lstStyle/>
        <a:p>
          <a:r>
            <a:rPr lang="en-US" sz="1200" b="1" dirty="0" smtClean="0"/>
            <a:t>7.3.2</a:t>
          </a:r>
          <a:r>
            <a:rPr lang="zh-CN" altLang="en-US" sz="1200" b="1" dirty="0" smtClean="0"/>
            <a:t>基于物联网的数字化景区</a:t>
          </a:r>
          <a:endParaRPr lang="zh-CN" altLang="en-US" sz="1200" dirty="0">
            <a:latin typeface="微软雅黑" pitchFamily="34" charset="-122"/>
            <a:ea typeface="微软雅黑" pitchFamily="34" charset="-122"/>
          </a:endParaRPr>
        </a:p>
      </dgm:t>
    </dgm:pt>
    <dgm:pt modelId="{8AD0B7D6-5449-4D1B-AD2B-E5C82FD43FEF}" type="parTrans" cxnId="{08562A8D-F58D-4E77-BAAF-0041E74BD624}">
      <dgm:prSet/>
      <dgm:spPr/>
      <dgm:t>
        <a:bodyPr/>
        <a:lstStyle/>
        <a:p>
          <a:endParaRPr lang="zh-CN" altLang="en-US" sz="1200"/>
        </a:p>
      </dgm:t>
    </dgm:pt>
    <dgm:pt modelId="{FF7B5343-56C2-4E06-B17C-33A680FA8BFF}" type="sibTrans" cxnId="{08562A8D-F58D-4E77-BAAF-0041E74BD624}">
      <dgm:prSet/>
      <dgm:spPr/>
      <dgm:t>
        <a:bodyPr/>
        <a:lstStyle/>
        <a:p>
          <a:endParaRPr lang="zh-CN" altLang="en-US" sz="1200"/>
        </a:p>
      </dgm:t>
    </dgm:pt>
    <dgm:pt modelId="{608A66B7-F2B9-4664-A85D-6D1633F75417}" type="pres">
      <dgm:prSet presAssocID="{B6F03C52-C707-4BE0-BDFF-28792DA2ED1C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EDA69053-F4FF-4DE1-9F9A-135D5ACDFBCB}" type="pres">
      <dgm:prSet presAssocID="{B6F03C52-C707-4BE0-BDFF-28792DA2ED1C}" presName="Name1" presStyleCnt="0"/>
      <dgm:spPr/>
    </dgm:pt>
    <dgm:pt modelId="{1CDA77D5-8DAB-40F8-BB5C-FB140E792BE7}" type="pres">
      <dgm:prSet presAssocID="{B6F03C52-C707-4BE0-BDFF-28792DA2ED1C}" presName="cycle" presStyleCnt="0"/>
      <dgm:spPr/>
    </dgm:pt>
    <dgm:pt modelId="{E2525ABE-E76F-4409-B391-6D438E1A6B41}" type="pres">
      <dgm:prSet presAssocID="{B6F03C52-C707-4BE0-BDFF-28792DA2ED1C}" presName="srcNode" presStyleLbl="node1" presStyleIdx="0" presStyleCnt="3"/>
      <dgm:spPr/>
    </dgm:pt>
    <dgm:pt modelId="{9604E8C7-4164-4889-9405-51D19B6903FE}" type="pres">
      <dgm:prSet presAssocID="{B6F03C52-C707-4BE0-BDFF-28792DA2ED1C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3DF7F996-BC45-456F-BE11-9BA8CEEB805A}" type="pres">
      <dgm:prSet presAssocID="{B6F03C52-C707-4BE0-BDFF-28792DA2ED1C}" presName="extraNode" presStyleLbl="node1" presStyleIdx="0" presStyleCnt="3"/>
      <dgm:spPr/>
    </dgm:pt>
    <dgm:pt modelId="{37A7347C-D5C8-4D9F-8CC4-75EE98D9F866}" type="pres">
      <dgm:prSet presAssocID="{B6F03C52-C707-4BE0-BDFF-28792DA2ED1C}" presName="dstNode" presStyleLbl="node1" presStyleIdx="0" presStyleCnt="3"/>
      <dgm:spPr/>
    </dgm:pt>
    <dgm:pt modelId="{2912F376-A36D-4567-8887-2A14A8ED7DB5}" type="pres">
      <dgm:prSet presAssocID="{2AECC006-9950-4DAF-AA05-F50EE4E6C9D6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DF04C5-B2BB-4ABD-8B30-E68672CE90C4}" type="pres">
      <dgm:prSet presAssocID="{2AECC006-9950-4DAF-AA05-F50EE4E6C9D6}" presName="accent_1" presStyleCnt="0"/>
      <dgm:spPr/>
    </dgm:pt>
    <dgm:pt modelId="{E3BD345B-3D9E-4C33-92B4-D234CE708B1D}" type="pres">
      <dgm:prSet presAssocID="{2AECC006-9950-4DAF-AA05-F50EE4E6C9D6}" presName="accentRepeatNode" presStyleLbl="solidFgAcc1" presStyleIdx="0" presStyleCnt="3"/>
      <dgm:spPr>
        <a:gradFill flip="none" rotWithShape="0">
          <a:gsLst>
            <a:gs pos="0">
              <a:schemeClr val="accent6">
                <a:lumMod val="75000"/>
                <a:shade val="30000"/>
                <a:satMod val="115000"/>
              </a:schemeClr>
            </a:gs>
            <a:gs pos="50000">
              <a:schemeClr val="accent6">
                <a:lumMod val="75000"/>
                <a:shade val="67500"/>
                <a:satMod val="115000"/>
              </a:schemeClr>
            </a:gs>
            <a:gs pos="100000">
              <a:schemeClr val="accent6">
                <a:lumMod val="75000"/>
                <a:shade val="100000"/>
                <a:satMod val="115000"/>
              </a:schemeClr>
            </a:gs>
          </a:gsLst>
          <a:lin ang="2700000" scaled="1"/>
          <a:tileRect/>
        </a:gra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endParaRPr lang="zh-CN" altLang="en-US"/>
        </a:p>
      </dgm:t>
    </dgm:pt>
    <dgm:pt modelId="{AEC35846-CCB4-483E-992F-A10B7854DA0D}" type="pres">
      <dgm:prSet presAssocID="{4BE96416-3334-439B-835F-165D1C26021A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4884258-F2FB-4C28-AD54-F84AAA35460E}" type="pres">
      <dgm:prSet presAssocID="{4BE96416-3334-439B-835F-165D1C26021A}" presName="accent_2" presStyleCnt="0"/>
      <dgm:spPr/>
    </dgm:pt>
    <dgm:pt modelId="{09595B5F-082A-41A4-8E3D-81B292A2B172}" type="pres">
      <dgm:prSet presAssocID="{4BE96416-3334-439B-835F-165D1C26021A}" presName="accentRepeatNode" presStyleLbl="solidFgAcc1" presStyleIdx="1" presStyleCnt="3"/>
      <dgm:spPr/>
    </dgm:pt>
    <dgm:pt modelId="{975FF5D9-522E-4163-AC69-06C2034DDFA0}" type="pres">
      <dgm:prSet presAssocID="{9BD155FC-CAF2-4671-896E-37B86BFD1506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DD59800-D289-4BA1-A7EA-A04619041C27}" type="pres">
      <dgm:prSet presAssocID="{9BD155FC-CAF2-4671-896E-37B86BFD1506}" presName="accent_3" presStyleCnt="0"/>
      <dgm:spPr/>
    </dgm:pt>
    <dgm:pt modelId="{2AF4FE95-F895-4AD4-9D61-8FCE982DCB0A}" type="pres">
      <dgm:prSet presAssocID="{9BD155FC-CAF2-4671-896E-37B86BFD1506}" presName="accentRepeatNode" presStyleLbl="solidFgAcc1" presStyleIdx="2" presStyleCnt="3"/>
      <dgm:spPr/>
    </dgm:pt>
  </dgm:ptLst>
  <dgm:cxnLst>
    <dgm:cxn modelId="{AE8D5308-F974-4450-B267-8B7274C66327}" type="presOf" srcId="{0A70F14B-E1E5-4272-BC44-003F31436031}" destId="{9604E8C7-4164-4889-9405-51D19B6903FE}" srcOrd="0" destOrd="0" presId="urn:microsoft.com/office/officeart/2008/layout/VerticalCurvedList"/>
    <dgm:cxn modelId="{9DD955E5-D312-4226-B87A-9D3B0C288ECD}" type="presOf" srcId="{2AECC006-9950-4DAF-AA05-F50EE4E6C9D6}" destId="{2912F376-A36D-4567-8887-2A14A8ED7DB5}" srcOrd="0" destOrd="0" presId="urn:microsoft.com/office/officeart/2008/layout/VerticalCurvedList"/>
    <dgm:cxn modelId="{2166A2C4-E7B1-47B4-9596-05A5BF27E020}" type="presOf" srcId="{9BD155FC-CAF2-4671-896E-37B86BFD1506}" destId="{975FF5D9-522E-4163-AC69-06C2034DDFA0}" srcOrd="0" destOrd="0" presId="urn:microsoft.com/office/officeart/2008/layout/VerticalCurvedList"/>
    <dgm:cxn modelId="{8C696E29-67CD-4A2F-B589-B5F86BCECE15}" srcId="{B6F03C52-C707-4BE0-BDFF-28792DA2ED1C}" destId="{2AECC006-9950-4DAF-AA05-F50EE4E6C9D6}" srcOrd="0" destOrd="0" parTransId="{CADFE4B1-1102-49EB-A6E5-CCE019B2A83E}" sibTransId="{0A70F14B-E1E5-4272-BC44-003F31436031}"/>
    <dgm:cxn modelId="{2CDE570C-11B8-4B3A-A98D-7056CA89E054}" type="presOf" srcId="{B6F03C52-C707-4BE0-BDFF-28792DA2ED1C}" destId="{608A66B7-F2B9-4664-A85D-6D1633F75417}" srcOrd="0" destOrd="0" presId="urn:microsoft.com/office/officeart/2008/layout/VerticalCurvedList"/>
    <dgm:cxn modelId="{1E06847D-70A6-4101-96C9-764AFEE64915}" type="presOf" srcId="{4BE96416-3334-439B-835F-165D1C26021A}" destId="{AEC35846-CCB4-483E-992F-A10B7854DA0D}" srcOrd="0" destOrd="0" presId="urn:microsoft.com/office/officeart/2008/layout/VerticalCurvedList"/>
    <dgm:cxn modelId="{70825495-E73E-44D9-A9EE-267736F970C9}" srcId="{B6F03C52-C707-4BE0-BDFF-28792DA2ED1C}" destId="{9BD155FC-CAF2-4671-896E-37B86BFD1506}" srcOrd="2" destOrd="0" parTransId="{165D9FFC-2B81-4F54-82BD-EEA03AD175AC}" sibTransId="{288443FD-1586-470B-9FC2-7E2970582C7B}"/>
    <dgm:cxn modelId="{08562A8D-F58D-4E77-BAAF-0041E74BD624}" srcId="{B6F03C52-C707-4BE0-BDFF-28792DA2ED1C}" destId="{4BE96416-3334-439B-835F-165D1C26021A}" srcOrd="1" destOrd="0" parTransId="{8AD0B7D6-5449-4D1B-AD2B-E5C82FD43FEF}" sibTransId="{FF7B5343-56C2-4E06-B17C-33A680FA8BFF}"/>
    <dgm:cxn modelId="{2BA43133-B9FA-4006-B9E0-04C01DBAF3D3}" type="presParOf" srcId="{608A66B7-F2B9-4664-A85D-6D1633F75417}" destId="{EDA69053-F4FF-4DE1-9F9A-135D5ACDFBCB}" srcOrd="0" destOrd="0" presId="urn:microsoft.com/office/officeart/2008/layout/VerticalCurvedList"/>
    <dgm:cxn modelId="{80A0E844-4C73-448B-85B0-F12AEF857255}" type="presParOf" srcId="{EDA69053-F4FF-4DE1-9F9A-135D5ACDFBCB}" destId="{1CDA77D5-8DAB-40F8-BB5C-FB140E792BE7}" srcOrd="0" destOrd="0" presId="urn:microsoft.com/office/officeart/2008/layout/VerticalCurvedList"/>
    <dgm:cxn modelId="{FFCC8F2D-AE77-4457-8C11-2F91A5E90E56}" type="presParOf" srcId="{1CDA77D5-8DAB-40F8-BB5C-FB140E792BE7}" destId="{E2525ABE-E76F-4409-B391-6D438E1A6B41}" srcOrd="0" destOrd="0" presId="urn:microsoft.com/office/officeart/2008/layout/VerticalCurvedList"/>
    <dgm:cxn modelId="{683A323A-4C97-4E55-8532-ACFA04503498}" type="presParOf" srcId="{1CDA77D5-8DAB-40F8-BB5C-FB140E792BE7}" destId="{9604E8C7-4164-4889-9405-51D19B6903FE}" srcOrd="1" destOrd="0" presId="urn:microsoft.com/office/officeart/2008/layout/VerticalCurvedList"/>
    <dgm:cxn modelId="{F131C6F3-5088-4A9C-81F3-17141039B29D}" type="presParOf" srcId="{1CDA77D5-8DAB-40F8-BB5C-FB140E792BE7}" destId="{3DF7F996-BC45-456F-BE11-9BA8CEEB805A}" srcOrd="2" destOrd="0" presId="urn:microsoft.com/office/officeart/2008/layout/VerticalCurvedList"/>
    <dgm:cxn modelId="{37F57E49-222D-4648-835B-6FEE377D701D}" type="presParOf" srcId="{1CDA77D5-8DAB-40F8-BB5C-FB140E792BE7}" destId="{37A7347C-D5C8-4D9F-8CC4-75EE98D9F866}" srcOrd="3" destOrd="0" presId="urn:microsoft.com/office/officeart/2008/layout/VerticalCurvedList"/>
    <dgm:cxn modelId="{4A3706AD-E611-446A-B03B-657B7F204D00}" type="presParOf" srcId="{EDA69053-F4FF-4DE1-9F9A-135D5ACDFBCB}" destId="{2912F376-A36D-4567-8887-2A14A8ED7DB5}" srcOrd="1" destOrd="0" presId="urn:microsoft.com/office/officeart/2008/layout/VerticalCurvedList"/>
    <dgm:cxn modelId="{17D798E0-0E82-4161-AB7E-74D08709718B}" type="presParOf" srcId="{EDA69053-F4FF-4DE1-9F9A-135D5ACDFBCB}" destId="{2FDF04C5-B2BB-4ABD-8B30-E68672CE90C4}" srcOrd="2" destOrd="0" presId="urn:microsoft.com/office/officeart/2008/layout/VerticalCurvedList"/>
    <dgm:cxn modelId="{CC9DC1CF-F7DE-4ED2-8F6A-89A203152587}" type="presParOf" srcId="{2FDF04C5-B2BB-4ABD-8B30-E68672CE90C4}" destId="{E3BD345B-3D9E-4C33-92B4-D234CE708B1D}" srcOrd="0" destOrd="0" presId="urn:microsoft.com/office/officeart/2008/layout/VerticalCurvedList"/>
    <dgm:cxn modelId="{111A4A6C-B811-4868-8F6B-D114C206EF8D}" type="presParOf" srcId="{EDA69053-F4FF-4DE1-9F9A-135D5ACDFBCB}" destId="{AEC35846-CCB4-483E-992F-A10B7854DA0D}" srcOrd="3" destOrd="0" presId="urn:microsoft.com/office/officeart/2008/layout/VerticalCurvedList"/>
    <dgm:cxn modelId="{DEB2B3B6-A752-45B2-914A-6733FFE6C346}" type="presParOf" srcId="{EDA69053-F4FF-4DE1-9F9A-135D5ACDFBCB}" destId="{14884258-F2FB-4C28-AD54-F84AAA35460E}" srcOrd="4" destOrd="0" presId="urn:microsoft.com/office/officeart/2008/layout/VerticalCurvedList"/>
    <dgm:cxn modelId="{93E1536E-90F3-4731-B697-3E5C40C14EDB}" type="presParOf" srcId="{14884258-F2FB-4C28-AD54-F84AAA35460E}" destId="{09595B5F-082A-41A4-8E3D-81B292A2B172}" srcOrd="0" destOrd="0" presId="urn:microsoft.com/office/officeart/2008/layout/VerticalCurvedList"/>
    <dgm:cxn modelId="{ADB31597-2CE2-4B0A-BABB-61B7A8635D11}" type="presParOf" srcId="{EDA69053-F4FF-4DE1-9F9A-135D5ACDFBCB}" destId="{975FF5D9-522E-4163-AC69-06C2034DDFA0}" srcOrd="5" destOrd="0" presId="urn:microsoft.com/office/officeart/2008/layout/VerticalCurvedList"/>
    <dgm:cxn modelId="{EE3741A7-299C-4ECE-8DA2-342CBC211F2A}" type="presParOf" srcId="{EDA69053-F4FF-4DE1-9F9A-135D5ACDFBCB}" destId="{0DD59800-D289-4BA1-A7EA-A04619041C27}" srcOrd="6" destOrd="0" presId="urn:microsoft.com/office/officeart/2008/layout/VerticalCurvedList"/>
    <dgm:cxn modelId="{A04D7D63-1B5D-4F1B-9720-9B9AF4F46551}" type="presParOf" srcId="{0DD59800-D289-4BA1-A7EA-A04619041C27}" destId="{2AF4FE95-F895-4AD4-9D61-8FCE982DCB0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199DDB87-F41B-4EED-A526-A11ACF652F5D}" type="doc">
      <dgm:prSet loTypeId="urn:microsoft.com/office/officeart/2005/8/layout/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A53D0D9-197F-4396-80FA-529B34174624}">
      <dgm:prSet phldrT="[文本]"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altLang="zh-CN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7.1</a:t>
          </a:r>
          <a:r>
            <a:rPr lang="en-US" altLang="zh-CN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智慧旅游概述</a:t>
          </a:r>
          <a:endParaRPr lang="zh-CN" altLang="en-US" sz="1600" b="1" dirty="0">
            <a:solidFill>
              <a:schemeClr val="bg1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4218E8C2-5F94-4B9C-9DC3-46BF847030FE}" type="parTrans" cxnId="{EC0540B1-40D6-41CD-80C1-AA1857A161EA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DE334531-DDF8-47E2-A047-2CCF079EA11D}" type="sibTrans" cxnId="{EC0540B1-40D6-41CD-80C1-AA1857A161EA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C029F7C2-43AC-4FEB-B65D-B6920B72EB28}">
      <dgm:prSet phldrT="[文本]"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7.4</a:t>
          </a:r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</a:t>
          </a:r>
          <a:r>
            <a:rPr lang="zh-CN" altLang="en-US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物联网与旅游信息化发展趋势 </a:t>
          </a:r>
          <a:endParaRPr lang="zh-CN" altLang="en-US" sz="1600" b="1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E07A02CB-AB00-4DC7-B718-722B9075510A}" type="parTrans" cxnId="{79C18C7D-C939-4538-B9B6-2BBEE912A512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DBE7F197-56C4-4052-86A6-C767812D22FA}" type="sibTrans" cxnId="{79C18C7D-C939-4538-B9B6-2BBEE912A512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16B67D7D-0B45-45A2-B77E-B784A7AA8B2F}">
      <dgm:prSet phldrT="[文本]"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7.2</a:t>
          </a:r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智慧旅游架构</a:t>
          </a:r>
          <a:endParaRPr lang="zh-CN" altLang="en-US" sz="1600" b="1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5689E75A-3C12-473E-AF3C-92528CA1DED7}" type="parTrans" cxnId="{A0B1FA64-B084-4183-87AB-26B05A2CB327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2F40297C-BAB8-4FB8-B46A-13B559738F86}" type="sibTrans" cxnId="{A0B1FA64-B084-4183-87AB-26B05A2CB327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EAD253D8-8E17-410B-81FB-8B012B881A22}">
      <dgm:prSet phldrT="[文本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7.3</a:t>
          </a:r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物联网在智慧旅游的应用</a:t>
          </a:r>
          <a:endParaRPr lang="zh-CN" altLang="en-US" sz="1600" b="1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CE9B9B2E-0FBF-4796-BA13-E2EBBA10CE03}" type="parTrans" cxnId="{C57DC253-A1EA-4F60-B181-63960F52B0AA}">
      <dgm:prSet/>
      <dgm:spPr/>
      <dgm:t>
        <a:bodyPr/>
        <a:lstStyle/>
        <a:p>
          <a:endParaRPr lang="zh-CN" altLang="en-US"/>
        </a:p>
      </dgm:t>
    </dgm:pt>
    <dgm:pt modelId="{3F8979EA-D725-43BB-96B6-60B48935B122}" type="sibTrans" cxnId="{C57DC253-A1EA-4F60-B181-63960F52B0AA}">
      <dgm:prSet/>
      <dgm:spPr/>
      <dgm:t>
        <a:bodyPr/>
        <a:lstStyle/>
        <a:p>
          <a:endParaRPr lang="zh-CN" altLang="en-US"/>
        </a:p>
      </dgm:t>
    </dgm:pt>
    <dgm:pt modelId="{AA14D40B-6303-46FF-9FD3-4AA35C89BCB6}" type="pres">
      <dgm:prSet presAssocID="{199DDB87-F41B-4EED-A526-A11ACF652F5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C6E4DB4-A12C-4998-BFD7-E065E9FED195}" type="pres">
      <dgm:prSet presAssocID="{1A53D0D9-197F-4396-80FA-529B34174624}" presName="parentLin" presStyleCnt="0"/>
      <dgm:spPr/>
      <dgm:t>
        <a:bodyPr/>
        <a:lstStyle/>
        <a:p>
          <a:endParaRPr lang="zh-CN" altLang="en-US"/>
        </a:p>
      </dgm:t>
    </dgm:pt>
    <dgm:pt modelId="{DA8F8B37-246C-49A1-BFCA-E3D3EE8ACD6A}" type="pres">
      <dgm:prSet presAssocID="{1A53D0D9-197F-4396-80FA-529B34174624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A3088637-D142-4080-BFD5-9EAA5173CC8A}" type="pres">
      <dgm:prSet presAssocID="{1A53D0D9-197F-4396-80FA-529B34174624}" presName="parentText" presStyleLbl="node1" presStyleIdx="0" presStyleCnt="4" custScaleX="148062" custLinFactNeighborX="-4761" custLinFactNeighborY="1157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1FA5F2E-A86D-4F54-93BE-5EE8568B1374}" type="pres">
      <dgm:prSet presAssocID="{1A53D0D9-197F-4396-80FA-529B34174624}" presName="negativeSpace" presStyleCnt="0"/>
      <dgm:spPr/>
      <dgm:t>
        <a:bodyPr/>
        <a:lstStyle/>
        <a:p>
          <a:endParaRPr lang="zh-CN" altLang="en-US"/>
        </a:p>
      </dgm:t>
    </dgm:pt>
    <dgm:pt modelId="{448FAD6D-FCAE-4274-998C-8BB4A1202D12}" type="pres">
      <dgm:prSet presAssocID="{1A53D0D9-197F-4396-80FA-529B34174624}" presName="childText" presStyleLbl="conFgAcc1" presStyleIdx="0" presStyleCnt="4" custScaleX="100000" custScaleY="10049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8A31A6-60C9-4C38-9CD4-AE22F50E15F9}" type="pres">
      <dgm:prSet presAssocID="{DE334531-DDF8-47E2-A047-2CCF079EA11D}" presName="spaceBetweenRectangles" presStyleCnt="0"/>
      <dgm:spPr/>
      <dgm:t>
        <a:bodyPr/>
        <a:lstStyle/>
        <a:p>
          <a:endParaRPr lang="zh-CN" altLang="en-US"/>
        </a:p>
      </dgm:t>
    </dgm:pt>
    <dgm:pt modelId="{E37CAE58-4EF4-4F9C-8194-0D96F8A6CC21}" type="pres">
      <dgm:prSet presAssocID="{16B67D7D-0B45-45A2-B77E-B784A7AA8B2F}" presName="parentLin" presStyleCnt="0"/>
      <dgm:spPr/>
      <dgm:t>
        <a:bodyPr/>
        <a:lstStyle/>
        <a:p>
          <a:endParaRPr lang="zh-CN" altLang="en-US"/>
        </a:p>
      </dgm:t>
    </dgm:pt>
    <dgm:pt modelId="{0E62CF29-F44F-4894-B925-A6D3952247D6}" type="pres">
      <dgm:prSet presAssocID="{16B67D7D-0B45-45A2-B77E-B784A7AA8B2F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63EE1B39-3E42-49BE-B9EB-B9485027AAAB}" type="pres">
      <dgm:prSet presAssocID="{16B67D7D-0B45-45A2-B77E-B784A7AA8B2F}" presName="parentText" presStyleLbl="node1" presStyleIdx="1" presStyleCnt="4" custScaleX="148062" custLinFactNeighborX="-4762" custLinFactNeighborY="985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851F6B7-F059-43FC-B64E-3BF8CC6BDEE8}" type="pres">
      <dgm:prSet presAssocID="{16B67D7D-0B45-45A2-B77E-B784A7AA8B2F}" presName="negativeSpace" presStyleCnt="0"/>
      <dgm:spPr/>
      <dgm:t>
        <a:bodyPr/>
        <a:lstStyle/>
        <a:p>
          <a:endParaRPr lang="zh-CN" altLang="en-US"/>
        </a:p>
      </dgm:t>
    </dgm:pt>
    <dgm:pt modelId="{CB28FD5A-2B1F-4137-A07A-83BC70E09785}" type="pres">
      <dgm:prSet presAssocID="{16B67D7D-0B45-45A2-B77E-B784A7AA8B2F}" presName="childText" presStyleLbl="conFgAcc1" presStyleIdx="1" presStyleCnt="4" custScaleX="1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89AC63-BBC8-44C4-B480-CFB11178565F}" type="pres">
      <dgm:prSet presAssocID="{2F40297C-BAB8-4FB8-B46A-13B559738F86}" presName="spaceBetweenRectangles" presStyleCnt="0"/>
      <dgm:spPr/>
      <dgm:t>
        <a:bodyPr/>
        <a:lstStyle/>
        <a:p>
          <a:endParaRPr lang="zh-CN" altLang="en-US"/>
        </a:p>
      </dgm:t>
    </dgm:pt>
    <dgm:pt modelId="{206A571A-D51C-41C0-B379-2EC7212EAEA2}" type="pres">
      <dgm:prSet presAssocID="{EAD253D8-8E17-410B-81FB-8B012B881A22}" presName="parentLin" presStyleCnt="0"/>
      <dgm:spPr/>
      <dgm:t>
        <a:bodyPr/>
        <a:lstStyle/>
        <a:p>
          <a:endParaRPr lang="zh-CN" altLang="en-US"/>
        </a:p>
      </dgm:t>
    </dgm:pt>
    <dgm:pt modelId="{5FF4EE54-2ECE-4F64-A2FF-0F4FFF2D9D43}" type="pres">
      <dgm:prSet presAssocID="{EAD253D8-8E17-410B-81FB-8B012B881A22}" presName="parentLeftMargin" presStyleLbl="node1" presStyleIdx="1" presStyleCnt="4" custScaleX="131293" custLinFactNeighborX="-4761" custLinFactNeighborY="17530"/>
      <dgm:spPr/>
      <dgm:t>
        <a:bodyPr/>
        <a:lstStyle/>
        <a:p>
          <a:endParaRPr lang="zh-CN" altLang="en-US"/>
        </a:p>
      </dgm:t>
    </dgm:pt>
    <dgm:pt modelId="{0637E33A-6D24-4D23-B8C6-55262F388029}" type="pres">
      <dgm:prSet presAssocID="{EAD253D8-8E17-410B-81FB-8B012B881A22}" presName="parentText" presStyleLbl="node1" presStyleIdx="2" presStyleCnt="4" custScaleX="149271" custLinFactNeighborX="-4618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5A9CC2C-4672-45F3-A86E-B3EB1695A30F}" type="pres">
      <dgm:prSet presAssocID="{EAD253D8-8E17-410B-81FB-8B012B881A22}" presName="negativeSpace" presStyleCnt="0"/>
      <dgm:spPr/>
      <dgm:t>
        <a:bodyPr/>
        <a:lstStyle/>
        <a:p>
          <a:endParaRPr lang="zh-CN" altLang="en-US"/>
        </a:p>
      </dgm:t>
    </dgm:pt>
    <dgm:pt modelId="{0B90F9F1-8876-4F43-BBC7-3F4424077CC2}" type="pres">
      <dgm:prSet presAssocID="{EAD253D8-8E17-410B-81FB-8B012B881A22}" presName="childText" presStyleLbl="conFgAcc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CDA26D5-9ABD-4F69-AF34-326523FF9A7D}" type="pres">
      <dgm:prSet presAssocID="{3F8979EA-D725-43BB-96B6-60B48935B122}" presName="spaceBetweenRectangles" presStyleCnt="0"/>
      <dgm:spPr/>
      <dgm:t>
        <a:bodyPr/>
        <a:lstStyle/>
        <a:p>
          <a:endParaRPr lang="zh-CN" altLang="en-US"/>
        </a:p>
      </dgm:t>
    </dgm:pt>
    <dgm:pt modelId="{F7FA9D28-EFDE-48CD-8AA7-E5FFA3DF5458}" type="pres">
      <dgm:prSet presAssocID="{C029F7C2-43AC-4FEB-B65D-B6920B72EB28}" presName="parentLin" presStyleCnt="0"/>
      <dgm:spPr/>
      <dgm:t>
        <a:bodyPr/>
        <a:lstStyle/>
        <a:p>
          <a:endParaRPr lang="zh-CN" altLang="en-US"/>
        </a:p>
      </dgm:t>
    </dgm:pt>
    <dgm:pt modelId="{38D73DA5-049C-499D-9CBA-FFFC1D980ED1}" type="pres">
      <dgm:prSet presAssocID="{C029F7C2-43AC-4FEB-B65D-B6920B72EB28}" presName="parentLeftMargin" presStyleLbl="node1" presStyleIdx="2" presStyleCnt="4"/>
      <dgm:spPr/>
      <dgm:t>
        <a:bodyPr/>
        <a:lstStyle/>
        <a:p>
          <a:endParaRPr lang="zh-CN" altLang="en-US"/>
        </a:p>
      </dgm:t>
    </dgm:pt>
    <dgm:pt modelId="{12BCFE33-5EFB-42FC-81A2-E7A8E9989836}" type="pres">
      <dgm:prSet presAssocID="{C029F7C2-43AC-4FEB-B65D-B6920B72EB28}" presName="parentText" presStyleLbl="node1" presStyleIdx="3" presStyleCnt="4" custScaleX="148062" custScaleY="89622" custLinFactNeighborX="-4761" custLinFactNeighborY="1624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8FD123-758F-4625-A5B7-662275D37CAD}" type="pres">
      <dgm:prSet presAssocID="{C029F7C2-43AC-4FEB-B65D-B6920B72EB28}" presName="negativeSpace" presStyleCnt="0"/>
      <dgm:spPr/>
      <dgm:t>
        <a:bodyPr/>
        <a:lstStyle/>
        <a:p>
          <a:endParaRPr lang="zh-CN" altLang="en-US"/>
        </a:p>
      </dgm:t>
    </dgm:pt>
    <dgm:pt modelId="{591D8A4E-0911-4CDE-8123-5E712F4F06F7}" type="pres">
      <dgm:prSet presAssocID="{C029F7C2-43AC-4FEB-B65D-B6920B72EB28}" presName="childText" presStyleLbl="conFgAcc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0B1FA64-B084-4183-87AB-26B05A2CB327}" srcId="{199DDB87-F41B-4EED-A526-A11ACF652F5D}" destId="{16B67D7D-0B45-45A2-B77E-B784A7AA8B2F}" srcOrd="1" destOrd="0" parTransId="{5689E75A-3C12-473E-AF3C-92528CA1DED7}" sibTransId="{2F40297C-BAB8-4FB8-B46A-13B559738F86}"/>
    <dgm:cxn modelId="{07B00D48-219E-4757-B415-D7C770EE8B59}" type="presOf" srcId="{C029F7C2-43AC-4FEB-B65D-B6920B72EB28}" destId="{12BCFE33-5EFB-42FC-81A2-E7A8E9989836}" srcOrd="1" destOrd="0" presId="urn:microsoft.com/office/officeart/2005/8/layout/list1"/>
    <dgm:cxn modelId="{662CD54A-8DCE-40B1-8528-A2BFD9F4BED1}" type="presOf" srcId="{EAD253D8-8E17-410B-81FB-8B012B881A22}" destId="{0637E33A-6D24-4D23-B8C6-55262F388029}" srcOrd="1" destOrd="0" presId="urn:microsoft.com/office/officeart/2005/8/layout/list1"/>
    <dgm:cxn modelId="{EC0540B1-40D6-41CD-80C1-AA1857A161EA}" srcId="{199DDB87-F41B-4EED-A526-A11ACF652F5D}" destId="{1A53D0D9-197F-4396-80FA-529B34174624}" srcOrd="0" destOrd="0" parTransId="{4218E8C2-5F94-4B9C-9DC3-46BF847030FE}" sibTransId="{DE334531-DDF8-47E2-A047-2CCF079EA11D}"/>
    <dgm:cxn modelId="{EF9CEB53-E2C6-432E-9BA5-4E37E41F9830}" type="presOf" srcId="{16B67D7D-0B45-45A2-B77E-B784A7AA8B2F}" destId="{63EE1B39-3E42-49BE-B9EB-B9485027AAAB}" srcOrd="1" destOrd="0" presId="urn:microsoft.com/office/officeart/2005/8/layout/list1"/>
    <dgm:cxn modelId="{88F6D089-0B2D-4DF9-8F5D-5BD4F4532C80}" type="presOf" srcId="{1A53D0D9-197F-4396-80FA-529B34174624}" destId="{A3088637-D142-4080-BFD5-9EAA5173CC8A}" srcOrd="1" destOrd="0" presId="urn:microsoft.com/office/officeart/2005/8/layout/list1"/>
    <dgm:cxn modelId="{007AA67F-97F9-4A80-A622-F5AF8996BEC4}" type="presOf" srcId="{C029F7C2-43AC-4FEB-B65D-B6920B72EB28}" destId="{38D73DA5-049C-499D-9CBA-FFFC1D980ED1}" srcOrd="0" destOrd="0" presId="urn:microsoft.com/office/officeart/2005/8/layout/list1"/>
    <dgm:cxn modelId="{79C18C7D-C939-4538-B9B6-2BBEE912A512}" srcId="{199DDB87-F41B-4EED-A526-A11ACF652F5D}" destId="{C029F7C2-43AC-4FEB-B65D-B6920B72EB28}" srcOrd="3" destOrd="0" parTransId="{E07A02CB-AB00-4DC7-B718-722B9075510A}" sibTransId="{DBE7F197-56C4-4052-86A6-C767812D22FA}"/>
    <dgm:cxn modelId="{F04400C0-FA86-4290-B376-C7D6B295F810}" type="presOf" srcId="{199DDB87-F41B-4EED-A526-A11ACF652F5D}" destId="{AA14D40B-6303-46FF-9FD3-4AA35C89BCB6}" srcOrd="0" destOrd="0" presId="urn:microsoft.com/office/officeart/2005/8/layout/list1"/>
    <dgm:cxn modelId="{A13F11E2-E008-4DEA-9481-F47A341797E6}" type="presOf" srcId="{EAD253D8-8E17-410B-81FB-8B012B881A22}" destId="{5FF4EE54-2ECE-4F64-A2FF-0F4FFF2D9D43}" srcOrd="0" destOrd="0" presId="urn:microsoft.com/office/officeart/2005/8/layout/list1"/>
    <dgm:cxn modelId="{C24F5991-77C5-401E-97B7-3F167A8CABA2}" type="presOf" srcId="{16B67D7D-0B45-45A2-B77E-B784A7AA8B2F}" destId="{0E62CF29-F44F-4894-B925-A6D3952247D6}" srcOrd="0" destOrd="0" presId="urn:microsoft.com/office/officeart/2005/8/layout/list1"/>
    <dgm:cxn modelId="{1A2CF751-2D69-4D06-9830-EC90ABE47445}" type="presOf" srcId="{1A53D0D9-197F-4396-80FA-529B34174624}" destId="{DA8F8B37-246C-49A1-BFCA-E3D3EE8ACD6A}" srcOrd="0" destOrd="0" presId="urn:microsoft.com/office/officeart/2005/8/layout/list1"/>
    <dgm:cxn modelId="{C57DC253-A1EA-4F60-B181-63960F52B0AA}" srcId="{199DDB87-F41B-4EED-A526-A11ACF652F5D}" destId="{EAD253D8-8E17-410B-81FB-8B012B881A22}" srcOrd="2" destOrd="0" parTransId="{CE9B9B2E-0FBF-4796-BA13-E2EBBA10CE03}" sibTransId="{3F8979EA-D725-43BB-96B6-60B48935B122}"/>
    <dgm:cxn modelId="{DCB0657A-E563-4888-871B-58136069DB66}" type="presParOf" srcId="{AA14D40B-6303-46FF-9FD3-4AA35C89BCB6}" destId="{8C6E4DB4-A12C-4998-BFD7-E065E9FED195}" srcOrd="0" destOrd="0" presId="urn:microsoft.com/office/officeart/2005/8/layout/list1"/>
    <dgm:cxn modelId="{3B6E2A81-3F43-40CB-9154-48EB9732A184}" type="presParOf" srcId="{8C6E4DB4-A12C-4998-BFD7-E065E9FED195}" destId="{DA8F8B37-246C-49A1-BFCA-E3D3EE8ACD6A}" srcOrd="0" destOrd="0" presId="urn:microsoft.com/office/officeart/2005/8/layout/list1"/>
    <dgm:cxn modelId="{15218A6D-7F03-4B95-81CC-7877428D8D64}" type="presParOf" srcId="{8C6E4DB4-A12C-4998-BFD7-E065E9FED195}" destId="{A3088637-D142-4080-BFD5-9EAA5173CC8A}" srcOrd="1" destOrd="0" presId="urn:microsoft.com/office/officeart/2005/8/layout/list1"/>
    <dgm:cxn modelId="{632AACB0-7A42-40D3-A986-10881A6ADAD4}" type="presParOf" srcId="{AA14D40B-6303-46FF-9FD3-4AA35C89BCB6}" destId="{71FA5F2E-A86D-4F54-93BE-5EE8568B1374}" srcOrd="1" destOrd="0" presId="urn:microsoft.com/office/officeart/2005/8/layout/list1"/>
    <dgm:cxn modelId="{89CD6F23-193B-4D24-99A3-EA541A0FB396}" type="presParOf" srcId="{AA14D40B-6303-46FF-9FD3-4AA35C89BCB6}" destId="{448FAD6D-FCAE-4274-998C-8BB4A1202D12}" srcOrd="2" destOrd="0" presId="urn:microsoft.com/office/officeart/2005/8/layout/list1"/>
    <dgm:cxn modelId="{5953C9CC-A051-4903-AF10-CEEEC1CCE0CE}" type="presParOf" srcId="{AA14D40B-6303-46FF-9FD3-4AA35C89BCB6}" destId="{E08A31A6-60C9-4C38-9CD4-AE22F50E15F9}" srcOrd="3" destOrd="0" presId="urn:microsoft.com/office/officeart/2005/8/layout/list1"/>
    <dgm:cxn modelId="{416A8F08-2859-4129-9643-89DB2F8051B4}" type="presParOf" srcId="{AA14D40B-6303-46FF-9FD3-4AA35C89BCB6}" destId="{E37CAE58-4EF4-4F9C-8194-0D96F8A6CC21}" srcOrd="4" destOrd="0" presId="urn:microsoft.com/office/officeart/2005/8/layout/list1"/>
    <dgm:cxn modelId="{6F18FCA5-837E-4976-9D4E-03138D86EE3F}" type="presParOf" srcId="{E37CAE58-4EF4-4F9C-8194-0D96F8A6CC21}" destId="{0E62CF29-F44F-4894-B925-A6D3952247D6}" srcOrd="0" destOrd="0" presId="urn:microsoft.com/office/officeart/2005/8/layout/list1"/>
    <dgm:cxn modelId="{2F28086C-DBFC-4C47-B4BE-BABF768AB0DE}" type="presParOf" srcId="{E37CAE58-4EF4-4F9C-8194-0D96F8A6CC21}" destId="{63EE1B39-3E42-49BE-B9EB-B9485027AAAB}" srcOrd="1" destOrd="0" presId="urn:microsoft.com/office/officeart/2005/8/layout/list1"/>
    <dgm:cxn modelId="{3E69741F-1B38-4C95-9178-FD644AB3A188}" type="presParOf" srcId="{AA14D40B-6303-46FF-9FD3-4AA35C89BCB6}" destId="{8851F6B7-F059-43FC-B64E-3BF8CC6BDEE8}" srcOrd="5" destOrd="0" presId="urn:microsoft.com/office/officeart/2005/8/layout/list1"/>
    <dgm:cxn modelId="{E0C6548B-DA2B-4CD8-B29A-DE7754ABE862}" type="presParOf" srcId="{AA14D40B-6303-46FF-9FD3-4AA35C89BCB6}" destId="{CB28FD5A-2B1F-4137-A07A-83BC70E09785}" srcOrd="6" destOrd="0" presId="urn:microsoft.com/office/officeart/2005/8/layout/list1"/>
    <dgm:cxn modelId="{B0629A53-06D0-4E65-999D-C5DBD18591DD}" type="presParOf" srcId="{AA14D40B-6303-46FF-9FD3-4AA35C89BCB6}" destId="{9389AC63-BBC8-44C4-B480-CFB11178565F}" srcOrd="7" destOrd="0" presId="urn:microsoft.com/office/officeart/2005/8/layout/list1"/>
    <dgm:cxn modelId="{08AAFCEC-AB57-46C8-9DD0-6521B75878E7}" type="presParOf" srcId="{AA14D40B-6303-46FF-9FD3-4AA35C89BCB6}" destId="{206A571A-D51C-41C0-B379-2EC7212EAEA2}" srcOrd="8" destOrd="0" presId="urn:microsoft.com/office/officeart/2005/8/layout/list1"/>
    <dgm:cxn modelId="{8BA069D2-FFEA-4755-A63A-85139179441A}" type="presParOf" srcId="{206A571A-D51C-41C0-B379-2EC7212EAEA2}" destId="{5FF4EE54-2ECE-4F64-A2FF-0F4FFF2D9D43}" srcOrd="0" destOrd="0" presId="urn:microsoft.com/office/officeart/2005/8/layout/list1"/>
    <dgm:cxn modelId="{D7F8CDAD-5B32-4171-BE5D-552F32DA18B4}" type="presParOf" srcId="{206A571A-D51C-41C0-B379-2EC7212EAEA2}" destId="{0637E33A-6D24-4D23-B8C6-55262F388029}" srcOrd="1" destOrd="0" presId="urn:microsoft.com/office/officeart/2005/8/layout/list1"/>
    <dgm:cxn modelId="{F4E8357F-784F-4C62-9408-10C4E91037F6}" type="presParOf" srcId="{AA14D40B-6303-46FF-9FD3-4AA35C89BCB6}" destId="{E5A9CC2C-4672-45F3-A86E-B3EB1695A30F}" srcOrd="9" destOrd="0" presId="urn:microsoft.com/office/officeart/2005/8/layout/list1"/>
    <dgm:cxn modelId="{9D52B9AF-0381-4A96-9566-966373E4D606}" type="presParOf" srcId="{AA14D40B-6303-46FF-9FD3-4AA35C89BCB6}" destId="{0B90F9F1-8876-4F43-BBC7-3F4424077CC2}" srcOrd="10" destOrd="0" presId="urn:microsoft.com/office/officeart/2005/8/layout/list1"/>
    <dgm:cxn modelId="{53492C59-7E7E-40DC-ADEE-6F012EE6C7D7}" type="presParOf" srcId="{AA14D40B-6303-46FF-9FD3-4AA35C89BCB6}" destId="{BCDA26D5-9ABD-4F69-AF34-326523FF9A7D}" srcOrd="11" destOrd="0" presId="urn:microsoft.com/office/officeart/2005/8/layout/list1"/>
    <dgm:cxn modelId="{58419873-399A-4C83-8875-384C4AFC8DA3}" type="presParOf" srcId="{AA14D40B-6303-46FF-9FD3-4AA35C89BCB6}" destId="{F7FA9D28-EFDE-48CD-8AA7-E5FFA3DF5458}" srcOrd="12" destOrd="0" presId="urn:microsoft.com/office/officeart/2005/8/layout/list1"/>
    <dgm:cxn modelId="{87742A54-73A8-43B0-A302-E4BEEE6E649E}" type="presParOf" srcId="{F7FA9D28-EFDE-48CD-8AA7-E5FFA3DF5458}" destId="{38D73DA5-049C-499D-9CBA-FFFC1D980ED1}" srcOrd="0" destOrd="0" presId="urn:microsoft.com/office/officeart/2005/8/layout/list1"/>
    <dgm:cxn modelId="{7E286C12-609A-4185-BF4F-646E68B964A7}" type="presParOf" srcId="{F7FA9D28-EFDE-48CD-8AA7-E5FFA3DF5458}" destId="{12BCFE33-5EFB-42FC-81A2-E7A8E9989836}" srcOrd="1" destOrd="0" presId="urn:microsoft.com/office/officeart/2005/8/layout/list1"/>
    <dgm:cxn modelId="{CDFEAB9A-E44A-4E47-8A69-6002A6556923}" type="presParOf" srcId="{AA14D40B-6303-46FF-9FD3-4AA35C89BCB6}" destId="{0E8FD123-758F-4625-A5B7-662275D37CAD}" srcOrd="13" destOrd="0" presId="urn:microsoft.com/office/officeart/2005/8/layout/list1"/>
    <dgm:cxn modelId="{D7BCD186-920C-4416-BE0D-5B790ADCB885}" type="presParOf" srcId="{AA14D40B-6303-46FF-9FD3-4AA35C89BCB6}" destId="{591D8A4E-0911-4CDE-8123-5E712F4F06F7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199DDB87-F41B-4EED-A526-A11ACF652F5D}" type="doc">
      <dgm:prSet loTypeId="urn:microsoft.com/office/officeart/2005/8/layout/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A53D0D9-197F-4396-80FA-529B34174624}">
      <dgm:prSet phldrT="[文本]"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altLang="zh-CN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7.1</a:t>
          </a:r>
          <a:r>
            <a:rPr lang="en-US" altLang="zh-CN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智慧旅游概述</a:t>
          </a:r>
          <a:endParaRPr lang="zh-CN" altLang="en-US" sz="1600" b="1" dirty="0">
            <a:solidFill>
              <a:schemeClr val="bg1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4218E8C2-5F94-4B9C-9DC3-46BF847030FE}" type="parTrans" cxnId="{EC0540B1-40D6-41CD-80C1-AA1857A161EA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DE334531-DDF8-47E2-A047-2CCF079EA11D}" type="sibTrans" cxnId="{EC0540B1-40D6-41CD-80C1-AA1857A161EA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C029F7C2-43AC-4FEB-B65D-B6920B72EB28}">
      <dgm:prSet phldrT="[文本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7.4</a:t>
          </a:r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</a:t>
          </a:r>
          <a:r>
            <a:rPr lang="zh-CN" altLang="en-US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物联网与旅游信息化发展趋势 </a:t>
          </a:r>
          <a:endParaRPr lang="zh-CN" altLang="en-US" sz="1600" b="1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E07A02CB-AB00-4DC7-B718-722B9075510A}" type="parTrans" cxnId="{79C18C7D-C939-4538-B9B6-2BBEE912A512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DBE7F197-56C4-4052-86A6-C767812D22FA}" type="sibTrans" cxnId="{79C18C7D-C939-4538-B9B6-2BBEE912A512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16B67D7D-0B45-45A2-B77E-B784A7AA8B2F}">
      <dgm:prSet phldrT="[文本]"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7.2</a:t>
          </a:r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智慧旅游架构</a:t>
          </a:r>
          <a:endParaRPr lang="zh-CN" altLang="en-US" sz="1600" b="1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5689E75A-3C12-473E-AF3C-92528CA1DED7}" type="parTrans" cxnId="{A0B1FA64-B084-4183-87AB-26B05A2CB327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2F40297C-BAB8-4FB8-B46A-13B559738F86}" type="sibTrans" cxnId="{A0B1FA64-B084-4183-87AB-26B05A2CB327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EAD253D8-8E17-410B-81FB-8B012B881A22}">
      <dgm:prSet phldrT="[文本]"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7.3</a:t>
          </a:r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物联网在智慧旅游的应用</a:t>
          </a:r>
          <a:endParaRPr lang="zh-CN" altLang="en-US" sz="1600" b="1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CE9B9B2E-0FBF-4796-BA13-E2EBBA10CE03}" type="parTrans" cxnId="{C57DC253-A1EA-4F60-B181-63960F52B0AA}">
      <dgm:prSet/>
      <dgm:spPr/>
      <dgm:t>
        <a:bodyPr/>
        <a:lstStyle/>
        <a:p>
          <a:endParaRPr lang="zh-CN" altLang="en-US"/>
        </a:p>
      </dgm:t>
    </dgm:pt>
    <dgm:pt modelId="{3F8979EA-D725-43BB-96B6-60B48935B122}" type="sibTrans" cxnId="{C57DC253-A1EA-4F60-B181-63960F52B0AA}">
      <dgm:prSet/>
      <dgm:spPr/>
      <dgm:t>
        <a:bodyPr/>
        <a:lstStyle/>
        <a:p>
          <a:endParaRPr lang="zh-CN" altLang="en-US"/>
        </a:p>
      </dgm:t>
    </dgm:pt>
    <dgm:pt modelId="{AA14D40B-6303-46FF-9FD3-4AA35C89BCB6}" type="pres">
      <dgm:prSet presAssocID="{199DDB87-F41B-4EED-A526-A11ACF652F5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C6E4DB4-A12C-4998-BFD7-E065E9FED195}" type="pres">
      <dgm:prSet presAssocID="{1A53D0D9-197F-4396-80FA-529B34174624}" presName="parentLin" presStyleCnt="0"/>
      <dgm:spPr/>
      <dgm:t>
        <a:bodyPr/>
        <a:lstStyle/>
        <a:p>
          <a:endParaRPr lang="zh-CN" altLang="en-US"/>
        </a:p>
      </dgm:t>
    </dgm:pt>
    <dgm:pt modelId="{DA8F8B37-246C-49A1-BFCA-E3D3EE8ACD6A}" type="pres">
      <dgm:prSet presAssocID="{1A53D0D9-197F-4396-80FA-529B34174624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A3088637-D142-4080-BFD5-9EAA5173CC8A}" type="pres">
      <dgm:prSet presAssocID="{1A53D0D9-197F-4396-80FA-529B34174624}" presName="parentText" presStyleLbl="node1" presStyleIdx="0" presStyleCnt="4" custScaleX="148062" custLinFactNeighborX="-4761" custLinFactNeighborY="1157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1FA5F2E-A86D-4F54-93BE-5EE8568B1374}" type="pres">
      <dgm:prSet presAssocID="{1A53D0D9-197F-4396-80FA-529B34174624}" presName="negativeSpace" presStyleCnt="0"/>
      <dgm:spPr/>
      <dgm:t>
        <a:bodyPr/>
        <a:lstStyle/>
        <a:p>
          <a:endParaRPr lang="zh-CN" altLang="en-US"/>
        </a:p>
      </dgm:t>
    </dgm:pt>
    <dgm:pt modelId="{448FAD6D-FCAE-4274-998C-8BB4A1202D12}" type="pres">
      <dgm:prSet presAssocID="{1A53D0D9-197F-4396-80FA-529B34174624}" presName="childText" presStyleLbl="conFgAcc1" presStyleIdx="0" presStyleCnt="4" custScaleX="100000" custScaleY="10049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8A31A6-60C9-4C38-9CD4-AE22F50E15F9}" type="pres">
      <dgm:prSet presAssocID="{DE334531-DDF8-47E2-A047-2CCF079EA11D}" presName="spaceBetweenRectangles" presStyleCnt="0"/>
      <dgm:spPr/>
      <dgm:t>
        <a:bodyPr/>
        <a:lstStyle/>
        <a:p>
          <a:endParaRPr lang="zh-CN" altLang="en-US"/>
        </a:p>
      </dgm:t>
    </dgm:pt>
    <dgm:pt modelId="{E37CAE58-4EF4-4F9C-8194-0D96F8A6CC21}" type="pres">
      <dgm:prSet presAssocID="{16B67D7D-0B45-45A2-B77E-B784A7AA8B2F}" presName="parentLin" presStyleCnt="0"/>
      <dgm:spPr/>
      <dgm:t>
        <a:bodyPr/>
        <a:lstStyle/>
        <a:p>
          <a:endParaRPr lang="zh-CN" altLang="en-US"/>
        </a:p>
      </dgm:t>
    </dgm:pt>
    <dgm:pt modelId="{0E62CF29-F44F-4894-B925-A6D3952247D6}" type="pres">
      <dgm:prSet presAssocID="{16B67D7D-0B45-45A2-B77E-B784A7AA8B2F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63EE1B39-3E42-49BE-B9EB-B9485027AAAB}" type="pres">
      <dgm:prSet presAssocID="{16B67D7D-0B45-45A2-B77E-B784A7AA8B2F}" presName="parentText" presStyleLbl="node1" presStyleIdx="1" presStyleCnt="4" custScaleX="148062" custLinFactNeighborX="-4762" custLinFactNeighborY="985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851F6B7-F059-43FC-B64E-3BF8CC6BDEE8}" type="pres">
      <dgm:prSet presAssocID="{16B67D7D-0B45-45A2-B77E-B784A7AA8B2F}" presName="negativeSpace" presStyleCnt="0"/>
      <dgm:spPr/>
      <dgm:t>
        <a:bodyPr/>
        <a:lstStyle/>
        <a:p>
          <a:endParaRPr lang="zh-CN" altLang="en-US"/>
        </a:p>
      </dgm:t>
    </dgm:pt>
    <dgm:pt modelId="{CB28FD5A-2B1F-4137-A07A-83BC70E09785}" type="pres">
      <dgm:prSet presAssocID="{16B67D7D-0B45-45A2-B77E-B784A7AA8B2F}" presName="childText" presStyleLbl="conFgAcc1" presStyleIdx="1" presStyleCnt="4" custScaleX="1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89AC63-BBC8-44C4-B480-CFB11178565F}" type="pres">
      <dgm:prSet presAssocID="{2F40297C-BAB8-4FB8-B46A-13B559738F86}" presName="spaceBetweenRectangles" presStyleCnt="0"/>
      <dgm:spPr/>
      <dgm:t>
        <a:bodyPr/>
        <a:lstStyle/>
        <a:p>
          <a:endParaRPr lang="zh-CN" altLang="en-US"/>
        </a:p>
      </dgm:t>
    </dgm:pt>
    <dgm:pt modelId="{206A571A-D51C-41C0-B379-2EC7212EAEA2}" type="pres">
      <dgm:prSet presAssocID="{EAD253D8-8E17-410B-81FB-8B012B881A22}" presName="parentLin" presStyleCnt="0"/>
      <dgm:spPr/>
      <dgm:t>
        <a:bodyPr/>
        <a:lstStyle/>
        <a:p>
          <a:endParaRPr lang="zh-CN" altLang="en-US"/>
        </a:p>
      </dgm:t>
    </dgm:pt>
    <dgm:pt modelId="{5FF4EE54-2ECE-4F64-A2FF-0F4FFF2D9D43}" type="pres">
      <dgm:prSet presAssocID="{EAD253D8-8E17-410B-81FB-8B012B881A22}" presName="parentLeftMargin" presStyleLbl="node1" presStyleIdx="1" presStyleCnt="4" custScaleX="131293" custLinFactNeighborX="-4761" custLinFactNeighborY="17530"/>
      <dgm:spPr/>
      <dgm:t>
        <a:bodyPr/>
        <a:lstStyle/>
        <a:p>
          <a:endParaRPr lang="zh-CN" altLang="en-US"/>
        </a:p>
      </dgm:t>
    </dgm:pt>
    <dgm:pt modelId="{0637E33A-6D24-4D23-B8C6-55262F388029}" type="pres">
      <dgm:prSet presAssocID="{EAD253D8-8E17-410B-81FB-8B012B881A22}" presName="parentText" presStyleLbl="node1" presStyleIdx="2" presStyleCnt="4" custScaleX="149271" custLinFactNeighborX="-4618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5A9CC2C-4672-45F3-A86E-B3EB1695A30F}" type="pres">
      <dgm:prSet presAssocID="{EAD253D8-8E17-410B-81FB-8B012B881A22}" presName="negativeSpace" presStyleCnt="0"/>
      <dgm:spPr/>
      <dgm:t>
        <a:bodyPr/>
        <a:lstStyle/>
        <a:p>
          <a:endParaRPr lang="zh-CN" altLang="en-US"/>
        </a:p>
      </dgm:t>
    </dgm:pt>
    <dgm:pt modelId="{0B90F9F1-8876-4F43-BBC7-3F4424077CC2}" type="pres">
      <dgm:prSet presAssocID="{EAD253D8-8E17-410B-81FB-8B012B881A22}" presName="childText" presStyleLbl="conFgAcc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CDA26D5-9ABD-4F69-AF34-326523FF9A7D}" type="pres">
      <dgm:prSet presAssocID="{3F8979EA-D725-43BB-96B6-60B48935B122}" presName="spaceBetweenRectangles" presStyleCnt="0"/>
      <dgm:spPr/>
      <dgm:t>
        <a:bodyPr/>
        <a:lstStyle/>
        <a:p>
          <a:endParaRPr lang="zh-CN" altLang="en-US"/>
        </a:p>
      </dgm:t>
    </dgm:pt>
    <dgm:pt modelId="{F7FA9D28-EFDE-48CD-8AA7-E5FFA3DF5458}" type="pres">
      <dgm:prSet presAssocID="{C029F7C2-43AC-4FEB-B65D-B6920B72EB28}" presName="parentLin" presStyleCnt="0"/>
      <dgm:spPr/>
      <dgm:t>
        <a:bodyPr/>
        <a:lstStyle/>
        <a:p>
          <a:endParaRPr lang="zh-CN" altLang="en-US"/>
        </a:p>
      </dgm:t>
    </dgm:pt>
    <dgm:pt modelId="{38D73DA5-049C-499D-9CBA-FFFC1D980ED1}" type="pres">
      <dgm:prSet presAssocID="{C029F7C2-43AC-4FEB-B65D-B6920B72EB28}" presName="parentLeftMargin" presStyleLbl="node1" presStyleIdx="2" presStyleCnt="4"/>
      <dgm:spPr/>
      <dgm:t>
        <a:bodyPr/>
        <a:lstStyle/>
        <a:p>
          <a:endParaRPr lang="zh-CN" altLang="en-US"/>
        </a:p>
      </dgm:t>
    </dgm:pt>
    <dgm:pt modelId="{12BCFE33-5EFB-42FC-81A2-E7A8E9989836}" type="pres">
      <dgm:prSet presAssocID="{C029F7C2-43AC-4FEB-B65D-B6920B72EB28}" presName="parentText" presStyleLbl="node1" presStyleIdx="3" presStyleCnt="4" custScaleX="148062" custScaleY="89622" custLinFactNeighborX="-4761" custLinFactNeighborY="1624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8FD123-758F-4625-A5B7-662275D37CAD}" type="pres">
      <dgm:prSet presAssocID="{C029F7C2-43AC-4FEB-B65D-B6920B72EB28}" presName="negativeSpace" presStyleCnt="0"/>
      <dgm:spPr/>
      <dgm:t>
        <a:bodyPr/>
        <a:lstStyle/>
        <a:p>
          <a:endParaRPr lang="zh-CN" altLang="en-US"/>
        </a:p>
      </dgm:t>
    </dgm:pt>
    <dgm:pt modelId="{591D8A4E-0911-4CDE-8123-5E712F4F06F7}" type="pres">
      <dgm:prSet presAssocID="{C029F7C2-43AC-4FEB-B65D-B6920B72EB28}" presName="childText" presStyleLbl="conFgAcc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A75626E-DBC8-40A2-932E-2F2432F6623D}" type="presOf" srcId="{16B67D7D-0B45-45A2-B77E-B784A7AA8B2F}" destId="{0E62CF29-F44F-4894-B925-A6D3952247D6}" srcOrd="0" destOrd="0" presId="urn:microsoft.com/office/officeart/2005/8/layout/list1"/>
    <dgm:cxn modelId="{18426AE5-B41C-4949-8C35-2D7DDBB9197A}" type="presOf" srcId="{EAD253D8-8E17-410B-81FB-8B012B881A22}" destId="{0637E33A-6D24-4D23-B8C6-55262F388029}" srcOrd="1" destOrd="0" presId="urn:microsoft.com/office/officeart/2005/8/layout/list1"/>
    <dgm:cxn modelId="{FEA8C1CA-2A44-486B-9769-6D81031B67E1}" type="presOf" srcId="{1A53D0D9-197F-4396-80FA-529B34174624}" destId="{DA8F8B37-246C-49A1-BFCA-E3D3EE8ACD6A}" srcOrd="0" destOrd="0" presId="urn:microsoft.com/office/officeart/2005/8/layout/list1"/>
    <dgm:cxn modelId="{12AA46A8-E0BE-4FAC-AE9A-42B67F7B436F}" type="presOf" srcId="{1A53D0D9-197F-4396-80FA-529B34174624}" destId="{A3088637-D142-4080-BFD5-9EAA5173CC8A}" srcOrd="1" destOrd="0" presId="urn:microsoft.com/office/officeart/2005/8/layout/list1"/>
    <dgm:cxn modelId="{A39576B1-CCFC-44D1-84C7-90B2BE8E9DE6}" type="presOf" srcId="{C029F7C2-43AC-4FEB-B65D-B6920B72EB28}" destId="{38D73DA5-049C-499D-9CBA-FFFC1D980ED1}" srcOrd="0" destOrd="0" presId="urn:microsoft.com/office/officeart/2005/8/layout/list1"/>
    <dgm:cxn modelId="{A0B1FA64-B084-4183-87AB-26B05A2CB327}" srcId="{199DDB87-F41B-4EED-A526-A11ACF652F5D}" destId="{16B67D7D-0B45-45A2-B77E-B784A7AA8B2F}" srcOrd="1" destOrd="0" parTransId="{5689E75A-3C12-473E-AF3C-92528CA1DED7}" sibTransId="{2F40297C-BAB8-4FB8-B46A-13B559738F86}"/>
    <dgm:cxn modelId="{D9FA4121-568E-43D3-B376-3E3B01D7DC87}" type="presOf" srcId="{16B67D7D-0B45-45A2-B77E-B784A7AA8B2F}" destId="{63EE1B39-3E42-49BE-B9EB-B9485027AAAB}" srcOrd="1" destOrd="0" presId="urn:microsoft.com/office/officeart/2005/8/layout/list1"/>
    <dgm:cxn modelId="{F86E39DF-2EA8-417C-8306-DCCDFA30B893}" type="presOf" srcId="{C029F7C2-43AC-4FEB-B65D-B6920B72EB28}" destId="{12BCFE33-5EFB-42FC-81A2-E7A8E9989836}" srcOrd="1" destOrd="0" presId="urn:microsoft.com/office/officeart/2005/8/layout/list1"/>
    <dgm:cxn modelId="{EC0540B1-40D6-41CD-80C1-AA1857A161EA}" srcId="{199DDB87-F41B-4EED-A526-A11ACF652F5D}" destId="{1A53D0D9-197F-4396-80FA-529B34174624}" srcOrd="0" destOrd="0" parTransId="{4218E8C2-5F94-4B9C-9DC3-46BF847030FE}" sibTransId="{DE334531-DDF8-47E2-A047-2CCF079EA11D}"/>
    <dgm:cxn modelId="{51C38626-BF19-4FAE-89F1-17E4593589CF}" type="presOf" srcId="{199DDB87-F41B-4EED-A526-A11ACF652F5D}" destId="{AA14D40B-6303-46FF-9FD3-4AA35C89BCB6}" srcOrd="0" destOrd="0" presId="urn:microsoft.com/office/officeart/2005/8/layout/list1"/>
    <dgm:cxn modelId="{CF2D0F79-4744-4C2A-A70F-D729C1BFA32C}" type="presOf" srcId="{EAD253D8-8E17-410B-81FB-8B012B881A22}" destId="{5FF4EE54-2ECE-4F64-A2FF-0F4FFF2D9D43}" srcOrd="0" destOrd="0" presId="urn:microsoft.com/office/officeart/2005/8/layout/list1"/>
    <dgm:cxn modelId="{79C18C7D-C939-4538-B9B6-2BBEE912A512}" srcId="{199DDB87-F41B-4EED-A526-A11ACF652F5D}" destId="{C029F7C2-43AC-4FEB-B65D-B6920B72EB28}" srcOrd="3" destOrd="0" parTransId="{E07A02CB-AB00-4DC7-B718-722B9075510A}" sibTransId="{DBE7F197-56C4-4052-86A6-C767812D22FA}"/>
    <dgm:cxn modelId="{C57DC253-A1EA-4F60-B181-63960F52B0AA}" srcId="{199DDB87-F41B-4EED-A526-A11ACF652F5D}" destId="{EAD253D8-8E17-410B-81FB-8B012B881A22}" srcOrd="2" destOrd="0" parTransId="{CE9B9B2E-0FBF-4796-BA13-E2EBBA10CE03}" sibTransId="{3F8979EA-D725-43BB-96B6-60B48935B122}"/>
    <dgm:cxn modelId="{EE7F948C-3390-46C0-84ED-446BA9C6ED78}" type="presParOf" srcId="{AA14D40B-6303-46FF-9FD3-4AA35C89BCB6}" destId="{8C6E4DB4-A12C-4998-BFD7-E065E9FED195}" srcOrd="0" destOrd="0" presId="urn:microsoft.com/office/officeart/2005/8/layout/list1"/>
    <dgm:cxn modelId="{CBB47B0A-81D9-48F7-AB1B-DEE2F3B41490}" type="presParOf" srcId="{8C6E4DB4-A12C-4998-BFD7-E065E9FED195}" destId="{DA8F8B37-246C-49A1-BFCA-E3D3EE8ACD6A}" srcOrd="0" destOrd="0" presId="urn:microsoft.com/office/officeart/2005/8/layout/list1"/>
    <dgm:cxn modelId="{2EB77340-3005-4E19-8157-742203124EBD}" type="presParOf" srcId="{8C6E4DB4-A12C-4998-BFD7-E065E9FED195}" destId="{A3088637-D142-4080-BFD5-9EAA5173CC8A}" srcOrd="1" destOrd="0" presId="urn:microsoft.com/office/officeart/2005/8/layout/list1"/>
    <dgm:cxn modelId="{1BBB9141-479E-4118-A21F-65463F107C97}" type="presParOf" srcId="{AA14D40B-6303-46FF-9FD3-4AA35C89BCB6}" destId="{71FA5F2E-A86D-4F54-93BE-5EE8568B1374}" srcOrd="1" destOrd="0" presId="urn:microsoft.com/office/officeart/2005/8/layout/list1"/>
    <dgm:cxn modelId="{1B6D9C71-7E93-4398-AA0E-EF59E4A016DE}" type="presParOf" srcId="{AA14D40B-6303-46FF-9FD3-4AA35C89BCB6}" destId="{448FAD6D-FCAE-4274-998C-8BB4A1202D12}" srcOrd="2" destOrd="0" presId="urn:microsoft.com/office/officeart/2005/8/layout/list1"/>
    <dgm:cxn modelId="{5490C9F2-0080-46DE-952D-4138F42BCBB3}" type="presParOf" srcId="{AA14D40B-6303-46FF-9FD3-4AA35C89BCB6}" destId="{E08A31A6-60C9-4C38-9CD4-AE22F50E15F9}" srcOrd="3" destOrd="0" presId="urn:microsoft.com/office/officeart/2005/8/layout/list1"/>
    <dgm:cxn modelId="{8126D496-9670-46F3-9CEC-19B1BD1794ED}" type="presParOf" srcId="{AA14D40B-6303-46FF-9FD3-4AA35C89BCB6}" destId="{E37CAE58-4EF4-4F9C-8194-0D96F8A6CC21}" srcOrd="4" destOrd="0" presId="urn:microsoft.com/office/officeart/2005/8/layout/list1"/>
    <dgm:cxn modelId="{1DB08F62-B438-4044-A5E6-79E08DB783E7}" type="presParOf" srcId="{E37CAE58-4EF4-4F9C-8194-0D96F8A6CC21}" destId="{0E62CF29-F44F-4894-B925-A6D3952247D6}" srcOrd="0" destOrd="0" presId="urn:microsoft.com/office/officeart/2005/8/layout/list1"/>
    <dgm:cxn modelId="{90214665-7E8C-4BCF-84D1-8426A9B391E0}" type="presParOf" srcId="{E37CAE58-4EF4-4F9C-8194-0D96F8A6CC21}" destId="{63EE1B39-3E42-49BE-B9EB-B9485027AAAB}" srcOrd="1" destOrd="0" presId="urn:microsoft.com/office/officeart/2005/8/layout/list1"/>
    <dgm:cxn modelId="{71004B41-5886-4781-8C3C-1F1EF58FDDED}" type="presParOf" srcId="{AA14D40B-6303-46FF-9FD3-4AA35C89BCB6}" destId="{8851F6B7-F059-43FC-B64E-3BF8CC6BDEE8}" srcOrd="5" destOrd="0" presId="urn:microsoft.com/office/officeart/2005/8/layout/list1"/>
    <dgm:cxn modelId="{F2DCFAAE-9027-40C7-B7B1-6A12409F91C1}" type="presParOf" srcId="{AA14D40B-6303-46FF-9FD3-4AA35C89BCB6}" destId="{CB28FD5A-2B1F-4137-A07A-83BC70E09785}" srcOrd="6" destOrd="0" presId="urn:microsoft.com/office/officeart/2005/8/layout/list1"/>
    <dgm:cxn modelId="{6DD72D00-DE79-49E8-89DE-0F6FE4C9EF2D}" type="presParOf" srcId="{AA14D40B-6303-46FF-9FD3-4AA35C89BCB6}" destId="{9389AC63-BBC8-44C4-B480-CFB11178565F}" srcOrd="7" destOrd="0" presId="urn:microsoft.com/office/officeart/2005/8/layout/list1"/>
    <dgm:cxn modelId="{00DCFFD3-76B7-4F94-95E1-F85E3503A97D}" type="presParOf" srcId="{AA14D40B-6303-46FF-9FD3-4AA35C89BCB6}" destId="{206A571A-D51C-41C0-B379-2EC7212EAEA2}" srcOrd="8" destOrd="0" presId="urn:microsoft.com/office/officeart/2005/8/layout/list1"/>
    <dgm:cxn modelId="{863653E9-70C6-47A1-84ED-E1984CA46EEB}" type="presParOf" srcId="{206A571A-D51C-41C0-B379-2EC7212EAEA2}" destId="{5FF4EE54-2ECE-4F64-A2FF-0F4FFF2D9D43}" srcOrd="0" destOrd="0" presId="urn:microsoft.com/office/officeart/2005/8/layout/list1"/>
    <dgm:cxn modelId="{D58F9629-6F79-44FC-AC6B-E4DE6A1A47DF}" type="presParOf" srcId="{206A571A-D51C-41C0-B379-2EC7212EAEA2}" destId="{0637E33A-6D24-4D23-B8C6-55262F388029}" srcOrd="1" destOrd="0" presId="urn:microsoft.com/office/officeart/2005/8/layout/list1"/>
    <dgm:cxn modelId="{E098ADB4-980C-4982-BBE6-6806C0868919}" type="presParOf" srcId="{AA14D40B-6303-46FF-9FD3-4AA35C89BCB6}" destId="{E5A9CC2C-4672-45F3-A86E-B3EB1695A30F}" srcOrd="9" destOrd="0" presId="urn:microsoft.com/office/officeart/2005/8/layout/list1"/>
    <dgm:cxn modelId="{5F9A1111-E063-4008-A92C-41D23D70C5CC}" type="presParOf" srcId="{AA14D40B-6303-46FF-9FD3-4AA35C89BCB6}" destId="{0B90F9F1-8876-4F43-BBC7-3F4424077CC2}" srcOrd="10" destOrd="0" presId="urn:microsoft.com/office/officeart/2005/8/layout/list1"/>
    <dgm:cxn modelId="{49766CC2-65CB-4095-A93B-664806BA2E4B}" type="presParOf" srcId="{AA14D40B-6303-46FF-9FD3-4AA35C89BCB6}" destId="{BCDA26D5-9ABD-4F69-AF34-326523FF9A7D}" srcOrd="11" destOrd="0" presId="urn:microsoft.com/office/officeart/2005/8/layout/list1"/>
    <dgm:cxn modelId="{DBC22683-AB91-4061-838D-B60F384EFF25}" type="presParOf" srcId="{AA14D40B-6303-46FF-9FD3-4AA35C89BCB6}" destId="{F7FA9D28-EFDE-48CD-8AA7-E5FFA3DF5458}" srcOrd="12" destOrd="0" presId="urn:microsoft.com/office/officeart/2005/8/layout/list1"/>
    <dgm:cxn modelId="{DA31F61B-F88C-4626-B0FB-622E4EC9C7B9}" type="presParOf" srcId="{F7FA9D28-EFDE-48CD-8AA7-E5FFA3DF5458}" destId="{38D73DA5-049C-499D-9CBA-FFFC1D980ED1}" srcOrd="0" destOrd="0" presId="urn:microsoft.com/office/officeart/2005/8/layout/list1"/>
    <dgm:cxn modelId="{95F771B2-8E9F-450D-A4BA-ED30D5EC99EB}" type="presParOf" srcId="{F7FA9D28-EFDE-48CD-8AA7-E5FFA3DF5458}" destId="{12BCFE33-5EFB-42FC-81A2-E7A8E9989836}" srcOrd="1" destOrd="0" presId="urn:microsoft.com/office/officeart/2005/8/layout/list1"/>
    <dgm:cxn modelId="{2FCE3C94-716B-4264-AC9F-6CAC097F613D}" type="presParOf" srcId="{AA14D40B-6303-46FF-9FD3-4AA35C89BCB6}" destId="{0E8FD123-758F-4625-A5B7-662275D37CAD}" srcOrd="13" destOrd="0" presId="urn:microsoft.com/office/officeart/2005/8/layout/list1"/>
    <dgm:cxn modelId="{47D3B8A8-BF20-4671-B489-F5D4A2581C70}" type="presParOf" srcId="{AA14D40B-6303-46FF-9FD3-4AA35C89BCB6}" destId="{591D8A4E-0911-4CDE-8123-5E712F4F06F7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6F03C52-C707-4BE0-BDFF-28792DA2ED1C}" type="doc">
      <dgm:prSet loTypeId="urn:microsoft.com/office/officeart/2008/layout/VerticalCurvedList" loCatId="list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zh-CN" altLang="en-US"/>
        </a:p>
      </dgm:t>
    </dgm:pt>
    <dgm:pt modelId="{2AECC006-9950-4DAF-AA05-F50EE4E6C9D6}">
      <dgm:prSet phldrT="[文本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200" b="1" dirty="0" smtClean="0"/>
            <a:t>7.1.1</a:t>
          </a:r>
          <a:r>
            <a:rPr lang="zh-CN" altLang="en-US" sz="1200" b="1" dirty="0" smtClean="0"/>
            <a:t>智慧旅游的产生背景</a:t>
          </a:r>
          <a:endParaRPr lang="zh-CN" altLang="en-US" sz="1200" b="1" dirty="0">
            <a:solidFill>
              <a:schemeClr val="tx1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CADFE4B1-1102-49EB-A6E5-CCE019B2A83E}" type="parTrans" cxnId="{8C696E29-67CD-4A2F-B589-B5F86BCECE15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0A70F14B-E1E5-4272-BC44-003F31436031}" type="sibTrans" cxnId="{8C696E29-67CD-4A2F-B589-B5F86BCECE15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9BD155FC-CAF2-4671-896E-37B86BFD1506}">
      <dgm:prSet phldrT="[文本]" custT="1"/>
      <dgm:spPr/>
      <dgm:t>
        <a:bodyPr/>
        <a:lstStyle/>
        <a:p>
          <a:r>
            <a:rPr lang="en-US" sz="1200" b="1" dirty="0" smtClean="0"/>
            <a:t>7.1.3</a:t>
          </a:r>
          <a:r>
            <a:rPr lang="zh-CN" altLang="en-US" sz="1200" b="1" dirty="0" smtClean="0"/>
            <a:t>智慧旅游的发展历程</a:t>
          </a:r>
          <a:endParaRPr lang="zh-CN" altLang="en-US" sz="1200" b="1" dirty="0"/>
        </a:p>
      </dgm:t>
    </dgm:pt>
    <dgm:pt modelId="{165D9FFC-2B81-4F54-82BD-EEA03AD175AC}" type="parTrans" cxnId="{70825495-E73E-44D9-A9EE-267736F970C9}">
      <dgm:prSet/>
      <dgm:spPr/>
      <dgm:t>
        <a:bodyPr/>
        <a:lstStyle/>
        <a:p>
          <a:endParaRPr lang="zh-CN" altLang="en-US" sz="1200"/>
        </a:p>
      </dgm:t>
    </dgm:pt>
    <dgm:pt modelId="{288443FD-1586-470B-9FC2-7E2970582C7B}" type="sibTrans" cxnId="{70825495-E73E-44D9-A9EE-267736F970C9}">
      <dgm:prSet/>
      <dgm:spPr/>
      <dgm:t>
        <a:bodyPr/>
        <a:lstStyle/>
        <a:p>
          <a:endParaRPr lang="zh-CN" altLang="en-US" sz="1200"/>
        </a:p>
      </dgm:t>
    </dgm:pt>
    <dgm:pt modelId="{4BE96416-3334-439B-835F-165D1C26021A}">
      <dgm:prSet phldrT="[文本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n-US" sz="1200" b="1" dirty="0" smtClean="0"/>
            <a:t>7.1.2</a:t>
          </a:r>
          <a:r>
            <a:rPr lang="zh-CN" altLang="en-US" sz="1200" b="1" dirty="0" smtClean="0"/>
            <a:t>智慧旅游的基本概念</a:t>
          </a:r>
          <a:endParaRPr lang="zh-CN" altLang="en-US" sz="1200" dirty="0">
            <a:latin typeface="微软雅黑" pitchFamily="34" charset="-122"/>
            <a:ea typeface="微软雅黑" pitchFamily="34" charset="-122"/>
          </a:endParaRPr>
        </a:p>
      </dgm:t>
    </dgm:pt>
    <dgm:pt modelId="{8AD0B7D6-5449-4D1B-AD2B-E5C82FD43FEF}" type="parTrans" cxnId="{08562A8D-F58D-4E77-BAAF-0041E74BD624}">
      <dgm:prSet/>
      <dgm:spPr/>
      <dgm:t>
        <a:bodyPr/>
        <a:lstStyle/>
        <a:p>
          <a:endParaRPr lang="zh-CN" altLang="en-US" sz="1200"/>
        </a:p>
      </dgm:t>
    </dgm:pt>
    <dgm:pt modelId="{FF7B5343-56C2-4E06-B17C-33A680FA8BFF}" type="sibTrans" cxnId="{08562A8D-F58D-4E77-BAAF-0041E74BD624}">
      <dgm:prSet/>
      <dgm:spPr/>
      <dgm:t>
        <a:bodyPr/>
        <a:lstStyle/>
        <a:p>
          <a:endParaRPr lang="zh-CN" altLang="en-US" sz="1200"/>
        </a:p>
      </dgm:t>
    </dgm:pt>
    <dgm:pt modelId="{608A66B7-F2B9-4664-A85D-6D1633F75417}" type="pres">
      <dgm:prSet presAssocID="{B6F03C52-C707-4BE0-BDFF-28792DA2ED1C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EDA69053-F4FF-4DE1-9F9A-135D5ACDFBCB}" type="pres">
      <dgm:prSet presAssocID="{B6F03C52-C707-4BE0-BDFF-28792DA2ED1C}" presName="Name1" presStyleCnt="0"/>
      <dgm:spPr/>
    </dgm:pt>
    <dgm:pt modelId="{1CDA77D5-8DAB-40F8-BB5C-FB140E792BE7}" type="pres">
      <dgm:prSet presAssocID="{B6F03C52-C707-4BE0-BDFF-28792DA2ED1C}" presName="cycle" presStyleCnt="0"/>
      <dgm:spPr/>
    </dgm:pt>
    <dgm:pt modelId="{E2525ABE-E76F-4409-B391-6D438E1A6B41}" type="pres">
      <dgm:prSet presAssocID="{B6F03C52-C707-4BE0-BDFF-28792DA2ED1C}" presName="srcNode" presStyleLbl="node1" presStyleIdx="0" presStyleCnt="3"/>
      <dgm:spPr/>
    </dgm:pt>
    <dgm:pt modelId="{9604E8C7-4164-4889-9405-51D19B6903FE}" type="pres">
      <dgm:prSet presAssocID="{B6F03C52-C707-4BE0-BDFF-28792DA2ED1C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3DF7F996-BC45-456F-BE11-9BA8CEEB805A}" type="pres">
      <dgm:prSet presAssocID="{B6F03C52-C707-4BE0-BDFF-28792DA2ED1C}" presName="extraNode" presStyleLbl="node1" presStyleIdx="0" presStyleCnt="3"/>
      <dgm:spPr/>
    </dgm:pt>
    <dgm:pt modelId="{37A7347C-D5C8-4D9F-8CC4-75EE98D9F866}" type="pres">
      <dgm:prSet presAssocID="{B6F03C52-C707-4BE0-BDFF-28792DA2ED1C}" presName="dstNode" presStyleLbl="node1" presStyleIdx="0" presStyleCnt="3"/>
      <dgm:spPr/>
    </dgm:pt>
    <dgm:pt modelId="{2912F376-A36D-4567-8887-2A14A8ED7DB5}" type="pres">
      <dgm:prSet presAssocID="{2AECC006-9950-4DAF-AA05-F50EE4E6C9D6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DF04C5-B2BB-4ABD-8B30-E68672CE90C4}" type="pres">
      <dgm:prSet presAssocID="{2AECC006-9950-4DAF-AA05-F50EE4E6C9D6}" presName="accent_1" presStyleCnt="0"/>
      <dgm:spPr/>
    </dgm:pt>
    <dgm:pt modelId="{E3BD345B-3D9E-4C33-92B4-D234CE708B1D}" type="pres">
      <dgm:prSet presAssocID="{2AECC006-9950-4DAF-AA05-F50EE4E6C9D6}" presName="accentRepeatNode" presStyleLbl="solidFgAcc1" presStyleIdx="0" presStyleCnt="3"/>
      <dgm:spPr>
        <a:gradFill flip="none" rotWithShape="0">
          <a:gsLst>
            <a:gs pos="0">
              <a:schemeClr val="accent6">
                <a:lumMod val="75000"/>
                <a:shade val="30000"/>
                <a:satMod val="115000"/>
              </a:schemeClr>
            </a:gs>
            <a:gs pos="50000">
              <a:schemeClr val="accent6">
                <a:lumMod val="75000"/>
                <a:shade val="67500"/>
                <a:satMod val="115000"/>
              </a:schemeClr>
            </a:gs>
            <a:gs pos="100000">
              <a:schemeClr val="accent6">
                <a:lumMod val="75000"/>
                <a:shade val="100000"/>
                <a:satMod val="115000"/>
              </a:schemeClr>
            </a:gs>
          </a:gsLst>
          <a:lin ang="2700000" scaled="1"/>
          <a:tileRect/>
        </a:gra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endParaRPr lang="zh-CN" altLang="en-US"/>
        </a:p>
      </dgm:t>
    </dgm:pt>
    <dgm:pt modelId="{AEC35846-CCB4-483E-992F-A10B7854DA0D}" type="pres">
      <dgm:prSet presAssocID="{4BE96416-3334-439B-835F-165D1C26021A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4884258-F2FB-4C28-AD54-F84AAA35460E}" type="pres">
      <dgm:prSet presAssocID="{4BE96416-3334-439B-835F-165D1C26021A}" presName="accent_2" presStyleCnt="0"/>
      <dgm:spPr/>
    </dgm:pt>
    <dgm:pt modelId="{09595B5F-082A-41A4-8E3D-81B292A2B172}" type="pres">
      <dgm:prSet presAssocID="{4BE96416-3334-439B-835F-165D1C26021A}" presName="accentRepeatNode" presStyleLbl="solidFgAcc1" presStyleIdx="1" presStyleCnt="3"/>
      <dgm:spPr/>
    </dgm:pt>
    <dgm:pt modelId="{975FF5D9-522E-4163-AC69-06C2034DDFA0}" type="pres">
      <dgm:prSet presAssocID="{9BD155FC-CAF2-4671-896E-37B86BFD1506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DD59800-D289-4BA1-A7EA-A04619041C27}" type="pres">
      <dgm:prSet presAssocID="{9BD155FC-CAF2-4671-896E-37B86BFD1506}" presName="accent_3" presStyleCnt="0"/>
      <dgm:spPr/>
    </dgm:pt>
    <dgm:pt modelId="{2AF4FE95-F895-4AD4-9D61-8FCE982DCB0A}" type="pres">
      <dgm:prSet presAssocID="{9BD155FC-CAF2-4671-896E-37B86BFD1506}" presName="accentRepeatNode" presStyleLbl="solidFgAcc1" presStyleIdx="2" presStyleCnt="3"/>
      <dgm:spPr/>
    </dgm:pt>
  </dgm:ptLst>
  <dgm:cxnLst>
    <dgm:cxn modelId="{04DCD000-AD7D-49E4-9409-AC6558411B26}" type="presOf" srcId="{4BE96416-3334-439B-835F-165D1C26021A}" destId="{AEC35846-CCB4-483E-992F-A10B7854DA0D}" srcOrd="0" destOrd="0" presId="urn:microsoft.com/office/officeart/2008/layout/VerticalCurvedList"/>
    <dgm:cxn modelId="{5F4D5B7D-C381-4244-A3C4-80BDA0C370AD}" type="presOf" srcId="{2AECC006-9950-4DAF-AA05-F50EE4E6C9D6}" destId="{2912F376-A36D-4567-8887-2A14A8ED7DB5}" srcOrd="0" destOrd="0" presId="urn:microsoft.com/office/officeart/2008/layout/VerticalCurvedList"/>
    <dgm:cxn modelId="{838A3312-B027-4733-A4AC-3CC96BA71470}" type="presOf" srcId="{0A70F14B-E1E5-4272-BC44-003F31436031}" destId="{9604E8C7-4164-4889-9405-51D19B6903FE}" srcOrd="0" destOrd="0" presId="urn:microsoft.com/office/officeart/2008/layout/VerticalCurvedList"/>
    <dgm:cxn modelId="{8C696E29-67CD-4A2F-B589-B5F86BCECE15}" srcId="{B6F03C52-C707-4BE0-BDFF-28792DA2ED1C}" destId="{2AECC006-9950-4DAF-AA05-F50EE4E6C9D6}" srcOrd="0" destOrd="0" parTransId="{CADFE4B1-1102-49EB-A6E5-CCE019B2A83E}" sibTransId="{0A70F14B-E1E5-4272-BC44-003F31436031}"/>
    <dgm:cxn modelId="{45F53B99-8785-4251-A612-23DA0C3A6D88}" type="presOf" srcId="{9BD155FC-CAF2-4671-896E-37B86BFD1506}" destId="{975FF5D9-522E-4163-AC69-06C2034DDFA0}" srcOrd="0" destOrd="0" presId="urn:microsoft.com/office/officeart/2008/layout/VerticalCurvedList"/>
    <dgm:cxn modelId="{70825495-E73E-44D9-A9EE-267736F970C9}" srcId="{B6F03C52-C707-4BE0-BDFF-28792DA2ED1C}" destId="{9BD155FC-CAF2-4671-896E-37B86BFD1506}" srcOrd="2" destOrd="0" parTransId="{165D9FFC-2B81-4F54-82BD-EEA03AD175AC}" sibTransId="{288443FD-1586-470B-9FC2-7E2970582C7B}"/>
    <dgm:cxn modelId="{08562A8D-F58D-4E77-BAAF-0041E74BD624}" srcId="{B6F03C52-C707-4BE0-BDFF-28792DA2ED1C}" destId="{4BE96416-3334-439B-835F-165D1C26021A}" srcOrd="1" destOrd="0" parTransId="{8AD0B7D6-5449-4D1B-AD2B-E5C82FD43FEF}" sibTransId="{FF7B5343-56C2-4E06-B17C-33A680FA8BFF}"/>
    <dgm:cxn modelId="{04458466-3BD6-405C-9D13-8F96602B28C2}" type="presOf" srcId="{B6F03C52-C707-4BE0-BDFF-28792DA2ED1C}" destId="{608A66B7-F2B9-4664-A85D-6D1633F75417}" srcOrd="0" destOrd="0" presId="urn:microsoft.com/office/officeart/2008/layout/VerticalCurvedList"/>
    <dgm:cxn modelId="{95029A16-703B-4003-8DA9-B5EFCAC3B498}" type="presParOf" srcId="{608A66B7-F2B9-4664-A85D-6D1633F75417}" destId="{EDA69053-F4FF-4DE1-9F9A-135D5ACDFBCB}" srcOrd="0" destOrd="0" presId="urn:microsoft.com/office/officeart/2008/layout/VerticalCurvedList"/>
    <dgm:cxn modelId="{48EBFCD9-CE56-48EC-81FC-8C9E9183ADD4}" type="presParOf" srcId="{EDA69053-F4FF-4DE1-9F9A-135D5ACDFBCB}" destId="{1CDA77D5-8DAB-40F8-BB5C-FB140E792BE7}" srcOrd="0" destOrd="0" presId="urn:microsoft.com/office/officeart/2008/layout/VerticalCurvedList"/>
    <dgm:cxn modelId="{7BFD87D7-C5CE-4186-9A53-0330CC9CA64C}" type="presParOf" srcId="{1CDA77D5-8DAB-40F8-BB5C-FB140E792BE7}" destId="{E2525ABE-E76F-4409-B391-6D438E1A6B41}" srcOrd="0" destOrd="0" presId="urn:microsoft.com/office/officeart/2008/layout/VerticalCurvedList"/>
    <dgm:cxn modelId="{49097187-D4A1-47C6-8D59-7065C0620DD5}" type="presParOf" srcId="{1CDA77D5-8DAB-40F8-BB5C-FB140E792BE7}" destId="{9604E8C7-4164-4889-9405-51D19B6903FE}" srcOrd="1" destOrd="0" presId="urn:microsoft.com/office/officeart/2008/layout/VerticalCurvedList"/>
    <dgm:cxn modelId="{0B017308-E6C2-41D8-8CD2-426AF6D48BDC}" type="presParOf" srcId="{1CDA77D5-8DAB-40F8-BB5C-FB140E792BE7}" destId="{3DF7F996-BC45-456F-BE11-9BA8CEEB805A}" srcOrd="2" destOrd="0" presId="urn:microsoft.com/office/officeart/2008/layout/VerticalCurvedList"/>
    <dgm:cxn modelId="{54B4A3CB-473C-478E-BEDC-F6C1B754365E}" type="presParOf" srcId="{1CDA77D5-8DAB-40F8-BB5C-FB140E792BE7}" destId="{37A7347C-D5C8-4D9F-8CC4-75EE98D9F866}" srcOrd="3" destOrd="0" presId="urn:microsoft.com/office/officeart/2008/layout/VerticalCurvedList"/>
    <dgm:cxn modelId="{E007B0A9-17AA-4096-80F7-740542212C7B}" type="presParOf" srcId="{EDA69053-F4FF-4DE1-9F9A-135D5ACDFBCB}" destId="{2912F376-A36D-4567-8887-2A14A8ED7DB5}" srcOrd="1" destOrd="0" presId="urn:microsoft.com/office/officeart/2008/layout/VerticalCurvedList"/>
    <dgm:cxn modelId="{CF5D4EDF-0324-4081-B3C7-C8F8FCB976A8}" type="presParOf" srcId="{EDA69053-F4FF-4DE1-9F9A-135D5ACDFBCB}" destId="{2FDF04C5-B2BB-4ABD-8B30-E68672CE90C4}" srcOrd="2" destOrd="0" presId="urn:microsoft.com/office/officeart/2008/layout/VerticalCurvedList"/>
    <dgm:cxn modelId="{797C3C51-8D6D-4429-9C4F-93E10F671767}" type="presParOf" srcId="{2FDF04C5-B2BB-4ABD-8B30-E68672CE90C4}" destId="{E3BD345B-3D9E-4C33-92B4-D234CE708B1D}" srcOrd="0" destOrd="0" presId="urn:microsoft.com/office/officeart/2008/layout/VerticalCurvedList"/>
    <dgm:cxn modelId="{C58255CF-C362-4474-80F1-46C755B814BD}" type="presParOf" srcId="{EDA69053-F4FF-4DE1-9F9A-135D5ACDFBCB}" destId="{AEC35846-CCB4-483E-992F-A10B7854DA0D}" srcOrd="3" destOrd="0" presId="urn:microsoft.com/office/officeart/2008/layout/VerticalCurvedList"/>
    <dgm:cxn modelId="{362D6177-92BA-407A-B741-A180EE5903BC}" type="presParOf" srcId="{EDA69053-F4FF-4DE1-9F9A-135D5ACDFBCB}" destId="{14884258-F2FB-4C28-AD54-F84AAA35460E}" srcOrd="4" destOrd="0" presId="urn:microsoft.com/office/officeart/2008/layout/VerticalCurvedList"/>
    <dgm:cxn modelId="{BF9016F6-7B8A-4579-BA5B-0C284D091F68}" type="presParOf" srcId="{14884258-F2FB-4C28-AD54-F84AAA35460E}" destId="{09595B5F-082A-41A4-8E3D-81B292A2B172}" srcOrd="0" destOrd="0" presId="urn:microsoft.com/office/officeart/2008/layout/VerticalCurvedList"/>
    <dgm:cxn modelId="{36165B04-A1AB-4492-9298-3B4CED1F7396}" type="presParOf" srcId="{EDA69053-F4FF-4DE1-9F9A-135D5ACDFBCB}" destId="{975FF5D9-522E-4163-AC69-06C2034DDFA0}" srcOrd="5" destOrd="0" presId="urn:microsoft.com/office/officeart/2008/layout/VerticalCurvedList"/>
    <dgm:cxn modelId="{89151633-6549-4908-AEC8-4AAF0F6FF30A}" type="presParOf" srcId="{EDA69053-F4FF-4DE1-9F9A-135D5ACDFBCB}" destId="{0DD59800-D289-4BA1-A7EA-A04619041C27}" srcOrd="6" destOrd="0" presId="urn:microsoft.com/office/officeart/2008/layout/VerticalCurvedList"/>
    <dgm:cxn modelId="{3B76AD75-7E00-40E6-9741-78510F05E71C}" type="presParOf" srcId="{0DD59800-D289-4BA1-A7EA-A04619041C27}" destId="{2AF4FE95-F895-4AD4-9D61-8FCE982DCB0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99DDB87-F41B-4EED-A526-A11ACF652F5D}" type="doc">
      <dgm:prSet loTypeId="urn:microsoft.com/office/officeart/2005/8/layout/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A53D0D9-197F-4396-80FA-529B34174624}">
      <dgm:prSet phldrT="[文本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altLang="zh-CN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7.1</a:t>
          </a:r>
          <a:r>
            <a:rPr lang="en-US" altLang="zh-CN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智慧旅游概述</a:t>
          </a:r>
          <a:endParaRPr lang="zh-CN" altLang="en-US" sz="1600" b="1" dirty="0">
            <a:solidFill>
              <a:schemeClr val="bg1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4218E8C2-5F94-4B9C-9DC3-46BF847030FE}" type="parTrans" cxnId="{EC0540B1-40D6-41CD-80C1-AA1857A161EA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DE334531-DDF8-47E2-A047-2CCF079EA11D}" type="sibTrans" cxnId="{EC0540B1-40D6-41CD-80C1-AA1857A161EA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C029F7C2-43AC-4FEB-B65D-B6920B72EB28}">
      <dgm:prSet phldrT="[文本]"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7.5</a:t>
          </a:r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</a:t>
          </a:r>
          <a:r>
            <a:rPr lang="zh-CN" altLang="en-US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物联网与旅游信息化发展趋势 </a:t>
          </a:r>
          <a:endParaRPr lang="zh-CN" altLang="en-US" sz="1600" b="1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E07A02CB-AB00-4DC7-B718-722B9075510A}" type="parTrans" cxnId="{79C18C7D-C939-4538-B9B6-2BBEE912A512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DBE7F197-56C4-4052-86A6-C767812D22FA}" type="sibTrans" cxnId="{79C18C7D-C939-4538-B9B6-2BBEE912A512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16B67D7D-0B45-45A2-B77E-B784A7AA8B2F}">
      <dgm:prSet phldrT="[文本]"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7.2</a:t>
          </a:r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智慧旅游架构</a:t>
          </a:r>
          <a:endParaRPr lang="zh-CN" altLang="en-US" sz="1600" b="1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5689E75A-3C12-473E-AF3C-92528CA1DED7}" type="parTrans" cxnId="{A0B1FA64-B084-4183-87AB-26B05A2CB327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2F40297C-BAB8-4FB8-B46A-13B559738F86}" type="sibTrans" cxnId="{A0B1FA64-B084-4183-87AB-26B05A2CB327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EAD253D8-8E17-410B-81FB-8B012B881A22}">
      <dgm:prSet phldrT="[文本]"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7.4</a:t>
          </a:r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物联网在智慧旅游的应用</a:t>
          </a:r>
          <a:endParaRPr lang="zh-CN" altLang="en-US" sz="1600" b="1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CE9B9B2E-0FBF-4796-BA13-E2EBBA10CE03}" type="parTrans" cxnId="{C57DC253-A1EA-4F60-B181-63960F52B0AA}">
      <dgm:prSet/>
      <dgm:spPr/>
      <dgm:t>
        <a:bodyPr/>
        <a:lstStyle/>
        <a:p>
          <a:endParaRPr lang="zh-CN" altLang="en-US"/>
        </a:p>
      </dgm:t>
    </dgm:pt>
    <dgm:pt modelId="{3F8979EA-D725-43BB-96B6-60B48935B122}" type="sibTrans" cxnId="{C57DC253-A1EA-4F60-B181-63960F52B0AA}">
      <dgm:prSet/>
      <dgm:spPr/>
      <dgm:t>
        <a:bodyPr/>
        <a:lstStyle/>
        <a:p>
          <a:endParaRPr lang="zh-CN" altLang="en-US"/>
        </a:p>
      </dgm:t>
    </dgm:pt>
    <dgm:pt modelId="{AA14D40B-6303-46FF-9FD3-4AA35C89BCB6}" type="pres">
      <dgm:prSet presAssocID="{199DDB87-F41B-4EED-A526-A11ACF652F5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C6E4DB4-A12C-4998-BFD7-E065E9FED195}" type="pres">
      <dgm:prSet presAssocID="{1A53D0D9-197F-4396-80FA-529B34174624}" presName="parentLin" presStyleCnt="0"/>
      <dgm:spPr/>
      <dgm:t>
        <a:bodyPr/>
        <a:lstStyle/>
        <a:p>
          <a:endParaRPr lang="zh-CN" altLang="en-US"/>
        </a:p>
      </dgm:t>
    </dgm:pt>
    <dgm:pt modelId="{DA8F8B37-246C-49A1-BFCA-E3D3EE8ACD6A}" type="pres">
      <dgm:prSet presAssocID="{1A53D0D9-197F-4396-80FA-529B34174624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A3088637-D142-4080-BFD5-9EAA5173CC8A}" type="pres">
      <dgm:prSet presAssocID="{1A53D0D9-197F-4396-80FA-529B34174624}" presName="parentText" presStyleLbl="node1" presStyleIdx="0" presStyleCnt="4" custScaleX="148062" custLinFactNeighborX="-4761" custLinFactNeighborY="1157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1FA5F2E-A86D-4F54-93BE-5EE8568B1374}" type="pres">
      <dgm:prSet presAssocID="{1A53D0D9-197F-4396-80FA-529B34174624}" presName="negativeSpace" presStyleCnt="0"/>
      <dgm:spPr/>
      <dgm:t>
        <a:bodyPr/>
        <a:lstStyle/>
        <a:p>
          <a:endParaRPr lang="zh-CN" altLang="en-US"/>
        </a:p>
      </dgm:t>
    </dgm:pt>
    <dgm:pt modelId="{448FAD6D-FCAE-4274-998C-8BB4A1202D12}" type="pres">
      <dgm:prSet presAssocID="{1A53D0D9-197F-4396-80FA-529B34174624}" presName="childText" presStyleLbl="conFgAcc1" presStyleIdx="0" presStyleCnt="4" custScaleX="100000" custScaleY="10049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8A31A6-60C9-4C38-9CD4-AE22F50E15F9}" type="pres">
      <dgm:prSet presAssocID="{DE334531-DDF8-47E2-A047-2CCF079EA11D}" presName="spaceBetweenRectangles" presStyleCnt="0"/>
      <dgm:spPr/>
      <dgm:t>
        <a:bodyPr/>
        <a:lstStyle/>
        <a:p>
          <a:endParaRPr lang="zh-CN" altLang="en-US"/>
        </a:p>
      </dgm:t>
    </dgm:pt>
    <dgm:pt modelId="{E37CAE58-4EF4-4F9C-8194-0D96F8A6CC21}" type="pres">
      <dgm:prSet presAssocID="{16B67D7D-0B45-45A2-B77E-B784A7AA8B2F}" presName="parentLin" presStyleCnt="0"/>
      <dgm:spPr/>
      <dgm:t>
        <a:bodyPr/>
        <a:lstStyle/>
        <a:p>
          <a:endParaRPr lang="zh-CN" altLang="en-US"/>
        </a:p>
      </dgm:t>
    </dgm:pt>
    <dgm:pt modelId="{0E62CF29-F44F-4894-B925-A6D3952247D6}" type="pres">
      <dgm:prSet presAssocID="{16B67D7D-0B45-45A2-B77E-B784A7AA8B2F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63EE1B39-3E42-49BE-B9EB-B9485027AAAB}" type="pres">
      <dgm:prSet presAssocID="{16B67D7D-0B45-45A2-B77E-B784A7AA8B2F}" presName="parentText" presStyleLbl="node1" presStyleIdx="1" presStyleCnt="4" custScaleX="148062" custLinFactNeighborX="-4762" custLinFactNeighborY="985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851F6B7-F059-43FC-B64E-3BF8CC6BDEE8}" type="pres">
      <dgm:prSet presAssocID="{16B67D7D-0B45-45A2-B77E-B784A7AA8B2F}" presName="negativeSpace" presStyleCnt="0"/>
      <dgm:spPr/>
      <dgm:t>
        <a:bodyPr/>
        <a:lstStyle/>
        <a:p>
          <a:endParaRPr lang="zh-CN" altLang="en-US"/>
        </a:p>
      </dgm:t>
    </dgm:pt>
    <dgm:pt modelId="{CB28FD5A-2B1F-4137-A07A-83BC70E09785}" type="pres">
      <dgm:prSet presAssocID="{16B67D7D-0B45-45A2-B77E-B784A7AA8B2F}" presName="childText" presStyleLbl="conFgAcc1" presStyleIdx="1" presStyleCnt="4" custScaleX="1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89AC63-BBC8-44C4-B480-CFB11178565F}" type="pres">
      <dgm:prSet presAssocID="{2F40297C-BAB8-4FB8-B46A-13B559738F86}" presName="spaceBetweenRectangles" presStyleCnt="0"/>
      <dgm:spPr/>
      <dgm:t>
        <a:bodyPr/>
        <a:lstStyle/>
        <a:p>
          <a:endParaRPr lang="zh-CN" altLang="en-US"/>
        </a:p>
      </dgm:t>
    </dgm:pt>
    <dgm:pt modelId="{206A571A-D51C-41C0-B379-2EC7212EAEA2}" type="pres">
      <dgm:prSet presAssocID="{EAD253D8-8E17-410B-81FB-8B012B881A22}" presName="parentLin" presStyleCnt="0"/>
      <dgm:spPr/>
      <dgm:t>
        <a:bodyPr/>
        <a:lstStyle/>
        <a:p>
          <a:endParaRPr lang="zh-CN" altLang="en-US"/>
        </a:p>
      </dgm:t>
    </dgm:pt>
    <dgm:pt modelId="{5FF4EE54-2ECE-4F64-A2FF-0F4FFF2D9D43}" type="pres">
      <dgm:prSet presAssocID="{EAD253D8-8E17-410B-81FB-8B012B881A22}" presName="parentLeftMargin" presStyleLbl="node1" presStyleIdx="1" presStyleCnt="4" custScaleX="131293" custLinFactNeighborX="-4761" custLinFactNeighborY="17530"/>
      <dgm:spPr/>
      <dgm:t>
        <a:bodyPr/>
        <a:lstStyle/>
        <a:p>
          <a:endParaRPr lang="zh-CN" altLang="en-US"/>
        </a:p>
      </dgm:t>
    </dgm:pt>
    <dgm:pt modelId="{0637E33A-6D24-4D23-B8C6-55262F388029}" type="pres">
      <dgm:prSet presAssocID="{EAD253D8-8E17-410B-81FB-8B012B881A22}" presName="parentText" presStyleLbl="node1" presStyleIdx="2" presStyleCnt="4" custScaleX="149271" custLinFactNeighborX="-4618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5A9CC2C-4672-45F3-A86E-B3EB1695A30F}" type="pres">
      <dgm:prSet presAssocID="{EAD253D8-8E17-410B-81FB-8B012B881A22}" presName="negativeSpace" presStyleCnt="0"/>
      <dgm:spPr/>
      <dgm:t>
        <a:bodyPr/>
        <a:lstStyle/>
        <a:p>
          <a:endParaRPr lang="zh-CN" altLang="en-US"/>
        </a:p>
      </dgm:t>
    </dgm:pt>
    <dgm:pt modelId="{0B90F9F1-8876-4F43-BBC7-3F4424077CC2}" type="pres">
      <dgm:prSet presAssocID="{EAD253D8-8E17-410B-81FB-8B012B881A22}" presName="childText" presStyleLbl="conFgAcc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CDA26D5-9ABD-4F69-AF34-326523FF9A7D}" type="pres">
      <dgm:prSet presAssocID="{3F8979EA-D725-43BB-96B6-60B48935B122}" presName="spaceBetweenRectangles" presStyleCnt="0"/>
      <dgm:spPr/>
      <dgm:t>
        <a:bodyPr/>
        <a:lstStyle/>
        <a:p>
          <a:endParaRPr lang="zh-CN" altLang="en-US"/>
        </a:p>
      </dgm:t>
    </dgm:pt>
    <dgm:pt modelId="{F7FA9D28-EFDE-48CD-8AA7-E5FFA3DF5458}" type="pres">
      <dgm:prSet presAssocID="{C029F7C2-43AC-4FEB-B65D-B6920B72EB28}" presName="parentLin" presStyleCnt="0"/>
      <dgm:spPr/>
      <dgm:t>
        <a:bodyPr/>
        <a:lstStyle/>
        <a:p>
          <a:endParaRPr lang="zh-CN" altLang="en-US"/>
        </a:p>
      </dgm:t>
    </dgm:pt>
    <dgm:pt modelId="{38D73DA5-049C-499D-9CBA-FFFC1D980ED1}" type="pres">
      <dgm:prSet presAssocID="{C029F7C2-43AC-4FEB-B65D-B6920B72EB28}" presName="parentLeftMargin" presStyleLbl="node1" presStyleIdx="2" presStyleCnt="4"/>
      <dgm:spPr/>
      <dgm:t>
        <a:bodyPr/>
        <a:lstStyle/>
        <a:p>
          <a:endParaRPr lang="zh-CN" altLang="en-US"/>
        </a:p>
      </dgm:t>
    </dgm:pt>
    <dgm:pt modelId="{12BCFE33-5EFB-42FC-81A2-E7A8E9989836}" type="pres">
      <dgm:prSet presAssocID="{C029F7C2-43AC-4FEB-B65D-B6920B72EB28}" presName="parentText" presStyleLbl="node1" presStyleIdx="3" presStyleCnt="4" custScaleX="148062" custScaleY="89622" custLinFactNeighborX="-4761" custLinFactNeighborY="1624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8FD123-758F-4625-A5B7-662275D37CAD}" type="pres">
      <dgm:prSet presAssocID="{C029F7C2-43AC-4FEB-B65D-B6920B72EB28}" presName="negativeSpace" presStyleCnt="0"/>
      <dgm:spPr/>
      <dgm:t>
        <a:bodyPr/>
        <a:lstStyle/>
        <a:p>
          <a:endParaRPr lang="zh-CN" altLang="en-US"/>
        </a:p>
      </dgm:t>
    </dgm:pt>
    <dgm:pt modelId="{591D8A4E-0911-4CDE-8123-5E712F4F06F7}" type="pres">
      <dgm:prSet presAssocID="{C029F7C2-43AC-4FEB-B65D-B6920B72EB28}" presName="childText" presStyleLbl="conFgAcc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3320937-E538-4244-94CC-33682287A1BA}" type="presOf" srcId="{1A53D0D9-197F-4396-80FA-529B34174624}" destId="{DA8F8B37-246C-49A1-BFCA-E3D3EE8ACD6A}" srcOrd="0" destOrd="0" presId="urn:microsoft.com/office/officeart/2005/8/layout/list1"/>
    <dgm:cxn modelId="{43392F40-D99B-4C55-95CD-A83B2AA10EF7}" type="presOf" srcId="{199DDB87-F41B-4EED-A526-A11ACF652F5D}" destId="{AA14D40B-6303-46FF-9FD3-4AA35C89BCB6}" srcOrd="0" destOrd="0" presId="urn:microsoft.com/office/officeart/2005/8/layout/list1"/>
    <dgm:cxn modelId="{7DD39D88-50B9-414E-92F5-2BDE25BA4A0C}" type="presOf" srcId="{1A53D0D9-197F-4396-80FA-529B34174624}" destId="{A3088637-D142-4080-BFD5-9EAA5173CC8A}" srcOrd="1" destOrd="0" presId="urn:microsoft.com/office/officeart/2005/8/layout/list1"/>
    <dgm:cxn modelId="{A0B1FA64-B084-4183-87AB-26B05A2CB327}" srcId="{199DDB87-F41B-4EED-A526-A11ACF652F5D}" destId="{16B67D7D-0B45-45A2-B77E-B784A7AA8B2F}" srcOrd="1" destOrd="0" parTransId="{5689E75A-3C12-473E-AF3C-92528CA1DED7}" sibTransId="{2F40297C-BAB8-4FB8-B46A-13B559738F86}"/>
    <dgm:cxn modelId="{AD22F756-9596-417C-A8B2-9825207C2D56}" type="presOf" srcId="{EAD253D8-8E17-410B-81FB-8B012B881A22}" destId="{5FF4EE54-2ECE-4F64-A2FF-0F4FFF2D9D43}" srcOrd="0" destOrd="0" presId="urn:microsoft.com/office/officeart/2005/8/layout/list1"/>
    <dgm:cxn modelId="{EC0540B1-40D6-41CD-80C1-AA1857A161EA}" srcId="{199DDB87-F41B-4EED-A526-A11ACF652F5D}" destId="{1A53D0D9-197F-4396-80FA-529B34174624}" srcOrd="0" destOrd="0" parTransId="{4218E8C2-5F94-4B9C-9DC3-46BF847030FE}" sibTransId="{DE334531-DDF8-47E2-A047-2CCF079EA11D}"/>
    <dgm:cxn modelId="{1E74F3A6-96E5-41B8-90E0-4193FDB50E32}" type="presOf" srcId="{16B67D7D-0B45-45A2-B77E-B784A7AA8B2F}" destId="{63EE1B39-3E42-49BE-B9EB-B9485027AAAB}" srcOrd="1" destOrd="0" presId="urn:microsoft.com/office/officeart/2005/8/layout/list1"/>
    <dgm:cxn modelId="{D31B2CC5-CC6B-46C2-B872-75B319BD3074}" type="presOf" srcId="{C029F7C2-43AC-4FEB-B65D-B6920B72EB28}" destId="{12BCFE33-5EFB-42FC-81A2-E7A8E9989836}" srcOrd="1" destOrd="0" presId="urn:microsoft.com/office/officeart/2005/8/layout/list1"/>
    <dgm:cxn modelId="{79C18C7D-C939-4538-B9B6-2BBEE912A512}" srcId="{199DDB87-F41B-4EED-A526-A11ACF652F5D}" destId="{C029F7C2-43AC-4FEB-B65D-B6920B72EB28}" srcOrd="3" destOrd="0" parTransId="{E07A02CB-AB00-4DC7-B718-722B9075510A}" sibTransId="{DBE7F197-56C4-4052-86A6-C767812D22FA}"/>
    <dgm:cxn modelId="{C57DC253-A1EA-4F60-B181-63960F52B0AA}" srcId="{199DDB87-F41B-4EED-A526-A11ACF652F5D}" destId="{EAD253D8-8E17-410B-81FB-8B012B881A22}" srcOrd="2" destOrd="0" parTransId="{CE9B9B2E-0FBF-4796-BA13-E2EBBA10CE03}" sibTransId="{3F8979EA-D725-43BB-96B6-60B48935B122}"/>
    <dgm:cxn modelId="{EFFC3C20-21E8-4B8B-BBCC-16F4F27AF1FE}" type="presOf" srcId="{16B67D7D-0B45-45A2-B77E-B784A7AA8B2F}" destId="{0E62CF29-F44F-4894-B925-A6D3952247D6}" srcOrd="0" destOrd="0" presId="urn:microsoft.com/office/officeart/2005/8/layout/list1"/>
    <dgm:cxn modelId="{08F4E38D-8C0B-4616-B1D1-5DB5CCE3BFEF}" type="presOf" srcId="{C029F7C2-43AC-4FEB-B65D-B6920B72EB28}" destId="{38D73DA5-049C-499D-9CBA-FFFC1D980ED1}" srcOrd="0" destOrd="0" presId="urn:microsoft.com/office/officeart/2005/8/layout/list1"/>
    <dgm:cxn modelId="{630D35F2-CB96-4BEC-BF4E-A7EF582AAEAB}" type="presOf" srcId="{EAD253D8-8E17-410B-81FB-8B012B881A22}" destId="{0637E33A-6D24-4D23-B8C6-55262F388029}" srcOrd="1" destOrd="0" presId="urn:microsoft.com/office/officeart/2005/8/layout/list1"/>
    <dgm:cxn modelId="{DFA9466B-874C-4DFE-A30F-C6F69DE14E2B}" type="presParOf" srcId="{AA14D40B-6303-46FF-9FD3-4AA35C89BCB6}" destId="{8C6E4DB4-A12C-4998-BFD7-E065E9FED195}" srcOrd="0" destOrd="0" presId="urn:microsoft.com/office/officeart/2005/8/layout/list1"/>
    <dgm:cxn modelId="{31A3F9F5-03CC-4F54-8699-14A0A715E19D}" type="presParOf" srcId="{8C6E4DB4-A12C-4998-BFD7-E065E9FED195}" destId="{DA8F8B37-246C-49A1-BFCA-E3D3EE8ACD6A}" srcOrd="0" destOrd="0" presId="urn:microsoft.com/office/officeart/2005/8/layout/list1"/>
    <dgm:cxn modelId="{D39E00E9-BF6A-4797-AC46-764DAFD27C6B}" type="presParOf" srcId="{8C6E4DB4-A12C-4998-BFD7-E065E9FED195}" destId="{A3088637-D142-4080-BFD5-9EAA5173CC8A}" srcOrd="1" destOrd="0" presId="urn:microsoft.com/office/officeart/2005/8/layout/list1"/>
    <dgm:cxn modelId="{F91A3BC6-172B-42DF-B481-3DDB144BA180}" type="presParOf" srcId="{AA14D40B-6303-46FF-9FD3-4AA35C89BCB6}" destId="{71FA5F2E-A86D-4F54-93BE-5EE8568B1374}" srcOrd="1" destOrd="0" presId="urn:microsoft.com/office/officeart/2005/8/layout/list1"/>
    <dgm:cxn modelId="{2EAB8992-92B4-4741-9455-CD95B1BF023B}" type="presParOf" srcId="{AA14D40B-6303-46FF-9FD3-4AA35C89BCB6}" destId="{448FAD6D-FCAE-4274-998C-8BB4A1202D12}" srcOrd="2" destOrd="0" presId="urn:microsoft.com/office/officeart/2005/8/layout/list1"/>
    <dgm:cxn modelId="{89E7CDF0-DC27-4EB4-9B62-33731D14CC9F}" type="presParOf" srcId="{AA14D40B-6303-46FF-9FD3-4AA35C89BCB6}" destId="{E08A31A6-60C9-4C38-9CD4-AE22F50E15F9}" srcOrd="3" destOrd="0" presId="urn:microsoft.com/office/officeart/2005/8/layout/list1"/>
    <dgm:cxn modelId="{F54B8AAD-0E32-472B-9549-9CA52E94FB53}" type="presParOf" srcId="{AA14D40B-6303-46FF-9FD3-4AA35C89BCB6}" destId="{E37CAE58-4EF4-4F9C-8194-0D96F8A6CC21}" srcOrd="4" destOrd="0" presId="urn:microsoft.com/office/officeart/2005/8/layout/list1"/>
    <dgm:cxn modelId="{FEBD33DE-98AB-4755-8B69-E793614B8FF3}" type="presParOf" srcId="{E37CAE58-4EF4-4F9C-8194-0D96F8A6CC21}" destId="{0E62CF29-F44F-4894-B925-A6D3952247D6}" srcOrd="0" destOrd="0" presId="urn:microsoft.com/office/officeart/2005/8/layout/list1"/>
    <dgm:cxn modelId="{09B30BA6-1C69-4043-A916-CBCA33FE3C2E}" type="presParOf" srcId="{E37CAE58-4EF4-4F9C-8194-0D96F8A6CC21}" destId="{63EE1B39-3E42-49BE-B9EB-B9485027AAAB}" srcOrd="1" destOrd="0" presId="urn:microsoft.com/office/officeart/2005/8/layout/list1"/>
    <dgm:cxn modelId="{8BF65D12-AE77-4FCD-93D2-2FD36F5ECADC}" type="presParOf" srcId="{AA14D40B-6303-46FF-9FD3-4AA35C89BCB6}" destId="{8851F6B7-F059-43FC-B64E-3BF8CC6BDEE8}" srcOrd="5" destOrd="0" presId="urn:microsoft.com/office/officeart/2005/8/layout/list1"/>
    <dgm:cxn modelId="{527F1D20-87BA-4DF2-8EC7-32FC9A017009}" type="presParOf" srcId="{AA14D40B-6303-46FF-9FD3-4AA35C89BCB6}" destId="{CB28FD5A-2B1F-4137-A07A-83BC70E09785}" srcOrd="6" destOrd="0" presId="urn:microsoft.com/office/officeart/2005/8/layout/list1"/>
    <dgm:cxn modelId="{A311C4CB-370C-4778-A9CB-F6859ABC2A8B}" type="presParOf" srcId="{AA14D40B-6303-46FF-9FD3-4AA35C89BCB6}" destId="{9389AC63-BBC8-44C4-B480-CFB11178565F}" srcOrd="7" destOrd="0" presId="urn:microsoft.com/office/officeart/2005/8/layout/list1"/>
    <dgm:cxn modelId="{7E3D71F6-F724-434F-BEE3-E4690B6F66D6}" type="presParOf" srcId="{AA14D40B-6303-46FF-9FD3-4AA35C89BCB6}" destId="{206A571A-D51C-41C0-B379-2EC7212EAEA2}" srcOrd="8" destOrd="0" presId="urn:microsoft.com/office/officeart/2005/8/layout/list1"/>
    <dgm:cxn modelId="{ED729007-B6B7-4662-B180-410D7619DDED}" type="presParOf" srcId="{206A571A-D51C-41C0-B379-2EC7212EAEA2}" destId="{5FF4EE54-2ECE-4F64-A2FF-0F4FFF2D9D43}" srcOrd="0" destOrd="0" presId="urn:microsoft.com/office/officeart/2005/8/layout/list1"/>
    <dgm:cxn modelId="{FBC7ECD9-4A6F-40C9-94B0-841A9BCCFCA3}" type="presParOf" srcId="{206A571A-D51C-41C0-B379-2EC7212EAEA2}" destId="{0637E33A-6D24-4D23-B8C6-55262F388029}" srcOrd="1" destOrd="0" presId="urn:microsoft.com/office/officeart/2005/8/layout/list1"/>
    <dgm:cxn modelId="{275C1668-9649-4400-B0A5-76EAF9A98FA9}" type="presParOf" srcId="{AA14D40B-6303-46FF-9FD3-4AA35C89BCB6}" destId="{E5A9CC2C-4672-45F3-A86E-B3EB1695A30F}" srcOrd="9" destOrd="0" presId="urn:microsoft.com/office/officeart/2005/8/layout/list1"/>
    <dgm:cxn modelId="{6AA1B228-2780-4A3B-B65A-1E1263BBCE4A}" type="presParOf" srcId="{AA14D40B-6303-46FF-9FD3-4AA35C89BCB6}" destId="{0B90F9F1-8876-4F43-BBC7-3F4424077CC2}" srcOrd="10" destOrd="0" presId="urn:microsoft.com/office/officeart/2005/8/layout/list1"/>
    <dgm:cxn modelId="{A5C2CE5C-8756-4CE7-BF40-0E56B975F635}" type="presParOf" srcId="{AA14D40B-6303-46FF-9FD3-4AA35C89BCB6}" destId="{BCDA26D5-9ABD-4F69-AF34-326523FF9A7D}" srcOrd="11" destOrd="0" presId="urn:microsoft.com/office/officeart/2005/8/layout/list1"/>
    <dgm:cxn modelId="{E78045A6-C646-4462-BBE4-E65FB1D5B489}" type="presParOf" srcId="{AA14D40B-6303-46FF-9FD3-4AA35C89BCB6}" destId="{F7FA9D28-EFDE-48CD-8AA7-E5FFA3DF5458}" srcOrd="12" destOrd="0" presId="urn:microsoft.com/office/officeart/2005/8/layout/list1"/>
    <dgm:cxn modelId="{216FF074-1E8B-4D5E-915E-4C4397F9EEA7}" type="presParOf" srcId="{F7FA9D28-EFDE-48CD-8AA7-E5FFA3DF5458}" destId="{38D73DA5-049C-499D-9CBA-FFFC1D980ED1}" srcOrd="0" destOrd="0" presId="urn:microsoft.com/office/officeart/2005/8/layout/list1"/>
    <dgm:cxn modelId="{5710A641-B6FB-4393-B5F5-F6F8C141396D}" type="presParOf" srcId="{F7FA9D28-EFDE-48CD-8AA7-E5FFA3DF5458}" destId="{12BCFE33-5EFB-42FC-81A2-E7A8E9989836}" srcOrd="1" destOrd="0" presId="urn:microsoft.com/office/officeart/2005/8/layout/list1"/>
    <dgm:cxn modelId="{65C878E0-76CB-42E2-BF4C-539B3540A0E0}" type="presParOf" srcId="{AA14D40B-6303-46FF-9FD3-4AA35C89BCB6}" destId="{0E8FD123-758F-4625-A5B7-662275D37CAD}" srcOrd="13" destOrd="0" presId="urn:microsoft.com/office/officeart/2005/8/layout/list1"/>
    <dgm:cxn modelId="{643A9CE8-5023-4F94-9EA0-597310FB17E0}" type="presParOf" srcId="{AA14D40B-6303-46FF-9FD3-4AA35C89BCB6}" destId="{591D8A4E-0911-4CDE-8123-5E712F4F06F7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6F03C52-C707-4BE0-BDFF-28792DA2ED1C}" type="doc">
      <dgm:prSet loTypeId="urn:microsoft.com/office/officeart/2008/layout/VerticalCurvedList" loCatId="list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zh-CN" altLang="en-US"/>
        </a:p>
      </dgm:t>
    </dgm:pt>
    <dgm:pt modelId="{2AECC006-9950-4DAF-AA05-F50EE4E6C9D6}">
      <dgm:prSet phldrT="[文本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200" b="1" dirty="0" smtClean="0"/>
            <a:t>7.1.1</a:t>
          </a:r>
          <a:r>
            <a:rPr lang="zh-CN" altLang="en-US" sz="1200" b="1" dirty="0" smtClean="0"/>
            <a:t>智慧旅游的产生背景</a:t>
          </a:r>
          <a:endParaRPr lang="zh-CN" altLang="en-US" sz="1200" b="1" dirty="0">
            <a:solidFill>
              <a:schemeClr val="tx1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CADFE4B1-1102-49EB-A6E5-CCE019B2A83E}" type="parTrans" cxnId="{8C696E29-67CD-4A2F-B589-B5F86BCECE15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0A70F14B-E1E5-4272-BC44-003F31436031}" type="sibTrans" cxnId="{8C696E29-67CD-4A2F-B589-B5F86BCECE15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9BD155FC-CAF2-4671-896E-37B86BFD1506}">
      <dgm:prSet phldrT="[文本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n-US" sz="1200" b="1" dirty="0" smtClean="0"/>
            <a:t>7.1.3</a:t>
          </a:r>
          <a:r>
            <a:rPr lang="zh-CN" altLang="en-US" sz="1200" b="1" dirty="0" smtClean="0"/>
            <a:t>智慧旅游的发展历程</a:t>
          </a:r>
          <a:endParaRPr lang="zh-CN" altLang="en-US" sz="1200" b="1" dirty="0"/>
        </a:p>
      </dgm:t>
    </dgm:pt>
    <dgm:pt modelId="{165D9FFC-2B81-4F54-82BD-EEA03AD175AC}" type="parTrans" cxnId="{70825495-E73E-44D9-A9EE-267736F970C9}">
      <dgm:prSet/>
      <dgm:spPr/>
      <dgm:t>
        <a:bodyPr/>
        <a:lstStyle/>
        <a:p>
          <a:endParaRPr lang="zh-CN" altLang="en-US" sz="1200"/>
        </a:p>
      </dgm:t>
    </dgm:pt>
    <dgm:pt modelId="{288443FD-1586-470B-9FC2-7E2970582C7B}" type="sibTrans" cxnId="{70825495-E73E-44D9-A9EE-267736F970C9}">
      <dgm:prSet/>
      <dgm:spPr/>
      <dgm:t>
        <a:bodyPr/>
        <a:lstStyle/>
        <a:p>
          <a:endParaRPr lang="zh-CN" altLang="en-US" sz="1200"/>
        </a:p>
      </dgm:t>
    </dgm:pt>
    <dgm:pt modelId="{4BE96416-3334-439B-835F-165D1C26021A}">
      <dgm:prSet phldrT="[文本]" custT="1"/>
      <dgm:spPr/>
      <dgm:t>
        <a:bodyPr/>
        <a:lstStyle/>
        <a:p>
          <a:r>
            <a:rPr lang="en-US" sz="1200" b="1" dirty="0" smtClean="0"/>
            <a:t>7.1.2</a:t>
          </a:r>
          <a:r>
            <a:rPr lang="zh-CN" altLang="en-US" sz="1200" b="1" dirty="0" smtClean="0"/>
            <a:t>智慧旅游的基本概念</a:t>
          </a:r>
          <a:endParaRPr lang="zh-CN" altLang="en-US" sz="1200" dirty="0">
            <a:latin typeface="微软雅黑" pitchFamily="34" charset="-122"/>
            <a:ea typeface="微软雅黑" pitchFamily="34" charset="-122"/>
          </a:endParaRPr>
        </a:p>
      </dgm:t>
    </dgm:pt>
    <dgm:pt modelId="{8AD0B7D6-5449-4D1B-AD2B-E5C82FD43FEF}" type="parTrans" cxnId="{08562A8D-F58D-4E77-BAAF-0041E74BD624}">
      <dgm:prSet/>
      <dgm:spPr/>
      <dgm:t>
        <a:bodyPr/>
        <a:lstStyle/>
        <a:p>
          <a:endParaRPr lang="zh-CN" altLang="en-US" sz="1200"/>
        </a:p>
      </dgm:t>
    </dgm:pt>
    <dgm:pt modelId="{FF7B5343-56C2-4E06-B17C-33A680FA8BFF}" type="sibTrans" cxnId="{08562A8D-F58D-4E77-BAAF-0041E74BD624}">
      <dgm:prSet/>
      <dgm:spPr/>
      <dgm:t>
        <a:bodyPr/>
        <a:lstStyle/>
        <a:p>
          <a:endParaRPr lang="zh-CN" altLang="en-US" sz="1200"/>
        </a:p>
      </dgm:t>
    </dgm:pt>
    <dgm:pt modelId="{608A66B7-F2B9-4664-A85D-6D1633F75417}" type="pres">
      <dgm:prSet presAssocID="{B6F03C52-C707-4BE0-BDFF-28792DA2ED1C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EDA69053-F4FF-4DE1-9F9A-135D5ACDFBCB}" type="pres">
      <dgm:prSet presAssocID="{B6F03C52-C707-4BE0-BDFF-28792DA2ED1C}" presName="Name1" presStyleCnt="0"/>
      <dgm:spPr/>
    </dgm:pt>
    <dgm:pt modelId="{1CDA77D5-8DAB-40F8-BB5C-FB140E792BE7}" type="pres">
      <dgm:prSet presAssocID="{B6F03C52-C707-4BE0-BDFF-28792DA2ED1C}" presName="cycle" presStyleCnt="0"/>
      <dgm:spPr/>
    </dgm:pt>
    <dgm:pt modelId="{E2525ABE-E76F-4409-B391-6D438E1A6B41}" type="pres">
      <dgm:prSet presAssocID="{B6F03C52-C707-4BE0-BDFF-28792DA2ED1C}" presName="srcNode" presStyleLbl="node1" presStyleIdx="0" presStyleCnt="3"/>
      <dgm:spPr/>
    </dgm:pt>
    <dgm:pt modelId="{9604E8C7-4164-4889-9405-51D19B6903FE}" type="pres">
      <dgm:prSet presAssocID="{B6F03C52-C707-4BE0-BDFF-28792DA2ED1C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3DF7F996-BC45-456F-BE11-9BA8CEEB805A}" type="pres">
      <dgm:prSet presAssocID="{B6F03C52-C707-4BE0-BDFF-28792DA2ED1C}" presName="extraNode" presStyleLbl="node1" presStyleIdx="0" presStyleCnt="3"/>
      <dgm:spPr/>
    </dgm:pt>
    <dgm:pt modelId="{37A7347C-D5C8-4D9F-8CC4-75EE98D9F866}" type="pres">
      <dgm:prSet presAssocID="{B6F03C52-C707-4BE0-BDFF-28792DA2ED1C}" presName="dstNode" presStyleLbl="node1" presStyleIdx="0" presStyleCnt="3"/>
      <dgm:spPr/>
    </dgm:pt>
    <dgm:pt modelId="{2912F376-A36D-4567-8887-2A14A8ED7DB5}" type="pres">
      <dgm:prSet presAssocID="{2AECC006-9950-4DAF-AA05-F50EE4E6C9D6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DF04C5-B2BB-4ABD-8B30-E68672CE90C4}" type="pres">
      <dgm:prSet presAssocID="{2AECC006-9950-4DAF-AA05-F50EE4E6C9D6}" presName="accent_1" presStyleCnt="0"/>
      <dgm:spPr/>
    </dgm:pt>
    <dgm:pt modelId="{E3BD345B-3D9E-4C33-92B4-D234CE708B1D}" type="pres">
      <dgm:prSet presAssocID="{2AECC006-9950-4DAF-AA05-F50EE4E6C9D6}" presName="accentRepeatNode" presStyleLbl="solidFgAcc1" presStyleIdx="0" presStyleCnt="3"/>
      <dgm:spPr>
        <a:gradFill flip="none" rotWithShape="0">
          <a:gsLst>
            <a:gs pos="0">
              <a:schemeClr val="accent6">
                <a:lumMod val="75000"/>
                <a:shade val="30000"/>
                <a:satMod val="115000"/>
              </a:schemeClr>
            </a:gs>
            <a:gs pos="50000">
              <a:schemeClr val="accent6">
                <a:lumMod val="75000"/>
                <a:shade val="67500"/>
                <a:satMod val="115000"/>
              </a:schemeClr>
            </a:gs>
            <a:gs pos="100000">
              <a:schemeClr val="accent6">
                <a:lumMod val="75000"/>
                <a:shade val="100000"/>
                <a:satMod val="115000"/>
              </a:schemeClr>
            </a:gs>
          </a:gsLst>
          <a:lin ang="2700000" scaled="1"/>
          <a:tileRect/>
        </a:gra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endParaRPr lang="zh-CN" altLang="en-US"/>
        </a:p>
      </dgm:t>
    </dgm:pt>
    <dgm:pt modelId="{AEC35846-CCB4-483E-992F-A10B7854DA0D}" type="pres">
      <dgm:prSet presAssocID="{4BE96416-3334-439B-835F-165D1C26021A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4884258-F2FB-4C28-AD54-F84AAA35460E}" type="pres">
      <dgm:prSet presAssocID="{4BE96416-3334-439B-835F-165D1C26021A}" presName="accent_2" presStyleCnt="0"/>
      <dgm:spPr/>
    </dgm:pt>
    <dgm:pt modelId="{09595B5F-082A-41A4-8E3D-81B292A2B172}" type="pres">
      <dgm:prSet presAssocID="{4BE96416-3334-439B-835F-165D1C26021A}" presName="accentRepeatNode" presStyleLbl="solidFgAcc1" presStyleIdx="1" presStyleCnt="3"/>
      <dgm:spPr/>
    </dgm:pt>
    <dgm:pt modelId="{975FF5D9-522E-4163-AC69-06C2034DDFA0}" type="pres">
      <dgm:prSet presAssocID="{9BD155FC-CAF2-4671-896E-37B86BFD1506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DD59800-D289-4BA1-A7EA-A04619041C27}" type="pres">
      <dgm:prSet presAssocID="{9BD155FC-CAF2-4671-896E-37B86BFD1506}" presName="accent_3" presStyleCnt="0"/>
      <dgm:spPr/>
    </dgm:pt>
    <dgm:pt modelId="{2AF4FE95-F895-4AD4-9D61-8FCE982DCB0A}" type="pres">
      <dgm:prSet presAssocID="{9BD155FC-CAF2-4671-896E-37B86BFD1506}" presName="accentRepeatNode" presStyleLbl="solidFgAcc1" presStyleIdx="2" presStyleCnt="3"/>
      <dgm:spPr/>
    </dgm:pt>
  </dgm:ptLst>
  <dgm:cxnLst>
    <dgm:cxn modelId="{2FFD47EE-37EE-4ADB-8217-65068F2EAE90}" type="presOf" srcId="{B6F03C52-C707-4BE0-BDFF-28792DA2ED1C}" destId="{608A66B7-F2B9-4664-A85D-6D1633F75417}" srcOrd="0" destOrd="0" presId="urn:microsoft.com/office/officeart/2008/layout/VerticalCurvedList"/>
    <dgm:cxn modelId="{86696638-D02A-4ED4-A8EA-BE18B4B88BB3}" type="presOf" srcId="{4BE96416-3334-439B-835F-165D1C26021A}" destId="{AEC35846-CCB4-483E-992F-A10B7854DA0D}" srcOrd="0" destOrd="0" presId="urn:microsoft.com/office/officeart/2008/layout/VerticalCurvedList"/>
    <dgm:cxn modelId="{8C696E29-67CD-4A2F-B589-B5F86BCECE15}" srcId="{B6F03C52-C707-4BE0-BDFF-28792DA2ED1C}" destId="{2AECC006-9950-4DAF-AA05-F50EE4E6C9D6}" srcOrd="0" destOrd="0" parTransId="{CADFE4B1-1102-49EB-A6E5-CCE019B2A83E}" sibTransId="{0A70F14B-E1E5-4272-BC44-003F31436031}"/>
    <dgm:cxn modelId="{73D91652-DBB2-41C2-A5C2-52362561C400}" type="presOf" srcId="{0A70F14B-E1E5-4272-BC44-003F31436031}" destId="{9604E8C7-4164-4889-9405-51D19B6903FE}" srcOrd="0" destOrd="0" presId="urn:microsoft.com/office/officeart/2008/layout/VerticalCurvedList"/>
    <dgm:cxn modelId="{70825495-E73E-44D9-A9EE-267736F970C9}" srcId="{B6F03C52-C707-4BE0-BDFF-28792DA2ED1C}" destId="{9BD155FC-CAF2-4671-896E-37B86BFD1506}" srcOrd="2" destOrd="0" parTransId="{165D9FFC-2B81-4F54-82BD-EEA03AD175AC}" sibTransId="{288443FD-1586-470B-9FC2-7E2970582C7B}"/>
    <dgm:cxn modelId="{08562A8D-F58D-4E77-BAAF-0041E74BD624}" srcId="{B6F03C52-C707-4BE0-BDFF-28792DA2ED1C}" destId="{4BE96416-3334-439B-835F-165D1C26021A}" srcOrd="1" destOrd="0" parTransId="{8AD0B7D6-5449-4D1B-AD2B-E5C82FD43FEF}" sibTransId="{FF7B5343-56C2-4E06-B17C-33A680FA8BFF}"/>
    <dgm:cxn modelId="{F3AD0E73-7E70-440F-ABCE-926D6419B433}" type="presOf" srcId="{9BD155FC-CAF2-4671-896E-37B86BFD1506}" destId="{975FF5D9-522E-4163-AC69-06C2034DDFA0}" srcOrd="0" destOrd="0" presId="urn:microsoft.com/office/officeart/2008/layout/VerticalCurvedList"/>
    <dgm:cxn modelId="{DE5D9CFB-3732-49AA-911B-523E9980CCC2}" type="presOf" srcId="{2AECC006-9950-4DAF-AA05-F50EE4E6C9D6}" destId="{2912F376-A36D-4567-8887-2A14A8ED7DB5}" srcOrd="0" destOrd="0" presId="urn:microsoft.com/office/officeart/2008/layout/VerticalCurvedList"/>
    <dgm:cxn modelId="{66BFB357-8262-401B-95BF-84AEE1DC03B5}" type="presParOf" srcId="{608A66B7-F2B9-4664-A85D-6D1633F75417}" destId="{EDA69053-F4FF-4DE1-9F9A-135D5ACDFBCB}" srcOrd="0" destOrd="0" presId="urn:microsoft.com/office/officeart/2008/layout/VerticalCurvedList"/>
    <dgm:cxn modelId="{AB7E4FBE-BE29-41FF-9443-5BC408C83997}" type="presParOf" srcId="{EDA69053-F4FF-4DE1-9F9A-135D5ACDFBCB}" destId="{1CDA77D5-8DAB-40F8-BB5C-FB140E792BE7}" srcOrd="0" destOrd="0" presId="urn:microsoft.com/office/officeart/2008/layout/VerticalCurvedList"/>
    <dgm:cxn modelId="{53D4A263-F051-408F-A174-A4F28418F1D3}" type="presParOf" srcId="{1CDA77D5-8DAB-40F8-BB5C-FB140E792BE7}" destId="{E2525ABE-E76F-4409-B391-6D438E1A6B41}" srcOrd="0" destOrd="0" presId="urn:microsoft.com/office/officeart/2008/layout/VerticalCurvedList"/>
    <dgm:cxn modelId="{6FBE5AB6-E7D2-41DD-9AE5-D8DDBE5AA801}" type="presParOf" srcId="{1CDA77D5-8DAB-40F8-BB5C-FB140E792BE7}" destId="{9604E8C7-4164-4889-9405-51D19B6903FE}" srcOrd="1" destOrd="0" presId="urn:microsoft.com/office/officeart/2008/layout/VerticalCurvedList"/>
    <dgm:cxn modelId="{0B0E89FE-99C8-4DB5-93EE-12DF1A4ADC75}" type="presParOf" srcId="{1CDA77D5-8DAB-40F8-BB5C-FB140E792BE7}" destId="{3DF7F996-BC45-456F-BE11-9BA8CEEB805A}" srcOrd="2" destOrd="0" presId="urn:microsoft.com/office/officeart/2008/layout/VerticalCurvedList"/>
    <dgm:cxn modelId="{5A098261-F89A-4D05-9863-7357D1C4E1A9}" type="presParOf" srcId="{1CDA77D5-8DAB-40F8-BB5C-FB140E792BE7}" destId="{37A7347C-D5C8-4D9F-8CC4-75EE98D9F866}" srcOrd="3" destOrd="0" presId="urn:microsoft.com/office/officeart/2008/layout/VerticalCurvedList"/>
    <dgm:cxn modelId="{08CA3BE9-A1F4-4E13-AD33-27F35F1BE561}" type="presParOf" srcId="{EDA69053-F4FF-4DE1-9F9A-135D5ACDFBCB}" destId="{2912F376-A36D-4567-8887-2A14A8ED7DB5}" srcOrd="1" destOrd="0" presId="urn:microsoft.com/office/officeart/2008/layout/VerticalCurvedList"/>
    <dgm:cxn modelId="{D5D6DFCF-0A8E-4A87-9437-CAB2D3EF2BE7}" type="presParOf" srcId="{EDA69053-F4FF-4DE1-9F9A-135D5ACDFBCB}" destId="{2FDF04C5-B2BB-4ABD-8B30-E68672CE90C4}" srcOrd="2" destOrd="0" presId="urn:microsoft.com/office/officeart/2008/layout/VerticalCurvedList"/>
    <dgm:cxn modelId="{B8A98201-782A-4538-B604-BEA2554D3D82}" type="presParOf" srcId="{2FDF04C5-B2BB-4ABD-8B30-E68672CE90C4}" destId="{E3BD345B-3D9E-4C33-92B4-D234CE708B1D}" srcOrd="0" destOrd="0" presId="urn:microsoft.com/office/officeart/2008/layout/VerticalCurvedList"/>
    <dgm:cxn modelId="{AC9A1812-B1E6-425A-BAB5-80D176C26E88}" type="presParOf" srcId="{EDA69053-F4FF-4DE1-9F9A-135D5ACDFBCB}" destId="{AEC35846-CCB4-483E-992F-A10B7854DA0D}" srcOrd="3" destOrd="0" presId="urn:microsoft.com/office/officeart/2008/layout/VerticalCurvedList"/>
    <dgm:cxn modelId="{C882A0A1-F3DE-4B53-B605-DCC8DED49562}" type="presParOf" srcId="{EDA69053-F4FF-4DE1-9F9A-135D5ACDFBCB}" destId="{14884258-F2FB-4C28-AD54-F84AAA35460E}" srcOrd="4" destOrd="0" presId="urn:microsoft.com/office/officeart/2008/layout/VerticalCurvedList"/>
    <dgm:cxn modelId="{F2061A45-44B6-49D7-8AB6-5E5924FD0864}" type="presParOf" srcId="{14884258-F2FB-4C28-AD54-F84AAA35460E}" destId="{09595B5F-082A-41A4-8E3D-81B292A2B172}" srcOrd="0" destOrd="0" presId="urn:microsoft.com/office/officeart/2008/layout/VerticalCurvedList"/>
    <dgm:cxn modelId="{D4477348-1EDD-4123-8A2A-76807DFA8966}" type="presParOf" srcId="{EDA69053-F4FF-4DE1-9F9A-135D5ACDFBCB}" destId="{975FF5D9-522E-4163-AC69-06C2034DDFA0}" srcOrd="5" destOrd="0" presId="urn:microsoft.com/office/officeart/2008/layout/VerticalCurvedList"/>
    <dgm:cxn modelId="{F88949A6-211E-4DF0-B634-A58D761BB426}" type="presParOf" srcId="{EDA69053-F4FF-4DE1-9F9A-135D5ACDFBCB}" destId="{0DD59800-D289-4BA1-A7EA-A04619041C27}" srcOrd="6" destOrd="0" presId="urn:microsoft.com/office/officeart/2008/layout/VerticalCurvedList"/>
    <dgm:cxn modelId="{9B530550-A564-4341-931F-B78286FF84E1}" type="presParOf" srcId="{0DD59800-D289-4BA1-A7EA-A04619041C27}" destId="{2AF4FE95-F895-4AD4-9D61-8FCE982DCB0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99DDB87-F41B-4EED-A526-A11ACF652F5D}" type="doc">
      <dgm:prSet loTypeId="urn:microsoft.com/office/officeart/2005/8/layout/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A53D0D9-197F-4396-80FA-529B34174624}">
      <dgm:prSet phldrT="[文本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altLang="zh-CN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7.1</a:t>
          </a:r>
          <a:r>
            <a:rPr lang="en-US" altLang="zh-CN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智慧旅游概述</a:t>
          </a:r>
          <a:endParaRPr lang="zh-CN" altLang="en-US" sz="1600" b="1" dirty="0">
            <a:solidFill>
              <a:schemeClr val="bg1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4218E8C2-5F94-4B9C-9DC3-46BF847030FE}" type="parTrans" cxnId="{EC0540B1-40D6-41CD-80C1-AA1857A161EA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DE334531-DDF8-47E2-A047-2CCF079EA11D}" type="sibTrans" cxnId="{EC0540B1-40D6-41CD-80C1-AA1857A161EA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C029F7C2-43AC-4FEB-B65D-B6920B72EB28}">
      <dgm:prSet phldrT="[文本]"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7.5</a:t>
          </a:r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</a:t>
          </a:r>
          <a:r>
            <a:rPr lang="zh-CN" altLang="en-US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物联网与旅游信息化发展趋势 </a:t>
          </a:r>
          <a:endParaRPr lang="zh-CN" altLang="en-US" sz="1600" b="1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E07A02CB-AB00-4DC7-B718-722B9075510A}" type="parTrans" cxnId="{79C18C7D-C939-4538-B9B6-2BBEE912A512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DBE7F197-56C4-4052-86A6-C767812D22FA}" type="sibTrans" cxnId="{79C18C7D-C939-4538-B9B6-2BBEE912A512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16B67D7D-0B45-45A2-B77E-B784A7AA8B2F}">
      <dgm:prSet phldrT="[文本]"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7.2</a:t>
          </a:r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智慧旅游架构</a:t>
          </a:r>
          <a:endParaRPr lang="zh-CN" altLang="en-US" sz="1600" b="1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5689E75A-3C12-473E-AF3C-92528CA1DED7}" type="parTrans" cxnId="{A0B1FA64-B084-4183-87AB-26B05A2CB327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2F40297C-BAB8-4FB8-B46A-13B559738F86}" type="sibTrans" cxnId="{A0B1FA64-B084-4183-87AB-26B05A2CB327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EAD253D8-8E17-410B-81FB-8B012B881A22}">
      <dgm:prSet phldrT="[文本]"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7.4</a:t>
          </a:r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物联网在智慧旅游的应用</a:t>
          </a:r>
          <a:endParaRPr lang="zh-CN" altLang="en-US" sz="1600" b="1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CE9B9B2E-0FBF-4796-BA13-E2EBBA10CE03}" type="parTrans" cxnId="{C57DC253-A1EA-4F60-B181-63960F52B0AA}">
      <dgm:prSet/>
      <dgm:spPr/>
      <dgm:t>
        <a:bodyPr/>
        <a:lstStyle/>
        <a:p>
          <a:endParaRPr lang="zh-CN" altLang="en-US"/>
        </a:p>
      </dgm:t>
    </dgm:pt>
    <dgm:pt modelId="{3F8979EA-D725-43BB-96B6-60B48935B122}" type="sibTrans" cxnId="{C57DC253-A1EA-4F60-B181-63960F52B0AA}">
      <dgm:prSet/>
      <dgm:spPr/>
      <dgm:t>
        <a:bodyPr/>
        <a:lstStyle/>
        <a:p>
          <a:endParaRPr lang="zh-CN" altLang="en-US"/>
        </a:p>
      </dgm:t>
    </dgm:pt>
    <dgm:pt modelId="{AA14D40B-6303-46FF-9FD3-4AA35C89BCB6}" type="pres">
      <dgm:prSet presAssocID="{199DDB87-F41B-4EED-A526-A11ACF652F5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C6E4DB4-A12C-4998-BFD7-E065E9FED195}" type="pres">
      <dgm:prSet presAssocID="{1A53D0D9-197F-4396-80FA-529B34174624}" presName="parentLin" presStyleCnt="0"/>
      <dgm:spPr/>
      <dgm:t>
        <a:bodyPr/>
        <a:lstStyle/>
        <a:p>
          <a:endParaRPr lang="zh-CN" altLang="en-US"/>
        </a:p>
      </dgm:t>
    </dgm:pt>
    <dgm:pt modelId="{DA8F8B37-246C-49A1-BFCA-E3D3EE8ACD6A}" type="pres">
      <dgm:prSet presAssocID="{1A53D0D9-197F-4396-80FA-529B34174624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A3088637-D142-4080-BFD5-9EAA5173CC8A}" type="pres">
      <dgm:prSet presAssocID="{1A53D0D9-197F-4396-80FA-529B34174624}" presName="parentText" presStyleLbl="node1" presStyleIdx="0" presStyleCnt="4" custScaleX="148062" custLinFactNeighborX="-4761" custLinFactNeighborY="1157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1FA5F2E-A86D-4F54-93BE-5EE8568B1374}" type="pres">
      <dgm:prSet presAssocID="{1A53D0D9-197F-4396-80FA-529B34174624}" presName="negativeSpace" presStyleCnt="0"/>
      <dgm:spPr/>
      <dgm:t>
        <a:bodyPr/>
        <a:lstStyle/>
        <a:p>
          <a:endParaRPr lang="zh-CN" altLang="en-US"/>
        </a:p>
      </dgm:t>
    </dgm:pt>
    <dgm:pt modelId="{448FAD6D-FCAE-4274-998C-8BB4A1202D12}" type="pres">
      <dgm:prSet presAssocID="{1A53D0D9-197F-4396-80FA-529B34174624}" presName="childText" presStyleLbl="conFgAcc1" presStyleIdx="0" presStyleCnt="4" custScaleX="100000" custScaleY="10049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8A31A6-60C9-4C38-9CD4-AE22F50E15F9}" type="pres">
      <dgm:prSet presAssocID="{DE334531-DDF8-47E2-A047-2CCF079EA11D}" presName="spaceBetweenRectangles" presStyleCnt="0"/>
      <dgm:spPr/>
      <dgm:t>
        <a:bodyPr/>
        <a:lstStyle/>
        <a:p>
          <a:endParaRPr lang="zh-CN" altLang="en-US"/>
        </a:p>
      </dgm:t>
    </dgm:pt>
    <dgm:pt modelId="{E37CAE58-4EF4-4F9C-8194-0D96F8A6CC21}" type="pres">
      <dgm:prSet presAssocID="{16B67D7D-0B45-45A2-B77E-B784A7AA8B2F}" presName="parentLin" presStyleCnt="0"/>
      <dgm:spPr/>
      <dgm:t>
        <a:bodyPr/>
        <a:lstStyle/>
        <a:p>
          <a:endParaRPr lang="zh-CN" altLang="en-US"/>
        </a:p>
      </dgm:t>
    </dgm:pt>
    <dgm:pt modelId="{0E62CF29-F44F-4894-B925-A6D3952247D6}" type="pres">
      <dgm:prSet presAssocID="{16B67D7D-0B45-45A2-B77E-B784A7AA8B2F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63EE1B39-3E42-49BE-B9EB-B9485027AAAB}" type="pres">
      <dgm:prSet presAssocID="{16B67D7D-0B45-45A2-B77E-B784A7AA8B2F}" presName="parentText" presStyleLbl="node1" presStyleIdx="1" presStyleCnt="4" custScaleX="148062" custLinFactNeighborX="-4762" custLinFactNeighborY="985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851F6B7-F059-43FC-B64E-3BF8CC6BDEE8}" type="pres">
      <dgm:prSet presAssocID="{16B67D7D-0B45-45A2-B77E-B784A7AA8B2F}" presName="negativeSpace" presStyleCnt="0"/>
      <dgm:spPr/>
      <dgm:t>
        <a:bodyPr/>
        <a:lstStyle/>
        <a:p>
          <a:endParaRPr lang="zh-CN" altLang="en-US"/>
        </a:p>
      </dgm:t>
    </dgm:pt>
    <dgm:pt modelId="{CB28FD5A-2B1F-4137-A07A-83BC70E09785}" type="pres">
      <dgm:prSet presAssocID="{16B67D7D-0B45-45A2-B77E-B784A7AA8B2F}" presName="childText" presStyleLbl="conFgAcc1" presStyleIdx="1" presStyleCnt="4" custScaleX="1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89AC63-BBC8-44C4-B480-CFB11178565F}" type="pres">
      <dgm:prSet presAssocID="{2F40297C-BAB8-4FB8-B46A-13B559738F86}" presName="spaceBetweenRectangles" presStyleCnt="0"/>
      <dgm:spPr/>
      <dgm:t>
        <a:bodyPr/>
        <a:lstStyle/>
        <a:p>
          <a:endParaRPr lang="zh-CN" altLang="en-US"/>
        </a:p>
      </dgm:t>
    </dgm:pt>
    <dgm:pt modelId="{206A571A-D51C-41C0-B379-2EC7212EAEA2}" type="pres">
      <dgm:prSet presAssocID="{EAD253D8-8E17-410B-81FB-8B012B881A22}" presName="parentLin" presStyleCnt="0"/>
      <dgm:spPr/>
      <dgm:t>
        <a:bodyPr/>
        <a:lstStyle/>
        <a:p>
          <a:endParaRPr lang="zh-CN" altLang="en-US"/>
        </a:p>
      </dgm:t>
    </dgm:pt>
    <dgm:pt modelId="{5FF4EE54-2ECE-4F64-A2FF-0F4FFF2D9D43}" type="pres">
      <dgm:prSet presAssocID="{EAD253D8-8E17-410B-81FB-8B012B881A22}" presName="parentLeftMargin" presStyleLbl="node1" presStyleIdx="1" presStyleCnt="4" custScaleX="131293" custLinFactNeighborX="-4761" custLinFactNeighborY="17530"/>
      <dgm:spPr/>
      <dgm:t>
        <a:bodyPr/>
        <a:lstStyle/>
        <a:p>
          <a:endParaRPr lang="zh-CN" altLang="en-US"/>
        </a:p>
      </dgm:t>
    </dgm:pt>
    <dgm:pt modelId="{0637E33A-6D24-4D23-B8C6-55262F388029}" type="pres">
      <dgm:prSet presAssocID="{EAD253D8-8E17-410B-81FB-8B012B881A22}" presName="parentText" presStyleLbl="node1" presStyleIdx="2" presStyleCnt="4" custScaleX="149271" custLinFactNeighborX="-4618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5A9CC2C-4672-45F3-A86E-B3EB1695A30F}" type="pres">
      <dgm:prSet presAssocID="{EAD253D8-8E17-410B-81FB-8B012B881A22}" presName="negativeSpace" presStyleCnt="0"/>
      <dgm:spPr/>
      <dgm:t>
        <a:bodyPr/>
        <a:lstStyle/>
        <a:p>
          <a:endParaRPr lang="zh-CN" altLang="en-US"/>
        </a:p>
      </dgm:t>
    </dgm:pt>
    <dgm:pt modelId="{0B90F9F1-8876-4F43-BBC7-3F4424077CC2}" type="pres">
      <dgm:prSet presAssocID="{EAD253D8-8E17-410B-81FB-8B012B881A22}" presName="childText" presStyleLbl="conFgAcc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CDA26D5-9ABD-4F69-AF34-326523FF9A7D}" type="pres">
      <dgm:prSet presAssocID="{3F8979EA-D725-43BB-96B6-60B48935B122}" presName="spaceBetweenRectangles" presStyleCnt="0"/>
      <dgm:spPr/>
      <dgm:t>
        <a:bodyPr/>
        <a:lstStyle/>
        <a:p>
          <a:endParaRPr lang="zh-CN" altLang="en-US"/>
        </a:p>
      </dgm:t>
    </dgm:pt>
    <dgm:pt modelId="{F7FA9D28-EFDE-48CD-8AA7-E5FFA3DF5458}" type="pres">
      <dgm:prSet presAssocID="{C029F7C2-43AC-4FEB-B65D-B6920B72EB28}" presName="parentLin" presStyleCnt="0"/>
      <dgm:spPr/>
      <dgm:t>
        <a:bodyPr/>
        <a:lstStyle/>
        <a:p>
          <a:endParaRPr lang="zh-CN" altLang="en-US"/>
        </a:p>
      </dgm:t>
    </dgm:pt>
    <dgm:pt modelId="{38D73DA5-049C-499D-9CBA-FFFC1D980ED1}" type="pres">
      <dgm:prSet presAssocID="{C029F7C2-43AC-4FEB-B65D-B6920B72EB28}" presName="parentLeftMargin" presStyleLbl="node1" presStyleIdx="2" presStyleCnt="4"/>
      <dgm:spPr/>
      <dgm:t>
        <a:bodyPr/>
        <a:lstStyle/>
        <a:p>
          <a:endParaRPr lang="zh-CN" altLang="en-US"/>
        </a:p>
      </dgm:t>
    </dgm:pt>
    <dgm:pt modelId="{12BCFE33-5EFB-42FC-81A2-E7A8E9989836}" type="pres">
      <dgm:prSet presAssocID="{C029F7C2-43AC-4FEB-B65D-B6920B72EB28}" presName="parentText" presStyleLbl="node1" presStyleIdx="3" presStyleCnt="4" custScaleX="148062" custScaleY="89622" custLinFactNeighborX="-4761" custLinFactNeighborY="1624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8FD123-758F-4625-A5B7-662275D37CAD}" type="pres">
      <dgm:prSet presAssocID="{C029F7C2-43AC-4FEB-B65D-B6920B72EB28}" presName="negativeSpace" presStyleCnt="0"/>
      <dgm:spPr/>
      <dgm:t>
        <a:bodyPr/>
        <a:lstStyle/>
        <a:p>
          <a:endParaRPr lang="zh-CN" altLang="en-US"/>
        </a:p>
      </dgm:t>
    </dgm:pt>
    <dgm:pt modelId="{591D8A4E-0911-4CDE-8123-5E712F4F06F7}" type="pres">
      <dgm:prSet presAssocID="{C029F7C2-43AC-4FEB-B65D-B6920B72EB28}" presName="childText" presStyleLbl="conFgAcc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7EC4ECD-82F7-480D-AA9E-BABFDC240901}" type="presOf" srcId="{16B67D7D-0B45-45A2-B77E-B784A7AA8B2F}" destId="{0E62CF29-F44F-4894-B925-A6D3952247D6}" srcOrd="0" destOrd="0" presId="urn:microsoft.com/office/officeart/2005/8/layout/list1"/>
    <dgm:cxn modelId="{A0B1FA64-B084-4183-87AB-26B05A2CB327}" srcId="{199DDB87-F41B-4EED-A526-A11ACF652F5D}" destId="{16B67D7D-0B45-45A2-B77E-B784A7AA8B2F}" srcOrd="1" destOrd="0" parTransId="{5689E75A-3C12-473E-AF3C-92528CA1DED7}" sibTransId="{2F40297C-BAB8-4FB8-B46A-13B559738F86}"/>
    <dgm:cxn modelId="{54DCEDC5-D306-4D84-AB79-CEC6F504AF64}" type="presOf" srcId="{C029F7C2-43AC-4FEB-B65D-B6920B72EB28}" destId="{38D73DA5-049C-499D-9CBA-FFFC1D980ED1}" srcOrd="0" destOrd="0" presId="urn:microsoft.com/office/officeart/2005/8/layout/list1"/>
    <dgm:cxn modelId="{14D177E1-2BB3-412B-BE4B-4270FBCC129E}" type="presOf" srcId="{199DDB87-F41B-4EED-A526-A11ACF652F5D}" destId="{AA14D40B-6303-46FF-9FD3-4AA35C89BCB6}" srcOrd="0" destOrd="0" presId="urn:microsoft.com/office/officeart/2005/8/layout/list1"/>
    <dgm:cxn modelId="{28129EC7-4589-4D28-89F2-4F1887E53ED3}" type="presOf" srcId="{EAD253D8-8E17-410B-81FB-8B012B881A22}" destId="{0637E33A-6D24-4D23-B8C6-55262F388029}" srcOrd="1" destOrd="0" presId="urn:microsoft.com/office/officeart/2005/8/layout/list1"/>
    <dgm:cxn modelId="{EC0540B1-40D6-41CD-80C1-AA1857A161EA}" srcId="{199DDB87-F41B-4EED-A526-A11ACF652F5D}" destId="{1A53D0D9-197F-4396-80FA-529B34174624}" srcOrd="0" destOrd="0" parTransId="{4218E8C2-5F94-4B9C-9DC3-46BF847030FE}" sibTransId="{DE334531-DDF8-47E2-A047-2CCF079EA11D}"/>
    <dgm:cxn modelId="{79C18C7D-C939-4538-B9B6-2BBEE912A512}" srcId="{199DDB87-F41B-4EED-A526-A11ACF652F5D}" destId="{C029F7C2-43AC-4FEB-B65D-B6920B72EB28}" srcOrd="3" destOrd="0" parTransId="{E07A02CB-AB00-4DC7-B718-722B9075510A}" sibTransId="{DBE7F197-56C4-4052-86A6-C767812D22FA}"/>
    <dgm:cxn modelId="{83164338-89F8-45FF-A8A8-CD33B52CF125}" type="presOf" srcId="{1A53D0D9-197F-4396-80FA-529B34174624}" destId="{DA8F8B37-246C-49A1-BFCA-E3D3EE8ACD6A}" srcOrd="0" destOrd="0" presId="urn:microsoft.com/office/officeart/2005/8/layout/list1"/>
    <dgm:cxn modelId="{C57DC253-A1EA-4F60-B181-63960F52B0AA}" srcId="{199DDB87-F41B-4EED-A526-A11ACF652F5D}" destId="{EAD253D8-8E17-410B-81FB-8B012B881A22}" srcOrd="2" destOrd="0" parTransId="{CE9B9B2E-0FBF-4796-BA13-E2EBBA10CE03}" sibTransId="{3F8979EA-D725-43BB-96B6-60B48935B122}"/>
    <dgm:cxn modelId="{B4D199D9-DAF5-4853-87EC-9712D65F0BED}" type="presOf" srcId="{EAD253D8-8E17-410B-81FB-8B012B881A22}" destId="{5FF4EE54-2ECE-4F64-A2FF-0F4FFF2D9D43}" srcOrd="0" destOrd="0" presId="urn:microsoft.com/office/officeart/2005/8/layout/list1"/>
    <dgm:cxn modelId="{5C234A09-1EC8-4910-8342-A4279364AAA5}" type="presOf" srcId="{C029F7C2-43AC-4FEB-B65D-B6920B72EB28}" destId="{12BCFE33-5EFB-42FC-81A2-E7A8E9989836}" srcOrd="1" destOrd="0" presId="urn:microsoft.com/office/officeart/2005/8/layout/list1"/>
    <dgm:cxn modelId="{366AF266-37B6-4BAB-9CEF-20E110966A69}" type="presOf" srcId="{1A53D0D9-197F-4396-80FA-529B34174624}" destId="{A3088637-D142-4080-BFD5-9EAA5173CC8A}" srcOrd="1" destOrd="0" presId="urn:microsoft.com/office/officeart/2005/8/layout/list1"/>
    <dgm:cxn modelId="{7AD4236E-9096-4131-AD6C-F72FEA200878}" type="presOf" srcId="{16B67D7D-0B45-45A2-B77E-B784A7AA8B2F}" destId="{63EE1B39-3E42-49BE-B9EB-B9485027AAAB}" srcOrd="1" destOrd="0" presId="urn:microsoft.com/office/officeart/2005/8/layout/list1"/>
    <dgm:cxn modelId="{4E6CCE79-0C41-4DCB-9D92-E2BCDFD4D629}" type="presParOf" srcId="{AA14D40B-6303-46FF-9FD3-4AA35C89BCB6}" destId="{8C6E4DB4-A12C-4998-BFD7-E065E9FED195}" srcOrd="0" destOrd="0" presId="urn:microsoft.com/office/officeart/2005/8/layout/list1"/>
    <dgm:cxn modelId="{D822DC8B-0393-4AF7-9E69-EE0342F0C606}" type="presParOf" srcId="{8C6E4DB4-A12C-4998-BFD7-E065E9FED195}" destId="{DA8F8B37-246C-49A1-BFCA-E3D3EE8ACD6A}" srcOrd="0" destOrd="0" presId="urn:microsoft.com/office/officeart/2005/8/layout/list1"/>
    <dgm:cxn modelId="{024781CD-778F-45C5-81AA-7CF9D5096D3F}" type="presParOf" srcId="{8C6E4DB4-A12C-4998-BFD7-E065E9FED195}" destId="{A3088637-D142-4080-BFD5-9EAA5173CC8A}" srcOrd="1" destOrd="0" presId="urn:microsoft.com/office/officeart/2005/8/layout/list1"/>
    <dgm:cxn modelId="{38D5D282-7970-4C64-BF11-F860753AADE4}" type="presParOf" srcId="{AA14D40B-6303-46FF-9FD3-4AA35C89BCB6}" destId="{71FA5F2E-A86D-4F54-93BE-5EE8568B1374}" srcOrd="1" destOrd="0" presId="urn:microsoft.com/office/officeart/2005/8/layout/list1"/>
    <dgm:cxn modelId="{50FD9B01-9E93-4E5E-BE73-329799E75D4E}" type="presParOf" srcId="{AA14D40B-6303-46FF-9FD3-4AA35C89BCB6}" destId="{448FAD6D-FCAE-4274-998C-8BB4A1202D12}" srcOrd="2" destOrd="0" presId="urn:microsoft.com/office/officeart/2005/8/layout/list1"/>
    <dgm:cxn modelId="{EAF8E4A1-2067-499C-BD81-99BA14812ED5}" type="presParOf" srcId="{AA14D40B-6303-46FF-9FD3-4AA35C89BCB6}" destId="{E08A31A6-60C9-4C38-9CD4-AE22F50E15F9}" srcOrd="3" destOrd="0" presId="urn:microsoft.com/office/officeart/2005/8/layout/list1"/>
    <dgm:cxn modelId="{F5E71FC9-848B-4D13-814A-6FF78697ED88}" type="presParOf" srcId="{AA14D40B-6303-46FF-9FD3-4AA35C89BCB6}" destId="{E37CAE58-4EF4-4F9C-8194-0D96F8A6CC21}" srcOrd="4" destOrd="0" presId="urn:microsoft.com/office/officeart/2005/8/layout/list1"/>
    <dgm:cxn modelId="{7083C6A4-D345-49D3-AA87-7D26CF73FB4F}" type="presParOf" srcId="{E37CAE58-4EF4-4F9C-8194-0D96F8A6CC21}" destId="{0E62CF29-F44F-4894-B925-A6D3952247D6}" srcOrd="0" destOrd="0" presId="urn:microsoft.com/office/officeart/2005/8/layout/list1"/>
    <dgm:cxn modelId="{4EB75236-C32C-4F32-9BA6-DBE3C9188E5E}" type="presParOf" srcId="{E37CAE58-4EF4-4F9C-8194-0D96F8A6CC21}" destId="{63EE1B39-3E42-49BE-B9EB-B9485027AAAB}" srcOrd="1" destOrd="0" presId="urn:microsoft.com/office/officeart/2005/8/layout/list1"/>
    <dgm:cxn modelId="{86876AA8-8F8D-4388-B140-1CB11DEA96E4}" type="presParOf" srcId="{AA14D40B-6303-46FF-9FD3-4AA35C89BCB6}" destId="{8851F6B7-F059-43FC-B64E-3BF8CC6BDEE8}" srcOrd="5" destOrd="0" presId="urn:microsoft.com/office/officeart/2005/8/layout/list1"/>
    <dgm:cxn modelId="{9A54212F-5C32-4D55-8829-BDC31AEA17E2}" type="presParOf" srcId="{AA14D40B-6303-46FF-9FD3-4AA35C89BCB6}" destId="{CB28FD5A-2B1F-4137-A07A-83BC70E09785}" srcOrd="6" destOrd="0" presId="urn:microsoft.com/office/officeart/2005/8/layout/list1"/>
    <dgm:cxn modelId="{F91B4976-BF17-411F-8A89-8FDB35177011}" type="presParOf" srcId="{AA14D40B-6303-46FF-9FD3-4AA35C89BCB6}" destId="{9389AC63-BBC8-44C4-B480-CFB11178565F}" srcOrd="7" destOrd="0" presId="urn:microsoft.com/office/officeart/2005/8/layout/list1"/>
    <dgm:cxn modelId="{A2796A18-05F7-4D74-A4B7-1AE404CE7A43}" type="presParOf" srcId="{AA14D40B-6303-46FF-9FD3-4AA35C89BCB6}" destId="{206A571A-D51C-41C0-B379-2EC7212EAEA2}" srcOrd="8" destOrd="0" presId="urn:microsoft.com/office/officeart/2005/8/layout/list1"/>
    <dgm:cxn modelId="{FDB4BEFB-C204-4CF0-8817-FB3E1B38DEFC}" type="presParOf" srcId="{206A571A-D51C-41C0-B379-2EC7212EAEA2}" destId="{5FF4EE54-2ECE-4F64-A2FF-0F4FFF2D9D43}" srcOrd="0" destOrd="0" presId="urn:microsoft.com/office/officeart/2005/8/layout/list1"/>
    <dgm:cxn modelId="{1AED3575-1C72-4E56-A30E-050F0CEBD0AA}" type="presParOf" srcId="{206A571A-D51C-41C0-B379-2EC7212EAEA2}" destId="{0637E33A-6D24-4D23-B8C6-55262F388029}" srcOrd="1" destOrd="0" presId="urn:microsoft.com/office/officeart/2005/8/layout/list1"/>
    <dgm:cxn modelId="{0A192787-F6AA-4C05-A080-7D92167BACB8}" type="presParOf" srcId="{AA14D40B-6303-46FF-9FD3-4AA35C89BCB6}" destId="{E5A9CC2C-4672-45F3-A86E-B3EB1695A30F}" srcOrd="9" destOrd="0" presId="urn:microsoft.com/office/officeart/2005/8/layout/list1"/>
    <dgm:cxn modelId="{8936F070-5CEB-4372-B5CA-3210EE9DCB08}" type="presParOf" srcId="{AA14D40B-6303-46FF-9FD3-4AA35C89BCB6}" destId="{0B90F9F1-8876-4F43-BBC7-3F4424077CC2}" srcOrd="10" destOrd="0" presId="urn:microsoft.com/office/officeart/2005/8/layout/list1"/>
    <dgm:cxn modelId="{DB299A21-8616-4643-86E0-54E1E2E91BC0}" type="presParOf" srcId="{AA14D40B-6303-46FF-9FD3-4AA35C89BCB6}" destId="{BCDA26D5-9ABD-4F69-AF34-326523FF9A7D}" srcOrd="11" destOrd="0" presId="urn:microsoft.com/office/officeart/2005/8/layout/list1"/>
    <dgm:cxn modelId="{936192CE-3F34-4023-9F0E-EB4A228F56E9}" type="presParOf" srcId="{AA14D40B-6303-46FF-9FD3-4AA35C89BCB6}" destId="{F7FA9D28-EFDE-48CD-8AA7-E5FFA3DF5458}" srcOrd="12" destOrd="0" presId="urn:microsoft.com/office/officeart/2005/8/layout/list1"/>
    <dgm:cxn modelId="{908B3360-BB14-428F-88CA-FD96998FE754}" type="presParOf" srcId="{F7FA9D28-EFDE-48CD-8AA7-E5FFA3DF5458}" destId="{38D73DA5-049C-499D-9CBA-FFFC1D980ED1}" srcOrd="0" destOrd="0" presId="urn:microsoft.com/office/officeart/2005/8/layout/list1"/>
    <dgm:cxn modelId="{41AE8E57-D2BE-4780-8BE0-EEC74D6A6CEB}" type="presParOf" srcId="{F7FA9D28-EFDE-48CD-8AA7-E5FFA3DF5458}" destId="{12BCFE33-5EFB-42FC-81A2-E7A8E9989836}" srcOrd="1" destOrd="0" presId="urn:microsoft.com/office/officeart/2005/8/layout/list1"/>
    <dgm:cxn modelId="{BDC9F947-794D-44BD-A80F-1CE08892101D}" type="presParOf" srcId="{AA14D40B-6303-46FF-9FD3-4AA35C89BCB6}" destId="{0E8FD123-758F-4625-A5B7-662275D37CAD}" srcOrd="13" destOrd="0" presId="urn:microsoft.com/office/officeart/2005/8/layout/list1"/>
    <dgm:cxn modelId="{B32C47AF-D989-4B37-8D98-5521D62DFB43}" type="presParOf" srcId="{AA14D40B-6303-46FF-9FD3-4AA35C89BCB6}" destId="{591D8A4E-0911-4CDE-8123-5E712F4F06F7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D1A6C61-237F-498C-9647-94DB27649AA7}" type="doc">
      <dgm:prSet loTypeId="urn:microsoft.com/office/officeart/2009/3/layout/StepUpProcess#1" loCatId="process" qsTypeId="urn:microsoft.com/office/officeart/2005/8/quickstyle/simple1#15" qsCatId="simple" csTypeId="urn:microsoft.com/office/officeart/2005/8/colors/colorful5#1" csCatId="colorful" phldr="1"/>
      <dgm:spPr/>
      <dgm:t>
        <a:bodyPr/>
        <a:lstStyle/>
        <a:p>
          <a:endParaRPr lang="zh-CN" altLang="en-US"/>
        </a:p>
      </dgm:t>
    </dgm:pt>
    <dgm:pt modelId="{8EAE2430-8AA3-4606-A3DA-B12536EFB04D}">
      <dgm:prSet phldrT="[文本]"/>
      <dgm:spPr/>
      <dgm:t>
        <a:bodyPr/>
        <a:lstStyle/>
        <a:p>
          <a:r>
            <a:rPr lang="zh-CN" dirty="0" smtClean="0">
              <a:latin typeface="微软雅黑" pitchFamily="34" charset="-122"/>
              <a:ea typeface="微软雅黑" pitchFamily="34" charset="-122"/>
            </a:rPr>
            <a:t>所有的景区和旅游主管部门都在建网站、建数据库，实现了统一管理的基础数据和专题数据，从单一功能转变到专题综合应用</a:t>
          </a:r>
          <a:endParaRPr lang="zh-CN" altLang="en-US" dirty="0">
            <a:latin typeface="微软雅黑" pitchFamily="34" charset="-122"/>
            <a:ea typeface="微软雅黑" pitchFamily="34" charset="-122"/>
          </a:endParaRPr>
        </a:p>
      </dgm:t>
    </dgm:pt>
    <dgm:pt modelId="{9D9C67DC-AA2C-4A3E-8D9D-B19A4A624BDB}" type="parTrans" cxnId="{2EBF8021-0D15-45BC-B02F-B1F7DAF87748}">
      <dgm:prSet/>
      <dgm:spPr/>
      <dgm:t>
        <a:bodyPr/>
        <a:lstStyle/>
        <a:p>
          <a:endParaRPr lang="zh-CN" altLang="en-US"/>
        </a:p>
      </dgm:t>
    </dgm:pt>
    <dgm:pt modelId="{60E5E583-5D3D-47CF-9496-48B35A812DE1}" type="sibTrans" cxnId="{2EBF8021-0D15-45BC-B02F-B1F7DAF87748}">
      <dgm:prSet/>
      <dgm:spPr/>
      <dgm:t>
        <a:bodyPr/>
        <a:lstStyle/>
        <a:p>
          <a:endParaRPr lang="zh-CN" altLang="en-US"/>
        </a:p>
      </dgm:t>
    </dgm:pt>
    <dgm:pt modelId="{8BBEA00F-9B27-4D22-A318-F8C8E3975D0A}">
      <dgm:prSet phldrT="[文本]"/>
      <dgm:spPr/>
      <dgm:t>
        <a:bodyPr/>
        <a:lstStyle/>
        <a:p>
          <a:r>
            <a:rPr lang="zh-CN" dirty="0" smtClean="0">
              <a:latin typeface="微软雅黑" pitchFamily="34" charset="-122"/>
              <a:ea typeface="微软雅黑" pitchFamily="34" charset="-122"/>
            </a:rPr>
            <a:t>实现了一些分布式的数据集成管理功能，并建立了一定的数据共享和服务机制，构建了城市</a:t>
          </a:r>
          <a:r>
            <a:rPr lang="en-US" dirty="0" smtClean="0">
              <a:latin typeface="微软雅黑" pitchFamily="34" charset="-122"/>
              <a:ea typeface="微软雅黑" pitchFamily="34" charset="-122"/>
            </a:rPr>
            <a:t>/</a:t>
          </a:r>
          <a:r>
            <a:rPr lang="zh-CN" dirty="0" smtClean="0">
              <a:latin typeface="微软雅黑" pitchFamily="34" charset="-122"/>
              <a:ea typeface="微软雅黑" pitchFamily="34" charset="-122"/>
            </a:rPr>
            <a:t>区域性的空间信息基础设施</a:t>
          </a:r>
          <a:endParaRPr lang="zh-CN" altLang="en-US" dirty="0">
            <a:latin typeface="微软雅黑" pitchFamily="34" charset="-122"/>
            <a:ea typeface="微软雅黑" pitchFamily="34" charset="-122"/>
          </a:endParaRPr>
        </a:p>
      </dgm:t>
    </dgm:pt>
    <dgm:pt modelId="{4988FA3D-2AD8-49AF-BB95-EC28D5E9CC94}" type="parTrans" cxnId="{5F9390C3-78F7-45F3-A1F3-6793BAECE2C2}">
      <dgm:prSet/>
      <dgm:spPr/>
      <dgm:t>
        <a:bodyPr/>
        <a:lstStyle/>
        <a:p>
          <a:endParaRPr lang="zh-CN" altLang="en-US"/>
        </a:p>
      </dgm:t>
    </dgm:pt>
    <dgm:pt modelId="{2CA90B01-9B43-4AFE-A64F-61D065309557}" type="sibTrans" cxnId="{5F9390C3-78F7-45F3-A1F3-6793BAECE2C2}">
      <dgm:prSet/>
      <dgm:spPr/>
      <dgm:t>
        <a:bodyPr/>
        <a:lstStyle/>
        <a:p>
          <a:endParaRPr lang="zh-CN" altLang="en-US"/>
        </a:p>
      </dgm:t>
    </dgm:pt>
    <dgm:pt modelId="{0A885FB0-4D0F-40CA-81A2-2A58214DDAEB}">
      <dgm:prSet phldrT="[文本]"/>
      <dgm:spPr/>
      <dgm:t>
        <a:bodyPr/>
        <a:lstStyle/>
        <a:p>
          <a:r>
            <a:rPr lang="zh-CN" dirty="0" smtClean="0">
              <a:latin typeface="微软雅黑" pitchFamily="34" charset="-122"/>
              <a:ea typeface="微软雅黑" pitchFamily="34" charset="-122"/>
            </a:rPr>
            <a:t>新一代</a:t>
          </a:r>
          <a:r>
            <a:rPr lang="en-US" dirty="0" smtClean="0">
              <a:latin typeface="微软雅黑" pitchFamily="34" charset="-122"/>
              <a:ea typeface="微软雅黑" pitchFamily="34" charset="-122"/>
            </a:rPr>
            <a:t>ICT</a:t>
          </a:r>
          <a:r>
            <a:rPr lang="zh-CN" dirty="0" smtClean="0">
              <a:latin typeface="微软雅黑" pitchFamily="34" charset="-122"/>
              <a:ea typeface="微软雅黑" pitchFamily="34" charset="-122"/>
            </a:rPr>
            <a:t>运用到旅游各个环节和各个要素，全面实现人与人，人与物及物与物的通信，实现旅游全过程的智慧运行</a:t>
          </a:r>
          <a:endParaRPr lang="zh-CN" altLang="en-US" dirty="0">
            <a:latin typeface="微软雅黑" pitchFamily="34" charset="-122"/>
            <a:ea typeface="微软雅黑" pitchFamily="34" charset="-122"/>
          </a:endParaRPr>
        </a:p>
      </dgm:t>
    </dgm:pt>
    <dgm:pt modelId="{B25B10C4-D4D8-43DB-BDEE-D2B1B3AA555B}" type="parTrans" cxnId="{5DB7E6A7-8CF8-4BE9-A437-18AC1D0865DD}">
      <dgm:prSet/>
      <dgm:spPr/>
      <dgm:t>
        <a:bodyPr/>
        <a:lstStyle/>
        <a:p>
          <a:endParaRPr lang="zh-CN" altLang="en-US"/>
        </a:p>
      </dgm:t>
    </dgm:pt>
    <dgm:pt modelId="{4F91981A-D016-4D7E-AAD6-CC57D7924213}" type="sibTrans" cxnId="{5DB7E6A7-8CF8-4BE9-A437-18AC1D0865DD}">
      <dgm:prSet/>
      <dgm:spPr/>
      <dgm:t>
        <a:bodyPr/>
        <a:lstStyle/>
        <a:p>
          <a:endParaRPr lang="zh-CN" altLang="en-US"/>
        </a:p>
      </dgm:t>
    </dgm:pt>
    <dgm:pt modelId="{D11E41BB-3D55-4EFB-91FF-BE860A3BFBBB}" type="pres">
      <dgm:prSet presAssocID="{6D1A6C61-237F-498C-9647-94DB27649AA7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B50BF7F4-5925-4955-B375-58EEF28C2B37}" type="pres">
      <dgm:prSet presAssocID="{8EAE2430-8AA3-4606-A3DA-B12536EFB04D}" presName="composite" presStyleCnt="0"/>
      <dgm:spPr/>
    </dgm:pt>
    <dgm:pt modelId="{F629C317-0306-4B8C-A74B-E300D1096315}" type="pres">
      <dgm:prSet presAssocID="{8EAE2430-8AA3-4606-A3DA-B12536EFB04D}" presName="LShape" presStyleLbl="alignNode1" presStyleIdx="0" presStyleCnt="5"/>
      <dgm:spPr/>
    </dgm:pt>
    <dgm:pt modelId="{E48B86B5-7FF1-4A3F-A808-1C2FBB716D01}" type="pres">
      <dgm:prSet presAssocID="{8EAE2430-8AA3-4606-A3DA-B12536EFB04D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CD27E8-F315-4B03-9B6F-298832098EDA}" type="pres">
      <dgm:prSet presAssocID="{8EAE2430-8AA3-4606-A3DA-B12536EFB04D}" presName="Triangle" presStyleLbl="alignNode1" presStyleIdx="1" presStyleCnt="5"/>
      <dgm:spPr/>
    </dgm:pt>
    <dgm:pt modelId="{44A8527D-5428-4C78-A84A-997B39F48B64}" type="pres">
      <dgm:prSet presAssocID="{60E5E583-5D3D-47CF-9496-48B35A812DE1}" presName="sibTrans" presStyleCnt="0"/>
      <dgm:spPr/>
    </dgm:pt>
    <dgm:pt modelId="{04ABF80F-CE61-42A3-9117-6B2917064603}" type="pres">
      <dgm:prSet presAssocID="{60E5E583-5D3D-47CF-9496-48B35A812DE1}" presName="space" presStyleCnt="0"/>
      <dgm:spPr/>
    </dgm:pt>
    <dgm:pt modelId="{DEAE2740-CCF9-423D-BAA3-9DD03066FD96}" type="pres">
      <dgm:prSet presAssocID="{8BBEA00F-9B27-4D22-A318-F8C8E3975D0A}" presName="composite" presStyleCnt="0"/>
      <dgm:spPr/>
    </dgm:pt>
    <dgm:pt modelId="{A55FAA84-156F-4493-9571-544884B17DB8}" type="pres">
      <dgm:prSet presAssocID="{8BBEA00F-9B27-4D22-A318-F8C8E3975D0A}" presName="LShape" presStyleLbl="alignNode1" presStyleIdx="2" presStyleCnt="5"/>
      <dgm:spPr/>
    </dgm:pt>
    <dgm:pt modelId="{50E31001-1A83-436D-B998-E063E3807621}" type="pres">
      <dgm:prSet presAssocID="{8BBEA00F-9B27-4D22-A318-F8C8E3975D0A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F97D5F-A1FB-4854-9BAF-6970EF6941AF}" type="pres">
      <dgm:prSet presAssocID="{8BBEA00F-9B27-4D22-A318-F8C8E3975D0A}" presName="Triangle" presStyleLbl="alignNode1" presStyleIdx="3" presStyleCnt="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FABD2B79-8A08-4A10-93A2-F42DF9F9208A}" type="pres">
      <dgm:prSet presAssocID="{2CA90B01-9B43-4AFE-A64F-61D065309557}" presName="sibTrans" presStyleCnt="0"/>
      <dgm:spPr/>
    </dgm:pt>
    <dgm:pt modelId="{16F79D2F-F1FC-422B-86A2-9BC373ED9A21}" type="pres">
      <dgm:prSet presAssocID="{2CA90B01-9B43-4AFE-A64F-61D065309557}" presName="space" presStyleCnt="0"/>
      <dgm:spPr/>
    </dgm:pt>
    <dgm:pt modelId="{280FFFCE-AD98-4651-BFBF-2D5A9588391F}" type="pres">
      <dgm:prSet presAssocID="{0A885FB0-4D0F-40CA-81A2-2A58214DDAEB}" presName="composite" presStyleCnt="0"/>
      <dgm:spPr/>
    </dgm:pt>
    <dgm:pt modelId="{DD83951C-8BB1-42DF-92CF-6CB0F794DCA7}" type="pres">
      <dgm:prSet presAssocID="{0A885FB0-4D0F-40CA-81A2-2A58214DDAEB}" presName="LShape" presStyleLbl="alignNode1" presStyleIdx="4" presStyleCnt="5"/>
      <dgm:spPr/>
    </dgm:pt>
    <dgm:pt modelId="{DCCAC626-2ADF-43A6-B468-9ED1349D07F4}" type="pres">
      <dgm:prSet presAssocID="{0A885FB0-4D0F-40CA-81A2-2A58214DDAEB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EBF8021-0D15-45BC-B02F-B1F7DAF87748}" srcId="{6D1A6C61-237F-498C-9647-94DB27649AA7}" destId="{8EAE2430-8AA3-4606-A3DA-B12536EFB04D}" srcOrd="0" destOrd="0" parTransId="{9D9C67DC-AA2C-4A3E-8D9D-B19A4A624BDB}" sibTransId="{60E5E583-5D3D-47CF-9496-48B35A812DE1}"/>
    <dgm:cxn modelId="{719A0706-F5D3-419B-B692-D8CCD171EC8D}" type="presOf" srcId="{6D1A6C61-237F-498C-9647-94DB27649AA7}" destId="{D11E41BB-3D55-4EFB-91FF-BE860A3BFBBB}" srcOrd="0" destOrd="0" presId="urn:microsoft.com/office/officeart/2009/3/layout/StepUpProcess#1"/>
    <dgm:cxn modelId="{565E3AB1-5FEF-4F6C-86C0-95F2C64D81E4}" type="presOf" srcId="{0A885FB0-4D0F-40CA-81A2-2A58214DDAEB}" destId="{DCCAC626-2ADF-43A6-B468-9ED1349D07F4}" srcOrd="0" destOrd="0" presId="urn:microsoft.com/office/officeart/2009/3/layout/StepUpProcess#1"/>
    <dgm:cxn modelId="{B8FE4563-0832-440E-BCA8-212D1E123206}" type="presOf" srcId="{8EAE2430-8AA3-4606-A3DA-B12536EFB04D}" destId="{E48B86B5-7FF1-4A3F-A808-1C2FBB716D01}" srcOrd="0" destOrd="0" presId="urn:microsoft.com/office/officeart/2009/3/layout/StepUpProcess#1"/>
    <dgm:cxn modelId="{5F9390C3-78F7-45F3-A1F3-6793BAECE2C2}" srcId="{6D1A6C61-237F-498C-9647-94DB27649AA7}" destId="{8BBEA00F-9B27-4D22-A318-F8C8E3975D0A}" srcOrd="1" destOrd="0" parTransId="{4988FA3D-2AD8-49AF-BB95-EC28D5E9CC94}" sibTransId="{2CA90B01-9B43-4AFE-A64F-61D065309557}"/>
    <dgm:cxn modelId="{5DB7E6A7-8CF8-4BE9-A437-18AC1D0865DD}" srcId="{6D1A6C61-237F-498C-9647-94DB27649AA7}" destId="{0A885FB0-4D0F-40CA-81A2-2A58214DDAEB}" srcOrd="2" destOrd="0" parTransId="{B25B10C4-D4D8-43DB-BDEE-D2B1B3AA555B}" sibTransId="{4F91981A-D016-4D7E-AAD6-CC57D7924213}"/>
    <dgm:cxn modelId="{675C79E0-DE8A-4A83-9E4A-1285C617E2AE}" type="presOf" srcId="{8BBEA00F-9B27-4D22-A318-F8C8E3975D0A}" destId="{50E31001-1A83-436D-B998-E063E3807621}" srcOrd="0" destOrd="0" presId="urn:microsoft.com/office/officeart/2009/3/layout/StepUpProcess#1"/>
    <dgm:cxn modelId="{E0DDBE0E-0996-4F44-8707-FC843F09850D}" type="presParOf" srcId="{D11E41BB-3D55-4EFB-91FF-BE860A3BFBBB}" destId="{B50BF7F4-5925-4955-B375-58EEF28C2B37}" srcOrd="0" destOrd="0" presId="urn:microsoft.com/office/officeart/2009/3/layout/StepUpProcess#1"/>
    <dgm:cxn modelId="{E9A637B5-3385-4AA2-8FC7-1A68383924DD}" type="presParOf" srcId="{B50BF7F4-5925-4955-B375-58EEF28C2B37}" destId="{F629C317-0306-4B8C-A74B-E300D1096315}" srcOrd="0" destOrd="0" presId="urn:microsoft.com/office/officeart/2009/3/layout/StepUpProcess#1"/>
    <dgm:cxn modelId="{8A4A92FC-1B10-4B52-A5AD-19281B8B8C10}" type="presParOf" srcId="{B50BF7F4-5925-4955-B375-58EEF28C2B37}" destId="{E48B86B5-7FF1-4A3F-A808-1C2FBB716D01}" srcOrd="1" destOrd="0" presId="urn:microsoft.com/office/officeart/2009/3/layout/StepUpProcess#1"/>
    <dgm:cxn modelId="{6C7AA407-D245-4D6F-A3F0-DBD479D16703}" type="presParOf" srcId="{B50BF7F4-5925-4955-B375-58EEF28C2B37}" destId="{44CD27E8-F315-4B03-9B6F-298832098EDA}" srcOrd="2" destOrd="0" presId="urn:microsoft.com/office/officeart/2009/3/layout/StepUpProcess#1"/>
    <dgm:cxn modelId="{4B3F2661-01E1-46D2-A4A9-8DC0F2343B30}" type="presParOf" srcId="{D11E41BB-3D55-4EFB-91FF-BE860A3BFBBB}" destId="{44A8527D-5428-4C78-A84A-997B39F48B64}" srcOrd="1" destOrd="0" presId="urn:microsoft.com/office/officeart/2009/3/layout/StepUpProcess#1"/>
    <dgm:cxn modelId="{513D525C-A150-41D7-AAE2-5692D70F838B}" type="presParOf" srcId="{44A8527D-5428-4C78-A84A-997B39F48B64}" destId="{04ABF80F-CE61-42A3-9117-6B2917064603}" srcOrd="0" destOrd="0" presId="urn:microsoft.com/office/officeart/2009/3/layout/StepUpProcess#1"/>
    <dgm:cxn modelId="{DC3F99AF-2CB6-4A9A-A30D-815A0A5899B3}" type="presParOf" srcId="{D11E41BB-3D55-4EFB-91FF-BE860A3BFBBB}" destId="{DEAE2740-CCF9-423D-BAA3-9DD03066FD96}" srcOrd="2" destOrd="0" presId="urn:microsoft.com/office/officeart/2009/3/layout/StepUpProcess#1"/>
    <dgm:cxn modelId="{2734F3BF-3F13-4726-A5C6-D7F256507C71}" type="presParOf" srcId="{DEAE2740-CCF9-423D-BAA3-9DD03066FD96}" destId="{A55FAA84-156F-4493-9571-544884B17DB8}" srcOrd="0" destOrd="0" presId="urn:microsoft.com/office/officeart/2009/3/layout/StepUpProcess#1"/>
    <dgm:cxn modelId="{6E7EFDFA-F295-44DE-A3A2-4C238502393A}" type="presParOf" srcId="{DEAE2740-CCF9-423D-BAA3-9DD03066FD96}" destId="{50E31001-1A83-436D-B998-E063E3807621}" srcOrd="1" destOrd="0" presId="urn:microsoft.com/office/officeart/2009/3/layout/StepUpProcess#1"/>
    <dgm:cxn modelId="{15EDCD75-9BFF-46FE-86E5-F07C118F9EE0}" type="presParOf" srcId="{DEAE2740-CCF9-423D-BAA3-9DD03066FD96}" destId="{4AF97D5F-A1FB-4854-9BAF-6970EF6941AF}" srcOrd="2" destOrd="0" presId="urn:microsoft.com/office/officeart/2009/3/layout/StepUpProcess#1"/>
    <dgm:cxn modelId="{F13DBF10-A4F0-42C7-944D-C50DD51257BC}" type="presParOf" srcId="{D11E41BB-3D55-4EFB-91FF-BE860A3BFBBB}" destId="{FABD2B79-8A08-4A10-93A2-F42DF9F9208A}" srcOrd="3" destOrd="0" presId="urn:microsoft.com/office/officeart/2009/3/layout/StepUpProcess#1"/>
    <dgm:cxn modelId="{56EEE77E-F396-4265-9F7D-CF957E76ED26}" type="presParOf" srcId="{FABD2B79-8A08-4A10-93A2-F42DF9F9208A}" destId="{16F79D2F-F1FC-422B-86A2-9BC373ED9A21}" srcOrd="0" destOrd="0" presId="urn:microsoft.com/office/officeart/2009/3/layout/StepUpProcess#1"/>
    <dgm:cxn modelId="{A9F93FA8-4DF9-4E5F-AC03-578826108854}" type="presParOf" srcId="{D11E41BB-3D55-4EFB-91FF-BE860A3BFBBB}" destId="{280FFFCE-AD98-4651-BFBF-2D5A9588391F}" srcOrd="4" destOrd="0" presId="urn:microsoft.com/office/officeart/2009/3/layout/StepUpProcess#1"/>
    <dgm:cxn modelId="{54A7FDF0-6279-42E5-8C3F-22B94F79B0F6}" type="presParOf" srcId="{280FFFCE-AD98-4651-BFBF-2D5A9588391F}" destId="{DD83951C-8BB1-42DF-92CF-6CB0F794DCA7}" srcOrd="0" destOrd="0" presId="urn:microsoft.com/office/officeart/2009/3/layout/StepUpProcess#1"/>
    <dgm:cxn modelId="{1948D161-87F8-4823-BDFD-FEC58ACA47BC}" type="presParOf" srcId="{280FFFCE-AD98-4651-BFBF-2D5A9588391F}" destId="{DCCAC626-2ADF-43A6-B468-9ED1349D07F4}" srcOrd="1" destOrd="0" presId="urn:microsoft.com/office/officeart/2009/3/layout/StepUpProcess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6F03C52-C707-4BE0-BDFF-28792DA2ED1C}" type="doc">
      <dgm:prSet loTypeId="urn:microsoft.com/office/officeart/2008/layout/VerticalCurvedList" loCatId="list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zh-CN" altLang="en-US"/>
        </a:p>
      </dgm:t>
    </dgm:pt>
    <dgm:pt modelId="{2AECC006-9950-4DAF-AA05-F50EE4E6C9D6}">
      <dgm:prSet phldrT="[文本]"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en-US" sz="1200" b="1" dirty="0" smtClean="0"/>
            <a:t>7.2.1</a:t>
          </a:r>
          <a:r>
            <a:rPr lang="zh-CN" altLang="en-US" sz="1200" b="1" dirty="0" smtClean="0"/>
            <a:t>智慧旅游总体架构</a:t>
          </a:r>
          <a:endParaRPr lang="zh-CN" altLang="en-US" sz="1200" b="1" dirty="0">
            <a:solidFill>
              <a:schemeClr val="tx1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CADFE4B1-1102-49EB-A6E5-CCE019B2A83E}" type="parTrans" cxnId="{8C696E29-67CD-4A2F-B589-B5F86BCECE15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0A70F14B-E1E5-4272-BC44-003F31436031}" type="sibTrans" cxnId="{8C696E29-67CD-4A2F-B589-B5F86BCECE15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9BD155FC-CAF2-4671-896E-37B86BFD1506}">
      <dgm:prSet phldrT="[文本]" custT="1"/>
      <dgm:spPr/>
      <dgm:t>
        <a:bodyPr/>
        <a:lstStyle/>
        <a:p>
          <a:r>
            <a:rPr lang="en-US" sz="1200" b="1" dirty="0" smtClean="0"/>
            <a:t>7.2.3</a:t>
          </a:r>
          <a:r>
            <a:rPr lang="zh-CN" altLang="en-US" sz="1200" b="1" dirty="0" smtClean="0"/>
            <a:t>智慧旅游网络层</a:t>
          </a:r>
          <a:endParaRPr lang="zh-CN" altLang="en-US" sz="1200" b="1" dirty="0"/>
        </a:p>
      </dgm:t>
    </dgm:pt>
    <dgm:pt modelId="{165D9FFC-2B81-4F54-82BD-EEA03AD175AC}" type="parTrans" cxnId="{70825495-E73E-44D9-A9EE-267736F970C9}">
      <dgm:prSet/>
      <dgm:spPr/>
      <dgm:t>
        <a:bodyPr/>
        <a:lstStyle/>
        <a:p>
          <a:endParaRPr lang="zh-CN" altLang="en-US" sz="1200"/>
        </a:p>
      </dgm:t>
    </dgm:pt>
    <dgm:pt modelId="{288443FD-1586-470B-9FC2-7E2970582C7B}" type="sibTrans" cxnId="{70825495-E73E-44D9-A9EE-267736F970C9}">
      <dgm:prSet/>
      <dgm:spPr/>
      <dgm:t>
        <a:bodyPr/>
        <a:lstStyle/>
        <a:p>
          <a:endParaRPr lang="zh-CN" altLang="en-US" sz="1200"/>
        </a:p>
      </dgm:t>
    </dgm:pt>
    <dgm:pt modelId="{4BE96416-3334-439B-835F-165D1C26021A}">
      <dgm:prSet phldrT="[文本]" custT="1"/>
      <dgm:spPr/>
      <dgm:t>
        <a:bodyPr/>
        <a:lstStyle/>
        <a:p>
          <a:r>
            <a:rPr lang="en-US" sz="1200" b="1" dirty="0" smtClean="0"/>
            <a:t>7.2.2</a:t>
          </a:r>
          <a:r>
            <a:rPr lang="zh-CN" altLang="en-US" sz="1200" b="1" dirty="0" smtClean="0"/>
            <a:t>智慧旅游感知层</a:t>
          </a:r>
          <a:endParaRPr lang="zh-CN" altLang="en-US" sz="1200" dirty="0">
            <a:latin typeface="微软雅黑" pitchFamily="34" charset="-122"/>
            <a:ea typeface="微软雅黑" pitchFamily="34" charset="-122"/>
          </a:endParaRPr>
        </a:p>
      </dgm:t>
    </dgm:pt>
    <dgm:pt modelId="{8AD0B7D6-5449-4D1B-AD2B-E5C82FD43FEF}" type="parTrans" cxnId="{08562A8D-F58D-4E77-BAAF-0041E74BD624}">
      <dgm:prSet/>
      <dgm:spPr/>
      <dgm:t>
        <a:bodyPr/>
        <a:lstStyle/>
        <a:p>
          <a:endParaRPr lang="zh-CN" altLang="en-US" sz="1200"/>
        </a:p>
      </dgm:t>
    </dgm:pt>
    <dgm:pt modelId="{FF7B5343-56C2-4E06-B17C-33A680FA8BFF}" type="sibTrans" cxnId="{08562A8D-F58D-4E77-BAAF-0041E74BD624}">
      <dgm:prSet/>
      <dgm:spPr/>
      <dgm:t>
        <a:bodyPr/>
        <a:lstStyle/>
        <a:p>
          <a:endParaRPr lang="zh-CN" altLang="en-US" sz="1200"/>
        </a:p>
      </dgm:t>
    </dgm:pt>
    <dgm:pt modelId="{9339F56F-FC94-4296-8ED1-F093CBFCD9A3}">
      <dgm:prSet phldrT="[文本]" custT="1"/>
      <dgm:spPr/>
      <dgm:t>
        <a:bodyPr/>
        <a:lstStyle/>
        <a:p>
          <a:r>
            <a:rPr lang="en-US" sz="1200" b="1" dirty="0" smtClean="0"/>
            <a:t>7.2.5</a:t>
          </a:r>
          <a:r>
            <a:rPr lang="zh-CN" altLang="en-US" sz="1200" b="1" dirty="0" smtClean="0"/>
            <a:t>智慧旅游应用服务层</a:t>
          </a:r>
          <a:endParaRPr lang="zh-CN" altLang="en-US" sz="1200" dirty="0">
            <a:latin typeface="微软雅黑" pitchFamily="34" charset="-122"/>
            <a:ea typeface="微软雅黑" pitchFamily="34" charset="-122"/>
          </a:endParaRPr>
        </a:p>
      </dgm:t>
    </dgm:pt>
    <dgm:pt modelId="{4B1F015F-EEAD-4050-BCC6-9BD1154DE2B6}" type="parTrans" cxnId="{B8ECB042-27C6-418D-898B-5B3892913A7D}">
      <dgm:prSet/>
      <dgm:spPr/>
      <dgm:t>
        <a:bodyPr/>
        <a:lstStyle/>
        <a:p>
          <a:endParaRPr lang="zh-CN" altLang="en-US" sz="1200"/>
        </a:p>
      </dgm:t>
    </dgm:pt>
    <dgm:pt modelId="{7515C013-BBA9-486D-A244-4C3B96736CB7}" type="sibTrans" cxnId="{B8ECB042-27C6-418D-898B-5B3892913A7D}">
      <dgm:prSet/>
      <dgm:spPr/>
      <dgm:t>
        <a:bodyPr/>
        <a:lstStyle/>
        <a:p>
          <a:endParaRPr lang="zh-CN" altLang="en-US" sz="1200"/>
        </a:p>
      </dgm:t>
    </dgm:pt>
    <dgm:pt modelId="{792708AC-E85B-4957-86DE-D7B7CF1E63A7}">
      <dgm:prSet custT="1"/>
      <dgm:spPr/>
      <dgm:t>
        <a:bodyPr/>
        <a:lstStyle/>
        <a:p>
          <a:r>
            <a:rPr lang="en-US" sz="1200" b="1" dirty="0" smtClean="0"/>
            <a:t>7.2.4</a:t>
          </a:r>
          <a:r>
            <a:rPr lang="zh-CN" altLang="en-US" sz="1200" b="1" dirty="0" smtClean="0"/>
            <a:t>智慧旅游数据层</a:t>
          </a:r>
          <a:endParaRPr lang="zh-CN" altLang="en-US" sz="1200" b="1" dirty="0"/>
        </a:p>
      </dgm:t>
    </dgm:pt>
    <dgm:pt modelId="{43D7D19C-CBD1-475B-A1B4-5936135E3323}" type="parTrans" cxnId="{43B23B9C-14C8-4058-BD7E-FDF070A23577}">
      <dgm:prSet/>
      <dgm:spPr/>
      <dgm:t>
        <a:bodyPr/>
        <a:lstStyle/>
        <a:p>
          <a:endParaRPr lang="zh-CN" altLang="en-US" sz="1200"/>
        </a:p>
      </dgm:t>
    </dgm:pt>
    <dgm:pt modelId="{E03F4282-8565-4D2B-BA67-11AE6CCE73B7}" type="sibTrans" cxnId="{43B23B9C-14C8-4058-BD7E-FDF070A23577}">
      <dgm:prSet/>
      <dgm:spPr/>
      <dgm:t>
        <a:bodyPr/>
        <a:lstStyle/>
        <a:p>
          <a:endParaRPr lang="zh-CN" altLang="en-US" sz="1200"/>
        </a:p>
      </dgm:t>
    </dgm:pt>
    <dgm:pt modelId="{3C2FC6EB-DB02-4F37-AD98-DE9B388BA20D}">
      <dgm:prSet phldrT="[文本]" custT="1"/>
      <dgm:spPr/>
      <dgm:t>
        <a:bodyPr/>
        <a:lstStyle/>
        <a:p>
          <a:r>
            <a:rPr lang="en-US" altLang="zh-CN" sz="1200" b="1" dirty="0" smtClean="0"/>
            <a:t>7.2.6</a:t>
          </a:r>
          <a:r>
            <a:rPr lang="zh-CN" altLang="en-US" sz="1200" b="1" dirty="0" smtClean="0"/>
            <a:t>智慧旅游支撑体系</a:t>
          </a:r>
          <a:endParaRPr lang="zh-CN" altLang="en-US" sz="1200" b="1" dirty="0"/>
        </a:p>
      </dgm:t>
    </dgm:pt>
    <dgm:pt modelId="{C3F35727-3E7F-471B-9C29-1F1EDFBF535D}" type="parTrans" cxnId="{702F232B-DF5A-493A-910F-33F4BC445CE6}">
      <dgm:prSet/>
      <dgm:spPr/>
      <dgm:t>
        <a:bodyPr/>
        <a:lstStyle/>
        <a:p>
          <a:endParaRPr lang="zh-CN" altLang="en-US"/>
        </a:p>
      </dgm:t>
    </dgm:pt>
    <dgm:pt modelId="{2256759C-DABB-47E4-9315-280921DE0203}" type="sibTrans" cxnId="{702F232B-DF5A-493A-910F-33F4BC445CE6}">
      <dgm:prSet/>
      <dgm:spPr/>
      <dgm:t>
        <a:bodyPr/>
        <a:lstStyle/>
        <a:p>
          <a:endParaRPr lang="zh-CN" altLang="en-US"/>
        </a:p>
      </dgm:t>
    </dgm:pt>
    <dgm:pt modelId="{608A66B7-F2B9-4664-A85D-6D1633F75417}" type="pres">
      <dgm:prSet presAssocID="{B6F03C52-C707-4BE0-BDFF-28792DA2ED1C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EDA69053-F4FF-4DE1-9F9A-135D5ACDFBCB}" type="pres">
      <dgm:prSet presAssocID="{B6F03C52-C707-4BE0-BDFF-28792DA2ED1C}" presName="Name1" presStyleCnt="0"/>
      <dgm:spPr/>
    </dgm:pt>
    <dgm:pt modelId="{1CDA77D5-8DAB-40F8-BB5C-FB140E792BE7}" type="pres">
      <dgm:prSet presAssocID="{B6F03C52-C707-4BE0-BDFF-28792DA2ED1C}" presName="cycle" presStyleCnt="0"/>
      <dgm:spPr/>
    </dgm:pt>
    <dgm:pt modelId="{E2525ABE-E76F-4409-B391-6D438E1A6B41}" type="pres">
      <dgm:prSet presAssocID="{B6F03C52-C707-4BE0-BDFF-28792DA2ED1C}" presName="srcNode" presStyleLbl="node1" presStyleIdx="0" presStyleCnt="6"/>
      <dgm:spPr/>
    </dgm:pt>
    <dgm:pt modelId="{9604E8C7-4164-4889-9405-51D19B6903FE}" type="pres">
      <dgm:prSet presAssocID="{B6F03C52-C707-4BE0-BDFF-28792DA2ED1C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3DF7F996-BC45-456F-BE11-9BA8CEEB805A}" type="pres">
      <dgm:prSet presAssocID="{B6F03C52-C707-4BE0-BDFF-28792DA2ED1C}" presName="extraNode" presStyleLbl="node1" presStyleIdx="0" presStyleCnt="6"/>
      <dgm:spPr/>
    </dgm:pt>
    <dgm:pt modelId="{37A7347C-D5C8-4D9F-8CC4-75EE98D9F866}" type="pres">
      <dgm:prSet presAssocID="{B6F03C52-C707-4BE0-BDFF-28792DA2ED1C}" presName="dstNode" presStyleLbl="node1" presStyleIdx="0" presStyleCnt="6"/>
      <dgm:spPr/>
    </dgm:pt>
    <dgm:pt modelId="{2912F376-A36D-4567-8887-2A14A8ED7DB5}" type="pres">
      <dgm:prSet presAssocID="{2AECC006-9950-4DAF-AA05-F50EE4E6C9D6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DF04C5-B2BB-4ABD-8B30-E68672CE90C4}" type="pres">
      <dgm:prSet presAssocID="{2AECC006-9950-4DAF-AA05-F50EE4E6C9D6}" presName="accent_1" presStyleCnt="0"/>
      <dgm:spPr/>
    </dgm:pt>
    <dgm:pt modelId="{E3BD345B-3D9E-4C33-92B4-D234CE708B1D}" type="pres">
      <dgm:prSet presAssocID="{2AECC006-9950-4DAF-AA05-F50EE4E6C9D6}" presName="accentRepeatNode" presStyleLbl="solidFgAcc1" presStyleIdx="0" presStyleCnt="6"/>
      <dgm:spPr>
        <a:gradFill flip="none" rotWithShape="0">
          <a:gsLst>
            <a:gs pos="0">
              <a:schemeClr val="accent6">
                <a:lumMod val="75000"/>
                <a:shade val="30000"/>
                <a:satMod val="115000"/>
              </a:schemeClr>
            </a:gs>
            <a:gs pos="50000">
              <a:schemeClr val="accent6">
                <a:lumMod val="75000"/>
                <a:shade val="67500"/>
                <a:satMod val="115000"/>
              </a:schemeClr>
            </a:gs>
            <a:gs pos="100000">
              <a:schemeClr val="accent6">
                <a:lumMod val="75000"/>
                <a:shade val="100000"/>
                <a:satMod val="115000"/>
              </a:schemeClr>
            </a:gs>
          </a:gsLst>
          <a:lin ang="2700000" scaled="1"/>
          <a:tileRect/>
        </a:gra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endParaRPr lang="zh-CN" altLang="en-US"/>
        </a:p>
      </dgm:t>
    </dgm:pt>
    <dgm:pt modelId="{AEC35846-CCB4-483E-992F-A10B7854DA0D}" type="pres">
      <dgm:prSet presAssocID="{4BE96416-3334-439B-835F-165D1C26021A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4884258-F2FB-4C28-AD54-F84AAA35460E}" type="pres">
      <dgm:prSet presAssocID="{4BE96416-3334-439B-835F-165D1C26021A}" presName="accent_2" presStyleCnt="0"/>
      <dgm:spPr/>
    </dgm:pt>
    <dgm:pt modelId="{09595B5F-082A-41A4-8E3D-81B292A2B172}" type="pres">
      <dgm:prSet presAssocID="{4BE96416-3334-439B-835F-165D1C26021A}" presName="accentRepeatNode" presStyleLbl="solidFgAcc1" presStyleIdx="1" presStyleCnt="6"/>
      <dgm:spPr/>
    </dgm:pt>
    <dgm:pt modelId="{975FF5D9-522E-4163-AC69-06C2034DDFA0}" type="pres">
      <dgm:prSet presAssocID="{9BD155FC-CAF2-4671-896E-37B86BFD1506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DD59800-D289-4BA1-A7EA-A04619041C27}" type="pres">
      <dgm:prSet presAssocID="{9BD155FC-CAF2-4671-896E-37B86BFD1506}" presName="accent_3" presStyleCnt="0"/>
      <dgm:spPr/>
    </dgm:pt>
    <dgm:pt modelId="{2AF4FE95-F895-4AD4-9D61-8FCE982DCB0A}" type="pres">
      <dgm:prSet presAssocID="{9BD155FC-CAF2-4671-896E-37B86BFD1506}" presName="accentRepeatNode" presStyleLbl="solidFgAcc1" presStyleIdx="2" presStyleCnt="6"/>
      <dgm:spPr/>
    </dgm:pt>
    <dgm:pt modelId="{D29762C8-1AA6-4014-A1C1-F7057E21AB14}" type="pres">
      <dgm:prSet presAssocID="{792708AC-E85B-4957-86DE-D7B7CF1E63A7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ABACBF0-D006-444F-BBD6-D20E28767F3E}" type="pres">
      <dgm:prSet presAssocID="{792708AC-E85B-4957-86DE-D7B7CF1E63A7}" presName="accent_4" presStyleCnt="0"/>
      <dgm:spPr/>
    </dgm:pt>
    <dgm:pt modelId="{480CD28B-B825-4D21-A68A-078BD8CFB2C1}" type="pres">
      <dgm:prSet presAssocID="{792708AC-E85B-4957-86DE-D7B7CF1E63A7}" presName="accentRepeatNode" presStyleLbl="solidFgAcc1" presStyleIdx="3" presStyleCnt="6"/>
      <dgm:spPr/>
    </dgm:pt>
    <dgm:pt modelId="{92C05104-1017-48F8-A7C1-08EB8F38A491}" type="pres">
      <dgm:prSet presAssocID="{9339F56F-FC94-4296-8ED1-F093CBFCD9A3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80443FB-F8F4-4FCC-B903-CB60BB2F7E6D}" type="pres">
      <dgm:prSet presAssocID="{9339F56F-FC94-4296-8ED1-F093CBFCD9A3}" presName="accent_5" presStyleCnt="0"/>
      <dgm:spPr/>
    </dgm:pt>
    <dgm:pt modelId="{F60EBDC7-F9C7-49E1-A4F9-041150761709}" type="pres">
      <dgm:prSet presAssocID="{9339F56F-FC94-4296-8ED1-F093CBFCD9A3}" presName="accentRepeatNode" presStyleLbl="solidFgAcc1" presStyleIdx="4" presStyleCnt="6"/>
      <dgm:spPr/>
    </dgm:pt>
    <dgm:pt modelId="{F2FE1B6F-FAB6-430E-9098-ECE0B787D467}" type="pres">
      <dgm:prSet presAssocID="{3C2FC6EB-DB02-4F37-AD98-DE9B388BA20D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8942414-0830-4FB3-BE13-29FDB7D03AF6}" type="pres">
      <dgm:prSet presAssocID="{3C2FC6EB-DB02-4F37-AD98-DE9B388BA20D}" presName="accent_6" presStyleCnt="0"/>
      <dgm:spPr/>
    </dgm:pt>
    <dgm:pt modelId="{D7C20651-F4EB-4A0F-9274-A860FC0B50C3}" type="pres">
      <dgm:prSet presAssocID="{3C2FC6EB-DB02-4F37-AD98-DE9B388BA20D}" presName="accentRepeatNode" presStyleLbl="solidFgAcc1" presStyleIdx="5" presStyleCnt="6"/>
      <dgm:spPr/>
    </dgm:pt>
  </dgm:ptLst>
  <dgm:cxnLst>
    <dgm:cxn modelId="{D5C477F0-243F-4990-ACF2-6C3CE3062474}" type="presOf" srcId="{9339F56F-FC94-4296-8ED1-F093CBFCD9A3}" destId="{92C05104-1017-48F8-A7C1-08EB8F38A491}" srcOrd="0" destOrd="0" presId="urn:microsoft.com/office/officeart/2008/layout/VerticalCurvedList"/>
    <dgm:cxn modelId="{3CCEEBB9-BFCA-4BFD-A4D9-5D8BF0898A96}" type="presOf" srcId="{B6F03C52-C707-4BE0-BDFF-28792DA2ED1C}" destId="{608A66B7-F2B9-4664-A85D-6D1633F75417}" srcOrd="0" destOrd="0" presId="urn:microsoft.com/office/officeart/2008/layout/VerticalCurvedList"/>
    <dgm:cxn modelId="{702F232B-DF5A-493A-910F-33F4BC445CE6}" srcId="{B6F03C52-C707-4BE0-BDFF-28792DA2ED1C}" destId="{3C2FC6EB-DB02-4F37-AD98-DE9B388BA20D}" srcOrd="5" destOrd="0" parTransId="{C3F35727-3E7F-471B-9C29-1F1EDFBF535D}" sibTransId="{2256759C-DABB-47E4-9315-280921DE0203}"/>
    <dgm:cxn modelId="{B8ECB042-27C6-418D-898B-5B3892913A7D}" srcId="{B6F03C52-C707-4BE0-BDFF-28792DA2ED1C}" destId="{9339F56F-FC94-4296-8ED1-F093CBFCD9A3}" srcOrd="4" destOrd="0" parTransId="{4B1F015F-EEAD-4050-BCC6-9BD1154DE2B6}" sibTransId="{7515C013-BBA9-486D-A244-4C3B96736CB7}"/>
    <dgm:cxn modelId="{43B23B9C-14C8-4058-BD7E-FDF070A23577}" srcId="{B6F03C52-C707-4BE0-BDFF-28792DA2ED1C}" destId="{792708AC-E85B-4957-86DE-D7B7CF1E63A7}" srcOrd="3" destOrd="0" parTransId="{43D7D19C-CBD1-475B-A1B4-5936135E3323}" sibTransId="{E03F4282-8565-4D2B-BA67-11AE6CCE73B7}"/>
    <dgm:cxn modelId="{CF0B7CCE-BCBF-42E8-BB0E-E0306A9B9FA8}" type="presOf" srcId="{3C2FC6EB-DB02-4F37-AD98-DE9B388BA20D}" destId="{F2FE1B6F-FAB6-430E-9098-ECE0B787D467}" srcOrd="0" destOrd="0" presId="urn:microsoft.com/office/officeart/2008/layout/VerticalCurvedList"/>
    <dgm:cxn modelId="{C70EABE6-E012-4E95-9B2A-EC1D6757751E}" type="presOf" srcId="{4BE96416-3334-439B-835F-165D1C26021A}" destId="{AEC35846-CCB4-483E-992F-A10B7854DA0D}" srcOrd="0" destOrd="0" presId="urn:microsoft.com/office/officeart/2008/layout/VerticalCurvedList"/>
    <dgm:cxn modelId="{83C150A1-EB2D-4C63-868E-E5D56C5AAF05}" type="presOf" srcId="{2AECC006-9950-4DAF-AA05-F50EE4E6C9D6}" destId="{2912F376-A36D-4567-8887-2A14A8ED7DB5}" srcOrd="0" destOrd="0" presId="urn:microsoft.com/office/officeart/2008/layout/VerticalCurvedList"/>
    <dgm:cxn modelId="{70825495-E73E-44D9-A9EE-267736F970C9}" srcId="{B6F03C52-C707-4BE0-BDFF-28792DA2ED1C}" destId="{9BD155FC-CAF2-4671-896E-37B86BFD1506}" srcOrd="2" destOrd="0" parTransId="{165D9FFC-2B81-4F54-82BD-EEA03AD175AC}" sibTransId="{288443FD-1586-470B-9FC2-7E2970582C7B}"/>
    <dgm:cxn modelId="{95AB7A58-1552-4E8B-960A-1F8AE58F6047}" type="presOf" srcId="{9BD155FC-CAF2-4671-896E-37B86BFD1506}" destId="{975FF5D9-522E-4163-AC69-06C2034DDFA0}" srcOrd="0" destOrd="0" presId="urn:microsoft.com/office/officeart/2008/layout/VerticalCurvedList"/>
    <dgm:cxn modelId="{EECE4724-7C9C-47C6-9612-90B8848F7C26}" type="presOf" srcId="{792708AC-E85B-4957-86DE-D7B7CF1E63A7}" destId="{D29762C8-1AA6-4014-A1C1-F7057E21AB14}" srcOrd="0" destOrd="0" presId="urn:microsoft.com/office/officeart/2008/layout/VerticalCurvedList"/>
    <dgm:cxn modelId="{8C696E29-67CD-4A2F-B589-B5F86BCECE15}" srcId="{B6F03C52-C707-4BE0-BDFF-28792DA2ED1C}" destId="{2AECC006-9950-4DAF-AA05-F50EE4E6C9D6}" srcOrd="0" destOrd="0" parTransId="{CADFE4B1-1102-49EB-A6E5-CCE019B2A83E}" sibTransId="{0A70F14B-E1E5-4272-BC44-003F31436031}"/>
    <dgm:cxn modelId="{BEA27731-C20A-4CA6-A44D-0C92DDB80809}" type="presOf" srcId="{0A70F14B-E1E5-4272-BC44-003F31436031}" destId="{9604E8C7-4164-4889-9405-51D19B6903FE}" srcOrd="0" destOrd="0" presId="urn:microsoft.com/office/officeart/2008/layout/VerticalCurvedList"/>
    <dgm:cxn modelId="{08562A8D-F58D-4E77-BAAF-0041E74BD624}" srcId="{B6F03C52-C707-4BE0-BDFF-28792DA2ED1C}" destId="{4BE96416-3334-439B-835F-165D1C26021A}" srcOrd="1" destOrd="0" parTransId="{8AD0B7D6-5449-4D1B-AD2B-E5C82FD43FEF}" sibTransId="{FF7B5343-56C2-4E06-B17C-33A680FA8BFF}"/>
    <dgm:cxn modelId="{44EDC3C9-806B-49FF-A119-C248C462C23D}" type="presParOf" srcId="{608A66B7-F2B9-4664-A85D-6D1633F75417}" destId="{EDA69053-F4FF-4DE1-9F9A-135D5ACDFBCB}" srcOrd="0" destOrd="0" presId="urn:microsoft.com/office/officeart/2008/layout/VerticalCurvedList"/>
    <dgm:cxn modelId="{3B17FECA-620C-4E9C-B3D7-17AC8F1A5E98}" type="presParOf" srcId="{EDA69053-F4FF-4DE1-9F9A-135D5ACDFBCB}" destId="{1CDA77D5-8DAB-40F8-BB5C-FB140E792BE7}" srcOrd="0" destOrd="0" presId="urn:microsoft.com/office/officeart/2008/layout/VerticalCurvedList"/>
    <dgm:cxn modelId="{C96E5932-FE85-4E84-92AA-1772D0238EFE}" type="presParOf" srcId="{1CDA77D5-8DAB-40F8-BB5C-FB140E792BE7}" destId="{E2525ABE-E76F-4409-B391-6D438E1A6B41}" srcOrd="0" destOrd="0" presId="urn:microsoft.com/office/officeart/2008/layout/VerticalCurvedList"/>
    <dgm:cxn modelId="{BD44EF0F-DE0F-41FF-9106-A9BDDFBE5E2D}" type="presParOf" srcId="{1CDA77D5-8DAB-40F8-BB5C-FB140E792BE7}" destId="{9604E8C7-4164-4889-9405-51D19B6903FE}" srcOrd="1" destOrd="0" presId="urn:microsoft.com/office/officeart/2008/layout/VerticalCurvedList"/>
    <dgm:cxn modelId="{C538EBCC-51B7-4E7C-BF2B-76AF2EF12B56}" type="presParOf" srcId="{1CDA77D5-8DAB-40F8-BB5C-FB140E792BE7}" destId="{3DF7F996-BC45-456F-BE11-9BA8CEEB805A}" srcOrd="2" destOrd="0" presId="urn:microsoft.com/office/officeart/2008/layout/VerticalCurvedList"/>
    <dgm:cxn modelId="{FED86447-2954-43DF-9A4E-711F98F381FF}" type="presParOf" srcId="{1CDA77D5-8DAB-40F8-BB5C-FB140E792BE7}" destId="{37A7347C-D5C8-4D9F-8CC4-75EE98D9F866}" srcOrd="3" destOrd="0" presId="urn:microsoft.com/office/officeart/2008/layout/VerticalCurvedList"/>
    <dgm:cxn modelId="{8058C628-4332-4741-8105-B30216CAF30F}" type="presParOf" srcId="{EDA69053-F4FF-4DE1-9F9A-135D5ACDFBCB}" destId="{2912F376-A36D-4567-8887-2A14A8ED7DB5}" srcOrd="1" destOrd="0" presId="urn:microsoft.com/office/officeart/2008/layout/VerticalCurvedList"/>
    <dgm:cxn modelId="{4E16ABD3-E40B-41C5-84BB-2B743CB1B807}" type="presParOf" srcId="{EDA69053-F4FF-4DE1-9F9A-135D5ACDFBCB}" destId="{2FDF04C5-B2BB-4ABD-8B30-E68672CE90C4}" srcOrd="2" destOrd="0" presId="urn:microsoft.com/office/officeart/2008/layout/VerticalCurvedList"/>
    <dgm:cxn modelId="{08593744-61FB-4EBD-99AD-FC66B58B8F04}" type="presParOf" srcId="{2FDF04C5-B2BB-4ABD-8B30-E68672CE90C4}" destId="{E3BD345B-3D9E-4C33-92B4-D234CE708B1D}" srcOrd="0" destOrd="0" presId="urn:microsoft.com/office/officeart/2008/layout/VerticalCurvedList"/>
    <dgm:cxn modelId="{DCA1ABC2-B593-43E7-87C9-457E0167F655}" type="presParOf" srcId="{EDA69053-F4FF-4DE1-9F9A-135D5ACDFBCB}" destId="{AEC35846-CCB4-483E-992F-A10B7854DA0D}" srcOrd="3" destOrd="0" presId="urn:microsoft.com/office/officeart/2008/layout/VerticalCurvedList"/>
    <dgm:cxn modelId="{3F18FBD1-A67E-4514-AA88-72636C4E1A03}" type="presParOf" srcId="{EDA69053-F4FF-4DE1-9F9A-135D5ACDFBCB}" destId="{14884258-F2FB-4C28-AD54-F84AAA35460E}" srcOrd="4" destOrd="0" presId="urn:microsoft.com/office/officeart/2008/layout/VerticalCurvedList"/>
    <dgm:cxn modelId="{A34CFBA0-ACEB-4578-95B7-A9097F8B42FB}" type="presParOf" srcId="{14884258-F2FB-4C28-AD54-F84AAA35460E}" destId="{09595B5F-082A-41A4-8E3D-81B292A2B172}" srcOrd="0" destOrd="0" presId="urn:microsoft.com/office/officeart/2008/layout/VerticalCurvedList"/>
    <dgm:cxn modelId="{C6B3ECDA-B5EF-4160-A2DB-6994FAE83717}" type="presParOf" srcId="{EDA69053-F4FF-4DE1-9F9A-135D5ACDFBCB}" destId="{975FF5D9-522E-4163-AC69-06C2034DDFA0}" srcOrd="5" destOrd="0" presId="urn:microsoft.com/office/officeart/2008/layout/VerticalCurvedList"/>
    <dgm:cxn modelId="{103AAE6D-B31F-48DA-A00D-D032AB676D9C}" type="presParOf" srcId="{EDA69053-F4FF-4DE1-9F9A-135D5ACDFBCB}" destId="{0DD59800-D289-4BA1-A7EA-A04619041C27}" srcOrd="6" destOrd="0" presId="urn:microsoft.com/office/officeart/2008/layout/VerticalCurvedList"/>
    <dgm:cxn modelId="{04D42DF8-5FF8-496D-A516-C8CC6E36703D}" type="presParOf" srcId="{0DD59800-D289-4BA1-A7EA-A04619041C27}" destId="{2AF4FE95-F895-4AD4-9D61-8FCE982DCB0A}" srcOrd="0" destOrd="0" presId="urn:microsoft.com/office/officeart/2008/layout/VerticalCurvedList"/>
    <dgm:cxn modelId="{445B077F-E901-4BB3-BC09-95E3D8DE9866}" type="presParOf" srcId="{EDA69053-F4FF-4DE1-9F9A-135D5ACDFBCB}" destId="{D29762C8-1AA6-4014-A1C1-F7057E21AB14}" srcOrd="7" destOrd="0" presId="urn:microsoft.com/office/officeart/2008/layout/VerticalCurvedList"/>
    <dgm:cxn modelId="{ED89CB9A-313D-454A-B89D-0848234FEFB7}" type="presParOf" srcId="{EDA69053-F4FF-4DE1-9F9A-135D5ACDFBCB}" destId="{AABACBF0-D006-444F-BBD6-D20E28767F3E}" srcOrd="8" destOrd="0" presId="urn:microsoft.com/office/officeart/2008/layout/VerticalCurvedList"/>
    <dgm:cxn modelId="{57F84D95-8026-4A77-81D0-1C7995439512}" type="presParOf" srcId="{AABACBF0-D006-444F-BBD6-D20E28767F3E}" destId="{480CD28B-B825-4D21-A68A-078BD8CFB2C1}" srcOrd="0" destOrd="0" presId="urn:microsoft.com/office/officeart/2008/layout/VerticalCurvedList"/>
    <dgm:cxn modelId="{A49C0735-B141-4997-8C4C-C566A5C6A88A}" type="presParOf" srcId="{EDA69053-F4FF-4DE1-9F9A-135D5ACDFBCB}" destId="{92C05104-1017-48F8-A7C1-08EB8F38A491}" srcOrd="9" destOrd="0" presId="urn:microsoft.com/office/officeart/2008/layout/VerticalCurvedList"/>
    <dgm:cxn modelId="{9A95F370-9159-48F0-B9FC-73026F8E0087}" type="presParOf" srcId="{EDA69053-F4FF-4DE1-9F9A-135D5ACDFBCB}" destId="{980443FB-F8F4-4FCC-B903-CB60BB2F7E6D}" srcOrd="10" destOrd="0" presId="urn:microsoft.com/office/officeart/2008/layout/VerticalCurvedList"/>
    <dgm:cxn modelId="{DFE10C5D-B4B3-4E86-8688-D3B362F8CC92}" type="presParOf" srcId="{980443FB-F8F4-4FCC-B903-CB60BB2F7E6D}" destId="{F60EBDC7-F9C7-49E1-A4F9-041150761709}" srcOrd="0" destOrd="0" presId="urn:microsoft.com/office/officeart/2008/layout/VerticalCurvedList"/>
    <dgm:cxn modelId="{8AE04FE1-01C4-460E-A0E3-6B51D57797FE}" type="presParOf" srcId="{EDA69053-F4FF-4DE1-9F9A-135D5ACDFBCB}" destId="{F2FE1B6F-FAB6-430E-9098-ECE0B787D467}" srcOrd="11" destOrd="0" presId="urn:microsoft.com/office/officeart/2008/layout/VerticalCurvedList"/>
    <dgm:cxn modelId="{9739C55C-98E7-4BEA-AB42-BCAA45DDF052}" type="presParOf" srcId="{EDA69053-F4FF-4DE1-9F9A-135D5ACDFBCB}" destId="{98942414-0830-4FB3-BE13-29FDB7D03AF6}" srcOrd="12" destOrd="0" presId="urn:microsoft.com/office/officeart/2008/layout/VerticalCurvedList"/>
    <dgm:cxn modelId="{49446FA2-02C1-463F-81A4-680949138081}" type="presParOf" srcId="{98942414-0830-4FB3-BE13-29FDB7D03AF6}" destId="{D7C20651-F4EB-4A0F-9274-A860FC0B50C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99DDB87-F41B-4EED-A526-A11ACF652F5D}" type="doc">
      <dgm:prSet loTypeId="urn:microsoft.com/office/officeart/2005/8/layout/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A53D0D9-197F-4396-80FA-529B34174624}">
      <dgm:prSet phldrT="[文本]"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altLang="zh-CN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7.1</a:t>
          </a:r>
          <a:r>
            <a:rPr lang="en-US" altLang="zh-CN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智慧旅游概述</a:t>
          </a:r>
          <a:endParaRPr lang="zh-CN" altLang="en-US" sz="1600" b="1" dirty="0">
            <a:solidFill>
              <a:schemeClr val="bg1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4218E8C2-5F94-4B9C-9DC3-46BF847030FE}" type="parTrans" cxnId="{EC0540B1-40D6-41CD-80C1-AA1857A161EA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DE334531-DDF8-47E2-A047-2CCF079EA11D}" type="sibTrans" cxnId="{EC0540B1-40D6-41CD-80C1-AA1857A161EA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C029F7C2-43AC-4FEB-B65D-B6920B72EB28}">
      <dgm:prSet phldrT="[文本]"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7.5</a:t>
          </a:r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</a:t>
          </a:r>
          <a:r>
            <a:rPr lang="zh-CN" altLang="en-US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物联网与旅游信息化发展趋势 </a:t>
          </a:r>
          <a:endParaRPr lang="zh-CN" altLang="en-US" sz="1600" b="1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E07A02CB-AB00-4DC7-B718-722B9075510A}" type="parTrans" cxnId="{79C18C7D-C939-4538-B9B6-2BBEE912A512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DBE7F197-56C4-4052-86A6-C767812D22FA}" type="sibTrans" cxnId="{79C18C7D-C939-4538-B9B6-2BBEE912A512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16B67D7D-0B45-45A2-B77E-B784A7AA8B2F}">
      <dgm:prSet phldrT="[文本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7.2</a:t>
          </a:r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智慧旅游架构</a:t>
          </a:r>
          <a:endParaRPr lang="zh-CN" altLang="en-US" sz="1600" b="1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5689E75A-3C12-473E-AF3C-92528CA1DED7}" type="parTrans" cxnId="{A0B1FA64-B084-4183-87AB-26B05A2CB327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2F40297C-BAB8-4FB8-B46A-13B559738F86}" type="sibTrans" cxnId="{A0B1FA64-B084-4183-87AB-26B05A2CB327}">
      <dgm:prSet/>
      <dgm:spPr/>
      <dgm:t>
        <a:bodyPr/>
        <a:lstStyle/>
        <a:p>
          <a:pPr algn="l"/>
          <a:endParaRPr lang="zh-CN" altLang="en-US" sz="1600">
            <a:solidFill>
              <a:schemeClr val="bg1"/>
            </a:solidFill>
          </a:endParaRPr>
        </a:p>
      </dgm:t>
    </dgm:pt>
    <dgm:pt modelId="{EAD253D8-8E17-410B-81FB-8B012B881A22}">
      <dgm:prSet phldrT="[文本]"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7.4</a:t>
          </a:r>
          <a:r>
            <a:rPr lang="en-US" altLang="zh-CN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物联网在智慧旅游的应用</a:t>
          </a:r>
          <a:endParaRPr lang="zh-CN" altLang="en-US" sz="1600" b="1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gm:t>
    </dgm:pt>
    <dgm:pt modelId="{CE9B9B2E-0FBF-4796-BA13-E2EBBA10CE03}" type="parTrans" cxnId="{C57DC253-A1EA-4F60-B181-63960F52B0AA}">
      <dgm:prSet/>
      <dgm:spPr/>
      <dgm:t>
        <a:bodyPr/>
        <a:lstStyle/>
        <a:p>
          <a:endParaRPr lang="zh-CN" altLang="en-US"/>
        </a:p>
      </dgm:t>
    </dgm:pt>
    <dgm:pt modelId="{3F8979EA-D725-43BB-96B6-60B48935B122}" type="sibTrans" cxnId="{C57DC253-A1EA-4F60-B181-63960F52B0AA}">
      <dgm:prSet/>
      <dgm:spPr/>
      <dgm:t>
        <a:bodyPr/>
        <a:lstStyle/>
        <a:p>
          <a:endParaRPr lang="zh-CN" altLang="en-US"/>
        </a:p>
      </dgm:t>
    </dgm:pt>
    <dgm:pt modelId="{AA14D40B-6303-46FF-9FD3-4AA35C89BCB6}" type="pres">
      <dgm:prSet presAssocID="{199DDB87-F41B-4EED-A526-A11ACF652F5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C6E4DB4-A12C-4998-BFD7-E065E9FED195}" type="pres">
      <dgm:prSet presAssocID="{1A53D0D9-197F-4396-80FA-529B34174624}" presName="parentLin" presStyleCnt="0"/>
      <dgm:spPr/>
      <dgm:t>
        <a:bodyPr/>
        <a:lstStyle/>
        <a:p>
          <a:endParaRPr lang="zh-CN" altLang="en-US"/>
        </a:p>
      </dgm:t>
    </dgm:pt>
    <dgm:pt modelId="{DA8F8B37-246C-49A1-BFCA-E3D3EE8ACD6A}" type="pres">
      <dgm:prSet presAssocID="{1A53D0D9-197F-4396-80FA-529B34174624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A3088637-D142-4080-BFD5-9EAA5173CC8A}" type="pres">
      <dgm:prSet presAssocID="{1A53D0D9-197F-4396-80FA-529B34174624}" presName="parentText" presStyleLbl="node1" presStyleIdx="0" presStyleCnt="4" custScaleX="148062" custLinFactNeighborX="-4761" custLinFactNeighborY="1157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1FA5F2E-A86D-4F54-93BE-5EE8568B1374}" type="pres">
      <dgm:prSet presAssocID="{1A53D0D9-197F-4396-80FA-529B34174624}" presName="negativeSpace" presStyleCnt="0"/>
      <dgm:spPr/>
      <dgm:t>
        <a:bodyPr/>
        <a:lstStyle/>
        <a:p>
          <a:endParaRPr lang="zh-CN" altLang="en-US"/>
        </a:p>
      </dgm:t>
    </dgm:pt>
    <dgm:pt modelId="{448FAD6D-FCAE-4274-998C-8BB4A1202D12}" type="pres">
      <dgm:prSet presAssocID="{1A53D0D9-197F-4396-80FA-529B34174624}" presName="childText" presStyleLbl="conFgAcc1" presStyleIdx="0" presStyleCnt="4" custScaleX="100000" custScaleY="10049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8A31A6-60C9-4C38-9CD4-AE22F50E15F9}" type="pres">
      <dgm:prSet presAssocID="{DE334531-DDF8-47E2-A047-2CCF079EA11D}" presName="spaceBetweenRectangles" presStyleCnt="0"/>
      <dgm:spPr/>
      <dgm:t>
        <a:bodyPr/>
        <a:lstStyle/>
        <a:p>
          <a:endParaRPr lang="zh-CN" altLang="en-US"/>
        </a:p>
      </dgm:t>
    </dgm:pt>
    <dgm:pt modelId="{E37CAE58-4EF4-4F9C-8194-0D96F8A6CC21}" type="pres">
      <dgm:prSet presAssocID="{16B67D7D-0B45-45A2-B77E-B784A7AA8B2F}" presName="parentLin" presStyleCnt="0"/>
      <dgm:spPr/>
      <dgm:t>
        <a:bodyPr/>
        <a:lstStyle/>
        <a:p>
          <a:endParaRPr lang="zh-CN" altLang="en-US"/>
        </a:p>
      </dgm:t>
    </dgm:pt>
    <dgm:pt modelId="{0E62CF29-F44F-4894-B925-A6D3952247D6}" type="pres">
      <dgm:prSet presAssocID="{16B67D7D-0B45-45A2-B77E-B784A7AA8B2F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63EE1B39-3E42-49BE-B9EB-B9485027AAAB}" type="pres">
      <dgm:prSet presAssocID="{16B67D7D-0B45-45A2-B77E-B784A7AA8B2F}" presName="parentText" presStyleLbl="node1" presStyleIdx="1" presStyleCnt="4" custScaleX="148062" custLinFactNeighborX="-4762" custLinFactNeighborY="985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851F6B7-F059-43FC-B64E-3BF8CC6BDEE8}" type="pres">
      <dgm:prSet presAssocID="{16B67D7D-0B45-45A2-B77E-B784A7AA8B2F}" presName="negativeSpace" presStyleCnt="0"/>
      <dgm:spPr/>
      <dgm:t>
        <a:bodyPr/>
        <a:lstStyle/>
        <a:p>
          <a:endParaRPr lang="zh-CN" altLang="en-US"/>
        </a:p>
      </dgm:t>
    </dgm:pt>
    <dgm:pt modelId="{CB28FD5A-2B1F-4137-A07A-83BC70E09785}" type="pres">
      <dgm:prSet presAssocID="{16B67D7D-0B45-45A2-B77E-B784A7AA8B2F}" presName="childText" presStyleLbl="conFgAcc1" presStyleIdx="1" presStyleCnt="4" custScaleX="1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89AC63-BBC8-44C4-B480-CFB11178565F}" type="pres">
      <dgm:prSet presAssocID="{2F40297C-BAB8-4FB8-B46A-13B559738F86}" presName="spaceBetweenRectangles" presStyleCnt="0"/>
      <dgm:spPr/>
      <dgm:t>
        <a:bodyPr/>
        <a:lstStyle/>
        <a:p>
          <a:endParaRPr lang="zh-CN" altLang="en-US"/>
        </a:p>
      </dgm:t>
    </dgm:pt>
    <dgm:pt modelId="{206A571A-D51C-41C0-B379-2EC7212EAEA2}" type="pres">
      <dgm:prSet presAssocID="{EAD253D8-8E17-410B-81FB-8B012B881A22}" presName="parentLin" presStyleCnt="0"/>
      <dgm:spPr/>
      <dgm:t>
        <a:bodyPr/>
        <a:lstStyle/>
        <a:p>
          <a:endParaRPr lang="zh-CN" altLang="en-US"/>
        </a:p>
      </dgm:t>
    </dgm:pt>
    <dgm:pt modelId="{5FF4EE54-2ECE-4F64-A2FF-0F4FFF2D9D43}" type="pres">
      <dgm:prSet presAssocID="{EAD253D8-8E17-410B-81FB-8B012B881A22}" presName="parentLeftMargin" presStyleLbl="node1" presStyleIdx="1" presStyleCnt="4" custScaleX="131293" custLinFactNeighborX="-4761" custLinFactNeighborY="17530"/>
      <dgm:spPr/>
      <dgm:t>
        <a:bodyPr/>
        <a:lstStyle/>
        <a:p>
          <a:endParaRPr lang="zh-CN" altLang="en-US"/>
        </a:p>
      </dgm:t>
    </dgm:pt>
    <dgm:pt modelId="{0637E33A-6D24-4D23-B8C6-55262F388029}" type="pres">
      <dgm:prSet presAssocID="{EAD253D8-8E17-410B-81FB-8B012B881A22}" presName="parentText" presStyleLbl="node1" presStyleIdx="2" presStyleCnt="4" custScaleX="149271" custLinFactNeighborX="-4618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5A9CC2C-4672-45F3-A86E-B3EB1695A30F}" type="pres">
      <dgm:prSet presAssocID="{EAD253D8-8E17-410B-81FB-8B012B881A22}" presName="negativeSpace" presStyleCnt="0"/>
      <dgm:spPr/>
      <dgm:t>
        <a:bodyPr/>
        <a:lstStyle/>
        <a:p>
          <a:endParaRPr lang="zh-CN" altLang="en-US"/>
        </a:p>
      </dgm:t>
    </dgm:pt>
    <dgm:pt modelId="{0B90F9F1-8876-4F43-BBC7-3F4424077CC2}" type="pres">
      <dgm:prSet presAssocID="{EAD253D8-8E17-410B-81FB-8B012B881A22}" presName="childText" presStyleLbl="conFgAcc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CDA26D5-9ABD-4F69-AF34-326523FF9A7D}" type="pres">
      <dgm:prSet presAssocID="{3F8979EA-D725-43BB-96B6-60B48935B122}" presName="spaceBetweenRectangles" presStyleCnt="0"/>
      <dgm:spPr/>
      <dgm:t>
        <a:bodyPr/>
        <a:lstStyle/>
        <a:p>
          <a:endParaRPr lang="zh-CN" altLang="en-US"/>
        </a:p>
      </dgm:t>
    </dgm:pt>
    <dgm:pt modelId="{F7FA9D28-EFDE-48CD-8AA7-E5FFA3DF5458}" type="pres">
      <dgm:prSet presAssocID="{C029F7C2-43AC-4FEB-B65D-B6920B72EB28}" presName="parentLin" presStyleCnt="0"/>
      <dgm:spPr/>
      <dgm:t>
        <a:bodyPr/>
        <a:lstStyle/>
        <a:p>
          <a:endParaRPr lang="zh-CN" altLang="en-US"/>
        </a:p>
      </dgm:t>
    </dgm:pt>
    <dgm:pt modelId="{38D73DA5-049C-499D-9CBA-FFFC1D980ED1}" type="pres">
      <dgm:prSet presAssocID="{C029F7C2-43AC-4FEB-B65D-B6920B72EB28}" presName="parentLeftMargin" presStyleLbl="node1" presStyleIdx="2" presStyleCnt="4"/>
      <dgm:spPr/>
      <dgm:t>
        <a:bodyPr/>
        <a:lstStyle/>
        <a:p>
          <a:endParaRPr lang="zh-CN" altLang="en-US"/>
        </a:p>
      </dgm:t>
    </dgm:pt>
    <dgm:pt modelId="{12BCFE33-5EFB-42FC-81A2-E7A8E9989836}" type="pres">
      <dgm:prSet presAssocID="{C029F7C2-43AC-4FEB-B65D-B6920B72EB28}" presName="parentText" presStyleLbl="node1" presStyleIdx="3" presStyleCnt="4" custScaleX="148062" custScaleY="89622" custLinFactNeighborX="-4761" custLinFactNeighborY="1624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8FD123-758F-4625-A5B7-662275D37CAD}" type="pres">
      <dgm:prSet presAssocID="{C029F7C2-43AC-4FEB-B65D-B6920B72EB28}" presName="negativeSpace" presStyleCnt="0"/>
      <dgm:spPr/>
      <dgm:t>
        <a:bodyPr/>
        <a:lstStyle/>
        <a:p>
          <a:endParaRPr lang="zh-CN" altLang="en-US"/>
        </a:p>
      </dgm:t>
    </dgm:pt>
    <dgm:pt modelId="{591D8A4E-0911-4CDE-8123-5E712F4F06F7}" type="pres">
      <dgm:prSet presAssocID="{C029F7C2-43AC-4FEB-B65D-B6920B72EB28}" presName="childText" presStyleLbl="conFgAcc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8AE25AC-5E9F-4EED-A802-3896A4962541}" type="presOf" srcId="{C029F7C2-43AC-4FEB-B65D-B6920B72EB28}" destId="{12BCFE33-5EFB-42FC-81A2-E7A8E9989836}" srcOrd="1" destOrd="0" presId="urn:microsoft.com/office/officeart/2005/8/layout/list1"/>
    <dgm:cxn modelId="{FAC25677-2ECF-4583-A33D-02F4A1240054}" type="presOf" srcId="{EAD253D8-8E17-410B-81FB-8B012B881A22}" destId="{5FF4EE54-2ECE-4F64-A2FF-0F4FFF2D9D43}" srcOrd="0" destOrd="0" presId="urn:microsoft.com/office/officeart/2005/8/layout/list1"/>
    <dgm:cxn modelId="{4661E556-D343-43F8-96ED-B756FCBA8FE3}" type="presOf" srcId="{C029F7C2-43AC-4FEB-B65D-B6920B72EB28}" destId="{38D73DA5-049C-499D-9CBA-FFFC1D980ED1}" srcOrd="0" destOrd="0" presId="urn:microsoft.com/office/officeart/2005/8/layout/list1"/>
    <dgm:cxn modelId="{A0B1FA64-B084-4183-87AB-26B05A2CB327}" srcId="{199DDB87-F41B-4EED-A526-A11ACF652F5D}" destId="{16B67D7D-0B45-45A2-B77E-B784A7AA8B2F}" srcOrd="1" destOrd="0" parTransId="{5689E75A-3C12-473E-AF3C-92528CA1DED7}" sibTransId="{2F40297C-BAB8-4FB8-B46A-13B559738F86}"/>
    <dgm:cxn modelId="{F0096C0B-F625-4EF0-A708-AF76C7F1685A}" type="presOf" srcId="{16B67D7D-0B45-45A2-B77E-B784A7AA8B2F}" destId="{0E62CF29-F44F-4894-B925-A6D3952247D6}" srcOrd="0" destOrd="0" presId="urn:microsoft.com/office/officeart/2005/8/layout/list1"/>
    <dgm:cxn modelId="{33BA57A0-1203-4003-AAC9-1056845CAE8E}" type="presOf" srcId="{1A53D0D9-197F-4396-80FA-529B34174624}" destId="{A3088637-D142-4080-BFD5-9EAA5173CC8A}" srcOrd="1" destOrd="0" presId="urn:microsoft.com/office/officeart/2005/8/layout/list1"/>
    <dgm:cxn modelId="{100CF420-5088-4AAE-851A-F9CA59B652E7}" type="presOf" srcId="{199DDB87-F41B-4EED-A526-A11ACF652F5D}" destId="{AA14D40B-6303-46FF-9FD3-4AA35C89BCB6}" srcOrd="0" destOrd="0" presId="urn:microsoft.com/office/officeart/2005/8/layout/list1"/>
    <dgm:cxn modelId="{F6F0E41F-B31B-4CFC-9D1B-3BE64B3963B4}" type="presOf" srcId="{EAD253D8-8E17-410B-81FB-8B012B881A22}" destId="{0637E33A-6D24-4D23-B8C6-55262F388029}" srcOrd="1" destOrd="0" presId="urn:microsoft.com/office/officeart/2005/8/layout/list1"/>
    <dgm:cxn modelId="{EC0540B1-40D6-41CD-80C1-AA1857A161EA}" srcId="{199DDB87-F41B-4EED-A526-A11ACF652F5D}" destId="{1A53D0D9-197F-4396-80FA-529B34174624}" srcOrd="0" destOrd="0" parTransId="{4218E8C2-5F94-4B9C-9DC3-46BF847030FE}" sibTransId="{DE334531-DDF8-47E2-A047-2CCF079EA11D}"/>
    <dgm:cxn modelId="{AE54FF5B-610A-4006-8A09-4D0E9D994BB2}" type="presOf" srcId="{16B67D7D-0B45-45A2-B77E-B784A7AA8B2F}" destId="{63EE1B39-3E42-49BE-B9EB-B9485027AAAB}" srcOrd="1" destOrd="0" presId="urn:microsoft.com/office/officeart/2005/8/layout/list1"/>
    <dgm:cxn modelId="{79C18C7D-C939-4538-B9B6-2BBEE912A512}" srcId="{199DDB87-F41B-4EED-A526-A11ACF652F5D}" destId="{C029F7C2-43AC-4FEB-B65D-B6920B72EB28}" srcOrd="3" destOrd="0" parTransId="{E07A02CB-AB00-4DC7-B718-722B9075510A}" sibTransId="{DBE7F197-56C4-4052-86A6-C767812D22FA}"/>
    <dgm:cxn modelId="{83CE904B-43BF-48D3-ACBF-5AA4BB34A8CC}" type="presOf" srcId="{1A53D0D9-197F-4396-80FA-529B34174624}" destId="{DA8F8B37-246C-49A1-BFCA-E3D3EE8ACD6A}" srcOrd="0" destOrd="0" presId="urn:microsoft.com/office/officeart/2005/8/layout/list1"/>
    <dgm:cxn modelId="{C57DC253-A1EA-4F60-B181-63960F52B0AA}" srcId="{199DDB87-F41B-4EED-A526-A11ACF652F5D}" destId="{EAD253D8-8E17-410B-81FB-8B012B881A22}" srcOrd="2" destOrd="0" parTransId="{CE9B9B2E-0FBF-4796-BA13-E2EBBA10CE03}" sibTransId="{3F8979EA-D725-43BB-96B6-60B48935B122}"/>
    <dgm:cxn modelId="{F67E94C7-8411-48D6-B98B-08D486DAAB23}" type="presParOf" srcId="{AA14D40B-6303-46FF-9FD3-4AA35C89BCB6}" destId="{8C6E4DB4-A12C-4998-BFD7-E065E9FED195}" srcOrd="0" destOrd="0" presId="urn:microsoft.com/office/officeart/2005/8/layout/list1"/>
    <dgm:cxn modelId="{6AF1996F-A202-4AE3-9E62-499934D8AC24}" type="presParOf" srcId="{8C6E4DB4-A12C-4998-BFD7-E065E9FED195}" destId="{DA8F8B37-246C-49A1-BFCA-E3D3EE8ACD6A}" srcOrd="0" destOrd="0" presId="urn:microsoft.com/office/officeart/2005/8/layout/list1"/>
    <dgm:cxn modelId="{E98297E4-F049-4A23-A260-1D4364B8AEB7}" type="presParOf" srcId="{8C6E4DB4-A12C-4998-BFD7-E065E9FED195}" destId="{A3088637-D142-4080-BFD5-9EAA5173CC8A}" srcOrd="1" destOrd="0" presId="urn:microsoft.com/office/officeart/2005/8/layout/list1"/>
    <dgm:cxn modelId="{D5A2B839-CB87-4EF6-8F60-64A844D4CAC7}" type="presParOf" srcId="{AA14D40B-6303-46FF-9FD3-4AA35C89BCB6}" destId="{71FA5F2E-A86D-4F54-93BE-5EE8568B1374}" srcOrd="1" destOrd="0" presId="urn:microsoft.com/office/officeart/2005/8/layout/list1"/>
    <dgm:cxn modelId="{2A943D1E-D9FB-4ED8-9C61-D6145C28E878}" type="presParOf" srcId="{AA14D40B-6303-46FF-9FD3-4AA35C89BCB6}" destId="{448FAD6D-FCAE-4274-998C-8BB4A1202D12}" srcOrd="2" destOrd="0" presId="urn:microsoft.com/office/officeart/2005/8/layout/list1"/>
    <dgm:cxn modelId="{CFD75CCB-1970-4124-85BD-AA9EB8DD961E}" type="presParOf" srcId="{AA14D40B-6303-46FF-9FD3-4AA35C89BCB6}" destId="{E08A31A6-60C9-4C38-9CD4-AE22F50E15F9}" srcOrd="3" destOrd="0" presId="urn:microsoft.com/office/officeart/2005/8/layout/list1"/>
    <dgm:cxn modelId="{D3C97E1B-B1C7-4774-B639-411BED04DA4C}" type="presParOf" srcId="{AA14D40B-6303-46FF-9FD3-4AA35C89BCB6}" destId="{E37CAE58-4EF4-4F9C-8194-0D96F8A6CC21}" srcOrd="4" destOrd="0" presId="urn:microsoft.com/office/officeart/2005/8/layout/list1"/>
    <dgm:cxn modelId="{DA3D6ADD-0C0F-4D8C-9230-7F67F29D38F8}" type="presParOf" srcId="{E37CAE58-4EF4-4F9C-8194-0D96F8A6CC21}" destId="{0E62CF29-F44F-4894-B925-A6D3952247D6}" srcOrd="0" destOrd="0" presId="urn:microsoft.com/office/officeart/2005/8/layout/list1"/>
    <dgm:cxn modelId="{0E3283C8-1E93-440B-BF49-22A68F0479CF}" type="presParOf" srcId="{E37CAE58-4EF4-4F9C-8194-0D96F8A6CC21}" destId="{63EE1B39-3E42-49BE-B9EB-B9485027AAAB}" srcOrd="1" destOrd="0" presId="urn:microsoft.com/office/officeart/2005/8/layout/list1"/>
    <dgm:cxn modelId="{25CC90C2-DBE0-405C-868C-C20453C1BC5C}" type="presParOf" srcId="{AA14D40B-6303-46FF-9FD3-4AA35C89BCB6}" destId="{8851F6B7-F059-43FC-B64E-3BF8CC6BDEE8}" srcOrd="5" destOrd="0" presId="urn:microsoft.com/office/officeart/2005/8/layout/list1"/>
    <dgm:cxn modelId="{D06B4994-B9FD-4C71-9ECF-7C72B202DF58}" type="presParOf" srcId="{AA14D40B-6303-46FF-9FD3-4AA35C89BCB6}" destId="{CB28FD5A-2B1F-4137-A07A-83BC70E09785}" srcOrd="6" destOrd="0" presId="urn:microsoft.com/office/officeart/2005/8/layout/list1"/>
    <dgm:cxn modelId="{47EC14B9-17FE-448A-A184-F39EF2EADC13}" type="presParOf" srcId="{AA14D40B-6303-46FF-9FD3-4AA35C89BCB6}" destId="{9389AC63-BBC8-44C4-B480-CFB11178565F}" srcOrd="7" destOrd="0" presId="urn:microsoft.com/office/officeart/2005/8/layout/list1"/>
    <dgm:cxn modelId="{2B88B35A-0500-46E8-BA0E-1C2059540C56}" type="presParOf" srcId="{AA14D40B-6303-46FF-9FD3-4AA35C89BCB6}" destId="{206A571A-D51C-41C0-B379-2EC7212EAEA2}" srcOrd="8" destOrd="0" presId="urn:microsoft.com/office/officeart/2005/8/layout/list1"/>
    <dgm:cxn modelId="{C2387091-EFA3-438B-8B9A-40174A014D1B}" type="presParOf" srcId="{206A571A-D51C-41C0-B379-2EC7212EAEA2}" destId="{5FF4EE54-2ECE-4F64-A2FF-0F4FFF2D9D43}" srcOrd="0" destOrd="0" presId="urn:microsoft.com/office/officeart/2005/8/layout/list1"/>
    <dgm:cxn modelId="{2204AB25-FCD1-4F35-89CD-69819412AB2E}" type="presParOf" srcId="{206A571A-D51C-41C0-B379-2EC7212EAEA2}" destId="{0637E33A-6D24-4D23-B8C6-55262F388029}" srcOrd="1" destOrd="0" presId="urn:microsoft.com/office/officeart/2005/8/layout/list1"/>
    <dgm:cxn modelId="{470C6D4C-F36E-436A-86F3-57A5D9061E24}" type="presParOf" srcId="{AA14D40B-6303-46FF-9FD3-4AA35C89BCB6}" destId="{E5A9CC2C-4672-45F3-A86E-B3EB1695A30F}" srcOrd="9" destOrd="0" presId="urn:microsoft.com/office/officeart/2005/8/layout/list1"/>
    <dgm:cxn modelId="{409B3C37-E990-42A9-8B61-4612B194D0F1}" type="presParOf" srcId="{AA14D40B-6303-46FF-9FD3-4AA35C89BCB6}" destId="{0B90F9F1-8876-4F43-BBC7-3F4424077CC2}" srcOrd="10" destOrd="0" presId="urn:microsoft.com/office/officeart/2005/8/layout/list1"/>
    <dgm:cxn modelId="{CD200780-0C8D-40A9-8613-7894EC19B1BD}" type="presParOf" srcId="{AA14D40B-6303-46FF-9FD3-4AA35C89BCB6}" destId="{BCDA26D5-9ABD-4F69-AF34-326523FF9A7D}" srcOrd="11" destOrd="0" presId="urn:microsoft.com/office/officeart/2005/8/layout/list1"/>
    <dgm:cxn modelId="{8A8632DA-B4CA-44F9-BBC3-133DF57A9FE7}" type="presParOf" srcId="{AA14D40B-6303-46FF-9FD3-4AA35C89BCB6}" destId="{F7FA9D28-EFDE-48CD-8AA7-E5FFA3DF5458}" srcOrd="12" destOrd="0" presId="urn:microsoft.com/office/officeart/2005/8/layout/list1"/>
    <dgm:cxn modelId="{A0341BBC-FFB0-4645-91BA-81968E36AA39}" type="presParOf" srcId="{F7FA9D28-EFDE-48CD-8AA7-E5FFA3DF5458}" destId="{38D73DA5-049C-499D-9CBA-FFFC1D980ED1}" srcOrd="0" destOrd="0" presId="urn:microsoft.com/office/officeart/2005/8/layout/list1"/>
    <dgm:cxn modelId="{0F764087-F58B-49E2-A3F9-D96F0D4F533B}" type="presParOf" srcId="{F7FA9D28-EFDE-48CD-8AA7-E5FFA3DF5458}" destId="{12BCFE33-5EFB-42FC-81A2-E7A8E9989836}" srcOrd="1" destOrd="0" presId="urn:microsoft.com/office/officeart/2005/8/layout/list1"/>
    <dgm:cxn modelId="{B58FE432-A1FF-4E62-BC80-2BE2420765D1}" type="presParOf" srcId="{AA14D40B-6303-46FF-9FD3-4AA35C89BCB6}" destId="{0E8FD123-758F-4625-A5B7-662275D37CAD}" srcOrd="13" destOrd="0" presId="urn:microsoft.com/office/officeart/2005/8/layout/list1"/>
    <dgm:cxn modelId="{34C050FD-87A1-47A4-92FB-98F2FB920D05}" type="presParOf" srcId="{AA14D40B-6303-46FF-9FD3-4AA35C89BCB6}" destId="{591D8A4E-0911-4CDE-8123-5E712F4F06F7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8FAD6D-FCAE-4274-998C-8BB4A1202D12}">
      <dsp:nvSpPr>
        <dsp:cNvPr id="0" name=""/>
        <dsp:cNvSpPr/>
      </dsp:nvSpPr>
      <dsp:spPr>
        <a:xfrm>
          <a:off x="0" y="419454"/>
          <a:ext cx="3929090" cy="65845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088637-D142-4080-BFD5-9EAA5173CC8A}">
      <dsp:nvSpPr>
        <dsp:cNvPr id="0" name=""/>
        <dsp:cNvSpPr/>
      </dsp:nvSpPr>
      <dsp:spPr>
        <a:xfrm>
          <a:off x="172118" y="124496"/>
          <a:ext cx="3746144" cy="767520"/>
        </a:xfrm>
        <a:prstGeom prst="roundRect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103957" tIns="0" rIns="10395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7.1</a:t>
          </a:r>
          <a:r>
            <a:rPr lang="en-US" altLang="zh-CN" sz="1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智慧旅游概述</a:t>
          </a:r>
          <a:endParaRPr lang="zh-CN" altLang="en-US" sz="1600" b="1" kern="1200" dirty="0">
            <a:solidFill>
              <a:schemeClr val="bg1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209585" y="161963"/>
        <a:ext cx="3671210" cy="692586"/>
      </dsp:txXfrm>
    </dsp:sp>
    <dsp:sp modelId="{CB28FD5A-2B1F-4137-A07A-83BC70E09785}">
      <dsp:nvSpPr>
        <dsp:cNvPr id="0" name=""/>
        <dsp:cNvSpPr/>
      </dsp:nvSpPr>
      <dsp:spPr>
        <a:xfrm>
          <a:off x="0" y="1602070"/>
          <a:ext cx="3929090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EE1B39-3E42-49BE-B9EB-B9485027AAAB}">
      <dsp:nvSpPr>
        <dsp:cNvPr id="0" name=""/>
        <dsp:cNvSpPr/>
      </dsp:nvSpPr>
      <dsp:spPr>
        <a:xfrm>
          <a:off x="172116" y="1293957"/>
          <a:ext cx="3746144" cy="767520"/>
        </a:xfrm>
        <a:prstGeom prst="round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103957" tIns="0" rIns="10395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7.2</a:t>
          </a: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智慧旅游架构</a:t>
          </a:r>
          <a:endParaRPr lang="zh-CN" altLang="en-US" sz="1600" b="1" kern="1200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209583" y="1331424"/>
        <a:ext cx="3671210" cy="692586"/>
      </dsp:txXfrm>
    </dsp:sp>
    <dsp:sp modelId="{0B90F9F1-8876-4F43-BBC7-3F4424077CC2}">
      <dsp:nvSpPr>
        <dsp:cNvPr id="0" name=""/>
        <dsp:cNvSpPr/>
      </dsp:nvSpPr>
      <dsp:spPr>
        <a:xfrm>
          <a:off x="0" y="2781430"/>
          <a:ext cx="3929090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37E33A-6D24-4D23-B8C6-55262F388029}">
      <dsp:nvSpPr>
        <dsp:cNvPr id="0" name=""/>
        <dsp:cNvSpPr/>
      </dsp:nvSpPr>
      <dsp:spPr>
        <a:xfrm>
          <a:off x="150542" y="2397670"/>
          <a:ext cx="3696548" cy="767520"/>
        </a:xfrm>
        <a:prstGeom prst="round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103957" tIns="0" rIns="10395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7.4</a:t>
          </a: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物联网在智慧旅游的应用</a:t>
          </a:r>
          <a:endParaRPr lang="zh-CN" altLang="en-US" sz="1600" b="1" kern="1200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188009" y="2435137"/>
        <a:ext cx="3621614" cy="692586"/>
      </dsp:txXfrm>
    </dsp:sp>
    <dsp:sp modelId="{591D8A4E-0911-4CDE-8123-5E712F4F06F7}">
      <dsp:nvSpPr>
        <dsp:cNvPr id="0" name=""/>
        <dsp:cNvSpPr/>
      </dsp:nvSpPr>
      <dsp:spPr>
        <a:xfrm>
          <a:off x="0" y="3881137"/>
          <a:ext cx="3929090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BCFE33-5EFB-42FC-81A2-E7A8E9989836}">
      <dsp:nvSpPr>
        <dsp:cNvPr id="0" name=""/>
        <dsp:cNvSpPr/>
      </dsp:nvSpPr>
      <dsp:spPr>
        <a:xfrm>
          <a:off x="172118" y="3701683"/>
          <a:ext cx="3746144" cy="687866"/>
        </a:xfrm>
        <a:prstGeom prst="round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103957" tIns="0" rIns="10395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7.5</a:t>
          </a: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</a:t>
          </a:r>
          <a:r>
            <a:rPr lang="zh-CN" altLang="en-US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物联网与旅游信息化发展趋势 </a:t>
          </a:r>
          <a:endParaRPr lang="zh-CN" altLang="en-US" sz="1600" b="1" kern="1200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205697" y="3735262"/>
        <a:ext cx="3678986" cy="62070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04E8C7-4164-4889-9405-51D19B6903FE}">
      <dsp:nvSpPr>
        <dsp:cNvPr id="0" name=""/>
        <dsp:cNvSpPr/>
      </dsp:nvSpPr>
      <dsp:spPr>
        <a:xfrm>
          <a:off x="-3148522" y="-484606"/>
          <a:ext cx="3755294" cy="3755294"/>
        </a:xfrm>
        <a:prstGeom prst="blockArc">
          <a:avLst>
            <a:gd name="adj1" fmla="val 18900000"/>
            <a:gd name="adj2" fmla="val 2700000"/>
            <a:gd name="adj3" fmla="val 575"/>
          </a:avLst>
        </a:pr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12F376-A36D-4567-8887-2A14A8ED7DB5}">
      <dsp:nvSpPr>
        <dsp:cNvPr id="0" name=""/>
        <dsp:cNvSpPr/>
      </dsp:nvSpPr>
      <dsp:spPr>
        <a:xfrm>
          <a:off x="227724" y="146715"/>
          <a:ext cx="3094858" cy="293318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232822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7.2.1</a:t>
          </a:r>
          <a:r>
            <a:rPr lang="zh-CN" altLang="en-US" sz="1200" b="1" kern="1200" dirty="0" smtClean="0"/>
            <a:t>智慧旅游总体架构</a:t>
          </a:r>
          <a:endParaRPr lang="zh-CN" altLang="en-US" sz="1200" b="1" kern="1200" dirty="0">
            <a:solidFill>
              <a:schemeClr val="tx1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227724" y="146715"/>
        <a:ext cx="3094858" cy="293318"/>
      </dsp:txXfrm>
    </dsp:sp>
    <dsp:sp modelId="{E3BD345B-3D9E-4C33-92B4-D234CE708B1D}">
      <dsp:nvSpPr>
        <dsp:cNvPr id="0" name=""/>
        <dsp:cNvSpPr/>
      </dsp:nvSpPr>
      <dsp:spPr>
        <a:xfrm>
          <a:off x="44400" y="110050"/>
          <a:ext cx="366648" cy="366648"/>
        </a:xfrm>
        <a:prstGeom prst="ellipse">
          <a:avLst/>
        </a:prstGeom>
        <a:gradFill flip="none" rotWithShape="0">
          <a:gsLst>
            <a:gs pos="0">
              <a:schemeClr val="accent6">
                <a:lumMod val="75000"/>
                <a:shade val="30000"/>
                <a:satMod val="115000"/>
              </a:schemeClr>
            </a:gs>
            <a:gs pos="50000">
              <a:schemeClr val="accent6">
                <a:lumMod val="75000"/>
                <a:shade val="67500"/>
                <a:satMod val="115000"/>
              </a:schemeClr>
            </a:gs>
            <a:gs pos="100000">
              <a:schemeClr val="accent6">
                <a:lumMod val="75000"/>
                <a:shade val="100000"/>
                <a:satMod val="115000"/>
              </a:schemeClr>
            </a:gs>
          </a:gsLst>
          <a:lin ang="2700000" scaled="1"/>
          <a:tileRect/>
        </a:gradFill>
        <a:ln w="2540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C35846-CCB4-483E-992F-A10B7854DA0D}">
      <dsp:nvSpPr>
        <dsp:cNvPr id="0" name=""/>
        <dsp:cNvSpPr/>
      </dsp:nvSpPr>
      <dsp:spPr>
        <a:xfrm>
          <a:off x="468999" y="586637"/>
          <a:ext cx="2853583" cy="293318"/>
        </a:xfrm>
        <a:prstGeom prst="rect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2822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7.2.2</a:t>
          </a:r>
          <a:r>
            <a:rPr lang="zh-CN" altLang="en-US" sz="1200" b="1" kern="1200" dirty="0" smtClean="0"/>
            <a:t>智慧旅游感知层</a:t>
          </a:r>
          <a:endParaRPr lang="zh-CN" altLang="en-US" sz="12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468999" y="586637"/>
        <a:ext cx="2853583" cy="293318"/>
      </dsp:txXfrm>
    </dsp:sp>
    <dsp:sp modelId="{09595B5F-082A-41A4-8E3D-81B292A2B172}">
      <dsp:nvSpPr>
        <dsp:cNvPr id="0" name=""/>
        <dsp:cNvSpPr/>
      </dsp:nvSpPr>
      <dsp:spPr>
        <a:xfrm>
          <a:off x="285674" y="549972"/>
          <a:ext cx="366648" cy="3666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5FF5D9-522E-4163-AC69-06C2034DDFA0}">
      <dsp:nvSpPr>
        <dsp:cNvPr id="0" name=""/>
        <dsp:cNvSpPr/>
      </dsp:nvSpPr>
      <dsp:spPr>
        <a:xfrm>
          <a:off x="579327" y="1026559"/>
          <a:ext cx="2743254" cy="29331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2822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7.2.3</a:t>
          </a:r>
          <a:r>
            <a:rPr lang="zh-CN" altLang="en-US" sz="1200" b="1" kern="1200" dirty="0" smtClean="0"/>
            <a:t>智慧旅游网络层</a:t>
          </a:r>
          <a:endParaRPr lang="zh-CN" altLang="en-US" sz="1200" b="1" kern="1200" dirty="0"/>
        </a:p>
      </dsp:txBody>
      <dsp:txXfrm>
        <a:off x="579327" y="1026559"/>
        <a:ext cx="2743254" cy="293318"/>
      </dsp:txXfrm>
    </dsp:sp>
    <dsp:sp modelId="{2AF4FE95-F895-4AD4-9D61-8FCE982DCB0A}">
      <dsp:nvSpPr>
        <dsp:cNvPr id="0" name=""/>
        <dsp:cNvSpPr/>
      </dsp:nvSpPr>
      <dsp:spPr>
        <a:xfrm>
          <a:off x="396003" y="989894"/>
          <a:ext cx="366648" cy="3666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9762C8-1AA6-4014-A1C1-F7057E21AB14}">
      <dsp:nvSpPr>
        <dsp:cNvPr id="0" name=""/>
        <dsp:cNvSpPr/>
      </dsp:nvSpPr>
      <dsp:spPr>
        <a:xfrm>
          <a:off x="579327" y="1466203"/>
          <a:ext cx="2743254" cy="29331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2822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7.2.4</a:t>
          </a:r>
          <a:r>
            <a:rPr lang="zh-CN" altLang="en-US" sz="1200" b="1" kern="1200" dirty="0" smtClean="0"/>
            <a:t>智慧旅游数据层</a:t>
          </a:r>
          <a:endParaRPr lang="zh-CN" altLang="en-US" sz="1200" b="1" kern="1200" dirty="0"/>
        </a:p>
      </dsp:txBody>
      <dsp:txXfrm>
        <a:off x="579327" y="1466203"/>
        <a:ext cx="2743254" cy="293318"/>
      </dsp:txXfrm>
    </dsp:sp>
    <dsp:sp modelId="{480CD28B-B825-4D21-A68A-078BD8CFB2C1}">
      <dsp:nvSpPr>
        <dsp:cNvPr id="0" name=""/>
        <dsp:cNvSpPr/>
      </dsp:nvSpPr>
      <dsp:spPr>
        <a:xfrm>
          <a:off x="396003" y="1429538"/>
          <a:ext cx="366648" cy="3666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C05104-1017-48F8-A7C1-08EB8F38A491}">
      <dsp:nvSpPr>
        <dsp:cNvPr id="0" name=""/>
        <dsp:cNvSpPr/>
      </dsp:nvSpPr>
      <dsp:spPr>
        <a:xfrm>
          <a:off x="468999" y="1906125"/>
          <a:ext cx="2853583" cy="29331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2822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7.2.5</a:t>
          </a:r>
          <a:r>
            <a:rPr lang="zh-CN" altLang="en-US" sz="1200" b="1" kern="1200" dirty="0" smtClean="0"/>
            <a:t>智慧旅游应用服务层</a:t>
          </a:r>
          <a:endParaRPr lang="zh-CN" altLang="en-US" sz="12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468999" y="1906125"/>
        <a:ext cx="2853583" cy="293318"/>
      </dsp:txXfrm>
    </dsp:sp>
    <dsp:sp modelId="{F60EBDC7-F9C7-49E1-A4F9-041150761709}">
      <dsp:nvSpPr>
        <dsp:cNvPr id="0" name=""/>
        <dsp:cNvSpPr/>
      </dsp:nvSpPr>
      <dsp:spPr>
        <a:xfrm>
          <a:off x="285674" y="1869461"/>
          <a:ext cx="366648" cy="3666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FE1B6F-FAB6-430E-9098-ECE0B787D467}">
      <dsp:nvSpPr>
        <dsp:cNvPr id="0" name=""/>
        <dsp:cNvSpPr/>
      </dsp:nvSpPr>
      <dsp:spPr>
        <a:xfrm>
          <a:off x="227724" y="2346048"/>
          <a:ext cx="3094858" cy="29331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2822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b="1" kern="1200" dirty="0" smtClean="0"/>
            <a:t>7.2.6</a:t>
          </a:r>
          <a:r>
            <a:rPr lang="zh-CN" altLang="en-US" sz="1200" b="1" kern="1200" dirty="0" smtClean="0"/>
            <a:t>智慧旅游支撑体系</a:t>
          </a:r>
          <a:endParaRPr lang="zh-CN" altLang="en-US" sz="1200" b="1" kern="1200" dirty="0"/>
        </a:p>
      </dsp:txBody>
      <dsp:txXfrm>
        <a:off x="227724" y="2346048"/>
        <a:ext cx="3094858" cy="293318"/>
      </dsp:txXfrm>
    </dsp:sp>
    <dsp:sp modelId="{D7C20651-F4EB-4A0F-9274-A860FC0B50C3}">
      <dsp:nvSpPr>
        <dsp:cNvPr id="0" name=""/>
        <dsp:cNvSpPr/>
      </dsp:nvSpPr>
      <dsp:spPr>
        <a:xfrm>
          <a:off x="44400" y="2309383"/>
          <a:ext cx="366648" cy="3666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8FAD6D-FCAE-4274-998C-8BB4A1202D12}">
      <dsp:nvSpPr>
        <dsp:cNvPr id="0" name=""/>
        <dsp:cNvSpPr/>
      </dsp:nvSpPr>
      <dsp:spPr>
        <a:xfrm>
          <a:off x="0" y="419454"/>
          <a:ext cx="3929090" cy="65845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088637-D142-4080-BFD5-9EAA5173CC8A}">
      <dsp:nvSpPr>
        <dsp:cNvPr id="0" name=""/>
        <dsp:cNvSpPr/>
      </dsp:nvSpPr>
      <dsp:spPr>
        <a:xfrm>
          <a:off x="172118" y="124496"/>
          <a:ext cx="3746144" cy="767520"/>
        </a:xfrm>
        <a:prstGeom prst="round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103957" tIns="0" rIns="10395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7.1</a:t>
          </a:r>
          <a:r>
            <a:rPr lang="en-US" altLang="zh-CN" sz="1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智慧旅游概述</a:t>
          </a:r>
          <a:endParaRPr lang="zh-CN" altLang="en-US" sz="1600" b="1" kern="1200" dirty="0">
            <a:solidFill>
              <a:schemeClr val="bg1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209585" y="161963"/>
        <a:ext cx="3671210" cy="692586"/>
      </dsp:txXfrm>
    </dsp:sp>
    <dsp:sp modelId="{CB28FD5A-2B1F-4137-A07A-83BC70E09785}">
      <dsp:nvSpPr>
        <dsp:cNvPr id="0" name=""/>
        <dsp:cNvSpPr/>
      </dsp:nvSpPr>
      <dsp:spPr>
        <a:xfrm>
          <a:off x="0" y="1602070"/>
          <a:ext cx="3929090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EE1B39-3E42-49BE-B9EB-B9485027AAAB}">
      <dsp:nvSpPr>
        <dsp:cNvPr id="0" name=""/>
        <dsp:cNvSpPr/>
      </dsp:nvSpPr>
      <dsp:spPr>
        <a:xfrm>
          <a:off x="172116" y="1293957"/>
          <a:ext cx="3746144" cy="767520"/>
        </a:xfrm>
        <a:prstGeom prst="roundRect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103957" tIns="0" rIns="10395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7.2</a:t>
          </a: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智慧旅游架构</a:t>
          </a:r>
          <a:endParaRPr lang="zh-CN" altLang="en-US" sz="1600" b="1" kern="1200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209583" y="1331424"/>
        <a:ext cx="3671210" cy="692586"/>
      </dsp:txXfrm>
    </dsp:sp>
    <dsp:sp modelId="{0B90F9F1-8876-4F43-BBC7-3F4424077CC2}">
      <dsp:nvSpPr>
        <dsp:cNvPr id="0" name=""/>
        <dsp:cNvSpPr/>
      </dsp:nvSpPr>
      <dsp:spPr>
        <a:xfrm>
          <a:off x="0" y="2781430"/>
          <a:ext cx="3929090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37E33A-6D24-4D23-B8C6-55262F388029}">
      <dsp:nvSpPr>
        <dsp:cNvPr id="0" name=""/>
        <dsp:cNvSpPr/>
      </dsp:nvSpPr>
      <dsp:spPr>
        <a:xfrm>
          <a:off x="150542" y="2397670"/>
          <a:ext cx="3696548" cy="767520"/>
        </a:xfrm>
        <a:prstGeom prst="round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103957" tIns="0" rIns="10395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7.4</a:t>
          </a: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物联网在智慧旅游的应用</a:t>
          </a:r>
          <a:endParaRPr lang="zh-CN" altLang="en-US" sz="1600" b="1" kern="1200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188009" y="2435137"/>
        <a:ext cx="3621614" cy="692586"/>
      </dsp:txXfrm>
    </dsp:sp>
    <dsp:sp modelId="{591D8A4E-0911-4CDE-8123-5E712F4F06F7}">
      <dsp:nvSpPr>
        <dsp:cNvPr id="0" name=""/>
        <dsp:cNvSpPr/>
      </dsp:nvSpPr>
      <dsp:spPr>
        <a:xfrm>
          <a:off x="0" y="3881137"/>
          <a:ext cx="3929090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BCFE33-5EFB-42FC-81A2-E7A8E9989836}">
      <dsp:nvSpPr>
        <dsp:cNvPr id="0" name=""/>
        <dsp:cNvSpPr/>
      </dsp:nvSpPr>
      <dsp:spPr>
        <a:xfrm>
          <a:off x="172118" y="3701683"/>
          <a:ext cx="3746144" cy="687866"/>
        </a:xfrm>
        <a:prstGeom prst="round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103957" tIns="0" rIns="10395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7.5</a:t>
          </a: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</a:t>
          </a:r>
          <a:r>
            <a:rPr lang="zh-CN" altLang="en-US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物联网与旅游信息化发展趋势 </a:t>
          </a:r>
          <a:endParaRPr lang="zh-CN" altLang="en-US" sz="1600" b="1" kern="1200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205697" y="3735262"/>
        <a:ext cx="3678986" cy="62070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04E8C7-4164-4889-9405-51D19B6903FE}">
      <dsp:nvSpPr>
        <dsp:cNvPr id="0" name=""/>
        <dsp:cNvSpPr/>
      </dsp:nvSpPr>
      <dsp:spPr>
        <a:xfrm>
          <a:off x="-3148522" y="-484606"/>
          <a:ext cx="3755294" cy="3755294"/>
        </a:xfrm>
        <a:prstGeom prst="blockArc">
          <a:avLst>
            <a:gd name="adj1" fmla="val 18900000"/>
            <a:gd name="adj2" fmla="val 2700000"/>
            <a:gd name="adj3" fmla="val 575"/>
          </a:avLst>
        </a:pr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12F376-A36D-4567-8887-2A14A8ED7DB5}">
      <dsp:nvSpPr>
        <dsp:cNvPr id="0" name=""/>
        <dsp:cNvSpPr/>
      </dsp:nvSpPr>
      <dsp:spPr>
        <a:xfrm>
          <a:off x="227724" y="146715"/>
          <a:ext cx="3094858" cy="293318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232822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7.2.1</a:t>
          </a:r>
          <a:r>
            <a:rPr lang="zh-CN" altLang="en-US" sz="1200" b="1" kern="1200" dirty="0" smtClean="0"/>
            <a:t>智慧旅游总体架构</a:t>
          </a:r>
          <a:endParaRPr lang="zh-CN" altLang="en-US" sz="1200" b="1" kern="1200" dirty="0">
            <a:solidFill>
              <a:schemeClr val="tx1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227724" y="146715"/>
        <a:ext cx="3094858" cy="293318"/>
      </dsp:txXfrm>
    </dsp:sp>
    <dsp:sp modelId="{E3BD345B-3D9E-4C33-92B4-D234CE708B1D}">
      <dsp:nvSpPr>
        <dsp:cNvPr id="0" name=""/>
        <dsp:cNvSpPr/>
      </dsp:nvSpPr>
      <dsp:spPr>
        <a:xfrm>
          <a:off x="44400" y="110050"/>
          <a:ext cx="366648" cy="366648"/>
        </a:xfrm>
        <a:prstGeom prst="ellipse">
          <a:avLst/>
        </a:prstGeom>
        <a:gradFill flip="none" rotWithShape="0">
          <a:gsLst>
            <a:gs pos="0">
              <a:schemeClr val="accent6">
                <a:lumMod val="75000"/>
                <a:shade val="30000"/>
                <a:satMod val="115000"/>
              </a:schemeClr>
            </a:gs>
            <a:gs pos="50000">
              <a:schemeClr val="accent6">
                <a:lumMod val="75000"/>
                <a:shade val="67500"/>
                <a:satMod val="115000"/>
              </a:schemeClr>
            </a:gs>
            <a:gs pos="100000">
              <a:schemeClr val="accent6">
                <a:lumMod val="75000"/>
                <a:shade val="100000"/>
                <a:satMod val="115000"/>
              </a:schemeClr>
            </a:gs>
          </a:gsLst>
          <a:lin ang="2700000" scaled="1"/>
          <a:tileRect/>
        </a:gradFill>
        <a:ln w="2540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C35846-CCB4-483E-992F-A10B7854DA0D}">
      <dsp:nvSpPr>
        <dsp:cNvPr id="0" name=""/>
        <dsp:cNvSpPr/>
      </dsp:nvSpPr>
      <dsp:spPr>
        <a:xfrm>
          <a:off x="468999" y="586637"/>
          <a:ext cx="2853583" cy="29331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2822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7.2.2</a:t>
          </a:r>
          <a:r>
            <a:rPr lang="zh-CN" altLang="en-US" sz="1200" b="1" kern="1200" dirty="0" smtClean="0"/>
            <a:t>智慧旅游感知层</a:t>
          </a:r>
          <a:endParaRPr lang="zh-CN" altLang="en-US" sz="12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468999" y="586637"/>
        <a:ext cx="2853583" cy="293318"/>
      </dsp:txXfrm>
    </dsp:sp>
    <dsp:sp modelId="{09595B5F-082A-41A4-8E3D-81B292A2B172}">
      <dsp:nvSpPr>
        <dsp:cNvPr id="0" name=""/>
        <dsp:cNvSpPr/>
      </dsp:nvSpPr>
      <dsp:spPr>
        <a:xfrm>
          <a:off x="285674" y="549972"/>
          <a:ext cx="366648" cy="3666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5FF5D9-522E-4163-AC69-06C2034DDFA0}">
      <dsp:nvSpPr>
        <dsp:cNvPr id="0" name=""/>
        <dsp:cNvSpPr/>
      </dsp:nvSpPr>
      <dsp:spPr>
        <a:xfrm>
          <a:off x="579327" y="1026559"/>
          <a:ext cx="2743254" cy="293318"/>
        </a:xfrm>
        <a:prstGeom prst="rect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2822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7.2.3</a:t>
          </a:r>
          <a:r>
            <a:rPr lang="zh-CN" altLang="en-US" sz="1200" b="1" kern="1200" dirty="0" smtClean="0"/>
            <a:t>智慧旅游网络层</a:t>
          </a:r>
          <a:endParaRPr lang="zh-CN" altLang="en-US" sz="1200" b="1" kern="1200" dirty="0"/>
        </a:p>
      </dsp:txBody>
      <dsp:txXfrm>
        <a:off x="579327" y="1026559"/>
        <a:ext cx="2743254" cy="293318"/>
      </dsp:txXfrm>
    </dsp:sp>
    <dsp:sp modelId="{2AF4FE95-F895-4AD4-9D61-8FCE982DCB0A}">
      <dsp:nvSpPr>
        <dsp:cNvPr id="0" name=""/>
        <dsp:cNvSpPr/>
      </dsp:nvSpPr>
      <dsp:spPr>
        <a:xfrm>
          <a:off x="396003" y="989894"/>
          <a:ext cx="366648" cy="3666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9762C8-1AA6-4014-A1C1-F7057E21AB14}">
      <dsp:nvSpPr>
        <dsp:cNvPr id="0" name=""/>
        <dsp:cNvSpPr/>
      </dsp:nvSpPr>
      <dsp:spPr>
        <a:xfrm>
          <a:off x="579327" y="1466203"/>
          <a:ext cx="2743254" cy="29331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2822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7.2.4</a:t>
          </a:r>
          <a:r>
            <a:rPr lang="zh-CN" altLang="en-US" sz="1200" b="1" kern="1200" dirty="0" smtClean="0"/>
            <a:t>智慧旅游数据层</a:t>
          </a:r>
          <a:endParaRPr lang="zh-CN" altLang="en-US" sz="1200" b="1" kern="1200" dirty="0"/>
        </a:p>
      </dsp:txBody>
      <dsp:txXfrm>
        <a:off x="579327" y="1466203"/>
        <a:ext cx="2743254" cy="293318"/>
      </dsp:txXfrm>
    </dsp:sp>
    <dsp:sp modelId="{480CD28B-B825-4D21-A68A-078BD8CFB2C1}">
      <dsp:nvSpPr>
        <dsp:cNvPr id="0" name=""/>
        <dsp:cNvSpPr/>
      </dsp:nvSpPr>
      <dsp:spPr>
        <a:xfrm>
          <a:off x="396003" y="1429538"/>
          <a:ext cx="366648" cy="3666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C05104-1017-48F8-A7C1-08EB8F38A491}">
      <dsp:nvSpPr>
        <dsp:cNvPr id="0" name=""/>
        <dsp:cNvSpPr/>
      </dsp:nvSpPr>
      <dsp:spPr>
        <a:xfrm>
          <a:off x="468999" y="1906125"/>
          <a:ext cx="2853583" cy="29331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2822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7.2.5</a:t>
          </a:r>
          <a:r>
            <a:rPr lang="zh-CN" altLang="en-US" sz="1200" b="1" kern="1200" dirty="0" smtClean="0"/>
            <a:t>智慧旅游应用服务层</a:t>
          </a:r>
          <a:endParaRPr lang="zh-CN" altLang="en-US" sz="12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468999" y="1906125"/>
        <a:ext cx="2853583" cy="293318"/>
      </dsp:txXfrm>
    </dsp:sp>
    <dsp:sp modelId="{F60EBDC7-F9C7-49E1-A4F9-041150761709}">
      <dsp:nvSpPr>
        <dsp:cNvPr id="0" name=""/>
        <dsp:cNvSpPr/>
      </dsp:nvSpPr>
      <dsp:spPr>
        <a:xfrm>
          <a:off x="285674" y="1869461"/>
          <a:ext cx="366648" cy="3666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FE1B6F-FAB6-430E-9098-ECE0B787D467}">
      <dsp:nvSpPr>
        <dsp:cNvPr id="0" name=""/>
        <dsp:cNvSpPr/>
      </dsp:nvSpPr>
      <dsp:spPr>
        <a:xfrm>
          <a:off x="227724" y="2346048"/>
          <a:ext cx="3094858" cy="29331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2822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b="1" kern="1200" dirty="0" smtClean="0"/>
            <a:t>7.2.6</a:t>
          </a:r>
          <a:r>
            <a:rPr lang="zh-CN" altLang="en-US" sz="1200" b="1" kern="1200" dirty="0" smtClean="0"/>
            <a:t>智慧旅游支撑体系</a:t>
          </a:r>
          <a:endParaRPr lang="zh-CN" altLang="en-US" sz="1200" b="1" kern="1200" dirty="0"/>
        </a:p>
      </dsp:txBody>
      <dsp:txXfrm>
        <a:off x="227724" y="2346048"/>
        <a:ext cx="3094858" cy="293318"/>
      </dsp:txXfrm>
    </dsp:sp>
    <dsp:sp modelId="{D7C20651-F4EB-4A0F-9274-A860FC0B50C3}">
      <dsp:nvSpPr>
        <dsp:cNvPr id="0" name=""/>
        <dsp:cNvSpPr/>
      </dsp:nvSpPr>
      <dsp:spPr>
        <a:xfrm>
          <a:off x="44400" y="2309383"/>
          <a:ext cx="366648" cy="3666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8FAD6D-FCAE-4274-998C-8BB4A1202D12}">
      <dsp:nvSpPr>
        <dsp:cNvPr id="0" name=""/>
        <dsp:cNvSpPr/>
      </dsp:nvSpPr>
      <dsp:spPr>
        <a:xfrm>
          <a:off x="0" y="419454"/>
          <a:ext cx="3929090" cy="65845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088637-D142-4080-BFD5-9EAA5173CC8A}">
      <dsp:nvSpPr>
        <dsp:cNvPr id="0" name=""/>
        <dsp:cNvSpPr/>
      </dsp:nvSpPr>
      <dsp:spPr>
        <a:xfrm>
          <a:off x="172118" y="124496"/>
          <a:ext cx="3746144" cy="767520"/>
        </a:xfrm>
        <a:prstGeom prst="round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103957" tIns="0" rIns="10395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7.1</a:t>
          </a:r>
          <a:r>
            <a:rPr lang="en-US" altLang="zh-CN" sz="1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智慧旅游概述</a:t>
          </a:r>
          <a:endParaRPr lang="zh-CN" altLang="en-US" sz="1600" b="1" kern="1200" dirty="0">
            <a:solidFill>
              <a:schemeClr val="bg1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209585" y="161963"/>
        <a:ext cx="3671210" cy="692586"/>
      </dsp:txXfrm>
    </dsp:sp>
    <dsp:sp modelId="{CB28FD5A-2B1F-4137-A07A-83BC70E09785}">
      <dsp:nvSpPr>
        <dsp:cNvPr id="0" name=""/>
        <dsp:cNvSpPr/>
      </dsp:nvSpPr>
      <dsp:spPr>
        <a:xfrm>
          <a:off x="0" y="1602070"/>
          <a:ext cx="3929090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EE1B39-3E42-49BE-B9EB-B9485027AAAB}">
      <dsp:nvSpPr>
        <dsp:cNvPr id="0" name=""/>
        <dsp:cNvSpPr/>
      </dsp:nvSpPr>
      <dsp:spPr>
        <a:xfrm>
          <a:off x="172116" y="1293957"/>
          <a:ext cx="3746144" cy="767520"/>
        </a:xfrm>
        <a:prstGeom prst="roundRect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103957" tIns="0" rIns="10395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7.2</a:t>
          </a: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智慧旅游架构</a:t>
          </a:r>
          <a:endParaRPr lang="zh-CN" altLang="en-US" sz="1600" b="1" kern="1200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209583" y="1331424"/>
        <a:ext cx="3671210" cy="692586"/>
      </dsp:txXfrm>
    </dsp:sp>
    <dsp:sp modelId="{0B90F9F1-8876-4F43-BBC7-3F4424077CC2}">
      <dsp:nvSpPr>
        <dsp:cNvPr id="0" name=""/>
        <dsp:cNvSpPr/>
      </dsp:nvSpPr>
      <dsp:spPr>
        <a:xfrm>
          <a:off x="0" y="2781430"/>
          <a:ext cx="3929090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37E33A-6D24-4D23-B8C6-55262F388029}">
      <dsp:nvSpPr>
        <dsp:cNvPr id="0" name=""/>
        <dsp:cNvSpPr/>
      </dsp:nvSpPr>
      <dsp:spPr>
        <a:xfrm>
          <a:off x="150542" y="2397670"/>
          <a:ext cx="3696548" cy="767520"/>
        </a:xfrm>
        <a:prstGeom prst="round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103957" tIns="0" rIns="10395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7.4</a:t>
          </a: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物联网在智慧旅游的应用</a:t>
          </a:r>
          <a:endParaRPr lang="zh-CN" altLang="en-US" sz="1600" b="1" kern="1200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188009" y="2435137"/>
        <a:ext cx="3621614" cy="692586"/>
      </dsp:txXfrm>
    </dsp:sp>
    <dsp:sp modelId="{591D8A4E-0911-4CDE-8123-5E712F4F06F7}">
      <dsp:nvSpPr>
        <dsp:cNvPr id="0" name=""/>
        <dsp:cNvSpPr/>
      </dsp:nvSpPr>
      <dsp:spPr>
        <a:xfrm>
          <a:off x="0" y="3881137"/>
          <a:ext cx="3929090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BCFE33-5EFB-42FC-81A2-E7A8E9989836}">
      <dsp:nvSpPr>
        <dsp:cNvPr id="0" name=""/>
        <dsp:cNvSpPr/>
      </dsp:nvSpPr>
      <dsp:spPr>
        <a:xfrm>
          <a:off x="172118" y="3701683"/>
          <a:ext cx="3746144" cy="687866"/>
        </a:xfrm>
        <a:prstGeom prst="round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103957" tIns="0" rIns="10395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7.5</a:t>
          </a: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</a:t>
          </a:r>
          <a:r>
            <a:rPr lang="zh-CN" altLang="en-US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物联网与旅游信息化发展趋势 </a:t>
          </a:r>
          <a:endParaRPr lang="zh-CN" altLang="en-US" sz="1600" b="1" kern="1200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205697" y="3735262"/>
        <a:ext cx="3678986" cy="620708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04E8C7-4164-4889-9405-51D19B6903FE}">
      <dsp:nvSpPr>
        <dsp:cNvPr id="0" name=""/>
        <dsp:cNvSpPr/>
      </dsp:nvSpPr>
      <dsp:spPr>
        <a:xfrm>
          <a:off x="-3148522" y="-484606"/>
          <a:ext cx="3755294" cy="3755294"/>
        </a:xfrm>
        <a:prstGeom prst="blockArc">
          <a:avLst>
            <a:gd name="adj1" fmla="val 18900000"/>
            <a:gd name="adj2" fmla="val 2700000"/>
            <a:gd name="adj3" fmla="val 575"/>
          </a:avLst>
        </a:pr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12F376-A36D-4567-8887-2A14A8ED7DB5}">
      <dsp:nvSpPr>
        <dsp:cNvPr id="0" name=""/>
        <dsp:cNvSpPr/>
      </dsp:nvSpPr>
      <dsp:spPr>
        <a:xfrm>
          <a:off x="227724" y="146715"/>
          <a:ext cx="3094858" cy="293318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232822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7.2.1</a:t>
          </a:r>
          <a:r>
            <a:rPr lang="zh-CN" altLang="en-US" sz="1200" b="1" kern="1200" dirty="0" smtClean="0"/>
            <a:t>智慧旅游总体架构</a:t>
          </a:r>
          <a:endParaRPr lang="zh-CN" altLang="en-US" sz="1200" b="1" kern="1200" dirty="0">
            <a:solidFill>
              <a:schemeClr val="tx1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227724" y="146715"/>
        <a:ext cx="3094858" cy="293318"/>
      </dsp:txXfrm>
    </dsp:sp>
    <dsp:sp modelId="{E3BD345B-3D9E-4C33-92B4-D234CE708B1D}">
      <dsp:nvSpPr>
        <dsp:cNvPr id="0" name=""/>
        <dsp:cNvSpPr/>
      </dsp:nvSpPr>
      <dsp:spPr>
        <a:xfrm>
          <a:off x="44400" y="110050"/>
          <a:ext cx="366648" cy="366648"/>
        </a:xfrm>
        <a:prstGeom prst="ellipse">
          <a:avLst/>
        </a:prstGeom>
        <a:gradFill flip="none" rotWithShape="0">
          <a:gsLst>
            <a:gs pos="0">
              <a:schemeClr val="accent6">
                <a:lumMod val="75000"/>
                <a:shade val="30000"/>
                <a:satMod val="115000"/>
              </a:schemeClr>
            </a:gs>
            <a:gs pos="50000">
              <a:schemeClr val="accent6">
                <a:lumMod val="75000"/>
                <a:shade val="67500"/>
                <a:satMod val="115000"/>
              </a:schemeClr>
            </a:gs>
            <a:gs pos="100000">
              <a:schemeClr val="accent6">
                <a:lumMod val="75000"/>
                <a:shade val="100000"/>
                <a:satMod val="115000"/>
              </a:schemeClr>
            </a:gs>
          </a:gsLst>
          <a:lin ang="2700000" scaled="1"/>
          <a:tileRect/>
        </a:gradFill>
        <a:ln w="2540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C35846-CCB4-483E-992F-A10B7854DA0D}">
      <dsp:nvSpPr>
        <dsp:cNvPr id="0" name=""/>
        <dsp:cNvSpPr/>
      </dsp:nvSpPr>
      <dsp:spPr>
        <a:xfrm>
          <a:off x="468999" y="586637"/>
          <a:ext cx="2853583" cy="29331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2822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7.2.2</a:t>
          </a:r>
          <a:r>
            <a:rPr lang="zh-CN" altLang="en-US" sz="1200" b="1" kern="1200" dirty="0" smtClean="0"/>
            <a:t>智慧旅游感知层</a:t>
          </a:r>
          <a:endParaRPr lang="zh-CN" altLang="en-US" sz="12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468999" y="586637"/>
        <a:ext cx="2853583" cy="293318"/>
      </dsp:txXfrm>
    </dsp:sp>
    <dsp:sp modelId="{09595B5F-082A-41A4-8E3D-81B292A2B172}">
      <dsp:nvSpPr>
        <dsp:cNvPr id="0" name=""/>
        <dsp:cNvSpPr/>
      </dsp:nvSpPr>
      <dsp:spPr>
        <a:xfrm>
          <a:off x="285674" y="549972"/>
          <a:ext cx="366648" cy="3666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5FF5D9-522E-4163-AC69-06C2034DDFA0}">
      <dsp:nvSpPr>
        <dsp:cNvPr id="0" name=""/>
        <dsp:cNvSpPr/>
      </dsp:nvSpPr>
      <dsp:spPr>
        <a:xfrm>
          <a:off x="579327" y="1026559"/>
          <a:ext cx="2743254" cy="29331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2822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7.2.3</a:t>
          </a:r>
          <a:r>
            <a:rPr lang="zh-CN" altLang="en-US" sz="1200" b="1" kern="1200" dirty="0" smtClean="0"/>
            <a:t>智慧旅游网络层</a:t>
          </a:r>
          <a:endParaRPr lang="zh-CN" altLang="en-US" sz="1200" b="1" kern="1200" dirty="0"/>
        </a:p>
      </dsp:txBody>
      <dsp:txXfrm>
        <a:off x="579327" y="1026559"/>
        <a:ext cx="2743254" cy="293318"/>
      </dsp:txXfrm>
    </dsp:sp>
    <dsp:sp modelId="{2AF4FE95-F895-4AD4-9D61-8FCE982DCB0A}">
      <dsp:nvSpPr>
        <dsp:cNvPr id="0" name=""/>
        <dsp:cNvSpPr/>
      </dsp:nvSpPr>
      <dsp:spPr>
        <a:xfrm>
          <a:off x="396003" y="989894"/>
          <a:ext cx="366648" cy="3666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9762C8-1AA6-4014-A1C1-F7057E21AB14}">
      <dsp:nvSpPr>
        <dsp:cNvPr id="0" name=""/>
        <dsp:cNvSpPr/>
      </dsp:nvSpPr>
      <dsp:spPr>
        <a:xfrm>
          <a:off x="579327" y="1466203"/>
          <a:ext cx="2743254" cy="293318"/>
        </a:xfrm>
        <a:prstGeom prst="rect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2822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7.2.4</a:t>
          </a:r>
          <a:r>
            <a:rPr lang="zh-CN" altLang="en-US" sz="1200" b="1" kern="1200" dirty="0" smtClean="0"/>
            <a:t>智慧旅游数据层</a:t>
          </a:r>
          <a:endParaRPr lang="zh-CN" altLang="en-US" sz="1200" b="1" kern="1200" dirty="0"/>
        </a:p>
      </dsp:txBody>
      <dsp:txXfrm>
        <a:off x="579327" y="1466203"/>
        <a:ext cx="2743254" cy="293318"/>
      </dsp:txXfrm>
    </dsp:sp>
    <dsp:sp modelId="{480CD28B-B825-4D21-A68A-078BD8CFB2C1}">
      <dsp:nvSpPr>
        <dsp:cNvPr id="0" name=""/>
        <dsp:cNvSpPr/>
      </dsp:nvSpPr>
      <dsp:spPr>
        <a:xfrm>
          <a:off x="396003" y="1429538"/>
          <a:ext cx="366648" cy="3666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C05104-1017-48F8-A7C1-08EB8F38A491}">
      <dsp:nvSpPr>
        <dsp:cNvPr id="0" name=""/>
        <dsp:cNvSpPr/>
      </dsp:nvSpPr>
      <dsp:spPr>
        <a:xfrm>
          <a:off x="468999" y="1906125"/>
          <a:ext cx="2853583" cy="29331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2822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7.2.5</a:t>
          </a:r>
          <a:r>
            <a:rPr lang="zh-CN" altLang="en-US" sz="1200" b="1" kern="1200" dirty="0" smtClean="0"/>
            <a:t>智慧旅游应用服务层</a:t>
          </a:r>
          <a:endParaRPr lang="zh-CN" altLang="en-US" sz="12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468999" y="1906125"/>
        <a:ext cx="2853583" cy="293318"/>
      </dsp:txXfrm>
    </dsp:sp>
    <dsp:sp modelId="{F60EBDC7-F9C7-49E1-A4F9-041150761709}">
      <dsp:nvSpPr>
        <dsp:cNvPr id="0" name=""/>
        <dsp:cNvSpPr/>
      </dsp:nvSpPr>
      <dsp:spPr>
        <a:xfrm>
          <a:off x="285674" y="1869461"/>
          <a:ext cx="366648" cy="3666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FE1B6F-FAB6-430E-9098-ECE0B787D467}">
      <dsp:nvSpPr>
        <dsp:cNvPr id="0" name=""/>
        <dsp:cNvSpPr/>
      </dsp:nvSpPr>
      <dsp:spPr>
        <a:xfrm>
          <a:off x="227724" y="2346048"/>
          <a:ext cx="3094858" cy="29331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2822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b="1" kern="1200" dirty="0" smtClean="0"/>
            <a:t>7.2.6</a:t>
          </a:r>
          <a:r>
            <a:rPr lang="zh-CN" altLang="en-US" sz="1200" b="1" kern="1200" dirty="0" smtClean="0"/>
            <a:t>智慧旅游支撑体系</a:t>
          </a:r>
          <a:endParaRPr lang="zh-CN" altLang="en-US" sz="1200" b="1" kern="1200" dirty="0"/>
        </a:p>
      </dsp:txBody>
      <dsp:txXfrm>
        <a:off x="227724" y="2346048"/>
        <a:ext cx="3094858" cy="293318"/>
      </dsp:txXfrm>
    </dsp:sp>
    <dsp:sp modelId="{D7C20651-F4EB-4A0F-9274-A860FC0B50C3}">
      <dsp:nvSpPr>
        <dsp:cNvPr id="0" name=""/>
        <dsp:cNvSpPr/>
      </dsp:nvSpPr>
      <dsp:spPr>
        <a:xfrm>
          <a:off x="44400" y="2309383"/>
          <a:ext cx="366648" cy="3666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8FAD6D-FCAE-4274-998C-8BB4A1202D12}">
      <dsp:nvSpPr>
        <dsp:cNvPr id="0" name=""/>
        <dsp:cNvSpPr/>
      </dsp:nvSpPr>
      <dsp:spPr>
        <a:xfrm>
          <a:off x="0" y="419454"/>
          <a:ext cx="3929090" cy="65845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088637-D142-4080-BFD5-9EAA5173CC8A}">
      <dsp:nvSpPr>
        <dsp:cNvPr id="0" name=""/>
        <dsp:cNvSpPr/>
      </dsp:nvSpPr>
      <dsp:spPr>
        <a:xfrm>
          <a:off x="172118" y="124496"/>
          <a:ext cx="3746144" cy="767520"/>
        </a:xfrm>
        <a:prstGeom prst="round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103957" tIns="0" rIns="10395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7.1</a:t>
          </a:r>
          <a:r>
            <a:rPr lang="en-US" altLang="zh-CN" sz="1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智慧旅游概述</a:t>
          </a:r>
          <a:endParaRPr lang="zh-CN" altLang="en-US" sz="1600" b="1" kern="1200" dirty="0">
            <a:solidFill>
              <a:schemeClr val="bg1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209585" y="161963"/>
        <a:ext cx="3671210" cy="692586"/>
      </dsp:txXfrm>
    </dsp:sp>
    <dsp:sp modelId="{CB28FD5A-2B1F-4137-A07A-83BC70E09785}">
      <dsp:nvSpPr>
        <dsp:cNvPr id="0" name=""/>
        <dsp:cNvSpPr/>
      </dsp:nvSpPr>
      <dsp:spPr>
        <a:xfrm>
          <a:off x="0" y="1602070"/>
          <a:ext cx="3929090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EE1B39-3E42-49BE-B9EB-B9485027AAAB}">
      <dsp:nvSpPr>
        <dsp:cNvPr id="0" name=""/>
        <dsp:cNvSpPr/>
      </dsp:nvSpPr>
      <dsp:spPr>
        <a:xfrm>
          <a:off x="172116" y="1293957"/>
          <a:ext cx="3746144" cy="767520"/>
        </a:xfrm>
        <a:prstGeom prst="roundRect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103957" tIns="0" rIns="10395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7.2</a:t>
          </a: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智慧旅游架构</a:t>
          </a:r>
          <a:endParaRPr lang="zh-CN" altLang="en-US" sz="1600" b="1" kern="1200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209583" y="1331424"/>
        <a:ext cx="3671210" cy="692586"/>
      </dsp:txXfrm>
    </dsp:sp>
    <dsp:sp modelId="{0B90F9F1-8876-4F43-BBC7-3F4424077CC2}">
      <dsp:nvSpPr>
        <dsp:cNvPr id="0" name=""/>
        <dsp:cNvSpPr/>
      </dsp:nvSpPr>
      <dsp:spPr>
        <a:xfrm>
          <a:off x="0" y="2781430"/>
          <a:ext cx="3929090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37E33A-6D24-4D23-B8C6-55262F388029}">
      <dsp:nvSpPr>
        <dsp:cNvPr id="0" name=""/>
        <dsp:cNvSpPr/>
      </dsp:nvSpPr>
      <dsp:spPr>
        <a:xfrm>
          <a:off x="150542" y="2397670"/>
          <a:ext cx="3696548" cy="767520"/>
        </a:xfrm>
        <a:prstGeom prst="round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103957" tIns="0" rIns="10395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7.4</a:t>
          </a: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物联网在智慧旅游的应用</a:t>
          </a:r>
          <a:endParaRPr lang="zh-CN" altLang="en-US" sz="1600" b="1" kern="1200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188009" y="2435137"/>
        <a:ext cx="3621614" cy="692586"/>
      </dsp:txXfrm>
    </dsp:sp>
    <dsp:sp modelId="{591D8A4E-0911-4CDE-8123-5E712F4F06F7}">
      <dsp:nvSpPr>
        <dsp:cNvPr id="0" name=""/>
        <dsp:cNvSpPr/>
      </dsp:nvSpPr>
      <dsp:spPr>
        <a:xfrm>
          <a:off x="0" y="3881137"/>
          <a:ext cx="3929090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BCFE33-5EFB-42FC-81A2-E7A8E9989836}">
      <dsp:nvSpPr>
        <dsp:cNvPr id="0" name=""/>
        <dsp:cNvSpPr/>
      </dsp:nvSpPr>
      <dsp:spPr>
        <a:xfrm>
          <a:off x="172118" y="3701683"/>
          <a:ext cx="3746144" cy="687866"/>
        </a:xfrm>
        <a:prstGeom prst="round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103957" tIns="0" rIns="10395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7.5</a:t>
          </a: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</a:t>
          </a:r>
          <a:r>
            <a:rPr lang="zh-CN" altLang="en-US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物联网与旅游信息化发展趋势 </a:t>
          </a:r>
          <a:endParaRPr lang="zh-CN" altLang="en-US" sz="1600" b="1" kern="1200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205697" y="3735262"/>
        <a:ext cx="3678986" cy="620708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8F38D8-4FA8-481F-AD60-D794FC49BF06}">
      <dsp:nvSpPr>
        <dsp:cNvPr id="0" name=""/>
        <dsp:cNvSpPr/>
      </dsp:nvSpPr>
      <dsp:spPr>
        <a:xfrm>
          <a:off x="1454390" y="1239661"/>
          <a:ext cx="2873638" cy="2873638"/>
        </a:xfrm>
        <a:prstGeom prst="ellipse">
          <a:avLst/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云计算</a:t>
          </a:r>
          <a:endParaRPr lang="en-US" altLang="zh-CN" sz="32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  <a:p>
          <a:pPr lvl="0" algn="ctr" defTabSz="1422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中心</a:t>
          </a:r>
          <a:endParaRPr lang="zh-CN" altLang="en-US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1875225" y="1660496"/>
        <a:ext cx="2031968" cy="2031968"/>
      </dsp:txXfrm>
    </dsp:sp>
    <dsp:sp modelId="{52337938-9459-4D2F-A6A1-0F6C629DB3C1}">
      <dsp:nvSpPr>
        <dsp:cNvPr id="0" name=""/>
        <dsp:cNvSpPr/>
      </dsp:nvSpPr>
      <dsp:spPr>
        <a:xfrm>
          <a:off x="2172799" y="88658"/>
          <a:ext cx="1436819" cy="1436819"/>
        </a:xfrm>
        <a:prstGeom prst="ellipse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 smtClean="0">
              <a:latin typeface="微软雅黑" pitchFamily="34" charset="-122"/>
              <a:ea typeface="微软雅黑" pitchFamily="34" charset="-122"/>
            </a:rPr>
            <a:t>统一数据标准</a:t>
          </a:r>
          <a:endParaRPr lang="zh-CN" altLang="en-US" sz="16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2383216" y="299075"/>
        <a:ext cx="1015985" cy="1015985"/>
      </dsp:txXfrm>
    </dsp:sp>
    <dsp:sp modelId="{E73567B0-A25E-44B5-BA16-380B0C2E4E02}">
      <dsp:nvSpPr>
        <dsp:cNvPr id="0" name=""/>
        <dsp:cNvSpPr/>
      </dsp:nvSpPr>
      <dsp:spPr>
        <a:xfrm>
          <a:off x="3950716" y="1380390"/>
          <a:ext cx="1436819" cy="1436819"/>
        </a:xfrm>
        <a:prstGeom prst="ellipse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 smtClean="0">
              <a:latin typeface="微软雅黑" pitchFamily="34" charset="-122"/>
              <a:ea typeface="微软雅黑" pitchFamily="34" charset="-122"/>
            </a:rPr>
            <a:t>统一基础信息</a:t>
          </a:r>
          <a:endParaRPr lang="zh-CN" altLang="en-US" sz="16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4161133" y="1590807"/>
        <a:ext cx="1015985" cy="1015985"/>
      </dsp:txXfrm>
    </dsp:sp>
    <dsp:sp modelId="{BDA819AE-FF1A-4C03-A43C-D95A8A309F98}">
      <dsp:nvSpPr>
        <dsp:cNvPr id="0" name=""/>
        <dsp:cNvSpPr/>
      </dsp:nvSpPr>
      <dsp:spPr>
        <a:xfrm>
          <a:off x="3271612" y="3470457"/>
          <a:ext cx="1436819" cy="1436819"/>
        </a:xfrm>
        <a:prstGeom prst="ellipse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 smtClean="0">
              <a:latin typeface="微软雅黑" pitchFamily="34" charset="-122"/>
              <a:ea typeface="微软雅黑" pitchFamily="34" charset="-122"/>
            </a:rPr>
            <a:t>统一地理信息</a:t>
          </a:r>
          <a:endParaRPr lang="zh-CN" altLang="en-US" sz="16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3482029" y="3680874"/>
        <a:ext cx="1015985" cy="1015985"/>
      </dsp:txXfrm>
    </dsp:sp>
    <dsp:sp modelId="{7797AA90-AC9E-4A8B-965A-875C452F6039}">
      <dsp:nvSpPr>
        <dsp:cNvPr id="0" name=""/>
        <dsp:cNvSpPr/>
      </dsp:nvSpPr>
      <dsp:spPr>
        <a:xfrm>
          <a:off x="1073986" y="3470457"/>
          <a:ext cx="1436819" cy="1436819"/>
        </a:xfrm>
        <a:prstGeom prst="ellipse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 smtClean="0">
              <a:latin typeface="微软雅黑" pitchFamily="34" charset="-122"/>
              <a:ea typeface="微软雅黑" pitchFamily="34" charset="-122"/>
            </a:rPr>
            <a:t>统一交换接口</a:t>
          </a:r>
          <a:endParaRPr lang="zh-CN" altLang="en-US" sz="16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1284403" y="3680874"/>
        <a:ext cx="1015985" cy="1015985"/>
      </dsp:txXfrm>
    </dsp:sp>
    <dsp:sp modelId="{FBC82EB4-9922-41E0-8047-9D07F93B1F94}">
      <dsp:nvSpPr>
        <dsp:cNvPr id="0" name=""/>
        <dsp:cNvSpPr/>
      </dsp:nvSpPr>
      <dsp:spPr>
        <a:xfrm>
          <a:off x="394882" y="1380390"/>
          <a:ext cx="1436819" cy="1436819"/>
        </a:xfrm>
        <a:prstGeom prst="ellipse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 smtClean="0">
              <a:latin typeface="微软雅黑" pitchFamily="34" charset="-122"/>
              <a:ea typeface="微软雅黑" pitchFamily="34" charset="-122"/>
            </a:rPr>
            <a:t>统一技术平台</a:t>
          </a:r>
          <a:endParaRPr lang="zh-CN" altLang="en-US" sz="16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605299" y="1590807"/>
        <a:ext cx="1015985" cy="1015985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04E8C7-4164-4889-9405-51D19B6903FE}">
      <dsp:nvSpPr>
        <dsp:cNvPr id="0" name=""/>
        <dsp:cNvSpPr/>
      </dsp:nvSpPr>
      <dsp:spPr>
        <a:xfrm>
          <a:off x="-3148522" y="-484606"/>
          <a:ext cx="3755294" cy="3755294"/>
        </a:xfrm>
        <a:prstGeom prst="blockArc">
          <a:avLst>
            <a:gd name="adj1" fmla="val 18900000"/>
            <a:gd name="adj2" fmla="val 2700000"/>
            <a:gd name="adj3" fmla="val 575"/>
          </a:avLst>
        </a:pr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12F376-A36D-4567-8887-2A14A8ED7DB5}">
      <dsp:nvSpPr>
        <dsp:cNvPr id="0" name=""/>
        <dsp:cNvSpPr/>
      </dsp:nvSpPr>
      <dsp:spPr>
        <a:xfrm>
          <a:off x="227724" y="146715"/>
          <a:ext cx="3094858" cy="293318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232822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7.2.1</a:t>
          </a:r>
          <a:r>
            <a:rPr lang="zh-CN" altLang="en-US" sz="1200" b="1" kern="1200" dirty="0" smtClean="0"/>
            <a:t>智慧旅游总体架构</a:t>
          </a:r>
          <a:endParaRPr lang="zh-CN" altLang="en-US" sz="1200" b="1" kern="1200" dirty="0">
            <a:solidFill>
              <a:schemeClr val="tx1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227724" y="146715"/>
        <a:ext cx="3094858" cy="293318"/>
      </dsp:txXfrm>
    </dsp:sp>
    <dsp:sp modelId="{E3BD345B-3D9E-4C33-92B4-D234CE708B1D}">
      <dsp:nvSpPr>
        <dsp:cNvPr id="0" name=""/>
        <dsp:cNvSpPr/>
      </dsp:nvSpPr>
      <dsp:spPr>
        <a:xfrm>
          <a:off x="44400" y="110050"/>
          <a:ext cx="366648" cy="366648"/>
        </a:xfrm>
        <a:prstGeom prst="ellipse">
          <a:avLst/>
        </a:prstGeom>
        <a:gradFill flip="none" rotWithShape="0">
          <a:gsLst>
            <a:gs pos="0">
              <a:schemeClr val="accent6">
                <a:lumMod val="75000"/>
                <a:shade val="30000"/>
                <a:satMod val="115000"/>
              </a:schemeClr>
            </a:gs>
            <a:gs pos="50000">
              <a:schemeClr val="accent6">
                <a:lumMod val="75000"/>
                <a:shade val="67500"/>
                <a:satMod val="115000"/>
              </a:schemeClr>
            </a:gs>
            <a:gs pos="100000">
              <a:schemeClr val="accent6">
                <a:lumMod val="75000"/>
                <a:shade val="100000"/>
                <a:satMod val="115000"/>
              </a:schemeClr>
            </a:gs>
          </a:gsLst>
          <a:lin ang="2700000" scaled="1"/>
          <a:tileRect/>
        </a:gradFill>
        <a:ln w="2540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C35846-CCB4-483E-992F-A10B7854DA0D}">
      <dsp:nvSpPr>
        <dsp:cNvPr id="0" name=""/>
        <dsp:cNvSpPr/>
      </dsp:nvSpPr>
      <dsp:spPr>
        <a:xfrm>
          <a:off x="468999" y="586637"/>
          <a:ext cx="2853583" cy="29331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2822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7.2.2</a:t>
          </a:r>
          <a:r>
            <a:rPr lang="zh-CN" altLang="en-US" sz="1200" b="1" kern="1200" dirty="0" smtClean="0"/>
            <a:t>智慧旅游感知层</a:t>
          </a:r>
          <a:endParaRPr lang="zh-CN" altLang="en-US" sz="12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468999" y="586637"/>
        <a:ext cx="2853583" cy="293318"/>
      </dsp:txXfrm>
    </dsp:sp>
    <dsp:sp modelId="{09595B5F-082A-41A4-8E3D-81B292A2B172}">
      <dsp:nvSpPr>
        <dsp:cNvPr id="0" name=""/>
        <dsp:cNvSpPr/>
      </dsp:nvSpPr>
      <dsp:spPr>
        <a:xfrm>
          <a:off x="285674" y="549972"/>
          <a:ext cx="366648" cy="3666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5FF5D9-522E-4163-AC69-06C2034DDFA0}">
      <dsp:nvSpPr>
        <dsp:cNvPr id="0" name=""/>
        <dsp:cNvSpPr/>
      </dsp:nvSpPr>
      <dsp:spPr>
        <a:xfrm>
          <a:off x="579327" y="1026559"/>
          <a:ext cx="2743254" cy="29331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2822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7.2.3</a:t>
          </a:r>
          <a:r>
            <a:rPr lang="zh-CN" altLang="en-US" sz="1200" b="1" kern="1200" dirty="0" smtClean="0"/>
            <a:t>智慧旅游网络层</a:t>
          </a:r>
          <a:endParaRPr lang="zh-CN" altLang="en-US" sz="1200" b="1" kern="1200" dirty="0"/>
        </a:p>
      </dsp:txBody>
      <dsp:txXfrm>
        <a:off x="579327" y="1026559"/>
        <a:ext cx="2743254" cy="293318"/>
      </dsp:txXfrm>
    </dsp:sp>
    <dsp:sp modelId="{2AF4FE95-F895-4AD4-9D61-8FCE982DCB0A}">
      <dsp:nvSpPr>
        <dsp:cNvPr id="0" name=""/>
        <dsp:cNvSpPr/>
      </dsp:nvSpPr>
      <dsp:spPr>
        <a:xfrm>
          <a:off x="396003" y="989894"/>
          <a:ext cx="366648" cy="3666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9762C8-1AA6-4014-A1C1-F7057E21AB14}">
      <dsp:nvSpPr>
        <dsp:cNvPr id="0" name=""/>
        <dsp:cNvSpPr/>
      </dsp:nvSpPr>
      <dsp:spPr>
        <a:xfrm>
          <a:off x="579327" y="1466203"/>
          <a:ext cx="2743254" cy="29331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2822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7.2.4</a:t>
          </a:r>
          <a:r>
            <a:rPr lang="zh-CN" altLang="en-US" sz="1200" b="1" kern="1200" dirty="0" smtClean="0"/>
            <a:t>智慧旅游数据层</a:t>
          </a:r>
          <a:endParaRPr lang="zh-CN" altLang="en-US" sz="1200" b="1" kern="1200" dirty="0"/>
        </a:p>
      </dsp:txBody>
      <dsp:txXfrm>
        <a:off x="579327" y="1466203"/>
        <a:ext cx="2743254" cy="293318"/>
      </dsp:txXfrm>
    </dsp:sp>
    <dsp:sp modelId="{480CD28B-B825-4D21-A68A-078BD8CFB2C1}">
      <dsp:nvSpPr>
        <dsp:cNvPr id="0" name=""/>
        <dsp:cNvSpPr/>
      </dsp:nvSpPr>
      <dsp:spPr>
        <a:xfrm>
          <a:off x="396003" y="1429538"/>
          <a:ext cx="366648" cy="3666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C05104-1017-48F8-A7C1-08EB8F38A491}">
      <dsp:nvSpPr>
        <dsp:cNvPr id="0" name=""/>
        <dsp:cNvSpPr/>
      </dsp:nvSpPr>
      <dsp:spPr>
        <a:xfrm>
          <a:off x="468999" y="1906125"/>
          <a:ext cx="2853583" cy="293318"/>
        </a:xfrm>
        <a:prstGeom prst="rect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2822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7.2.5</a:t>
          </a:r>
          <a:r>
            <a:rPr lang="zh-CN" altLang="en-US" sz="1200" b="1" kern="1200" dirty="0" smtClean="0"/>
            <a:t>智慧旅游应用服务层</a:t>
          </a:r>
          <a:endParaRPr lang="zh-CN" altLang="en-US" sz="12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468999" y="1906125"/>
        <a:ext cx="2853583" cy="293318"/>
      </dsp:txXfrm>
    </dsp:sp>
    <dsp:sp modelId="{F60EBDC7-F9C7-49E1-A4F9-041150761709}">
      <dsp:nvSpPr>
        <dsp:cNvPr id="0" name=""/>
        <dsp:cNvSpPr/>
      </dsp:nvSpPr>
      <dsp:spPr>
        <a:xfrm>
          <a:off x="285674" y="1869461"/>
          <a:ext cx="366648" cy="3666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FE1B6F-FAB6-430E-9098-ECE0B787D467}">
      <dsp:nvSpPr>
        <dsp:cNvPr id="0" name=""/>
        <dsp:cNvSpPr/>
      </dsp:nvSpPr>
      <dsp:spPr>
        <a:xfrm>
          <a:off x="227724" y="2346048"/>
          <a:ext cx="3094858" cy="29331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2822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b="1" kern="1200" dirty="0" smtClean="0"/>
            <a:t>7.2.6</a:t>
          </a:r>
          <a:r>
            <a:rPr lang="zh-CN" altLang="en-US" sz="1200" b="1" kern="1200" dirty="0" smtClean="0"/>
            <a:t>智慧旅游支撑体系</a:t>
          </a:r>
          <a:endParaRPr lang="zh-CN" altLang="en-US" sz="1200" b="1" kern="1200" dirty="0"/>
        </a:p>
      </dsp:txBody>
      <dsp:txXfrm>
        <a:off x="227724" y="2346048"/>
        <a:ext cx="3094858" cy="293318"/>
      </dsp:txXfrm>
    </dsp:sp>
    <dsp:sp modelId="{D7C20651-F4EB-4A0F-9274-A860FC0B50C3}">
      <dsp:nvSpPr>
        <dsp:cNvPr id="0" name=""/>
        <dsp:cNvSpPr/>
      </dsp:nvSpPr>
      <dsp:spPr>
        <a:xfrm>
          <a:off x="44400" y="2309383"/>
          <a:ext cx="366648" cy="3666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8FAD6D-FCAE-4274-998C-8BB4A1202D12}">
      <dsp:nvSpPr>
        <dsp:cNvPr id="0" name=""/>
        <dsp:cNvSpPr/>
      </dsp:nvSpPr>
      <dsp:spPr>
        <a:xfrm>
          <a:off x="0" y="419454"/>
          <a:ext cx="3929090" cy="65845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088637-D142-4080-BFD5-9EAA5173CC8A}">
      <dsp:nvSpPr>
        <dsp:cNvPr id="0" name=""/>
        <dsp:cNvSpPr/>
      </dsp:nvSpPr>
      <dsp:spPr>
        <a:xfrm>
          <a:off x="172118" y="124496"/>
          <a:ext cx="3746144" cy="767520"/>
        </a:xfrm>
        <a:prstGeom prst="round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103957" tIns="0" rIns="10395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7.1</a:t>
          </a:r>
          <a:r>
            <a:rPr lang="en-US" altLang="zh-CN" sz="1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智慧旅游概述</a:t>
          </a:r>
          <a:endParaRPr lang="zh-CN" altLang="en-US" sz="1600" b="1" kern="1200" dirty="0">
            <a:solidFill>
              <a:schemeClr val="bg1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209585" y="161963"/>
        <a:ext cx="3671210" cy="692586"/>
      </dsp:txXfrm>
    </dsp:sp>
    <dsp:sp modelId="{CB28FD5A-2B1F-4137-A07A-83BC70E09785}">
      <dsp:nvSpPr>
        <dsp:cNvPr id="0" name=""/>
        <dsp:cNvSpPr/>
      </dsp:nvSpPr>
      <dsp:spPr>
        <a:xfrm>
          <a:off x="0" y="1602070"/>
          <a:ext cx="3929090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EE1B39-3E42-49BE-B9EB-B9485027AAAB}">
      <dsp:nvSpPr>
        <dsp:cNvPr id="0" name=""/>
        <dsp:cNvSpPr/>
      </dsp:nvSpPr>
      <dsp:spPr>
        <a:xfrm>
          <a:off x="172116" y="1293957"/>
          <a:ext cx="3746144" cy="767520"/>
        </a:xfrm>
        <a:prstGeom prst="roundRect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103957" tIns="0" rIns="10395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7.2</a:t>
          </a: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智慧旅游架构</a:t>
          </a:r>
          <a:endParaRPr lang="zh-CN" altLang="en-US" sz="1600" b="1" kern="1200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209583" y="1331424"/>
        <a:ext cx="3671210" cy="692586"/>
      </dsp:txXfrm>
    </dsp:sp>
    <dsp:sp modelId="{0B90F9F1-8876-4F43-BBC7-3F4424077CC2}">
      <dsp:nvSpPr>
        <dsp:cNvPr id="0" name=""/>
        <dsp:cNvSpPr/>
      </dsp:nvSpPr>
      <dsp:spPr>
        <a:xfrm>
          <a:off x="0" y="2781430"/>
          <a:ext cx="3929090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37E33A-6D24-4D23-B8C6-55262F388029}">
      <dsp:nvSpPr>
        <dsp:cNvPr id="0" name=""/>
        <dsp:cNvSpPr/>
      </dsp:nvSpPr>
      <dsp:spPr>
        <a:xfrm>
          <a:off x="150542" y="2397670"/>
          <a:ext cx="3696548" cy="767520"/>
        </a:xfrm>
        <a:prstGeom prst="round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103957" tIns="0" rIns="10395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7.4</a:t>
          </a: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物联网在智慧旅游的应用</a:t>
          </a:r>
          <a:endParaRPr lang="zh-CN" altLang="en-US" sz="1600" b="1" kern="1200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188009" y="2435137"/>
        <a:ext cx="3621614" cy="692586"/>
      </dsp:txXfrm>
    </dsp:sp>
    <dsp:sp modelId="{591D8A4E-0911-4CDE-8123-5E712F4F06F7}">
      <dsp:nvSpPr>
        <dsp:cNvPr id="0" name=""/>
        <dsp:cNvSpPr/>
      </dsp:nvSpPr>
      <dsp:spPr>
        <a:xfrm>
          <a:off x="0" y="3881137"/>
          <a:ext cx="3929090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BCFE33-5EFB-42FC-81A2-E7A8E9989836}">
      <dsp:nvSpPr>
        <dsp:cNvPr id="0" name=""/>
        <dsp:cNvSpPr/>
      </dsp:nvSpPr>
      <dsp:spPr>
        <a:xfrm>
          <a:off x="172118" y="3701683"/>
          <a:ext cx="3746144" cy="687866"/>
        </a:xfrm>
        <a:prstGeom prst="round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103957" tIns="0" rIns="10395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7.5</a:t>
          </a: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</a:t>
          </a:r>
          <a:r>
            <a:rPr lang="zh-CN" altLang="en-US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物联网与旅游信息化发展趋势 </a:t>
          </a:r>
          <a:endParaRPr lang="zh-CN" altLang="en-US" sz="1600" b="1" kern="1200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205697" y="3735262"/>
        <a:ext cx="3678986" cy="620708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04E8C7-4164-4889-9405-51D19B6903FE}">
      <dsp:nvSpPr>
        <dsp:cNvPr id="0" name=""/>
        <dsp:cNvSpPr/>
      </dsp:nvSpPr>
      <dsp:spPr>
        <a:xfrm>
          <a:off x="-3148522" y="-484606"/>
          <a:ext cx="3755294" cy="3755294"/>
        </a:xfrm>
        <a:prstGeom prst="blockArc">
          <a:avLst>
            <a:gd name="adj1" fmla="val 18900000"/>
            <a:gd name="adj2" fmla="val 2700000"/>
            <a:gd name="adj3" fmla="val 575"/>
          </a:avLst>
        </a:pr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12F376-A36D-4567-8887-2A14A8ED7DB5}">
      <dsp:nvSpPr>
        <dsp:cNvPr id="0" name=""/>
        <dsp:cNvSpPr/>
      </dsp:nvSpPr>
      <dsp:spPr>
        <a:xfrm>
          <a:off x="227724" y="146715"/>
          <a:ext cx="3094858" cy="293318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232822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7.2.1</a:t>
          </a:r>
          <a:r>
            <a:rPr lang="zh-CN" altLang="en-US" sz="1200" b="1" kern="1200" dirty="0" smtClean="0"/>
            <a:t>智慧旅游总体架构</a:t>
          </a:r>
          <a:endParaRPr lang="zh-CN" altLang="en-US" sz="1200" b="1" kern="1200" dirty="0">
            <a:solidFill>
              <a:schemeClr val="tx1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227724" y="146715"/>
        <a:ext cx="3094858" cy="293318"/>
      </dsp:txXfrm>
    </dsp:sp>
    <dsp:sp modelId="{E3BD345B-3D9E-4C33-92B4-D234CE708B1D}">
      <dsp:nvSpPr>
        <dsp:cNvPr id="0" name=""/>
        <dsp:cNvSpPr/>
      </dsp:nvSpPr>
      <dsp:spPr>
        <a:xfrm>
          <a:off x="44400" y="110050"/>
          <a:ext cx="366648" cy="366648"/>
        </a:xfrm>
        <a:prstGeom prst="ellipse">
          <a:avLst/>
        </a:prstGeom>
        <a:gradFill flip="none" rotWithShape="0">
          <a:gsLst>
            <a:gs pos="0">
              <a:schemeClr val="accent6">
                <a:lumMod val="75000"/>
                <a:shade val="30000"/>
                <a:satMod val="115000"/>
              </a:schemeClr>
            </a:gs>
            <a:gs pos="50000">
              <a:schemeClr val="accent6">
                <a:lumMod val="75000"/>
                <a:shade val="67500"/>
                <a:satMod val="115000"/>
              </a:schemeClr>
            </a:gs>
            <a:gs pos="100000">
              <a:schemeClr val="accent6">
                <a:lumMod val="75000"/>
                <a:shade val="100000"/>
                <a:satMod val="115000"/>
              </a:schemeClr>
            </a:gs>
          </a:gsLst>
          <a:lin ang="2700000" scaled="1"/>
          <a:tileRect/>
        </a:gradFill>
        <a:ln w="2540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C35846-CCB4-483E-992F-A10B7854DA0D}">
      <dsp:nvSpPr>
        <dsp:cNvPr id="0" name=""/>
        <dsp:cNvSpPr/>
      </dsp:nvSpPr>
      <dsp:spPr>
        <a:xfrm>
          <a:off x="468999" y="586637"/>
          <a:ext cx="2853583" cy="29331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2822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7.2.2</a:t>
          </a:r>
          <a:r>
            <a:rPr lang="zh-CN" altLang="en-US" sz="1200" b="1" kern="1200" dirty="0" smtClean="0"/>
            <a:t>智慧旅游感知层</a:t>
          </a:r>
          <a:endParaRPr lang="zh-CN" altLang="en-US" sz="12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468999" y="586637"/>
        <a:ext cx="2853583" cy="293318"/>
      </dsp:txXfrm>
    </dsp:sp>
    <dsp:sp modelId="{09595B5F-082A-41A4-8E3D-81B292A2B172}">
      <dsp:nvSpPr>
        <dsp:cNvPr id="0" name=""/>
        <dsp:cNvSpPr/>
      </dsp:nvSpPr>
      <dsp:spPr>
        <a:xfrm>
          <a:off x="285674" y="549972"/>
          <a:ext cx="366648" cy="3666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5FF5D9-522E-4163-AC69-06C2034DDFA0}">
      <dsp:nvSpPr>
        <dsp:cNvPr id="0" name=""/>
        <dsp:cNvSpPr/>
      </dsp:nvSpPr>
      <dsp:spPr>
        <a:xfrm>
          <a:off x="579327" y="1026559"/>
          <a:ext cx="2743254" cy="29331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2822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7.2.3</a:t>
          </a:r>
          <a:r>
            <a:rPr lang="zh-CN" altLang="en-US" sz="1200" b="1" kern="1200" dirty="0" smtClean="0"/>
            <a:t>智慧旅游网络层</a:t>
          </a:r>
          <a:endParaRPr lang="zh-CN" altLang="en-US" sz="1200" b="1" kern="1200" dirty="0"/>
        </a:p>
      </dsp:txBody>
      <dsp:txXfrm>
        <a:off x="579327" y="1026559"/>
        <a:ext cx="2743254" cy="293318"/>
      </dsp:txXfrm>
    </dsp:sp>
    <dsp:sp modelId="{2AF4FE95-F895-4AD4-9D61-8FCE982DCB0A}">
      <dsp:nvSpPr>
        <dsp:cNvPr id="0" name=""/>
        <dsp:cNvSpPr/>
      </dsp:nvSpPr>
      <dsp:spPr>
        <a:xfrm>
          <a:off x="396003" y="989894"/>
          <a:ext cx="366648" cy="3666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9762C8-1AA6-4014-A1C1-F7057E21AB14}">
      <dsp:nvSpPr>
        <dsp:cNvPr id="0" name=""/>
        <dsp:cNvSpPr/>
      </dsp:nvSpPr>
      <dsp:spPr>
        <a:xfrm>
          <a:off x="579327" y="1466203"/>
          <a:ext cx="2743254" cy="29331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2822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7.2.4</a:t>
          </a:r>
          <a:r>
            <a:rPr lang="zh-CN" altLang="en-US" sz="1200" b="1" kern="1200" dirty="0" smtClean="0"/>
            <a:t>智慧旅游数据层</a:t>
          </a:r>
          <a:endParaRPr lang="zh-CN" altLang="en-US" sz="1200" b="1" kern="1200" dirty="0"/>
        </a:p>
      </dsp:txBody>
      <dsp:txXfrm>
        <a:off x="579327" y="1466203"/>
        <a:ext cx="2743254" cy="293318"/>
      </dsp:txXfrm>
    </dsp:sp>
    <dsp:sp modelId="{480CD28B-B825-4D21-A68A-078BD8CFB2C1}">
      <dsp:nvSpPr>
        <dsp:cNvPr id="0" name=""/>
        <dsp:cNvSpPr/>
      </dsp:nvSpPr>
      <dsp:spPr>
        <a:xfrm>
          <a:off x="396003" y="1429538"/>
          <a:ext cx="366648" cy="3666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C05104-1017-48F8-A7C1-08EB8F38A491}">
      <dsp:nvSpPr>
        <dsp:cNvPr id="0" name=""/>
        <dsp:cNvSpPr/>
      </dsp:nvSpPr>
      <dsp:spPr>
        <a:xfrm>
          <a:off x="468999" y="1906125"/>
          <a:ext cx="2853583" cy="29331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2822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7.2.5</a:t>
          </a:r>
          <a:r>
            <a:rPr lang="zh-CN" altLang="en-US" sz="1200" b="1" kern="1200" dirty="0" smtClean="0"/>
            <a:t>智慧旅游应用服务层</a:t>
          </a:r>
          <a:endParaRPr lang="zh-CN" altLang="en-US" sz="12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468999" y="1906125"/>
        <a:ext cx="2853583" cy="293318"/>
      </dsp:txXfrm>
    </dsp:sp>
    <dsp:sp modelId="{F60EBDC7-F9C7-49E1-A4F9-041150761709}">
      <dsp:nvSpPr>
        <dsp:cNvPr id="0" name=""/>
        <dsp:cNvSpPr/>
      </dsp:nvSpPr>
      <dsp:spPr>
        <a:xfrm>
          <a:off x="285674" y="1869461"/>
          <a:ext cx="366648" cy="3666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FE1B6F-FAB6-430E-9098-ECE0B787D467}">
      <dsp:nvSpPr>
        <dsp:cNvPr id="0" name=""/>
        <dsp:cNvSpPr/>
      </dsp:nvSpPr>
      <dsp:spPr>
        <a:xfrm>
          <a:off x="227724" y="2346048"/>
          <a:ext cx="3094858" cy="293318"/>
        </a:xfrm>
        <a:prstGeom prst="rect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2822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b="1" kern="1200" dirty="0" smtClean="0"/>
            <a:t>7.2.6</a:t>
          </a:r>
          <a:r>
            <a:rPr lang="zh-CN" altLang="en-US" sz="1200" b="1" kern="1200" dirty="0" smtClean="0"/>
            <a:t>智慧旅游支撑体系</a:t>
          </a:r>
          <a:endParaRPr lang="zh-CN" altLang="en-US" sz="1200" b="1" kern="1200" dirty="0"/>
        </a:p>
      </dsp:txBody>
      <dsp:txXfrm>
        <a:off x="227724" y="2346048"/>
        <a:ext cx="3094858" cy="293318"/>
      </dsp:txXfrm>
    </dsp:sp>
    <dsp:sp modelId="{D7C20651-F4EB-4A0F-9274-A860FC0B50C3}">
      <dsp:nvSpPr>
        <dsp:cNvPr id="0" name=""/>
        <dsp:cNvSpPr/>
      </dsp:nvSpPr>
      <dsp:spPr>
        <a:xfrm>
          <a:off x="44400" y="2309383"/>
          <a:ext cx="366648" cy="3666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04E8C7-4164-4889-9405-51D19B6903FE}">
      <dsp:nvSpPr>
        <dsp:cNvPr id="0" name=""/>
        <dsp:cNvSpPr/>
      </dsp:nvSpPr>
      <dsp:spPr>
        <a:xfrm>
          <a:off x="-3148522" y="-484606"/>
          <a:ext cx="3755294" cy="3755294"/>
        </a:xfrm>
        <a:prstGeom prst="blockArc">
          <a:avLst>
            <a:gd name="adj1" fmla="val 18900000"/>
            <a:gd name="adj2" fmla="val 2700000"/>
            <a:gd name="adj3" fmla="val 575"/>
          </a:avLst>
        </a:pr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12F376-A36D-4567-8887-2A14A8ED7DB5}">
      <dsp:nvSpPr>
        <dsp:cNvPr id="0" name=""/>
        <dsp:cNvSpPr/>
      </dsp:nvSpPr>
      <dsp:spPr>
        <a:xfrm>
          <a:off x="390152" y="278608"/>
          <a:ext cx="2932429" cy="557216"/>
        </a:xfrm>
        <a:prstGeom prst="rect">
          <a:avLst/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2291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7.1.1</a:t>
          </a:r>
          <a:r>
            <a:rPr lang="zh-CN" altLang="en-US" sz="1200" b="1" kern="1200" dirty="0" smtClean="0"/>
            <a:t>智慧旅游的产生背景</a:t>
          </a:r>
          <a:endParaRPr lang="zh-CN" altLang="en-US" sz="1200" b="1" kern="1200" dirty="0">
            <a:solidFill>
              <a:schemeClr val="tx1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390152" y="278608"/>
        <a:ext cx="2932429" cy="557216"/>
      </dsp:txXfrm>
    </dsp:sp>
    <dsp:sp modelId="{E3BD345B-3D9E-4C33-92B4-D234CE708B1D}">
      <dsp:nvSpPr>
        <dsp:cNvPr id="0" name=""/>
        <dsp:cNvSpPr/>
      </dsp:nvSpPr>
      <dsp:spPr>
        <a:xfrm>
          <a:off x="41892" y="208956"/>
          <a:ext cx="696520" cy="696520"/>
        </a:xfrm>
        <a:prstGeom prst="ellipse">
          <a:avLst/>
        </a:prstGeom>
        <a:gradFill flip="none" rotWithShape="0">
          <a:gsLst>
            <a:gs pos="0">
              <a:schemeClr val="accent6">
                <a:lumMod val="75000"/>
                <a:shade val="30000"/>
                <a:satMod val="115000"/>
              </a:schemeClr>
            </a:gs>
            <a:gs pos="50000">
              <a:schemeClr val="accent6">
                <a:lumMod val="75000"/>
                <a:shade val="67500"/>
                <a:satMod val="115000"/>
              </a:schemeClr>
            </a:gs>
            <a:gs pos="100000">
              <a:schemeClr val="accent6">
                <a:lumMod val="75000"/>
                <a:shade val="100000"/>
                <a:satMod val="115000"/>
              </a:schemeClr>
            </a:gs>
          </a:gsLst>
          <a:lin ang="2700000" scaled="1"/>
          <a:tileRect/>
        </a:gradFill>
        <a:ln w="2540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C35846-CCB4-483E-992F-A10B7854DA0D}">
      <dsp:nvSpPr>
        <dsp:cNvPr id="0" name=""/>
        <dsp:cNvSpPr/>
      </dsp:nvSpPr>
      <dsp:spPr>
        <a:xfrm>
          <a:off x="592701" y="1114432"/>
          <a:ext cx="2729881" cy="55721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2291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7.1.2</a:t>
          </a:r>
          <a:r>
            <a:rPr lang="zh-CN" altLang="en-US" sz="1200" b="1" kern="1200" dirty="0" smtClean="0"/>
            <a:t>智慧旅游的基本概念</a:t>
          </a:r>
          <a:endParaRPr lang="zh-CN" altLang="en-US" sz="12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592701" y="1114432"/>
        <a:ext cx="2729881" cy="557216"/>
      </dsp:txXfrm>
    </dsp:sp>
    <dsp:sp modelId="{09595B5F-082A-41A4-8E3D-81B292A2B172}">
      <dsp:nvSpPr>
        <dsp:cNvPr id="0" name=""/>
        <dsp:cNvSpPr/>
      </dsp:nvSpPr>
      <dsp:spPr>
        <a:xfrm>
          <a:off x="244440" y="1044780"/>
          <a:ext cx="696520" cy="69652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5FF5D9-522E-4163-AC69-06C2034DDFA0}">
      <dsp:nvSpPr>
        <dsp:cNvPr id="0" name=""/>
        <dsp:cNvSpPr/>
      </dsp:nvSpPr>
      <dsp:spPr>
        <a:xfrm>
          <a:off x="390152" y="1950257"/>
          <a:ext cx="2932429" cy="55721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2291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7.1.3</a:t>
          </a:r>
          <a:r>
            <a:rPr lang="zh-CN" altLang="en-US" sz="1200" b="1" kern="1200" dirty="0" smtClean="0"/>
            <a:t>智慧旅游的发展历程</a:t>
          </a:r>
          <a:endParaRPr lang="zh-CN" altLang="en-US" sz="1200" b="1" kern="1200" dirty="0"/>
        </a:p>
      </dsp:txBody>
      <dsp:txXfrm>
        <a:off x="390152" y="1950257"/>
        <a:ext cx="2932429" cy="557216"/>
      </dsp:txXfrm>
    </dsp:sp>
    <dsp:sp modelId="{2AF4FE95-F895-4AD4-9D61-8FCE982DCB0A}">
      <dsp:nvSpPr>
        <dsp:cNvPr id="0" name=""/>
        <dsp:cNvSpPr/>
      </dsp:nvSpPr>
      <dsp:spPr>
        <a:xfrm>
          <a:off x="41892" y="1880605"/>
          <a:ext cx="696520" cy="69652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8FAD6D-FCAE-4274-998C-8BB4A1202D12}">
      <dsp:nvSpPr>
        <dsp:cNvPr id="0" name=""/>
        <dsp:cNvSpPr/>
      </dsp:nvSpPr>
      <dsp:spPr>
        <a:xfrm>
          <a:off x="0" y="419454"/>
          <a:ext cx="3929090" cy="65845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088637-D142-4080-BFD5-9EAA5173CC8A}">
      <dsp:nvSpPr>
        <dsp:cNvPr id="0" name=""/>
        <dsp:cNvSpPr/>
      </dsp:nvSpPr>
      <dsp:spPr>
        <a:xfrm>
          <a:off x="172118" y="124496"/>
          <a:ext cx="3746144" cy="767520"/>
        </a:xfrm>
        <a:prstGeom prst="round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103957" tIns="0" rIns="10395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7.1</a:t>
          </a:r>
          <a:r>
            <a:rPr lang="en-US" altLang="zh-CN" sz="1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智慧旅游概述</a:t>
          </a:r>
          <a:endParaRPr lang="zh-CN" altLang="en-US" sz="1600" b="1" kern="1200" dirty="0">
            <a:solidFill>
              <a:schemeClr val="bg1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209585" y="161963"/>
        <a:ext cx="3671210" cy="692586"/>
      </dsp:txXfrm>
    </dsp:sp>
    <dsp:sp modelId="{CB28FD5A-2B1F-4137-A07A-83BC70E09785}">
      <dsp:nvSpPr>
        <dsp:cNvPr id="0" name=""/>
        <dsp:cNvSpPr/>
      </dsp:nvSpPr>
      <dsp:spPr>
        <a:xfrm>
          <a:off x="0" y="1602070"/>
          <a:ext cx="3929090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EE1B39-3E42-49BE-B9EB-B9485027AAAB}">
      <dsp:nvSpPr>
        <dsp:cNvPr id="0" name=""/>
        <dsp:cNvSpPr/>
      </dsp:nvSpPr>
      <dsp:spPr>
        <a:xfrm>
          <a:off x="172116" y="1293957"/>
          <a:ext cx="3746144" cy="767520"/>
        </a:xfrm>
        <a:prstGeom prst="roundRect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103957" tIns="0" rIns="10395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7.2</a:t>
          </a: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智慧旅游架构</a:t>
          </a:r>
          <a:endParaRPr lang="zh-CN" altLang="en-US" sz="1600" b="1" kern="1200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209583" y="1331424"/>
        <a:ext cx="3671210" cy="692586"/>
      </dsp:txXfrm>
    </dsp:sp>
    <dsp:sp modelId="{0B90F9F1-8876-4F43-BBC7-3F4424077CC2}">
      <dsp:nvSpPr>
        <dsp:cNvPr id="0" name=""/>
        <dsp:cNvSpPr/>
      </dsp:nvSpPr>
      <dsp:spPr>
        <a:xfrm>
          <a:off x="0" y="2781430"/>
          <a:ext cx="3929090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37E33A-6D24-4D23-B8C6-55262F388029}">
      <dsp:nvSpPr>
        <dsp:cNvPr id="0" name=""/>
        <dsp:cNvSpPr/>
      </dsp:nvSpPr>
      <dsp:spPr>
        <a:xfrm>
          <a:off x="150542" y="2397670"/>
          <a:ext cx="3696548" cy="767520"/>
        </a:xfrm>
        <a:prstGeom prst="round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103957" tIns="0" rIns="10395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7.4</a:t>
          </a: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物联网在智慧旅游的应用</a:t>
          </a:r>
          <a:endParaRPr lang="zh-CN" altLang="en-US" sz="1600" b="1" kern="1200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188009" y="2435137"/>
        <a:ext cx="3621614" cy="692586"/>
      </dsp:txXfrm>
    </dsp:sp>
    <dsp:sp modelId="{591D8A4E-0911-4CDE-8123-5E712F4F06F7}">
      <dsp:nvSpPr>
        <dsp:cNvPr id="0" name=""/>
        <dsp:cNvSpPr/>
      </dsp:nvSpPr>
      <dsp:spPr>
        <a:xfrm>
          <a:off x="0" y="3881137"/>
          <a:ext cx="3929090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BCFE33-5EFB-42FC-81A2-E7A8E9989836}">
      <dsp:nvSpPr>
        <dsp:cNvPr id="0" name=""/>
        <dsp:cNvSpPr/>
      </dsp:nvSpPr>
      <dsp:spPr>
        <a:xfrm>
          <a:off x="172118" y="3701683"/>
          <a:ext cx="3746144" cy="687866"/>
        </a:xfrm>
        <a:prstGeom prst="round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103957" tIns="0" rIns="10395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7.5</a:t>
          </a: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</a:t>
          </a:r>
          <a:r>
            <a:rPr lang="zh-CN" altLang="en-US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物联网与旅游信息化发展趋势 </a:t>
          </a:r>
          <a:endParaRPr lang="zh-CN" altLang="en-US" sz="1600" b="1" kern="1200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205697" y="3735262"/>
        <a:ext cx="3678986" cy="620708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04E8C7-4164-4889-9405-51D19B6903FE}">
      <dsp:nvSpPr>
        <dsp:cNvPr id="0" name=""/>
        <dsp:cNvSpPr/>
      </dsp:nvSpPr>
      <dsp:spPr>
        <a:xfrm>
          <a:off x="-3148522" y="-484606"/>
          <a:ext cx="3755294" cy="3755294"/>
        </a:xfrm>
        <a:prstGeom prst="blockArc">
          <a:avLst>
            <a:gd name="adj1" fmla="val 18900000"/>
            <a:gd name="adj2" fmla="val 2700000"/>
            <a:gd name="adj3" fmla="val 575"/>
          </a:avLst>
        </a:pr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12F376-A36D-4567-8887-2A14A8ED7DB5}">
      <dsp:nvSpPr>
        <dsp:cNvPr id="0" name=""/>
        <dsp:cNvSpPr/>
      </dsp:nvSpPr>
      <dsp:spPr>
        <a:xfrm>
          <a:off x="390152" y="278608"/>
          <a:ext cx="2932429" cy="557216"/>
        </a:xfrm>
        <a:prstGeom prst="rect">
          <a:avLst/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2291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7.3.1</a:t>
          </a:r>
          <a:r>
            <a:rPr lang="zh-CN" altLang="en-US" sz="1200" b="1" kern="1200" dirty="0" smtClean="0"/>
            <a:t>基于物联网的旅游管理平台</a:t>
          </a:r>
          <a:endParaRPr lang="zh-CN" altLang="en-US" sz="1200" b="1" kern="1200" dirty="0">
            <a:solidFill>
              <a:schemeClr val="tx1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390152" y="278608"/>
        <a:ext cx="2932429" cy="557216"/>
      </dsp:txXfrm>
    </dsp:sp>
    <dsp:sp modelId="{E3BD345B-3D9E-4C33-92B4-D234CE708B1D}">
      <dsp:nvSpPr>
        <dsp:cNvPr id="0" name=""/>
        <dsp:cNvSpPr/>
      </dsp:nvSpPr>
      <dsp:spPr>
        <a:xfrm>
          <a:off x="41892" y="208956"/>
          <a:ext cx="696520" cy="696520"/>
        </a:xfrm>
        <a:prstGeom prst="ellipse">
          <a:avLst/>
        </a:prstGeom>
        <a:gradFill flip="none" rotWithShape="0">
          <a:gsLst>
            <a:gs pos="0">
              <a:schemeClr val="accent6">
                <a:lumMod val="75000"/>
                <a:shade val="30000"/>
                <a:satMod val="115000"/>
              </a:schemeClr>
            </a:gs>
            <a:gs pos="50000">
              <a:schemeClr val="accent6">
                <a:lumMod val="75000"/>
                <a:shade val="67500"/>
                <a:satMod val="115000"/>
              </a:schemeClr>
            </a:gs>
            <a:gs pos="100000">
              <a:schemeClr val="accent6">
                <a:lumMod val="75000"/>
                <a:shade val="100000"/>
                <a:satMod val="115000"/>
              </a:schemeClr>
            </a:gs>
          </a:gsLst>
          <a:lin ang="2700000" scaled="1"/>
          <a:tileRect/>
        </a:gradFill>
        <a:ln w="2540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C35846-CCB4-483E-992F-A10B7854DA0D}">
      <dsp:nvSpPr>
        <dsp:cNvPr id="0" name=""/>
        <dsp:cNvSpPr/>
      </dsp:nvSpPr>
      <dsp:spPr>
        <a:xfrm>
          <a:off x="592701" y="1114432"/>
          <a:ext cx="2729881" cy="55721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2291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7.3.2</a:t>
          </a:r>
          <a:r>
            <a:rPr lang="zh-CN" altLang="en-US" sz="1200" b="1" kern="1200" dirty="0" smtClean="0"/>
            <a:t>基于物联网的数字化景区</a:t>
          </a:r>
          <a:endParaRPr lang="zh-CN" altLang="en-US" sz="12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592701" y="1114432"/>
        <a:ext cx="2729881" cy="557216"/>
      </dsp:txXfrm>
    </dsp:sp>
    <dsp:sp modelId="{09595B5F-082A-41A4-8E3D-81B292A2B172}">
      <dsp:nvSpPr>
        <dsp:cNvPr id="0" name=""/>
        <dsp:cNvSpPr/>
      </dsp:nvSpPr>
      <dsp:spPr>
        <a:xfrm>
          <a:off x="244440" y="1044780"/>
          <a:ext cx="696520" cy="69652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5FF5D9-522E-4163-AC69-06C2034DDFA0}">
      <dsp:nvSpPr>
        <dsp:cNvPr id="0" name=""/>
        <dsp:cNvSpPr/>
      </dsp:nvSpPr>
      <dsp:spPr>
        <a:xfrm>
          <a:off x="390152" y="1950257"/>
          <a:ext cx="2932429" cy="55721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2291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7.3.3</a:t>
          </a:r>
          <a:r>
            <a:rPr lang="zh-CN" altLang="en-US" sz="1200" b="1" kern="1200" dirty="0" smtClean="0"/>
            <a:t>基于物联网的信息服务终端</a:t>
          </a:r>
          <a:endParaRPr lang="zh-CN" altLang="en-US" sz="1200" b="1" kern="1200" dirty="0"/>
        </a:p>
      </dsp:txBody>
      <dsp:txXfrm>
        <a:off x="390152" y="1950257"/>
        <a:ext cx="2932429" cy="557216"/>
      </dsp:txXfrm>
    </dsp:sp>
    <dsp:sp modelId="{2AF4FE95-F895-4AD4-9D61-8FCE982DCB0A}">
      <dsp:nvSpPr>
        <dsp:cNvPr id="0" name=""/>
        <dsp:cNvSpPr/>
      </dsp:nvSpPr>
      <dsp:spPr>
        <a:xfrm>
          <a:off x="41892" y="1880605"/>
          <a:ext cx="696520" cy="69652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8FAD6D-FCAE-4274-998C-8BB4A1202D12}">
      <dsp:nvSpPr>
        <dsp:cNvPr id="0" name=""/>
        <dsp:cNvSpPr/>
      </dsp:nvSpPr>
      <dsp:spPr>
        <a:xfrm>
          <a:off x="0" y="419454"/>
          <a:ext cx="3929090" cy="65845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088637-D142-4080-BFD5-9EAA5173CC8A}">
      <dsp:nvSpPr>
        <dsp:cNvPr id="0" name=""/>
        <dsp:cNvSpPr/>
      </dsp:nvSpPr>
      <dsp:spPr>
        <a:xfrm>
          <a:off x="172118" y="124496"/>
          <a:ext cx="3746144" cy="767520"/>
        </a:xfrm>
        <a:prstGeom prst="round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103957" tIns="0" rIns="10395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7.1</a:t>
          </a:r>
          <a:r>
            <a:rPr lang="en-US" altLang="zh-CN" sz="1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智慧旅游概述</a:t>
          </a:r>
          <a:endParaRPr lang="zh-CN" altLang="en-US" sz="1600" b="1" kern="1200" dirty="0">
            <a:solidFill>
              <a:schemeClr val="bg1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209585" y="161963"/>
        <a:ext cx="3671210" cy="692586"/>
      </dsp:txXfrm>
    </dsp:sp>
    <dsp:sp modelId="{CB28FD5A-2B1F-4137-A07A-83BC70E09785}">
      <dsp:nvSpPr>
        <dsp:cNvPr id="0" name=""/>
        <dsp:cNvSpPr/>
      </dsp:nvSpPr>
      <dsp:spPr>
        <a:xfrm>
          <a:off x="0" y="1602070"/>
          <a:ext cx="3929090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EE1B39-3E42-49BE-B9EB-B9485027AAAB}">
      <dsp:nvSpPr>
        <dsp:cNvPr id="0" name=""/>
        <dsp:cNvSpPr/>
      </dsp:nvSpPr>
      <dsp:spPr>
        <a:xfrm>
          <a:off x="172116" y="1293957"/>
          <a:ext cx="3746144" cy="767520"/>
        </a:xfrm>
        <a:prstGeom prst="round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103957" tIns="0" rIns="10395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7.2</a:t>
          </a: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智慧旅游架构</a:t>
          </a:r>
          <a:endParaRPr lang="zh-CN" altLang="en-US" sz="1600" b="1" kern="1200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209583" y="1331424"/>
        <a:ext cx="3671210" cy="692586"/>
      </dsp:txXfrm>
    </dsp:sp>
    <dsp:sp modelId="{0B90F9F1-8876-4F43-BBC7-3F4424077CC2}">
      <dsp:nvSpPr>
        <dsp:cNvPr id="0" name=""/>
        <dsp:cNvSpPr/>
      </dsp:nvSpPr>
      <dsp:spPr>
        <a:xfrm>
          <a:off x="0" y="2781430"/>
          <a:ext cx="3929090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37E33A-6D24-4D23-B8C6-55262F388029}">
      <dsp:nvSpPr>
        <dsp:cNvPr id="0" name=""/>
        <dsp:cNvSpPr/>
      </dsp:nvSpPr>
      <dsp:spPr>
        <a:xfrm>
          <a:off x="150542" y="2397670"/>
          <a:ext cx="3696548" cy="767520"/>
        </a:xfrm>
        <a:prstGeom prst="roundRect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103957" tIns="0" rIns="10395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7.3</a:t>
          </a: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物联网在智慧旅游的应用</a:t>
          </a:r>
          <a:endParaRPr lang="zh-CN" altLang="en-US" sz="1600" b="1" kern="1200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188009" y="2435137"/>
        <a:ext cx="3621614" cy="692586"/>
      </dsp:txXfrm>
    </dsp:sp>
    <dsp:sp modelId="{591D8A4E-0911-4CDE-8123-5E712F4F06F7}">
      <dsp:nvSpPr>
        <dsp:cNvPr id="0" name=""/>
        <dsp:cNvSpPr/>
      </dsp:nvSpPr>
      <dsp:spPr>
        <a:xfrm>
          <a:off x="0" y="3881137"/>
          <a:ext cx="3929090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BCFE33-5EFB-42FC-81A2-E7A8E9989836}">
      <dsp:nvSpPr>
        <dsp:cNvPr id="0" name=""/>
        <dsp:cNvSpPr/>
      </dsp:nvSpPr>
      <dsp:spPr>
        <a:xfrm>
          <a:off x="172118" y="3701683"/>
          <a:ext cx="3746144" cy="687866"/>
        </a:xfrm>
        <a:prstGeom prst="round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103957" tIns="0" rIns="10395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7.4</a:t>
          </a: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</a:t>
          </a:r>
          <a:r>
            <a:rPr lang="zh-CN" altLang="en-US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物联网与旅游信息化发展趋势 </a:t>
          </a:r>
          <a:endParaRPr lang="zh-CN" altLang="en-US" sz="1600" b="1" kern="1200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205697" y="3735262"/>
        <a:ext cx="3678986" cy="620708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04E8C7-4164-4889-9405-51D19B6903FE}">
      <dsp:nvSpPr>
        <dsp:cNvPr id="0" name=""/>
        <dsp:cNvSpPr/>
      </dsp:nvSpPr>
      <dsp:spPr>
        <a:xfrm>
          <a:off x="-3148522" y="-484606"/>
          <a:ext cx="3755294" cy="3755294"/>
        </a:xfrm>
        <a:prstGeom prst="blockArc">
          <a:avLst>
            <a:gd name="adj1" fmla="val 18900000"/>
            <a:gd name="adj2" fmla="val 2700000"/>
            <a:gd name="adj3" fmla="val 575"/>
          </a:avLst>
        </a:pr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12F376-A36D-4567-8887-2A14A8ED7DB5}">
      <dsp:nvSpPr>
        <dsp:cNvPr id="0" name=""/>
        <dsp:cNvSpPr/>
      </dsp:nvSpPr>
      <dsp:spPr>
        <a:xfrm>
          <a:off x="390152" y="278608"/>
          <a:ext cx="2932429" cy="557216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442291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7.3.1</a:t>
          </a:r>
          <a:r>
            <a:rPr lang="zh-CN" altLang="en-US" sz="1200" b="1" kern="1200" dirty="0" smtClean="0"/>
            <a:t>基于物联网的旅游管理平台</a:t>
          </a:r>
          <a:endParaRPr lang="zh-CN" altLang="en-US" sz="1200" b="1" kern="1200" dirty="0">
            <a:solidFill>
              <a:schemeClr val="tx1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390152" y="278608"/>
        <a:ext cx="2932429" cy="557216"/>
      </dsp:txXfrm>
    </dsp:sp>
    <dsp:sp modelId="{E3BD345B-3D9E-4C33-92B4-D234CE708B1D}">
      <dsp:nvSpPr>
        <dsp:cNvPr id="0" name=""/>
        <dsp:cNvSpPr/>
      </dsp:nvSpPr>
      <dsp:spPr>
        <a:xfrm>
          <a:off x="41892" y="208956"/>
          <a:ext cx="696520" cy="696520"/>
        </a:xfrm>
        <a:prstGeom prst="ellipse">
          <a:avLst/>
        </a:prstGeom>
        <a:gradFill flip="none" rotWithShape="0">
          <a:gsLst>
            <a:gs pos="0">
              <a:schemeClr val="accent6">
                <a:lumMod val="75000"/>
                <a:shade val="30000"/>
                <a:satMod val="115000"/>
              </a:schemeClr>
            </a:gs>
            <a:gs pos="50000">
              <a:schemeClr val="accent6">
                <a:lumMod val="75000"/>
                <a:shade val="67500"/>
                <a:satMod val="115000"/>
              </a:schemeClr>
            </a:gs>
            <a:gs pos="100000">
              <a:schemeClr val="accent6">
                <a:lumMod val="75000"/>
                <a:shade val="100000"/>
                <a:satMod val="115000"/>
              </a:schemeClr>
            </a:gs>
          </a:gsLst>
          <a:lin ang="2700000" scaled="1"/>
          <a:tileRect/>
        </a:gradFill>
        <a:ln w="2540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C35846-CCB4-483E-992F-A10B7854DA0D}">
      <dsp:nvSpPr>
        <dsp:cNvPr id="0" name=""/>
        <dsp:cNvSpPr/>
      </dsp:nvSpPr>
      <dsp:spPr>
        <a:xfrm>
          <a:off x="592701" y="1114432"/>
          <a:ext cx="2729881" cy="557216"/>
        </a:xfrm>
        <a:prstGeom prst="rect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2291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7.3.2</a:t>
          </a:r>
          <a:r>
            <a:rPr lang="zh-CN" altLang="en-US" sz="1200" b="1" kern="1200" dirty="0" smtClean="0"/>
            <a:t>基于物联网的数字化景区</a:t>
          </a:r>
          <a:endParaRPr lang="zh-CN" altLang="en-US" sz="12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592701" y="1114432"/>
        <a:ext cx="2729881" cy="557216"/>
      </dsp:txXfrm>
    </dsp:sp>
    <dsp:sp modelId="{09595B5F-082A-41A4-8E3D-81B292A2B172}">
      <dsp:nvSpPr>
        <dsp:cNvPr id="0" name=""/>
        <dsp:cNvSpPr/>
      </dsp:nvSpPr>
      <dsp:spPr>
        <a:xfrm>
          <a:off x="244440" y="1044780"/>
          <a:ext cx="696520" cy="69652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5FF5D9-522E-4163-AC69-06C2034DDFA0}">
      <dsp:nvSpPr>
        <dsp:cNvPr id="0" name=""/>
        <dsp:cNvSpPr/>
      </dsp:nvSpPr>
      <dsp:spPr>
        <a:xfrm>
          <a:off x="390152" y="1950257"/>
          <a:ext cx="2932429" cy="55721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2291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7.3.3</a:t>
          </a:r>
          <a:r>
            <a:rPr lang="zh-CN" altLang="en-US" sz="1200" b="1" kern="1200" dirty="0" smtClean="0"/>
            <a:t>基于物联网的信息服务终端</a:t>
          </a:r>
          <a:endParaRPr lang="zh-CN" altLang="en-US" sz="1200" b="1" kern="1200" dirty="0"/>
        </a:p>
      </dsp:txBody>
      <dsp:txXfrm>
        <a:off x="390152" y="1950257"/>
        <a:ext cx="2932429" cy="557216"/>
      </dsp:txXfrm>
    </dsp:sp>
    <dsp:sp modelId="{2AF4FE95-F895-4AD4-9D61-8FCE982DCB0A}">
      <dsp:nvSpPr>
        <dsp:cNvPr id="0" name=""/>
        <dsp:cNvSpPr/>
      </dsp:nvSpPr>
      <dsp:spPr>
        <a:xfrm>
          <a:off x="41892" y="1880605"/>
          <a:ext cx="696520" cy="69652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8FAD6D-FCAE-4274-998C-8BB4A1202D12}">
      <dsp:nvSpPr>
        <dsp:cNvPr id="0" name=""/>
        <dsp:cNvSpPr/>
      </dsp:nvSpPr>
      <dsp:spPr>
        <a:xfrm>
          <a:off x="0" y="419454"/>
          <a:ext cx="3929090" cy="65845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088637-D142-4080-BFD5-9EAA5173CC8A}">
      <dsp:nvSpPr>
        <dsp:cNvPr id="0" name=""/>
        <dsp:cNvSpPr/>
      </dsp:nvSpPr>
      <dsp:spPr>
        <a:xfrm>
          <a:off x="172118" y="124496"/>
          <a:ext cx="3746144" cy="767520"/>
        </a:xfrm>
        <a:prstGeom prst="round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103957" tIns="0" rIns="10395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7.1</a:t>
          </a:r>
          <a:r>
            <a:rPr lang="en-US" altLang="zh-CN" sz="1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智慧旅游概述</a:t>
          </a:r>
          <a:endParaRPr lang="zh-CN" altLang="en-US" sz="1600" b="1" kern="1200" dirty="0">
            <a:solidFill>
              <a:schemeClr val="bg1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209585" y="161963"/>
        <a:ext cx="3671210" cy="692586"/>
      </dsp:txXfrm>
    </dsp:sp>
    <dsp:sp modelId="{CB28FD5A-2B1F-4137-A07A-83BC70E09785}">
      <dsp:nvSpPr>
        <dsp:cNvPr id="0" name=""/>
        <dsp:cNvSpPr/>
      </dsp:nvSpPr>
      <dsp:spPr>
        <a:xfrm>
          <a:off x="0" y="1602070"/>
          <a:ext cx="3929090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EE1B39-3E42-49BE-B9EB-B9485027AAAB}">
      <dsp:nvSpPr>
        <dsp:cNvPr id="0" name=""/>
        <dsp:cNvSpPr/>
      </dsp:nvSpPr>
      <dsp:spPr>
        <a:xfrm>
          <a:off x="172116" y="1293957"/>
          <a:ext cx="3746144" cy="767520"/>
        </a:xfrm>
        <a:prstGeom prst="round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103957" tIns="0" rIns="10395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7.2</a:t>
          </a: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智慧旅游架构</a:t>
          </a:r>
          <a:endParaRPr lang="zh-CN" altLang="en-US" sz="1600" b="1" kern="1200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209583" y="1331424"/>
        <a:ext cx="3671210" cy="692586"/>
      </dsp:txXfrm>
    </dsp:sp>
    <dsp:sp modelId="{0B90F9F1-8876-4F43-BBC7-3F4424077CC2}">
      <dsp:nvSpPr>
        <dsp:cNvPr id="0" name=""/>
        <dsp:cNvSpPr/>
      </dsp:nvSpPr>
      <dsp:spPr>
        <a:xfrm>
          <a:off x="0" y="2781430"/>
          <a:ext cx="3929090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37E33A-6D24-4D23-B8C6-55262F388029}">
      <dsp:nvSpPr>
        <dsp:cNvPr id="0" name=""/>
        <dsp:cNvSpPr/>
      </dsp:nvSpPr>
      <dsp:spPr>
        <a:xfrm>
          <a:off x="150542" y="2397670"/>
          <a:ext cx="3696548" cy="767520"/>
        </a:xfrm>
        <a:prstGeom prst="roundRect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103957" tIns="0" rIns="10395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7.3</a:t>
          </a: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物联网在智慧旅游的应用</a:t>
          </a:r>
          <a:endParaRPr lang="zh-CN" altLang="en-US" sz="1600" b="1" kern="1200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188009" y="2435137"/>
        <a:ext cx="3621614" cy="692586"/>
      </dsp:txXfrm>
    </dsp:sp>
    <dsp:sp modelId="{591D8A4E-0911-4CDE-8123-5E712F4F06F7}">
      <dsp:nvSpPr>
        <dsp:cNvPr id="0" name=""/>
        <dsp:cNvSpPr/>
      </dsp:nvSpPr>
      <dsp:spPr>
        <a:xfrm>
          <a:off x="0" y="3881137"/>
          <a:ext cx="3929090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BCFE33-5EFB-42FC-81A2-E7A8E9989836}">
      <dsp:nvSpPr>
        <dsp:cNvPr id="0" name=""/>
        <dsp:cNvSpPr/>
      </dsp:nvSpPr>
      <dsp:spPr>
        <a:xfrm>
          <a:off x="172118" y="3701683"/>
          <a:ext cx="3746144" cy="687866"/>
        </a:xfrm>
        <a:prstGeom prst="round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103957" tIns="0" rIns="10395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7.4</a:t>
          </a: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</a:t>
          </a:r>
          <a:r>
            <a:rPr lang="zh-CN" altLang="en-US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物联网与旅游信息化发展趋势 </a:t>
          </a:r>
          <a:endParaRPr lang="zh-CN" altLang="en-US" sz="1600" b="1" kern="1200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205697" y="3735262"/>
        <a:ext cx="3678986" cy="620708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04E8C7-4164-4889-9405-51D19B6903FE}">
      <dsp:nvSpPr>
        <dsp:cNvPr id="0" name=""/>
        <dsp:cNvSpPr/>
      </dsp:nvSpPr>
      <dsp:spPr>
        <a:xfrm>
          <a:off x="-3148522" y="-484606"/>
          <a:ext cx="3755294" cy="3755294"/>
        </a:xfrm>
        <a:prstGeom prst="blockArc">
          <a:avLst>
            <a:gd name="adj1" fmla="val 18900000"/>
            <a:gd name="adj2" fmla="val 2700000"/>
            <a:gd name="adj3" fmla="val 575"/>
          </a:avLst>
        </a:pr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12F376-A36D-4567-8887-2A14A8ED7DB5}">
      <dsp:nvSpPr>
        <dsp:cNvPr id="0" name=""/>
        <dsp:cNvSpPr/>
      </dsp:nvSpPr>
      <dsp:spPr>
        <a:xfrm>
          <a:off x="390152" y="278608"/>
          <a:ext cx="2932429" cy="557216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442291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7.3.1</a:t>
          </a:r>
          <a:r>
            <a:rPr lang="zh-CN" altLang="en-US" sz="1200" b="1" kern="1200" dirty="0" smtClean="0"/>
            <a:t>基于物联网的旅游管理平台</a:t>
          </a:r>
          <a:endParaRPr lang="zh-CN" altLang="en-US" sz="1200" b="1" kern="1200" dirty="0">
            <a:solidFill>
              <a:schemeClr val="tx1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390152" y="278608"/>
        <a:ext cx="2932429" cy="557216"/>
      </dsp:txXfrm>
    </dsp:sp>
    <dsp:sp modelId="{E3BD345B-3D9E-4C33-92B4-D234CE708B1D}">
      <dsp:nvSpPr>
        <dsp:cNvPr id="0" name=""/>
        <dsp:cNvSpPr/>
      </dsp:nvSpPr>
      <dsp:spPr>
        <a:xfrm>
          <a:off x="41892" y="208956"/>
          <a:ext cx="696520" cy="696520"/>
        </a:xfrm>
        <a:prstGeom prst="ellipse">
          <a:avLst/>
        </a:prstGeom>
        <a:gradFill flip="none" rotWithShape="0">
          <a:gsLst>
            <a:gs pos="0">
              <a:schemeClr val="accent6">
                <a:lumMod val="75000"/>
                <a:shade val="30000"/>
                <a:satMod val="115000"/>
              </a:schemeClr>
            </a:gs>
            <a:gs pos="50000">
              <a:schemeClr val="accent6">
                <a:lumMod val="75000"/>
                <a:shade val="67500"/>
                <a:satMod val="115000"/>
              </a:schemeClr>
            </a:gs>
            <a:gs pos="100000">
              <a:schemeClr val="accent6">
                <a:lumMod val="75000"/>
                <a:shade val="100000"/>
                <a:satMod val="115000"/>
              </a:schemeClr>
            </a:gs>
          </a:gsLst>
          <a:lin ang="2700000" scaled="1"/>
          <a:tileRect/>
        </a:gradFill>
        <a:ln w="2540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C35846-CCB4-483E-992F-A10B7854DA0D}">
      <dsp:nvSpPr>
        <dsp:cNvPr id="0" name=""/>
        <dsp:cNvSpPr/>
      </dsp:nvSpPr>
      <dsp:spPr>
        <a:xfrm>
          <a:off x="592701" y="1114432"/>
          <a:ext cx="2729881" cy="55721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2291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7.3.2</a:t>
          </a:r>
          <a:r>
            <a:rPr lang="zh-CN" altLang="en-US" sz="1200" b="1" kern="1200" dirty="0" smtClean="0"/>
            <a:t>基于物联网的数字化景区</a:t>
          </a:r>
          <a:endParaRPr lang="zh-CN" altLang="en-US" sz="12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592701" y="1114432"/>
        <a:ext cx="2729881" cy="557216"/>
      </dsp:txXfrm>
    </dsp:sp>
    <dsp:sp modelId="{09595B5F-082A-41A4-8E3D-81B292A2B172}">
      <dsp:nvSpPr>
        <dsp:cNvPr id="0" name=""/>
        <dsp:cNvSpPr/>
      </dsp:nvSpPr>
      <dsp:spPr>
        <a:xfrm>
          <a:off x="244440" y="1044780"/>
          <a:ext cx="696520" cy="69652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5FF5D9-522E-4163-AC69-06C2034DDFA0}">
      <dsp:nvSpPr>
        <dsp:cNvPr id="0" name=""/>
        <dsp:cNvSpPr/>
      </dsp:nvSpPr>
      <dsp:spPr>
        <a:xfrm>
          <a:off x="390152" y="1950257"/>
          <a:ext cx="2932429" cy="557216"/>
        </a:xfrm>
        <a:prstGeom prst="rect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2291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7.3.3</a:t>
          </a:r>
          <a:r>
            <a:rPr lang="zh-CN" altLang="en-US" sz="1200" b="1" kern="1200" dirty="0" smtClean="0"/>
            <a:t>基于物联网的信息服务终端</a:t>
          </a:r>
          <a:endParaRPr lang="zh-CN" altLang="en-US" sz="1200" b="1" kern="1200" dirty="0"/>
        </a:p>
      </dsp:txBody>
      <dsp:txXfrm>
        <a:off x="390152" y="1950257"/>
        <a:ext cx="2932429" cy="557216"/>
      </dsp:txXfrm>
    </dsp:sp>
    <dsp:sp modelId="{2AF4FE95-F895-4AD4-9D61-8FCE982DCB0A}">
      <dsp:nvSpPr>
        <dsp:cNvPr id="0" name=""/>
        <dsp:cNvSpPr/>
      </dsp:nvSpPr>
      <dsp:spPr>
        <a:xfrm>
          <a:off x="41892" y="1880605"/>
          <a:ext cx="696520" cy="69652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8FAD6D-FCAE-4274-998C-8BB4A1202D12}">
      <dsp:nvSpPr>
        <dsp:cNvPr id="0" name=""/>
        <dsp:cNvSpPr/>
      </dsp:nvSpPr>
      <dsp:spPr>
        <a:xfrm>
          <a:off x="0" y="419454"/>
          <a:ext cx="3929090" cy="65845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088637-D142-4080-BFD5-9EAA5173CC8A}">
      <dsp:nvSpPr>
        <dsp:cNvPr id="0" name=""/>
        <dsp:cNvSpPr/>
      </dsp:nvSpPr>
      <dsp:spPr>
        <a:xfrm>
          <a:off x="172118" y="124496"/>
          <a:ext cx="3746144" cy="767520"/>
        </a:xfrm>
        <a:prstGeom prst="round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103957" tIns="0" rIns="10395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7.1</a:t>
          </a:r>
          <a:r>
            <a:rPr lang="en-US" altLang="zh-CN" sz="1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智慧旅游概述</a:t>
          </a:r>
          <a:endParaRPr lang="zh-CN" altLang="en-US" sz="1600" b="1" kern="1200" dirty="0">
            <a:solidFill>
              <a:schemeClr val="bg1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209585" y="161963"/>
        <a:ext cx="3671210" cy="692586"/>
      </dsp:txXfrm>
    </dsp:sp>
    <dsp:sp modelId="{CB28FD5A-2B1F-4137-A07A-83BC70E09785}">
      <dsp:nvSpPr>
        <dsp:cNvPr id="0" name=""/>
        <dsp:cNvSpPr/>
      </dsp:nvSpPr>
      <dsp:spPr>
        <a:xfrm>
          <a:off x="0" y="1602070"/>
          <a:ext cx="3929090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EE1B39-3E42-49BE-B9EB-B9485027AAAB}">
      <dsp:nvSpPr>
        <dsp:cNvPr id="0" name=""/>
        <dsp:cNvSpPr/>
      </dsp:nvSpPr>
      <dsp:spPr>
        <a:xfrm>
          <a:off x="172116" y="1293957"/>
          <a:ext cx="3746144" cy="767520"/>
        </a:xfrm>
        <a:prstGeom prst="round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103957" tIns="0" rIns="10395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7.2</a:t>
          </a: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智慧旅游架构</a:t>
          </a:r>
          <a:endParaRPr lang="zh-CN" altLang="en-US" sz="1600" b="1" kern="1200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209583" y="1331424"/>
        <a:ext cx="3671210" cy="692586"/>
      </dsp:txXfrm>
    </dsp:sp>
    <dsp:sp modelId="{0B90F9F1-8876-4F43-BBC7-3F4424077CC2}">
      <dsp:nvSpPr>
        <dsp:cNvPr id="0" name=""/>
        <dsp:cNvSpPr/>
      </dsp:nvSpPr>
      <dsp:spPr>
        <a:xfrm>
          <a:off x="0" y="2781430"/>
          <a:ext cx="3929090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37E33A-6D24-4D23-B8C6-55262F388029}">
      <dsp:nvSpPr>
        <dsp:cNvPr id="0" name=""/>
        <dsp:cNvSpPr/>
      </dsp:nvSpPr>
      <dsp:spPr>
        <a:xfrm>
          <a:off x="150542" y="2397670"/>
          <a:ext cx="3696548" cy="767520"/>
        </a:xfrm>
        <a:prstGeom prst="roundRect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103957" tIns="0" rIns="10395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7.3</a:t>
          </a: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物联网在智慧旅游的应用</a:t>
          </a:r>
          <a:endParaRPr lang="zh-CN" altLang="en-US" sz="1600" b="1" kern="1200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188009" y="2435137"/>
        <a:ext cx="3621614" cy="692586"/>
      </dsp:txXfrm>
    </dsp:sp>
    <dsp:sp modelId="{591D8A4E-0911-4CDE-8123-5E712F4F06F7}">
      <dsp:nvSpPr>
        <dsp:cNvPr id="0" name=""/>
        <dsp:cNvSpPr/>
      </dsp:nvSpPr>
      <dsp:spPr>
        <a:xfrm>
          <a:off x="0" y="3881137"/>
          <a:ext cx="3929090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BCFE33-5EFB-42FC-81A2-E7A8E9989836}">
      <dsp:nvSpPr>
        <dsp:cNvPr id="0" name=""/>
        <dsp:cNvSpPr/>
      </dsp:nvSpPr>
      <dsp:spPr>
        <a:xfrm>
          <a:off x="172118" y="3701683"/>
          <a:ext cx="3746144" cy="687866"/>
        </a:xfrm>
        <a:prstGeom prst="round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103957" tIns="0" rIns="10395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7.4</a:t>
          </a: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</a:t>
          </a:r>
          <a:r>
            <a:rPr lang="zh-CN" altLang="en-US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物联网与旅游信息化发展趋势 </a:t>
          </a:r>
          <a:endParaRPr lang="zh-CN" altLang="en-US" sz="1600" b="1" kern="1200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205697" y="3735262"/>
        <a:ext cx="3678986" cy="620708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8FAD6D-FCAE-4274-998C-8BB4A1202D12}">
      <dsp:nvSpPr>
        <dsp:cNvPr id="0" name=""/>
        <dsp:cNvSpPr/>
      </dsp:nvSpPr>
      <dsp:spPr>
        <a:xfrm>
          <a:off x="0" y="419454"/>
          <a:ext cx="3929090" cy="65845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088637-D142-4080-BFD5-9EAA5173CC8A}">
      <dsp:nvSpPr>
        <dsp:cNvPr id="0" name=""/>
        <dsp:cNvSpPr/>
      </dsp:nvSpPr>
      <dsp:spPr>
        <a:xfrm>
          <a:off x="172118" y="124496"/>
          <a:ext cx="3746144" cy="767520"/>
        </a:xfrm>
        <a:prstGeom prst="round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103957" tIns="0" rIns="10395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7.1</a:t>
          </a:r>
          <a:r>
            <a:rPr lang="en-US" altLang="zh-CN" sz="1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智慧旅游概述</a:t>
          </a:r>
          <a:endParaRPr lang="zh-CN" altLang="en-US" sz="1600" b="1" kern="1200" dirty="0">
            <a:solidFill>
              <a:schemeClr val="bg1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209585" y="161963"/>
        <a:ext cx="3671210" cy="692586"/>
      </dsp:txXfrm>
    </dsp:sp>
    <dsp:sp modelId="{CB28FD5A-2B1F-4137-A07A-83BC70E09785}">
      <dsp:nvSpPr>
        <dsp:cNvPr id="0" name=""/>
        <dsp:cNvSpPr/>
      </dsp:nvSpPr>
      <dsp:spPr>
        <a:xfrm>
          <a:off x="0" y="1602070"/>
          <a:ext cx="3929090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EE1B39-3E42-49BE-B9EB-B9485027AAAB}">
      <dsp:nvSpPr>
        <dsp:cNvPr id="0" name=""/>
        <dsp:cNvSpPr/>
      </dsp:nvSpPr>
      <dsp:spPr>
        <a:xfrm>
          <a:off x="172116" y="1293957"/>
          <a:ext cx="3746144" cy="767520"/>
        </a:xfrm>
        <a:prstGeom prst="round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103957" tIns="0" rIns="10395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7.2</a:t>
          </a: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智慧旅游架构</a:t>
          </a:r>
          <a:endParaRPr lang="zh-CN" altLang="en-US" sz="1600" b="1" kern="1200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209583" y="1331424"/>
        <a:ext cx="3671210" cy="692586"/>
      </dsp:txXfrm>
    </dsp:sp>
    <dsp:sp modelId="{0B90F9F1-8876-4F43-BBC7-3F4424077CC2}">
      <dsp:nvSpPr>
        <dsp:cNvPr id="0" name=""/>
        <dsp:cNvSpPr/>
      </dsp:nvSpPr>
      <dsp:spPr>
        <a:xfrm>
          <a:off x="0" y="2781430"/>
          <a:ext cx="3929090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37E33A-6D24-4D23-B8C6-55262F388029}">
      <dsp:nvSpPr>
        <dsp:cNvPr id="0" name=""/>
        <dsp:cNvSpPr/>
      </dsp:nvSpPr>
      <dsp:spPr>
        <a:xfrm>
          <a:off x="150542" y="2397670"/>
          <a:ext cx="3696548" cy="767520"/>
        </a:xfrm>
        <a:prstGeom prst="round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103957" tIns="0" rIns="10395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7.3</a:t>
          </a: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物联网在智慧旅游的应用</a:t>
          </a:r>
          <a:endParaRPr lang="zh-CN" altLang="en-US" sz="1600" b="1" kern="1200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188009" y="2435137"/>
        <a:ext cx="3621614" cy="692586"/>
      </dsp:txXfrm>
    </dsp:sp>
    <dsp:sp modelId="{591D8A4E-0911-4CDE-8123-5E712F4F06F7}">
      <dsp:nvSpPr>
        <dsp:cNvPr id="0" name=""/>
        <dsp:cNvSpPr/>
      </dsp:nvSpPr>
      <dsp:spPr>
        <a:xfrm>
          <a:off x="0" y="3881137"/>
          <a:ext cx="3929090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BCFE33-5EFB-42FC-81A2-E7A8E9989836}">
      <dsp:nvSpPr>
        <dsp:cNvPr id="0" name=""/>
        <dsp:cNvSpPr/>
      </dsp:nvSpPr>
      <dsp:spPr>
        <a:xfrm>
          <a:off x="172118" y="3701683"/>
          <a:ext cx="3746144" cy="687866"/>
        </a:xfrm>
        <a:prstGeom prst="roundRect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103957" tIns="0" rIns="10395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7.4</a:t>
          </a: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</a:t>
          </a:r>
          <a:r>
            <a:rPr lang="zh-CN" altLang="en-US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物联网与旅游信息化发展趋势 </a:t>
          </a:r>
          <a:endParaRPr lang="zh-CN" altLang="en-US" sz="1600" b="1" kern="1200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205697" y="3735262"/>
        <a:ext cx="3678986" cy="62070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04E8C7-4164-4889-9405-51D19B6903FE}">
      <dsp:nvSpPr>
        <dsp:cNvPr id="0" name=""/>
        <dsp:cNvSpPr/>
      </dsp:nvSpPr>
      <dsp:spPr>
        <a:xfrm>
          <a:off x="-3148522" y="-484606"/>
          <a:ext cx="3755294" cy="3755294"/>
        </a:xfrm>
        <a:prstGeom prst="blockArc">
          <a:avLst>
            <a:gd name="adj1" fmla="val 18900000"/>
            <a:gd name="adj2" fmla="val 2700000"/>
            <a:gd name="adj3" fmla="val 575"/>
          </a:avLst>
        </a:pr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12F376-A36D-4567-8887-2A14A8ED7DB5}">
      <dsp:nvSpPr>
        <dsp:cNvPr id="0" name=""/>
        <dsp:cNvSpPr/>
      </dsp:nvSpPr>
      <dsp:spPr>
        <a:xfrm>
          <a:off x="390152" y="278608"/>
          <a:ext cx="2932429" cy="557216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442291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7.1.1</a:t>
          </a:r>
          <a:r>
            <a:rPr lang="zh-CN" altLang="en-US" sz="1200" b="1" kern="1200" dirty="0" smtClean="0"/>
            <a:t>智慧旅游的产生背景</a:t>
          </a:r>
          <a:endParaRPr lang="zh-CN" altLang="en-US" sz="1200" b="1" kern="1200" dirty="0">
            <a:solidFill>
              <a:schemeClr val="tx1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390152" y="278608"/>
        <a:ext cx="2932429" cy="557216"/>
      </dsp:txXfrm>
    </dsp:sp>
    <dsp:sp modelId="{E3BD345B-3D9E-4C33-92B4-D234CE708B1D}">
      <dsp:nvSpPr>
        <dsp:cNvPr id="0" name=""/>
        <dsp:cNvSpPr/>
      </dsp:nvSpPr>
      <dsp:spPr>
        <a:xfrm>
          <a:off x="41892" y="208956"/>
          <a:ext cx="696520" cy="696520"/>
        </a:xfrm>
        <a:prstGeom prst="ellipse">
          <a:avLst/>
        </a:prstGeom>
        <a:gradFill flip="none" rotWithShape="0">
          <a:gsLst>
            <a:gs pos="0">
              <a:schemeClr val="accent6">
                <a:lumMod val="75000"/>
                <a:shade val="30000"/>
                <a:satMod val="115000"/>
              </a:schemeClr>
            </a:gs>
            <a:gs pos="50000">
              <a:schemeClr val="accent6">
                <a:lumMod val="75000"/>
                <a:shade val="67500"/>
                <a:satMod val="115000"/>
              </a:schemeClr>
            </a:gs>
            <a:gs pos="100000">
              <a:schemeClr val="accent6">
                <a:lumMod val="75000"/>
                <a:shade val="100000"/>
                <a:satMod val="115000"/>
              </a:schemeClr>
            </a:gs>
          </a:gsLst>
          <a:lin ang="2700000" scaled="1"/>
          <a:tileRect/>
        </a:gradFill>
        <a:ln w="2540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C35846-CCB4-483E-992F-A10B7854DA0D}">
      <dsp:nvSpPr>
        <dsp:cNvPr id="0" name=""/>
        <dsp:cNvSpPr/>
      </dsp:nvSpPr>
      <dsp:spPr>
        <a:xfrm>
          <a:off x="592701" y="1114432"/>
          <a:ext cx="2729881" cy="557216"/>
        </a:xfrm>
        <a:prstGeom prst="rect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2291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7.1.2</a:t>
          </a:r>
          <a:r>
            <a:rPr lang="zh-CN" altLang="en-US" sz="1200" b="1" kern="1200" dirty="0" smtClean="0"/>
            <a:t>智慧旅游的基本概念</a:t>
          </a:r>
          <a:endParaRPr lang="zh-CN" altLang="en-US" sz="12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592701" y="1114432"/>
        <a:ext cx="2729881" cy="557216"/>
      </dsp:txXfrm>
    </dsp:sp>
    <dsp:sp modelId="{09595B5F-082A-41A4-8E3D-81B292A2B172}">
      <dsp:nvSpPr>
        <dsp:cNvPr id="0" name=""/>
        <dsp:cNvSpPr/>
      </dsp:nvSpPr>
      <dsp:spPr>
        <a:xfrm>
          <a:off x="244440" y="1044780"/>
          <a:ext cx="696520" cy="69652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5FF5D9-522E-4163-AC69-06C2034DDFA0}">
      <dsp:nvSpPr>
        <dsp:cNvPr id="0" name=""/>
        <dsp:cNvSpPr/>
      </dsp:nvSpPr>
      <dsp:spPr>
        <a:xfrm>
          <a:off x="390152" y="1950257"/>
          <a:ext cx="2932429" cy="55721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2291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7.1.3</a:t>
          </a:r>
          <a:r>
            <a:rPr lang="zh-CN" altLang="en-US" sz="1200" b="1" kern="1200" dirty="0" smtClean="0"/>
            <a:t>智慧旅游的发展历程</a:t>
          </a:r>
          <a:endParaRPr lang="zh-CN" altLang="en-US" sz="1200" b="1" kern="1200" dirty="0"/>
        </a:p>
      </dsp:txBody>
      <dsp:txXfrm>
        <a:off x="390152" y="1950257"/>
        <a:ext cx="2932429" cy="557216"/>
      </dsp:txXfrm>
    </dsp:sp>
    <dsp:sp modelId="{2AF4FE95-F895-4AD4-9D61-8FCE982DCB0A}">
      <dsp:nvSpPr>
        <dsp:cNvPr id="0" name=""/>
        <dsp:cNvSpPr/>
      </dsp:nvSpPr>
      <dsp:spPr>
        <a:xfrm>
          <a:off x="41892" y="1880605"/>
          <a:ext cx="696520" cy="69652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8FAD6D-FCAE-4274-998C-8BB4A1202D12}">
      <dsp:nvSpPr>
        <dsp:cNvPr id="0" name=""/>
        <dsp:cNvSpPr/>
      </dsp:nvSpPr>
      <dsp:spPr>
        <a:xfrm>
          <a:off x="0" y="419454"/>
          <a:ext cx="3929090" cy="65845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088637-D142-4080-BFD5-9EAA5173CC8A}">
      <dsp:nvSpPr>
        <dsp:cNvPr id="0" name=""/>
        <dsp:cNvSpPr/>
      </dsp:nvSpPr>
      <dsp:spPr>
        <a:xfrm>
          <a:off x="172118" y="124496"/>
          <a:ext cx="3746144" cy="767520"/>
        </a:xfrm>
        <a:prstGeom prst="roundRect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103957" tIns="0" rIns="10395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7.1</a:t>
          </a:r>
          <a:r>
            <a:rPr lang="en-US" altLang="zh-CN" sz="1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智慧旅游概述</a:t>
          </a:r>
          <a:endParaRPr lang="zh-CN" altLang="en-US" sz="1600" b="1" kern="1200" dirty="0">
            <a:solidFill>
              <a:schemeClr val="bg1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209585" y="161963"/>
        <a:ext cx="3671210" cy="692586"/>
      </dsp:txXfrm>
    </dsp:sp>
    <dsp:sp modelId="{CB28FD5A-2B1F-4137-A07A-83BC70E09785}">
      <dsp:nvSpPr>
        <dsp:cNvPr id="0" name=""/>
        <dsp:cNvSpPr/>
      </dsp:nvSpPr>
      <dsp:spPr>
        <a:xfrm>
          <a:off x="0" y="1602070"/>
          <a:ext cx="3929090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EE1B39-3E42-49BE-B9EB-B9485027AAAB}">
      <dsp:nvSpPr>
        <dsp:cNvPr id="0" name=""/>
        <dsp:cNvSpPr/>
      </dsp:nvSpPr>
      <dsp:spPr>
        <a:xfrm>
          <a:off x="172116" y="1293957"/>
          <a:ext cx="3746144" cy="767520"/>
        </a:xfrm>
        <a:prstGeom prst="round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103957" tIns="0" rIns="10395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7.2</a:t>
          </a: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智慧旅游架构</a:t>
          </a:r>
          <a:endParaRPr lang="zh-CN" altLang="en-US" sz="1600" b="1" kern="1200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209583" y="1331424"/>
        <a:ext cx="3671210" cy="692586"/>
      </dsp:txXfrm>
    </dsp:sp>
    <dsp:sp modelId="{0B90F9F1-8876-4F43-BBC7-3F4424077CC2}">
      <dsp:nvSpPr>
        <dsp:cNvPr id="0" name=""/>
        <dsp:cNvSpPr/>
      </dsp:nvSpPr>
      <dsp:spPr>
        <a:xfrm>
          <a:off x="0" y="2781430"/>
          <a:ext cx="3929090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37E33A-6D24-4D23-B8C6-55262F388029}">
      <dsp:nvSpPr>
        <dsp:cNvPr id="0" name=""/>
        <dsp:cNvSpPr/>
      </dsp:nvSpPr>
      <dsp:spPr>
        <a:xfrm>
          <a:off x="150542" y="2397670"/>
          <a:ext cx="3696548" cy="767520"/>
        </a:xfrm>
        <a:prstGeom prst="round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103957" tIns="0" rIns="10395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7.4</a:t>
          </a: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物联网在智慧旅游的应用</a:t>
          </a:r>
          <a:endParaRPr lang="zh-CN" altLang="en-US" sz="1600" b="1" kern="1200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188009" y="2435137"/>
        <a:ext cx="3621614" cy="692586"/>
      </dsp:txXfrm>
    </dsp:sp>
    <dsp:sp modelId="{591D8A4E-0911-4CDE-8123-5E712F4F06F7}">
      <dsp:nvSpPr>
        <dsp:cNvPr id="0" name=""/>
        <dsp:cNvSpPr/>
      </dsp:nvSpPr>
      <dsp:spPr>
        <a:xfrm>
          <a:off x="0" y="3881137"/>
          <a:ext cx="3929090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BCFE33-5EFB-42FC-81A2-E7A8E9989836}">
      <dsp:nvSpPr>
        <dsp:cNvPr id="0" name=""/>
        <dsp:cNvSpPr/>
      </dsp:nvSpPr>
      <dsp:spPr>
        <a:xfrm>
          <a:off x="172118" y="3701683"/>
          <a:ext cx="3746144" cy="687866"/>
        </a:xfrm>
        <a:prstGeom prst="round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103957" tIns="0" rIns="10395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7.5</a:t>
          </a: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</a:t>
          </a:r>
          <a:r>
            <a:rPr lang="zh-CN" altLang="en-US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物联网与旅游信息化发展趋势 </a:t>
          </a:r>
          <a:endParaRPr lang="zh-CN" altLang="en-US" sz="1600" b="1" kern="1200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205697" y="3735262"/>
        <a:ext cx="3678986" cy="62070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04E8C7-4164-4889-9405-51D19B6903FE}">
      <dsp:nvSpPr>
        <dsp:cNvPr id="0" name=""/>
        <dsp:cNvSpPr/>
      </dsp:nvSpPr>
      <dsp:spPr>
        <a:xfrm>
          <a:off x="-3148522" y="-484606"/>
          <a:ext cx="3755294" cy="3755294"/>
        </a:xfrm>
        <a:prstGeom prst="blockArc">
          <a:avLst>
            <a:gd name="adj1" fmla="val 18900000"/>
            <a:gd name="adj2" fmla="val 2700000"/>
            <a:gd name="adj3" fmla="val 575"/>
          </a:avLst>
        </a:pr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12F376-A36D-4567-8887-2A14A8ED7DB5}">
      <dsp:nvSpPr>
        <dsp:cNvPr id="0" name=""/>
        <dsp:cNvSpPr/>
      </dsp:nvSpPr>
      <dsp:spPr>
        <a:xfrm>
          <a:off x="390152" y="278608"/>
          <a:ext cx="2932429" cy="557216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442291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7.1.1</a:t>
          </a:r>
          <a:r>
            <a:rPr lang="zh-CN" altLang="en-US" sz="1200" b="1" kern="1200" dirty="0" smtClean="0"/>
            <a:t>智慧旅游的产生背景</a:t>
          </a:r>
          <a:endParaRPr lang="zh-CN" altLang="en-US" sz="1200" b="1" kern="1200" dirty="0">
            <a:solidFill>
              <a:schemeClr val="tx1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390152" y="278608"/>
        <a:ext cx="2932429" cy="557216"/>
      </dsp:txXfrm>
    </dsp:sp>
    <dsp:sp modelId="{E3BD345B-3D9E-4C33-92B4-D234CE708B1D}">
      <dsp:nvSpPr>
        <dsp:cNvPr id="0" name=""/>
        <dsp:cNvSpPr/>
      </dsp:nvSpPr>
      <dsp:spPr>
        <a:xfrm>
          <a:off x="41892" y="208956"/>
          <a:ext cx="696520" cy="696520"/>
        </a:xfrm>
        <a:prstGeom prst="ellipse">
          <a:avLst/>
        </a:prstGeom>
        <a:gradFill flip="none" rotWithShape="0">
          <a:gsLst>
            <a:gs pos="0">
              <a:schemeClr val="accent6">
                <a:lumMod val="75000"/>
                <a:shade val="30000"/>
                <a:satMod val="115000"/>
              </a:schemeClr>
            </a:gs>
            <a:gs pos="50000">
              <a:schemeClr val="accent6">
                <a:lumMod val="75000"/>
                <a:shade val="67500"/>
                <a:satMod val="115000"/>
              </a:schemeClr>
            </a:gs>
            <a:gs pos="100000">
              <a:schemeClr val="accent6">
                <a:lumMod val="75000"/>
                <a:shade val="100000"/>
                <a:satMod val="115000"/>
              </a:schemeClr>
            </a:gs>
          </a:gsLst>
          <a:lin ang="2700000" scaled="1"/>
          <a:tileRect/>
        </a:gradFill>
        <a:ln w="2540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C35846-CCB4-483E-992F-A10B7854DA0D}">
      <dsp:nvSpPr>
        <dsp:cNvPr id="0" name=""/>
        <dsp:cNvSpPr/>
      </dsp:nvSpPr>
      <dsp:spPr>
        <a:xfrm>
          <a:off x="592701" y="1114432"/>
          <a:ext cx="2729881" cy="55721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2291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7.1.2</a:t>
          </a:r>
          <a:r>
            <a:rPr lang="zh-CN" altLang="en-US" sz="1200" b="1" kern="1200" dirty="0" smtClean="0"/>
            <a:t>智慧旅游的基本概念</a:t>
          </a:r>
          <a:endParaRPr lang="zh-CN" altLang="en-US" sz="12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592701" y="1114432"/>
        <a:ext cx="2729881" cy="557216"/>
      </dsp:txXfrm>
    </dsp:sp>
    <dsp:sp modelId="{09595B5F-082A-41A4-8E3D-81B292A2B172}">
      <dsp:nvSpPr>
        <dsp:cNvPr id="0" name=""/>
        <dsp:cNvSpPr/>
      </dsp:nvSpPr>
      <dsp:spPr>
        <a:xfrm>
          <a:off x="244440" y="1044780"/>
          <a:ext cx="696520" cy="69652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5FF5D9-522E-4163-AC69-06C2034DDFA0}">
      <dsp:nvSpPr>
        <dsp:cNvPr id="0" name=""/>
        <dsp:cNvSpPr/>
      </dsp:nvSpPr>
      <dsp:spPr>
        <a:xfrm>
          <a:off x="390152" y="1950257"/>
          <a:ext cx="2932429" cy="557216"/>
        </a:xfrm>
        <a:prstGeom prst="rect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2291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7.1.3</a:t>
          </a:r>
          <a:r>
            <a:rPr lang="zh-CN" altLang="en-US" sz="1200" b="1" kern="1200" dirty="0" smtClean="0"/>
            <a:t>智慧旅游的发展历程</a:t>
          </a:r>
          <a:endParaRPr lang="zh-CN" altLang="en-US" sz="1200" b="1" kern="1200" dirty="0"/>
        </a:p>
      </dsp:txBody>
      <dsp:txXfrm>
        <a:off x="390152" y="1950257"/>
        <a:ext cx="2932429" cy="557216"/>
      </dsp:txXfrm>
    </dsp:sp>
    <dsp:sp modelId="{2AF4FE95-F895-4AD4-9D61-8FCE982DCB0A}">
      <dsp:nvSpPr>
        <dsp:cNvPr id="0" name=""/>
        <dsp:cNvSpPr/>
      </dsp:nvSpPr>
      <dsp:spPr>
        <a:xfrm>
          <a:off x="41892" y="1880605"/>
          <a:ext cx="696520" cy="69652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8FAD6D-FCAE-4274-998C-8BB4A1202D12}">
      <dsp:nvSpPr>
        <dsp:cNvPr id="0" name=""/>
        <dsp:cNvSpPr/>
      </dsp:nvSpPr>
      <dsp:spPr>
        <a:xfrm>
          <a:off x="0" y="419454"/>
          <a:ext cx="3929090" cy="65845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088637-D142-4080-BFD5-9EAA5173CC8A}">
      <dsp:nvSpPr>
        <dsp:cNvPr id="0" name=""/>
        <dsp:cNvSpPr/>
      </dsp:nvSpPr>
      <dsp:spPr>
        <a:xfrm>
          <a:off x="172118" y="124496"/>
          <a:ext cx="3746144" cy="767520"/>
        </a:xfrm>
        <a:prstGeom prst="roundRect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103957" tIns="0" rIns="10395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7.1</a:t>
          </a:r>
          <a:r>
            <a:rPr lang="en-US" altLang="zh-CN" sz="1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智慧旅游概述</a:t>
          </a:r>
          <a:endParaRPr lang="zh-CN" altLang="en-US" sz="1600" b="1" kern="1200" dirty="0">
            <a:solidFill>
              <a:schemeClr val="bg1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209585" y="161963"/>
        <a:ext cx="3671210" cy="692586"/>
      </dsp:txXfrm>
    </dsp:sp>
    <dsp:sp modelId="{CB28FD5A-2B1F-4137-A07A-83BC70E09785}">
      <dsp:nvSpPr>
        <dsp:cNvPr id="0" name=""/>
        <dsp:cNvSpPr/>
      </dsp:nvSpPr>
      <dsp:spPr>
        <a:xfrm>
          <a:off x="0" y="1602070"/>
          <a:ext cx="3929090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EE1B39-3E42-49BE-B9EB-B9485027AAAB}">
      <dsp:nvSpPr>
        <dsp:cNvPr id="0" name=""/>
        <dsp:cNvSpPr/>
      </dsp:nvSpPr>
      <dsp:spPr>
        <a:xfrm>
          <a:off x="172116" y="1293957"/>
          <a:ext cx="3746144" cy="767520"/>
        </a:xfrm>
        <a:prstGeom prst="round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103957" tIns="0" rIns="10395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7.2</a:t>
          </a: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智慧旅游架构</a:t>
          </a:r>
          <a:endParaRPr lang="zh-CN" altLang="en-US" sz="1600" b="1" kern="1200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209583" y="1331424"/>
        <a:ext cx="3671210" cy="692586"/>
      </dsp:txXfrm>
    </dsp:sp>
    <dsp:sp modelId="{0B90F9F1-8876-4F43-BBC7-3F4424077CC2}">
      <dsp:nvSpPr>
        <dsp:cNvPr id="0" name=""/>
        <dsp:cNvSpPr/>
      </dsp:nvSpPr>
      <dsp:spPr>
        <a:xfrm>
          <a:off x="0" y="2781430"/>
          <a:ext cx="3929090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37E33A-6D24-4D23-B8C6-55262F388029}">
      <dsp:nvSpPr>
        <dsp:cNvPr id="0" name=""/>
        <dsp:cNvSpPr/>
      </dsp:nvSpPr>
      <dsp:spPr>
        <a:xfrm>
          <a:off x="150542" y="2397670"/>
          <a:ext cx="3696548" cy="767520"/>
        </a:xfrm>
        <a:prstGeom prst="round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103957" tIns="0" rIns="10395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7.4</a:t>
          </a: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物联网在智慧旅游的应用</a:t>
          </a:r>
          <a:endParaRPr lang="zh-CN" altLang="en-US" sz="1600" b="1" kern="1200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188009" y="2435137"/>
        <a:ext cx="3621614" cy="692586"/>
      </dsp:txXfrm>
    </dsp:sp>
    <dsp:sp modelId="{591D8A4E-0911-4CDE-8123-5E712F4F06F7}">
      <dsp:nvSpPr>
        <dsp:cNvPr id="0" name=""/>
        <dsp:cNvSpPr/>
      </dsp:nvSpPr>
      <dsp:spPr>
        <a:xfrm>
          <a:off x="0" y="3881137"/>
          <a:ext cx="3929090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BCFE33-5EFB-42FC-81A2-E7A8E9989836}">
      <dsp:nvSpPr>
        <dsp:cNvPr id="0" name=""/>
        <dsp:cNvSpPr/>
      </dsp:nvSpPr>
      <dsp:spPr>
        <a:xfrm>
          <a:off x="172118" y="3701683"/>
          <a:ext cx="3746144" cy="687866"/>
        </a:xfrm>
        <a:prstGeom prst="round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103957" tIns="0" rIns="10395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7.5</a:t>
          </a: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</a:t>
          </a:r>
          <a:r>
            <a:rPr lang="zh-CN" altLang="en-US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物联网与旅游信息化发展趋势 </a:t>
          </a:r>
          <a:endParaRPr lang="zh-CN" altLang="en-US" sz="1600" b="1" kern="1200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205697" y="3735262"/>
        <a:ext cx="3678986" cy="62070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29C317-0306-4B8C-A74B-E300D1096315}">
      <dsp:nvSpPr>
        <dsp:cNvPr id="0" name=""/>
        <dsp:cNvSpPr/>
      </dsp:nvSpPr>
      <dsp:spPr>
        <a:xfrm rot="5400000">
          <a:off x="585766" y="826608"/>
          <a:ext cx="1426347" cy="2373410"/>
        </a:xfrm>
        <a:prstGeom prst="corner">
          <a:avLst>
            <a:gd name="adj1" fmla="val 16120"/>
            <a:gd name="adj2" fmla="val 1611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8B86B5-7FF1-4A3F-A808-1C2FBB716D01}">
      <dsp:nvSpPr>
        <dsp:cNvPr id="0" name=""/>
        <dsp:cNvSpPr/>
      </dsp:nvSpPr>
      <dsp:spPr>
        <a:xfrm>
          <a:off x="347673" y="1535747"/>
          <a:ext cx="2142727" cy="18782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400" kern="1200" dirty="0" smtClean="0">
              <a:latin typeface="微软雅黑" pitchFamily="34" charset="-122"/>
              <a:ea typeface="微软雅黑" pitchFamily="34" charset="-122"/>
            </a:rPr>
            <a:t>所有的景区和旅游主管部门都在建网站、建数据库，实现了统一管理的基础数据和专题数据，从单一功能转变到专题综合应用</a:t>
          </a:r>
          <a:endParaRPr lang="zh-CN" altLang="en-US" sz="14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347673" y="1535747"/>
        <a:ext cx="2142727" cy="1878226"/>
      </dsp:txXfrm>
    </dsp:sp>
    <dsp:sp modelId="{44CD27E8-F315-4B03-9B6F-298832098EDA}">
      <dsp:nvSpPr>
        <dsp:cNvPr id="0" name=""/>
        <dsp:cNvSpPr/>
      </dsp:nvSpPr>
      <dsp:spPr>
        <a:xfrm>
          <a:off x="2086113" y="651875"/>
          <a:ext cx="404288" cy="404288"/>
        </a:xfrm>
        <a:prstGeom prst="triangle">
          <a:avLst>
            <a:gd name="adj" fmla="val 100000"/>
          </a:avLst>
        </a:prstGeom>
        <a:solidFill>
          <a:schemeClr val="accent5">
            <a:hueOff val="814257"/>
            <a:satOff val="2799"/>
            <a:lumOff val="-13432"/>
            <a:alphaOff val="0"/>
          </a:schemeClr>
        </a:solidFill>
        <a:ln w="25400" cap="flat" cmpd="sng" algn="ctr">
          <a:solidFill>
            <a:schemeClr val="accent5">
              <a:hueOff val="814257"/>
              <a:satOff val="2799"/>
              <a:lumOff val="-1343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5FAA84-156F-4493-9571-544884B17DB8}">
      <dsp:nvSpPr>
        <dsp:cNvPr id="0" name=""/>
        <dsp:cNvSpPr/>
      </dsp:nvSpPr>
      <dsp:spPr>
        <a:xfrm rot="5400000">
          <a:off x="3208884" y="177515"/>
          <a:ext cx="1426347" cy="2373410"/>
        </a:xfrm>
        <a:prstGeom prst="corner">
          <a:avLst>
            <a:gd name="adj1" fmla="val 16120"/>
            <a:gd name="adj2" fmla="val 16110"/>
          </a:avLst>
        </a:prstGeom>
        <a:solidFill>
          <a:schemeClr val="accent5">
            <a:hueOff val="1628513"/>
            <a:satOff val="5598"/>
            <a:lumOff val="-26863"/>
            <a:alphaOff val="0"/>
          </a:schemeClr>
        </a:solidFill>
        <a:ln w="25400" cap="flat" cmpd="sng" algn="ctr">
          <a:solidFill>
            <a:schemeClr val="accent5">
              <a:hueOff val="1628513"/>
              <a:satOff val="5598"/>
              <a:lumOff val="-2686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E31001-1A83-436D-B998-E063E3807621}">
      <dsp:nvSpPr>
        <dsp:cNvPr id="0" name=""/>
        <dsp:cNvSpPr/>
      </dsp:nvSpPr>
      <dsp:spPr>
        <a:xfrm>
          <a:off x="2970791" y="886654"/>
          <a:ext cx="2142727" cy="18782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400" kern="1200" dirty="0" smtClean="0">
              <a:latin typeface="微软雅黑" pitchFamily="34" charset="-122"/>
              <a:ea typeface="微软雅黑" pitchFamily="34" charset="-122"/>
            </a:rPr>
            <a:t>实现了一些分布式的数据集成管理功能，并建立了一定的数据共享和服务机制，构建了城市</a:t>
          </a:r>
          <a:r>
            <a:rPr lang="en-US" sz="1400" kern="1200" dirty="0" smtClean="0">
              <a:latin typeface="微软雅黑" pitchFamily="34" charset="-122"/>
              <a:ea typeface="微软雅黑" pitchFamily="34" charset="-122"/>
            </a:rPr>
            <a:t>/</a:t>
          </a:r>
          <a:r>
            <a:rPr lang="zh-CN" sz="1400" kern="1200" dirty="0" smtClean="0">
              <a:latin typeface="微软雅黑" pitchFamily="34" charset="-122"/>
              <a:ea typeface="微软雅黑" pitchFamily="34" charset="-122"/>
            </a:rPr>
            <a:t>区域性的空间信息基础设施</a:t>
          </a:r>
          <a:endParaRPr lang="zh-CN" altLang="en-US" sz="14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2970791" y="886654"/>
        <a:ext cx="2142727" cy="1878226"/>
      </dsp:txXfrm>
    </dsp:sp>
    <dsp:sp modelId="{4AF97D5F-A1FB-4854-9BAF-6970EF6941AF}">
      <dsp:nvSpPr>
        <dsp:cNvPr id="0" name=""/>
        <dsp:cNvSpPr/>
      </dsp:nvSpPr>
      <dsp:spPr>
        <a:xfrm>
          <a:off x="4709230" y="2782"/>
          <a:ext cx="404288" cy="404288"/>
        </a:xfrm>
        <a:prstGeom prst="triangle">
          <a:avLst>
            <a:gd name="adj" fmla="val 10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5">
              <a:hueOff val="2442770"/>
              <a:satOff val="8397"/>
              <a:lumOff val="-4029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83951C-8BB1-42DF-92CF-6CB0F794DCA7}">
      <dsp:nvSpPr>
        <dsp:cNvPr id="0" name=""/>
        <dsp:cNvSpPr/>
      </dsp:nvSpPr>
      <dsp:spPr>
        <a:xfrm rot="5400000">
          <a:off x="5832001" y="-471577"/>
          <a:ext cx="1426347" cy="2373410"/>
        </a:xfrm>
        <a:prstGeom prst="corner">
          <a:avLst>
            <a:gd name="adj1" fmla="val 16120"/>
            <a:gd name="adj2" fmla="val 16110"/>
          </a:avLst>
        </a:prstGeom>
        <a:solidFill>
          <a:schemeClr val="accent5">
            <a:hueOff val="3257026"/>
            <a:satOff val="11196"/>
            <a:lumOff val="-53726"/>
            <a:alphaOff val="0"/>
          </a:schemeClr>
        </a:solidFill>
        <a:ln w="25400" cap="flat" cmpd="sng" algn="ctr">
          <a:solidFill>
            <a:schemeClr val="accent5">
              <a:hueOff val="3257026"/>
              <a:satOff val="11196"/>
              <a:lumOff val="-5372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CCAC626-2ADF-43A6-B468-9ED1349D07F4}">
      <dsp:nvSpPr>
        <dsp:cNvPr id="0" name=""/>
        <dsp:cNvSpPr/>
      </dsp:nvSpPr>
      <dsp:spPr>
        <a:xfrm>
          <a:off x="5593908" y="237561"/>
          <a:ext cx="2142727" cy="18782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400" kern="1200" dirty="0" smtClean="0">
              <a:latin typeface="微软雅黑" pitchFamily="34" charset="-122"/>
              <a:ea typeface="微软雅黑" pitchFamily="34" charset="-122"/>
            </a:rPr>
            <a:t>新一代</a:t>
          </a:r>
          <a:r>
            <a:rPr lang="en-US" sz="1400" kern="1200" dirty="0" smtClean="0">
              <a:latin typeface="微软雅黑" pitchFamily="34" charset="-122"/>
              <a:ea typeface="微软雅黑" pitchFamily="34" charset="-122"/>
            </a:rPr>
            <a:t>ICT</a:t>
          </a:r>
          <a:r>
            <a:rPr lang="zh-CN" sz="1400" kern="1200" dirty="0" smtClean="0">
              <a:latin typeface="微软雅黑" pitchFamily="34" charset="-122"/>
              <a:ea typeface="微软雅黑" pitchFamily="34" charset="-122"/>
            </a:rPr>
            <a:t>运用到旅游各个环节和各个要素，全面实现人与人，人与物及物与物的通信，实现旅游全过程的智慧运行</a:t>
          </a:r>
          <a:endParaRPr lang="zh-CN" altLang="en-US" sz="14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5593908" y="237561"/>
        <a:ext cx="2142727" cy="187822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04E8C7-4164-4889-9405-51D19B6903FE}">
      <dsp:nvSpPr>
        <dsp:cNvPr id="0" name=""/>
        <dsp:cNvSpPr/>
      </dsp:nvSpPr>
      <dsp:spPr>
        <a:xfrm>
          <a:off x="-3148522" y="-484606"/>
          <a:ext cx="3755294" cy="3755294"/>
        </a:xfrm>
        <a:prstGeom prst="blockArc">
          <a:avLst>
            <a:gd name="adj1" fmla="val 18900000"/>
            <a:gd name="adj2" fmla="val 2700000"/>
            <a:gd name="adj3" fmla="val 575"/>
          </a:avLst>
        </a:pr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12F376-A36D-4567-8887-2A14A8ED7DB5}">
      <dsp:nvSpPr>
        <dsp:cNvPr id="0" name=""/>
        <dsp:cNvSpPr/>
      </dsp:nvSpPr>
      <dsp:spPr>
        <a:xfrm>
          <a:off x="227724" y="146715"/>
          <a:ext cx="3094858" cy="293318"/>
        </a:xfrm>
        <a:prstGeom prst="rect">
          <a:avLst/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2822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7.2.1</a:t>
          </a:r>
          <a:r>
            <a:rPr lang="zh-CN" altLang="en-US" sz="1200" b="1" kern="1200" dirty="0" smtClean="0"/>
            <a:t>智慧旅游总体架构</a:t>
          </a:r>
          <a:endParaRPr lang="zh-CN" altLang="en-US" sz="1200" b="1" kern="1200" dirty="0">
            <a:solidFill>
              <a:schemeClr val="tx1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227724" y="146715"/>
        <a:ext cx="3094858" cy="293318"/>
      </dsp:txXfrm>
    </dsp:sp>
    <dsp:sp modelId="{E3BD345B-3D9E-4C33-92B4-D234CE708B1D}">
      <dsp:nvSpPr>
        <dsp:cNvPr id="0" name=""/>
        <dsp:cNvSpPr/>
      </dsp:nvSpPr>
      <dsp:spPr>
        <a:xfrm>
          <a:off x="44400" y="110050"/>
          <a:ext cx="366648" cy="366648"/>
        </a:xfrm>
        <a:prstGeom prst="ellipse">
          <a:avLst/>
        </a:prstGeom>
        <a:gradFill flip="none" rotWithShape="0">
          <a:gsLst>
            <a:gs pos="0">
              <a:schemeClr val="accent6">
                <a:lumMod val="75000"/>
                <a:shade val="30000"/>
                <a:satMod val="115000"/>
              </a:schemeClr>
            </a:gs>
            <a:gs pos="50000">
              <a:schemeClr val="accent6">
                <a:lumMod val="75000"/>
                <a:shade val="67500"/>
                <a:satMod val="115000"/>
              </a:schemeClr>
            </a:gs>
            <a:gs pos="100000">
              <a:schemeClr val="accent6">
                <a:lumMod val="75000"/>
                <a:shade val="100000"/>
                <a:satMod val="115000"/>
              </a:schemeClr>
            </a:gs>
          </a:gsLst>
          <a:lin ang="2700000" scaled="1"/>
          <a:tileRect/>
        </a:gradFill>
        <a:ln w="25400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C35846-CCB4-483E-992F-A10B7854DA0D}">
      <dsp:nvSpPr>
        <dsp:cNvPr id="0" name=""/>
        <dsp:cNvSpPr/>
      </dsp:nvSpPr>
      <dsp:spPr>
        <a:xfrm>
          <a:off x="468999" y="586637"/>
          <a:ext cx="2853583" cy="29331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2822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7.2.2</a:t>
          </a:r>
          <a:r>
            <a:rPr lang="zh-CN" altLang="en-US" sz="1200" b="1" kern="1200" dirty="0" smtClean="0"/>
            <a:t>智慧旅游感知层</a:t>
          </a:r>
          <a:endParaRPr lang="zh-CN" altLang="en-US" sz="12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468999" y="586637"/>
        <a:ext cx="2853583" cy="293318"/>
      </dsp:txXfrm>
    </dsp:sp>
    <dsp:sp modelId="{09595B5F-082A-41A4-8E3D-81B292A2B172}">
      <dsp:nvSpPr>
        <dsp:cNvPr id="0" name=""/>
        <dsp:cNvSpPr/>
      </dsp:nvSpPr>
      <dsp:spPr>
        <a:xfrm>
          <a:off x="285674" y="549972"/>
          <a:ext cx="366648" cy="3666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5FF5D9-522E-4163-AC69-06C2034DDFA0}">
      <dsp:nvSpPr>
        <dsp:cNvPr id="0" name=""/>
        <dsp:cNvSpPr/>
      </dsp:nvSpPr>
      <dsp:spPr>
        <a:xfrm>
          <a:off x="579327" y="1026559"/>
          <a:ext cx="2743254" cy="29331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2822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7.2.3</a:t>
          </a:r>
          <a:r>
            <a:rPr lang="zh-CN" altLang="en-US" sz="1200" b="1" kern="1200" dirty="0" smtClean="0"/>
            <a:t>智慧旅游网络层</a:t>
          </a:r>
          <a:endParaRPr lang="zh-CN" altLang="en-US" sz="1200" b="1" kern="1200" dirty="0"/>
        </a:p>
      </dsp:txBody>
      <dsp:txXfrm>
        <a:off x="579327" y="1026559"/>
        <a:ext cx="2743254" cy="293318"/>
      </dsp:txXfrm>
    </dsp:sp>
    <dsp:sp modelId="{2AF4FE95-F895-4AD4-9D61-8FCE982DCB0A}">
      <dsp:nvSpPr>
        <dsp:cNvPr id="0" name=""/>
        <dsp:cNvSpPr/>
      </dsp:nvSpPr>
      <dsp:spPr>
        <a:xfrm>
          <a:off x="396003" y="989894"/>
          <a:ext cx="366648" cy="3666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9762C8-1AA6-4014-A1C1-F7057E21AB14}">
      <dsp:nvSpPr>
        <dsp:cNvPr id="0" name=""/>
        <dsp:cNvSpPr/>
      </dsp:nvSpPr>
      <dsp:spPr>
        <a:xfrm>
          <a:off x="579327" y="1466203"/>
          <a:ext cx="2743254" cy="29331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2822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7.2.4</a:t>
          </a:r>
          <a:r>
            <a:rPr lang="zh-CN" altLang="en-US" sz="1200" b="1" kern="1200" dirty="0" smtClean="0"/>
            <a:t>智慧旅游数据层</a:t>
          </a:r>
          <a:endParaRPr lang="zh-CN" altLang="en-US" sz="1200" b="1" kern="1200" dirty="0"/>
        </a:p>
      </dsp:txBody>
      <dsp:txXfrm>
        <a:off x="579327" y="1466203"/>
        <a:ext cx="2743254" cy="293318"/>
      </dsp:txXfrm>
    </dsp:sp>
    <dsp:sp modelId="{480CD28B-B825-4D21-A68A-078BD8CFB2C1}">
      <dsp:nvSpPr>
        <dsp:cNvPr id="0" name=""/>
        <dsp:cNvSpPr/>
      </dsp:nvSpPr>
      <dsp:spPr>
        <a:xfrm>
          <a:off x="396003" y="1429538"/>
          <a:ext cx="366648" cy="3666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C05104-1017-48F8-A7C1-08EB8F38A491}">
      <dsp:nvSpPr>
        <dsp:cNvPr id="0" name=""/>
        <dsp:cNvSpPr/>
      </dsp:nvSpPr>
      <dsp:spPr>
        <a:xfrm>
          <a:off x="468999" y="1906125"/>
          <a:ext cx="2853583" cy="29331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2822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7.2.5</a:t>
          </a:r>
          <a:r>
            <a:rPr lang="zh-CN" altLang="en-US" sz="1200" b="1" kern="1200" dirty="0" smtClean="0"/>
            <a:t>智慧旅游应用服务层</a:t>
          </a:r>
          <a:endParaRPr lang="zh-CN" altLang="en-US" sz="12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468999" y="1906125"/>
        <a:ext cx="2853583" cy="293318"/>
      </dsp:txXfrm>
    </dsp:sp>
    <dsp:sp modelId="{F60EBDC7-F9C7-49E1-A4F9-041150761709}">
      <dsp:nvSpPr>
        <dsp:cNvPr id="0" name=""/>
        <dsp:cNvSpPr/>
      </dsp:nvSpPr>
      <dsp:spPr>
        <a:xfrm>
          <a:off x="285674" y="1869461"/>
          <a:ext cx="366648" cy="3666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FE1B6F-FAB6-430E-9098-ECE0B787D467}">
      <dsp:nvSpPr>
        <dsp:cNvPr id="0" name=""/>
        <dsp:cNvSpPr/>
      </dsp:nvSpPr>
      <dsp:spPr>
        <a:xfrm>
          <a:off x="227724" y="2346048"/>
          <a:ext cx="3094858" cy="29331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2822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b="1" kern="1200" dirty="0" smtClean="0"/>
            <a:t>7.2.6</a:t>
          </a:r>
          <a:r>
            <a:rPr lang="zh-CN" altLang="en-US" sz="1200" b="1" kern="1200" dirty="0" smtClean="0"/>
            <a:t>智慧旅游支撑体系</a:t>
          </a:r>
          <a:endParaRPr lang="zh-CN" altLang="en-US" sz="1200" b="1" kern="1200" dirty="0"/>
        </a:p>
      </dsp:txBody>
      <dsp:txXfrm>
        <a:off x="227724" y="2346048"/>
        <a:ext cx="3094858" cy="293318"/>
      </dsp:txXfrm>
    </dsp:sp>
    <dsp:sp modelId="{D7C20651-F4EB-4A0F-9274-A860FC0B50C3}">
      <dsp:nvSpPr>
        <dsp:cNvPr id="0" name=""/>
        <dsp:cNvSpPr/>
      </dsp:nvSpPr>
      <dsp:spPr>
        <a:xfrm>
          <a:off x="44400" y="2309383"/>
          <a:ext cx="366648" cy="3666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8FAD6D-FCAE-4274-998C-8BB4A1202D12}">
      <dsp:nvSpPr>
        <dsp:cNvPr id="0" name=""/>
        <dsp:cNvSpPr/>
      </dsp:nvSpPr>
      <dsp:spPr>
        <a:xfrm>
          <a:off x="0" y="419454"/>
          <a:ext cx="3929090" cy="65845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088637-D142-4080-BFD5-9EAA5173CC8A}">
      <dsp:nvSpPr>
        <dsp:cNvPr id="0" name=""/>
        <dsp:cNvSpPr/>
      </dsp:nvSpPr>
      <dsp:spPr>
        <a:xfrm>
          <a:off x="172118" y="124496"/>
          <a:ext cx="3746144" cy="767520"/>
        </a:xfrm>
        <a:prstGeom prst="round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103957" tIns="0" rIns="10395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7.1</a:t>
          </a:r>
          <a:r>
            <a:rPr lang="en-US" altLang="zh-CN" sz="1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智慧旅游概述</a:t>
          </a:r>
          <a:endParaRPr lang="zh-CN" altLang="en-US" sz="1600" b="1" kern="1200" dirty="0">
            <a:solidFill>
              <a:schemeClr val="bg1"/>
            </a:solidFill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209585" y="161963"/>
        <a:ext cx="3671210" cy="692586"/>
      </dsp:txXfrm>
    </dsp:sp>
    <dsp:sp modelId="{CB28FD5A-2B1F-4137-A07A-83BC70E09785}">
      <dsp:nvSpPr>
        <dsp:cNvPr id="0" name=""/>
        <dsp:cNvSpPr/>
      </dsp:nvSpPr>
      <dsp:spPr>
        <a:xfrm>
          <a:off x="0" y="1602070"/>
          <a:ext cx="3929090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EE1B39-3E42-49BE-B9EB-B9485027AAAB}">
      <dsp:nvSpPr>
        <dsp:cNvPr id="0" name=""/>
        <dsp:cNvSpPr/>
      </dsp:nvSpPr>
      <dsp:spPr>
        <a:xfrm>
          <a:off x="172116" y="1293957"/>
          <a:ext cx="3746144" cy="767520"/>
        </a:xfrm>
        <a:prstGeom prst="roundRect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103957" tIns="0" rIns="10395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7.2</a:t>
          </a: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智慧旅游架构</a:t>
          </a:r>
          <a:endParaRPr lang="zh-CN" altLang="en-US" sz="1600" b="1" kern="1200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209583" y="1331424"/>
        <a:ext cx="3671210" cy="692586"/>
      </dsp:txXfrm>
    </dsp:sp>
    <dsp:sp modelId="{0B90F9F1-8876-4F43-BBC7-3F4424077CC2}">
      <dsp:nvSpPr>
        <dsp:cNvPr id="0" name=""/>
        <dsp:cNvSpPr/>
      </dsp:nvSpPr>
      <dsp:spPr>
        <a:xfrm>
          <a:off x="0" y="2781430"/>
          <a:ext cx="3929090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37E33A-6D24-4D23-B8C6-55262F388029}">
      <dsp:nvSpPr>
        <dsp:cNvPr id="0" name=""/>
        <dsp:cNvSpPr/>
      </dsp:nvSpPr>
      <dsp:spPr>
        <a:xfrm>
          <a:off x="150542" y="2397670"/>
          <a:ext cx="3696548" cy="767520"/>
        </a:xfrm>
        <a:prstGeom prst="round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103957" tIns="0" rIns="10395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7.4</a:t>
          </a: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 </a:t>
          </a:r>
          <a:r>
            <a:rPr lang="zh-CN" altLang="en-US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物联网在智慧旅游的应用</a:t>
          </a:r>
          <a:endParaRPr lang="zh-CN" altLang="en-US" sz="1600" b="1" kern="1200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188009" y="2435137"/>
        <a:ext cx="3621614" cy="692586"/>
      </dsp:txXfrm>
    </dsp:sp>
    <dsp:sp modelId="{591D8A4E-0911-4CDE-8123-5E712F4F06F7}">
      <dsp:nvSpPr>
        <dsp:cNvPr id="0" name=""/>
        <dsp:cNvSpPr/>
      </dsp:nvSpPr>
      <dsp:spPr>
        <a:xfrm>
          <a:off x="0" y="3881137"/>
          <a:ext cx="3929090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BCFE33-5EFB-42FC-81A2-E7A8E9989836}">
      <dsp:nvSpPr>
        <dsp:cNvPr id="0" name=""/>
        <dsp:cNvSpPr/>
      </dsp:nvSpPr>
      <dsp:spPr>
        <a:xfrm>
          <a:off x="172118" y="3701683"/>
          <a:ext cx="3746144" cy="687866"/>
        </a:xfrm>
        <a:prstGeom prst="round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103957" tIns="0" rIns="10395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7.5</a:t>
          </a:r>
          <a:r>
            <a:rPr lang="en-US" altLang="zh-CN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.</a:t>
          </a:r>
          <a:r>
            <a:rPr lang="zh-CN" altLang="en-US" sz="16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微软雅黑" pitchFamily="34" charset="-122"/>
            </a:rPr>
            <a:t>物联网与旅游信息化发展趋势 </a:t>
          </a:r>
          <a:endParaRPr lang="zh-CN" altLang="en-US" sz="1600" b="1" kern="1200" dirty="0">
            <a:effectLst>
              <a:outerShdw blurRad="38100" dist="38100" dir="2700000" algn="tl">
                <a:srgbClr val="C0C0C0"/>
              </a:outerShdw>
            </a:effectLst>
            <a:latin typeface="Arial" charset="0"/>
            <a:ea typeface="微软雅黑" pitchFamily="34" charset="-122"/>
          </a:endParaRPr>
        </a:p>
      </dsp:txBody>
      <dsp:txXfrm>
        <a:off x="205697" y="3735262"/>
        <a:ext cx="3678986" cy="6207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9/3/layout/StepUpProcess#1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bkpt" val="fixed"/>
          <dgm:param type="bkPtFixedVal" val="1"/>
          <dgm:param type="off" val="off"/>
          <dgm:param type="grDir" val="bL"/>
          <dgm:param type="flowDir" val="row"/>
        </dgm:alg>
      </dgm:if>
      <dgm:else name="Name2">
        <dgm:alg type="snake">
          <dgm:param type="bkpt" val="fixed"/>
          <dgm:param type="bkPtFixedVal" val="1"/>
          <dgm:param type="off" val="off"/>
          <dgm:param type="grDir" val="bR"/>
          <dgm:param type="flowDir" val="row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#1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70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70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宋体" charset="-122"/>
              </a:defRPr>
            </a:lvl1pPr>
          </a:lstStyle>
          <a:p>
            <a:pPr>
              <a:defRPr/>
            </a:pPr>
            <a:fld id="{9F3A42CD-3392-464A-8F2A-4468D024A5E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6951082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FE3686-79F9-4727-AF09-68B8BCB27DA6}" type="datetimeFigureOut">
              <a:rPr lang="zh-CN" altLang="en-US" smtClean="0"/>
              <a:pPr/>
              <a:t>2016/5/16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C92DBC-1A5A-4B12-A169-1CC0B572F3B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612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/>
            </a:lvl1pPr>
            <a:lvl2pPr>
              <a:defRPr>
                <a:latin typeface="宋体" pitchFamily="2" charset="-122"/>
                <a:ea typeface="宋体" pitchFamily="2" charset="-122"/>
              </a:defRPr>
            </a:lvl2pPr>
            <a:lvl3pPr>
              <a:defRPr sz="1400">
                <a:latin typeface="宋体" pitchFamily="2" charset="-122"/>
                <a:ea typeface="宋体" pitchFamily="2" charset="-122"/>
              </a:defRPr>
            </a:lvl3pPr>
            <a:lvl4pPr>
              <a:defRPr sz="1200">
                <a:latin typeface="宋体" pitchFamily="2" charset="-122"/>
                <a:ea typeface="宋体" pitchFamily="2" charset="-122"/>
              </a:defRPr>
            </a:lvl4pPr>
            <a:lvl5pPr>
              <a:defRPr sz="1050">
                <a:latin typeface="宋体" pitchFamily="2" charset="-122"/>
                <a:ea typeface="宋体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96975"/>
            <a:ext cx="4038600" cy="49291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96975"/>
            <a:ext cx="4038600" cy="49291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 smtClean="0"/>
              <a:t>三级标题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  <a:lvl2pPr>
              <a:defRPr sz="1600">
                <a:latin typeface="宋体" pitchFamily="2" charset="-122"/>
                <a:ea typeface="宋体" pitchFamily="2" charset="-122"/>
              </a:defRPr>
            </a:lvl2pPr>
            <a:lvl3pPr>
              <a:defRPr sz="1400">
                <a:latin typeface="宋体" pitchFamily="2" charset="-122"/>
                <a:ea typeface="宋体" pitchFamily="2" charset="-122"/>
              </a:defRPr>
            </a:lvl3pPr>
            <a:lvl4pPr>
              <a:defRPr sz="1200">
                <a:latin typeface="宋体" pitchFamily="2" charset="-122"/>
                <a:ea typeface="宋体" pitchFamily="2" charset="-122"/>
              </a:defRPr>
            </a:lvl4pPr>
            <a:lvl5pPr>
              <a:defRPr sz="1050">
                <a:latin typeface="宋体" pitchFamily="2" charset="-122"/>
                <a:ea typeface="宋体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Arial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http://img2.imgtn.bdimg.com/it/u=1272809859,1184982761&amp;fm=21&amp;gp=0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27564" y="5929330"/>
            <a:ext cx="1916436" cy="928670"/>
          </a:xfrm>
          <a:prstGeom prst="rect">
            <a:avLst/>
          </a:prstGeom>
          <a:noFill/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/>
          </p:cNvSpPr>
          <p:nvPr>
            <p:ph type="ctrTitle"/>
          </p:nvPr>
        </p:nvSpPr>
        <p:spPr>
          <a:xfrm>
            <a:off x="5657912" y="1428736"/>
            <a:ext cx="2843178" cy="4357718"/>
          </a:xfrm>
        </p:spPr>
        <p:txBody>
          <a:bodyPr/>
          <a:lstStyle>
            <a:lvl1pPr algn="ctr">
              <a:defRPr lang="zh-CN" altLang="en-US" sz="4400" dirty="0">
                <a:solidFill>
                  <a:schemeClr val="tx2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5" name="矩形 4"/>
          <p:cNvSpPr/>
          <p:nvPr userDrawn="1"/>
        </p:nvSpPr>
        <p:spPr>
          <a:xfrm>
            <a:off x="0" y="214290"/>
            <a:ext cx="7929618" cy="142876"/>
          </a:xfrm>
          <a:prstGeom prst="rect">
            <a:avLst/>
          </a:prstGeom>
          <a:gradFill>
            <a:gsLst>
              <a:gs pos="100000">
                <a:srgbClr val="FF6600">
                  <a:alpha val="0"/>
                </a:srgbClr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  <a:gs pos="100000">
                <a:srgbClr val="4D0808"/>
              </a:gs>
            </a:gsLst>
            <a:lin ang="0" scaled="0"/>
          </a:gra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214282" y="0"/>
            <a:ext cx="142876" cy="6572272"/>
          </a:xfrm>
          <a:prstGeom prst="rect">
            <a:avLst/>
          </a:prstGeom>
          <a:gradFill>
            <a:gsLst>
              <a:gs pos="100000">
                <a:srgbClr val="FF6600">
                  <a:alpha val="0"/>
                </a:srgbClr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642918"/>
            <a:ext cx="4162425" cy="561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142984"/>
            <a:ext cx="8229600" cy="4929188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96975"/>
            <a:ext cx="4038600" cy="49291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96975"/>
            <a:ext cx="4038600" cy="49291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 descr="http://img2.imgtn.bdimg.com/it/u=1272809859,1184982761&amp;fm=21&amp;gp=0.jpg"/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932720" y="5786455"/>
            <a:ext cx="2211280" cy="1071546"/>
          </a:xfrm>
          <a:prstGeom prst="rect">
            <a:avLst/>
          </a:prstGeom>
          <a:noFill/>
        </p:spPr>
      </p:pic>
      <p:sp>
        <p:nvSpPr>
          <p:cNvPr id="2050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96975"/>
            <a:ext cx="8229600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  <p:sldLayoutId id="2147483749" r:id="rId13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黑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黑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黑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黑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itchFamily="2" charset="2"/>
        <a:buChar char="p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宋体" pitchFamily="2" charset="-122"/>
          <a:ea typeface="宋体" pitchFamily="2" charset="-122"/>
        </a:defRPr>
      </a:lvl2pPr>
      <a:lvl3pPr marL="1143000" indent="-2286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宋体" pitchFamily="2" charset="-122"/>
          <a:ea typeface="宋体" pitchFamily="2" charset="-122"/>
        </a:defRPr>
      </a:lvl3pPr>
      <a:lvl4pPr marL="1600200" indent="-2286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Char char="–"/>
        <a:defRPr sz="1200">
          <a:solidFill>
            <a:schemeClr val="tx1"/>
          </a:solidFill>
          <a:latin typeface="宋体" pitchFamily="2" charset="-122"/>
          <a:ea typeface="宋体" pitchFamily="2" charset="-122"/>
        </a:defRPr>
      </a:lvl4pPr>
      <a:lvl5pPr marL="2057400" indent="-2286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Char char="»"/>
        <a:defRPr sz="1100">
          <a:solidFill>
            <a:schemeClr val="tx1"/>
          </a:solidFill>
          <a:latin typeface="宋体" pitchFamily="2" charset="-122"/>
          <a:ea typeface="宋体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Arial" charset="0"/>
              </a:rPr>
              <a:t>单击此处编辑母版标题样式</a:t>
            </a:r>
          </a:p>
        </p:txBody>
      </p:sp>
      <p:sp>
        <p:nvSpPr>
          <p:cNvPr id="4099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96975"/>
            <a:ext cx="8229600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Arial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Arial" charset="0"/>
              </a:rPr>
              <a:t>第二级</a:t>
            </a:r>
          </a:p>
          <a:p>
            <a:pPr lvl="2"/>
            <a:r>
              <a:rPr lang="zh-CN" smtClean="0">
                <a:sym typeface="Arial" charset="0"/>
              </a:rPr>
              <a:t>第三级</a:t>
            </a:r>
          </a:p>
          <a:p>
            <a:pPr lvl="3"/>
            <a:r>
              <a:rPr lang="zh-CN" smtClean="0">
                <a:sym typeface="Arial" charset="0"/>
              </a:rPr>
              <a:t>第四级</a:t>
            </a:r>
          </a:p>
          <a:p>
            <a:pPr lvl="4"/>
            <a:r>
              <a:rPr lang="zh-CN" smtClean="0">
                <a:sym typeface="Arial" charset="0"/>
              </a:rPr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  <p:sldLayoutId id="2147483765" r:id="rId12"/>
  </p:sldLayoutIdLst>
  <p:transition>
    <p:fade/>
  </p:transition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  <a:sym typeface="Arial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itchFamily="34" charset="0"/>
          <a:ea typeface="黑体" pitchFamily="2" charset="-122"/>
          <a:sym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itchFamily="34" charset="0"/>
          <a:ea typeface="黑体" pitchFamily="2" charset="-122"/>
          <a:sym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itchFamily="34" charset="0"/>
          <a:ea typeface="黑体" pitchFamily="2" charset="-122"/>
          <a:sym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itchFamily="34" charset="0"/>
          <a:ea typeface="黑体" pitchFamily="2" charset="-122"/>
          <a:sym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itchFamily="34" charset="0"/>
          <a:ea typeface="黑体" pitchFamily="2" charset="-122"/>
          <a:sym typeface="Aria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itchFamily="34" charset="0"/>
          <a:ea typeface="黑体" pitchFamily="2" charset="-122"/>
          <a:sym typeface="Aria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itchFamily="34" charset="0"/>
          <a:ea typeface="黑体" pitchFamily="2" charset="-122"/>
          <a:sym typeface="Aria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itchFamily="34" charset="0"/>
          <a:ea typeface="黑体" pitchFamily="2" charset="-122"/>
          <a:sym typeface="Arial" pitchFamily="34" charset="0"/>
        </a:defRPr>
      </a:lvl9pPr>
    </p:titleStyle>
    <p:bodyStyle>
      <a:lvl1pPr marL="342900" indent="-342900" algn="l" defTabSz="0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itchFamily="2" charset="2"/>
        <a:buChar char="p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1pPr>
      <a:lvl2pPr marL="742950" indent="-285750" algn="l" defTabSz="0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itchFamily="2" charset="2"/>
        <a:buChar char="–"/>
        <a:defRPr sz="1600">
          <a:solidFill>
            <a:schemeClr val="tx1"/>
          </a:solidFill>
          <a:latin typeface="宋体" pitchFamily="2" charset="-122"/>
          <a:ea typeface="宋体" pitchFamily="2" charset="-122"/>
          <a:sym typeface="Arial" charset="0"/>
        </a:defRPr>
      </a:lvl2pPr>
      <a:lvl3pPr marL="1143000" indent="-228600" algn="l" defTabSz="0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itchFamily="2" charset="2"/>
        <a:buChar char="•"/>
        <a:defRPr sz="1400">
          <a:solidFill>
            <a:schemeClr val="tx1"/>
          </a:solidFill>
          <a:latin typeface="宋体" pitchFamily="2" charset="-122"/>
          <a:ea typeface="宋体" pitchFamily="2" charset="-122"/>
          <a:sym typeface="Arial" charset="0"/>
        </a:defRPr>
      </a:lvl3pPr>
      <a:lvl4pPr marL="1600200" indent="-228600" algn="l" defTabSz="0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itchFamily="2" charset="2"/>
        <a:buChar char="–"/>
        <a:defRPr sz="1200">
          <a:solidFill>
            <a:schemeClr val="tx1"/>
          </a:solidFill>
          <a:latin typeface="宋体" pitchFamily="2" charset="-122"/>
          <a:ea typeface="宋体" pitchFamily="2" charset="-122"/>
          <a:sym typeface="Arial" charset="0"/>
        </a:defRPr>
      </a:lvl4pPr>
      <a:lvl5pPr marL="2057400" indent="-228600" algn="l" defTabSz="0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itchFamily="2" charset="2"/>
        <a:buChar char="»"/>
        <a:defRPr sz="1100">
          <a:solidFill>
            <a:schemeClr val="tx1"/>
          </a:solidFill>
          <a:latin typeface="宋体" pitchFamily="2" charset="-122"/>
          <a:ea typeface="宋体" pitchFamily="2" charset="-122"/>
          <a:sym typeface="Arial" charset="0"/>
        </a:defRPr>
      </a:lvl5pPr>
      <a:lvl6pPr marL="2514600" indent="-228600" algn="l" defTabSz="0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itchFamily="2" charset="2"/>
        <a:buChar char="»"/>
        <a:defRPr sz="1100">
          <a:solidFill>
            <a:schemeClr val="tx1"/>
          </a:solidFill>
          <a:latin typeface="宋体" pitchFamily="2" charset="-122"/>
          <a:ea typeface="宋体" pitchFamily="2" charset="-122"/>
          <a:sym typeface="Arial" pitchFamily="34" charset="0"/>
        </a:defRPr>
      </a:lvl6pPr>
      <a:lvl7pPr marL="2971800" indent="-228600" algn="l" defTabSz="0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itchFamily="2" charset="2"/>
        <a:buChar char="»"/>
        <a:defRPr sz="1100">
          <a:solidFill>
            <a:schemeClr val="tx1"/>
          </a:solidFill>
          <a:latin typeface="宋体" pitchFamily="2" charset="-122"/>
          <a:ea typeface="宋体" pitchFamily="2" charset="-122"/>
          <a:sym typeface="Arial" pitchFamily="34" charset="0"/>
        </a:defRPr>
      </a:lvl7pPr>
      <a:lvl8pPr marL="3429000" indent="-228600" algn="l" defTabSz="0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itchFamily="2" charset="2"/>
        <a:buChar char="»"/>
        <a:defRPr sz="1100">
          <a:solidFill>
            <a:schemeClr val="tx1"/>
          </a:solidFill>
          <a:latin typeface="宋体" pitchFamily="2" charset="-122"/>
          <a:ea typeface="宋体" pitchFamily="2" charset="-122"/>
          <a:sym typeface="Arial" pitchFamily="34" charset="0"/>
        </a:defRPr>
      </a:lvl8pPr>
      <a:lvl9pPr marL="3886200" indent="-228600" algn="l" defTabSz="0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itchFamily="2" charset="2"/>
        <a:buChar char="»"/>
        <a:defRPr sz="1100">
          <a:solidFill>
            <a:schemeClr val="tx1"/>
          </a:solidFill>
          <a:latin typeface="宋体" pitchFamily="2" charset="-122"/>
          <a:ea typeface="宋体" pitchFamily="2" charset="-122"/>
          <a:sym typeface="Arial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6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0" Type="http://schemas.openxmlformats.org/officeDocument/2006/relationships/diagramColors" Target="../diagrams/colors6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9.xml"/><Relationship Id="rId3" Type="http://schemas.openxmlformats.org/officeDocument/2006/relationships/diagramLayout" Target="../diagrams/layout8.xml"/><Relationship Id="rId7" Type="http://schemas.openxmlformats.org/officeDocument/2006/relationships/diagramData" Target="../diagrams/data9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8.xml"/><Relationship Id="rId11" Type="http://schemas.microsoft.com/office/2007/relationships/diagramDrawing" Target="../diagrams/drawing9.xml"/><Relationship Id="rId5" Type="http://schemas.openxmlformats.org/officeDocument/2006/relationships/diagramColors" Target="../diagrams/colors8.xml"/><Relationship Id="rId10" Type="http://schemas.openxmlformats.org/officeDocument/2006/relationships/diagramColors" Target="../diagrams/colors9.xml"/><Relationship Id="rId4" Type="http://schemas.openxmlformats.org/officeDocument/2006/relationships/diagramQuickStyle" Target="../diagrams/quickStyle8.xml"/><Relationship Id="rId9" Type="http://schemas.openxmlformats.org/officeDocument/2006/relationships/diagramQuickStyle" Target="../diagrams/quickStyl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0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1.xml"/><Relationship Id="rId3" Type="http://schemas.openxmlformats.org/officeDocument/2006/relationships/diagramLayout" Target="../diagrams/layout10.xml"/><Relationship Id="rId7" Type="http://schemas.openxmlformats.org/officeDocument/2006/relationships/diagramData" Target="../diagrams/data11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10.xml"/><Relationship Id="rId11" Type="http://schemas.microsoft.com/office/2007/relationships/diagramDrawing" Target="../diagrams/drawing11.xml"/><Relationship Id="rId5" Type="http://schemas.openxmlformats.org/officeDocument/2006/relationships/diagramColors" Target="../diagrams/colors10.xml"/><Relationship Id="rId10" Type="http://schemas.openxmlformats.org/officeDocument/2006/relationships/diagramColors" Target="../diagrams/colors11.xml"/><Relationship Id="rId4" Type="http://schemas.openxmlformats.org/officeDocument/2006/relationships/diagramQuickStyle" Target="../diagrams/quickStyle10.xml"/><Relationship Id="rId9" Type="http://schemas.openxmlformats.org/officeDocument/2006/relationships/diagramQuickStyle" Target="../diagrams/quickStyl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6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3.xml"/><Relationship Id="rId3" Type="http://schemas.openxmlformats.org/officeDocument/2006/relationships/diagramLayout" Target="../diagrams/layout12.xml"/><Relationship Id="rId7" Type="http://schemas.openxmlformats.org/officeDocument/2006/relationships/diagramData" Target="../diagrams/data13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12.xml"/><Relationship Id="rId11" Type="http://schemas.microsoft.com/office/2007/relationships/diagramDrawing" Target="../diagrams/drawing13.xml"/><Relationship Id="rId5" Type="http://schemas.openxmlformats.org/officeDocument/2006/relationships/diagramColors" Target="../diagrams/colors12.xml"/><Relationship Id="rId10" Type="http://schemas.openxmlformats.org/officeDocument/2006/relationships/diagramColors" Target="../diagrams/colors13.xml"/><Relationship Id="rId4" Type="http://schemas.openxmlformats.org/officeDocument/2006/relationships/diagramQuickStyle" Target="../diagrams/quickStyle12.xml"/><Relationship Id="rId9" Type="http://schemas.openxmlformats.org/officeDocument/2006/relationships/diagramQuickStyle" Target="../diagrams/quickStyle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3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5.xml"/><Relationship Id="rId3" Type="http://schemas.openxmlformats.org/officeDocument/2006/relationships/diagramLayout" Target="../diagrams/layout14.xml"/><Relationship Id="rId7" Type="http://schemas.openxmlformats.org/officeDocument/2006/relationships/diagramData" Target="../diagrams/data15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14.xml"/><Relationship Id="rId11" Type="http://schemas.microsoft.com/office/2007/relationships/diagramDrawing" Target="../diagrams/drawing15.xml"/><Relationship Id="rId5" Type="http://schemas.openxmlformats.org/officeDocument/2006/relationships/diagramColors" Target="../diagrams/colors14.xml"/><Relationship Id="rId10" Type="http://schemas.openxmlformats.org/officeDocument/2006/relationships/diagramColors" Target="../diagrams/colors15.xml"/><Relationship Id="rId4" Type="http://schemas.openxmlformats.org/officeDocument/2006/relationships/diagramQuickStyle" Target="../diagrams/quickStyle14.xml"/><Relationship Id="rId9" Type="http://schemas.openxmlformats.org/officeDocument/2006/relationships/diagramQuickStyle" Target="../diagrams/quickStyle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8.xml"/><Relationship Id="rId3" Type="http://schemas.openxmlformats.org/officeDocument/2006/relationships/diagramLayout" Target="../diagrams/layout17.xml"/><Relationship Id="rId7" Type="http://schemas.openxmlformats.org/officeDocument/2006/relationships/diagramData" Target="../diagrams/data18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17.xml"/><Relationship Id="rId11" Type="http://schemas.microsoft.com/office/2007/relationships/diagramDrawing" Target="../diagrams/drawing18.xml"/><Relationship Id="rId5" Type="http://schemas.openxmlformats.org/officeDocument/2006/relationships/diagramColors" Target="../diagrams/colors17.xml"/><Relationship Id="rId10" Type="http://schemas.openxmlformats.org/officeDocument/2006/relationships/diagramColors" Target="../diagrams/colors18.xml"/><Relationship Id="rId4" Type="http://schemas.openxmlformats.org/officeDocument/2006/relationships/diagramQuickStyle" Target="../diagrams/quickStyle17.xml"/><Relationship Id="rId9" Type="http://schemas.openxmlformats.org/officeDocument/2006/relationships/diagramQuickStyle" Target="../diagrams/quickStyle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4.e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0.xml"/><Relationship Id="rId3" Type="http://schemas.openxmlformats.org/officeDocument/2006/relationships/diagramLayout" Target="../diagrams/layout19.xml"/><Relationship Id="rId7" Type="http://schemas.openxmlformats.org/officeDocument/2006/relationships/diagramData" Target="../diagrams/data20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19.xml"/><Relationship Id="rId11" Type="http://schemas.microsoft.com/office/2007/relationships/diagramDrawing" Target="../diagrams/drawing20.xml"/><Relationship Id="rId5" Type="http://schemas.openxmlformats.org/officeDocument/2006/relationships/diagramColors" Target="../diagrams/colors19.xml"/><Relationship Id="rId10" Type="http://schemas.openxmlformats.org/officeDocument/2006/relationships/diagramColors" Target="../diagrams/colors20.xml"/><Relationship Id="rId4" Type="http://schemas.openxmlformats.org/officeDocument/2006/relationships/diagramQuickStyle" Target="../diagrams/quickStyle19.xml"/><Relationship Id="rId9" Type="http://schemas.openxmlformats.org/officeDocument/2006/relationships/diagramQuickStyle" Target="../diagrams/quickStyle2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2.xml"/><Relationship Id="rId3" Type="http://schemas.openxmlformats.org/officeDocument/2006/relationships/diagramLayout" Target="../diagrams/layout21.xml"/><Relationship Id="rId7" Type="http://schemas.openxmlformats.org/officeDocument/2006/relationships/diagramData" Target="../diagrams/data22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21.xml"/><Relationship Id="rId11" Type="http://schemas.microsoft.com/office/2007/relationships/diagramDrawing" Target="../diagrams/drawing22.xml"/><Relationship Id="rId5" Type="http://schemas.openxmlformats.org/officeDocument/2006/relationships/diagramColors" Target="../diagrams/colors21.xml"/><Relationship Id="rId10" Type="http://schemas.openxmlformats.org/officeDocument/2006/relationships/diagramColors" Target="../diagrams/colors22.xml"/><Relationship Id="rId4" Type="http://schemas.openxmlformats.org/officeDocument/2006/relationships/diagramQuickStyle" Target="../diagrams/quickStyle21.xml"/><Relationship Id="rId9" Type="http://schemas.openxmlformats.org/officeDocument/2006/relationships/diagramQuickStyle" Target="../diagrams/quickStyle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5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6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7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8.e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4.xml"/><Relationship Id="rId3" Type="http://schemas.openxmlformats.org/officeDocument/2006/relationships/diagramLayout" Target="../diagrams/layout23.xml"/><Relationship Id="rId7" Type="http://schemas.openxmlformats.org/officeDocument/2006/relationships/diagramData" Target="../diagrams/data24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23.xml"/><Relationship Id="rId11" Type="http://schemas.microsoft.com/office/2007/relationships/diagramDrawing" Target="../diagrams/drawing24.xml"/><Relationship Id="rId5" Type="http://schemas.openxmlformats.org/officeDocument/2006/relationships/diagramColors" Target="../diagrams/colors23.xml"/><Relationship Id="rId10" Type="http://schemas.openxmlformats.org/officeDocument/2006/relationships/diagramColors" Target="../diagrams/colors24.xml"/><Relationship Id="rId4" Type="http://schemas.openxmlformats.org/officeDocument/2006/relationships/diagramQuickStyle" Target="../diagrams/quickStyle23.xml"/><Relationship Id="rId9" Type="http://schemas.openxmlformats.org/officeDocument/2006/relationships/diagramQuickStyle" Target="../diagrams/quickStyle2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22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23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24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25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26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27.emf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30.emf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15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6.xml"/><Relationship Id="rId3" Type="http://schemas.openxmlformats.org/officeDocument/2006/relationships/diagramLayout" Target="../diagrams/layout25.xml"/><Relationship Id="rId7" Type="http://schemas.openxmlformats.org/officeDocument/2006/relationships/diagramData" Target="../diagrams/data26.xml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25.xml"/><Relationship Id="rId11" Type="http://schemas.microsoft.com/office/2007/relationships/diagramDrawing" Target="../diagrams/drawing26.xml"/><Relationship Id="rId5" Type="http://schemas.openxmlformats.org/officeDocument/2006/relationships/diagramColors" Target="../diagrams/colors25.xml"/><Relationship Id="rId10" Type="http://schemas.openxmlformats.org/officeDocument/2006/relationships/diagramColors" Target="../diagrams/colors26.xml"/><Relationship Id="rId4" Type="http://schemas.openxmlformats.org/officeDocument/2006/relationships/diagramQuickStyle" Target="../diagrams/quickStyle25.xml"/><Relationship Id="rId9" Type="http://schemas.openxmlformats.org/officeDocument/2006/relationships/diagramQuickStyle" Target="../diagrams/quickStyle2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33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11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34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35.emf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7.xml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27.xml"/><Relationship Id="rId5" Type="http://schemas.openxmlformats.org/officeDocument/2006/relationships/diagramColors" Target="../diagrams/colors27.xml"/><Relationship Id="rId4" Type="http://schemas.openxmlformats.org/officeDocument/2006/relationships/diagramQuickStyle" Target="../diagrams/quickStyle2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37.emf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ctrTitle"/>
          </p:nvPr>
        </p:nvSpPr>
        <p:spPr>
          <a:xfrm>
            <a:off x="3857588" y="1484784"/>
            <a:ext cx="5286412" cy="3786214"/>
          </a:xfrm>
        </p:spPr>
        <p:txBody>
          <a:bodyPr/>
          <a:lstStyle/>
          <a:p>
            <a:r>
              <a:rPr b="1" dirty="0" smtClean="0">
                <a:solidFill>
                  <a:schemeClr val="tx1"/>
                </a:solidFill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</a:rPr>
              <a:t>7</a:t>
            </a:r>
            <a:r>
              <a:rPr b="1" dirty="0" smtClean="0">
                <a:solidFill>
                  <a:schemeClr val="tx1"/>
                </a:solidFill>
              </a:rPr>
              <a:t>章 </a:t>
            </a:r>
            <a:r>
              <a:rPr lang="en-US" b="1" dirty="0" smtClean="0">
                <a:solidFill>
                  <a:schemeClr val="tx1"/>
                </a:solidFill>
              </a:rPr>
              <a:t/>
            </a:r>
            <a:br>
              <a:rPr lang="en-US" b="1" dirty="0" smtClean="0">
                <a:solidFill>
                  <a:schemeClr val="tx1"/>
                </a:solidFill>
              </a:rPr>
            </a:br>
            <a:r>
              <a:rPr lang="zh-CN" altLang="en-US" b="1" dirty="0" smtClean="0">
                <a:solidFill>
                  <a:schemeClr val="tx1"/>
                </a:solidFill>
              </a:rPr>
              <a:t>智慧旅游</a:t>
            </a:r>
            <a:r>
              <a:rPr lang="zh-CN" altLang="zh-CN" b="1" dirty="0" smtClean="0"/>
              <a:t/>
            </a:r>
            <a:br>
              <a:rPr lang="zh-CN" altLang="zh-CN" b="1" dirty="0" smtClean="0"/>
            </a:br>
            <a:endParaRPr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49912070"/>
              </p:ext>
            </p:extLst>
          </p:nvPr>
        </p:nvGraphicFramePr>
        <p:xfrm>
          <a:off x="5000628" y="2214554"/>
          <a:ext cx="3357586" cy="2786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矩形 5"/>
          <p:cNvSpPr/>
          <p:nvPr/>
        </p:nvSpPr>
        <p:spPr>
          <a:xfrm>
            <a:off x="214282" y="6500834"/>
            <a:ext cx="7929618" cy="142876"/>
          </a:xfrm>
          <a:prstGeom prst="rect">
            <a:avLst/>
          </a:prstGeom>
          <a:gradFill>
            <a:gsLst>
              <a:gs pos="100000">
                <a:srgbClr val="FF6600">
                  <a:alpha val="0"/>
                </a:srgbClr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  <a:gs pos="100000">
                <a:srgbClr val="4D0808"/>
              </a:gs>
            </a:gsLst>
            <a:lin ang="0" scaled="0"/>
          </a:gra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628680" y="0"/>
            <a:ext cx="8229600" cy="1143000"/>
          </a:xfrm>
        </p:spPr>
        <p:txBody>
          <a:bodyPr>
            <a:normAutofit/>
          </a:bodyPr>
          <a:lstStyle/>
          <a:p>
            <a:pPr algn="l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3887853776"/>
              </p:ext>
            </p:extLst>
          </p:nvPr>
        </p:nvGraphicFramePr>
        <p:xfrm>
          <a:off x="785786" y="1428736"/>
          <a:ext cx="3929090" cy="4572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597258424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500034" y="-71462"/>
            <a:ext cx="8229600" cy="1143000"/>
          </a:xfrm>
        </p:spPr>
        <p:txBody>
          <a:bodyPr>
            <a:normAutofit/>
          </a:bodyPr>
          <a:lstStyle/>
          <a:p>
            <a:pPr lvl="0" algn="l"/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7.1.3</a:t>
            </a: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智慧旅游的发展历程</a:t>
            </a:r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2205465313"/>
              </p:ext>
            </p:extLst>
          </p:nvPr>
        </p:nvGraphicFramePr>
        <p:xfrm>
          <a:off x="647564" y="2749376"/>
          <a:ext cx="7848872" cy="34159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矩形 1"/>
          <p:cNvSpPr/>
          <p:nvPr/>
        </p:nvSpPr>
        <p:spPr>
          <a:xfrm>
            <a:off x="755576" y="3140968"/>
            <a:ext cx="1872208" cy="720080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50000"/>
              </a:lnSpc>
            </a:pPr>
            <a:r>
              <a:rPr lang="en-US" altLang="zh-CN" sz="1600" b="1" dirty="0" smtClean="0"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世纪</a:t>
            </a:r>
            <a:r>
              <a:rPr lang="en-US" altLang="zh-CN" sz="1600" b="1" dirty="0" smtClean="0">
                <a:latin typeface="微软雅黑" pitchFamily="34" charset="-122"/>
                <a:ea typeface="微软雅黑" pitchFamily="34" charset="-122"/>
              </a:rPr>
              <a:t>90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年代</a:t>
            </a:r>
            <a:endParaRPr lang="en-US" altLang="zh-CN" sz="1600" b="1" dirty="0" smtClean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专业化阶段</a:t>
            </a:r>
          </a:p>
        </p:txBody>
      </p:sp>
      <p:sp>
        <p:nvSpPr>
          <p:cNvPr id="8" name="矩形 7"/>
          <p:cNvSpPr/>
          <p:nvPr/>
        </p:nvSpPr>
        <p:spPr>
          <a:xfrm>
            <a:off x="3419872" y="2492896"/>
            <a:ext cx="1872208" cy="72008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50000"/>
              </a:lnSpc>
            </a:pPr>
            <a:r>
              <a:rPr lang="en-US" altLang="zh-CN" sz="1600" b="1" dirty="0" smtClean="0">
                <a:latin typeface="微软雅黑" pitchFamily="34" charset="-122"/>
                <a:ea typeface="微软雅黑" pitchFamily="34" charset="-122"/>
              </a:rPr>
              <a:t>21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世纪初</a:t>
            </a:r>
            <a:endParaRPr lang="en-US" altLang="zh-CN" sz="1600" b="1" dirty="0" smtClean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数字化阶段</a:t>
            </a:r>
          </a:p>
        </p:txBody>
      </p:sp>
      <p:sp>
        <p:nvSpPr>
          <p:cNvPr id="9" name="矩形 8"/>
          <p:cNvSpPr/>
          <p:nvPr/>
        </p:nvSpPr>
        <p:spPr>
          <a:xfrm>
            <a:off x="6012160" y="1844824"/>
            <a:ext cx="1872208" cy="72008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50000"/>
              </a:lnSpc>
            </a:pPr>
            <a:r>
              <a:rPr lang="en-US" altLang="zh-CN" sz="1600" b="1" dirty="0" smtClean="0"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世纪</a:t>
            </a:r>
            <a:r>
              <a:rPr lang="en-US" altLang="zh-CN" sz="1600" b="1" dirty="0" smtClean="0">
                <a:latin typeface="微软雅黑" pitchFamily="34" charset="-122"/>
                <a:ea typeface="微软雅黑" pitchFamily="34" charset="-122"/>
              </a:rPr>
              <a:t>90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年代</a:t>
            </a:r>
            <a:endParaRPr lang="en-US" altLang="zh-CN" sz="1600" b="1" dirty="0" smtClean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智能化阶段</a:t>
            </a:r>
          </a:p>
        </p:txBody>
      </p:sp>
      <p:sp>
        <p:nvSpPr>
          <p:cNvPr id="10" name="矩形 9"/>
          <p:cNvSpPr/>
          <p:nvPr/>
        </p:nvSpPr>
        <p:spPr>
          <a:xfrm>
            <a:off x="3059832" y="1052736"/>
            <a:ext cx="2736304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智慧旅游发展阶段</a:t>
            </a:r>
            <a:endParaRPr lang="zh-CN" altLang="zh-CN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461598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75881704"/>
              </p:ext>
            </p:extLst>
          </p:nvPr>
        </p:nvGraphicFramePr>
        <p:xfrm>
          <a:off x="5000628" y="2214554"/>
          <a:ext cx="3357586" cy="2786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矩形 5"/>
          <p:cNvSpPr/>
          <p:nvPr/>
        </p:nvSpPr>
        <p:spPr>
          <a:xfrm>
            <a:off x="214282" y="6500834"/>
            <a:ext cx="7929618" cy="142876"/>
          </a:xfrm>
          <a:prstGeom prst="rect">
            <a:avLst/>
          </a:prstGeom>
          <a:gradFill>
            <a:gsLst>
              <a:gs pos="100000">
                <a:srgbClr val="FF6600">
                  <a:alpha val="0"/>
                </a:srgbClr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  <a:gs pos="100000">
                <a:srgbClr val="4D0808"/>
              </a:gs>
            </a:gsLst>
            <a:lin ang="0" scaled="0"/>
          </a:gra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628680" y="0"/>
            <a:ext cx="8229600" cy="1143000"/>
          </a:xfrm>
        </p:spPr>
        <p:txBody>
          <a:bodyPr>
            <a:normAutofit/>
          </a:bodyPr>
          <a:lstStyle/>
          <a:p>
            <a:pPr algn="l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1507468320"/>
              </p:ext>
            </p:extLst>
          </p:nvPr>
        </p:nvGraphicFramePr>
        <p:xfrm>
          <a:off x="785786" y="1428736"/>
          <a:ext cx="3929090" cy="4572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591596682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500034" y="-71462"/>
            <a:ext cx="8229600" cy="1143000"/>
          </a:xfrm>
        </p:spPr>
        <p:txBody>
          <a:bodyPr>
            <a:normAutofit/>
          </a:bodyPr>
          <a:lstStyle/>
          <a:p>
            <a:pPr lvl="0" algn="l"/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7.2.1</a:t>
            </a: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智慧旅游总体架构</a:t>
            </a:r>
          </a:p>
        </p:txBody>
      </p:sp>
      <p:sp>
        <p:nvSpPr>
          <p:cNvPr id="10" name="矩形 9"/>
          <p:cNvSpPr/>
          <p:nvPr/>
        </p:nvSpPr>
        <p:spPr>
          <a:xfrm>
            <a:off x="3059832" y="1052736"/>
            <a:ext cx="2736304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智慧旅游总体架构</a:t>
            </a:r>
            <a:endParaRPr lang="zh-CN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8685799"/>
              </p:ext>
            </p:extLst>
          </p:nvPr>
        </p:nvGraphicFramePr>
        <p:xfrm>
          <a:off x="611560" y="1484784"/>
          <a:ext cx="7560840" cy="52873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r:id="rId3" imgW="5953006" imgH="4162376" progId="Visio.Drawing.15">
                  <p:embed/>
                </p:oleObj>
              </mc:Choice>
              <mc:Fallback>
                <p:oleObj r:id="rId3" imgW="5953006" imgH="4162376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1484784"/>
                        <a:ext cx="7560840" cy="528739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01207367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90362812"/>
              </p:ext>
            </p:extLst>
          </p:nvPr>
        </p:nvGraphicFramePr>
        <p:xfrm>
          <a:off x="5000628" y="2214554"/>
          <a:ext cx="3357586" cy="2786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矩形 5"/>
          <p:cNvSpPr/>
          <p:nvPr/>
        </p:nvSpPr>
        <p:spPr>
          <a:xfrm>
            <a:off x="214282" y="6500834"/>
            <a:ext cx="7929618" cy="142876"/>
          </a:xfrm>
          <a:prstGeom prst="rect">
            <a:avLst/>
          </a:prstGeom>
          <a:gradFill>
            <a:gsLst>
              <a:gs pos="100000">
                <a:srgbClr val="FF6600">
                  <a:alpha val="0"/>
                </a:srgbClr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  <a:gs pos="100000">
                <a:srgbClr val="4D0808"/>
              </a:gs>
            </a:gsLst>
            <a:lin ang="0" scaled="0"/>
          </a:gra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628680" y="0"/>
            <a:ext cx="8229600" cy="1143000"/>
          </a:xfrm>
        </p:spPr>
        <p:txBody>
          <a:bodyPr>
            <a:normAutofit/>
          </a:bodyPr>
          <a:lstStyle/>
          <a:p>
            <a:pPr algn="l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1641622864"/>
              </p:ext>
            </p:extLst>
          </p:nvPr>
        </p:nvGraphicFramePr>
        <p:xfrm>
          <a:off x="785786" y="1428736"/>
          <a:ext cx="3929090" cy="4572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9154020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500034" y="-71462"/>
            <a:ext cx="8229600" cy="1143000"/>
          </a:xfrm>
        </p:spPr>
        <p:txBody>
          <a:bodyPr>
            <a:normAutofit/>
          </a:bodyPr>
          <a:lstStyle/>
          <a:p>
            <a:pPr lvl="0" algn="l"/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7.2.2</a:t>
            </a: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智慧旅游感知层</a:t>
            </a:r>
          </a:p>
        </p:txBody>
      </p:sp>
      <p:sp>
        <p:nvSpPr>
          <p:cNvPr id="10" name="矩形 9"/>
          <p:cNvSpPr/>
          <p:nvPr/>
        </p:nvSpPr>
        <p:spPr>
          <a:xfrm>
            <a:off x="3059832" y="1052736"/>
            <a:ext cx="2736304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智慧旅游感知层</a:t>
            </a:r>
            <a:endParaRPr lang="zh-CN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9218" name="Picture 2" descr="http://s9.sinaimg.cn/bmiddle/538fd648h7641e4f65ed8&amp;690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92" t="11810" r="3487" b="6288"/>
          <a:stretch/>
        </p:blipFill>
        <p:spPr bwMode="auto">
          <a:xfrm>
            <a:off x="251520" y="2852142"/>
            <a:ext cx="3069239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2629593"/>
              </p:ext>
            </p:extLst>
          </p:nvPr>
        </p:nvGraphicFramePr>
        <p:xfrm>
          <a:off x="3576811" y="2473572"/>
          <a:ext cx="5306292" cy="27556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r:id="rId4" imgW="4438638" imgH="2304963" progId="Visio.Drawing.15">
                  <p:embed/>
                </p:oleObj>
              </mc:Choice>
              <mc:Fallback>
                <p:oleObj r:id="rId4" imgW="4438638" imgH="2304963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6811" y="2473572"/>
                        <a:ext cx="5306292" cy="275562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5906056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8545286"/>
              </p:ext>
            </p:extLst>
          </p:nvPr>
        </p:nvGraphicFramePr>
        <p:xfrm>
          <a:off x="5000628" y="2214554"/>
          <a:ext cx="3357586" cy="2786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矩形 5"/>
          <p:cNvSpPr/>
          <p:nvPr/>
        </p:nvSpPr>
        <p:spPr>
          <a:xfrm>
            <a:off x="214282" y="6500834"/>
            <a:ext cx="7929618" cy="142876"/>
          </a:xfrm>
          <a:prstGeom prst="rect">
            <a:avLst/>
          </a:prstGeom>
          <a:gradFill>
            <a:gsLst>
              <a:gs pos="100000">
                <a:srgbClr val="FF6600">
                  <a:alpha val="0"/>
                </a:srgbClr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  <a:gs pos="100000">
                <a:srgbClr val="4D0808"/>
              </a:gs>
            </a:gsLst>
            <a:lin ang="0" scaled="0"/>
          </a:gra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628680" y="0"/>
            <a:ext cx="8229600" cy="1143000"/>
          </a:xfrm>
        </p:spPr>
        <p:txBody>
          <a:bodyPr>
            <a:normAutofit/>
          </a:bodyPr>
          <a:lstStyle/>
          <a:p>
            <a:pPr algn="l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4252865951"/>
              </p:ext>
            </p:extLst>
          </p:nvPr>
        </p:nvGraphicFramePr>
        <p:xfrm>
          <a:off x="785786" y="1428736"/>
          <a:ext cx="3929090" cy="4572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558816080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500034" y="-71462"/>
            <a:ext cx="8229600" cy="1143000"/>
          </a:xfrm>
        </p:spPr>
        <p:txBody>
          <a:bodyPr>
            <a:normAutofit/>
          </a:bodyPr>
          <a:lstStyle/>
          <a:p>
            <a:pPr lvl="0" algn="l"/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7.2.3</a:t>
            </a: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智慧旅游网络层</a:t>
            </a:r>
          </a:p>
        </p:txBody>
      </p:sp>
      <p:sp>
        <p:nvSpPr>
          <p:cNvPr id="10" name="矩形 9"/>
          <p:cNvSpPr/>
          <p:nvPr/>
        </p:nvSpPr>
        <p:spPr>
          <a:xfrm>
            <a:off x="3059832" y="1052736"/>
            <a:ext cx="2736304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智慧旅游网络层</a:t>
            </a:r>
            <a:endParaRPr lang="zh-CN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6749072"/>
              </p:ext>
            </p:extLst>
          </p:nvPr>
        </p:nvGraphicFramePr>
        <p:xfrm>
          <a:off x="827584" y="2060848"/>
          <a:ext cx="6912768" cy="407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r:id="rId3" imgW="5591285" imgH="4114867" progId="Visio.Drawing.15">
                  <p:embed/>
                </p:oleObj>
              </mc:Choice>
              <mc:Fallback>
                <p:oleObj r:id="rId3" imgW="5591285" imgH="4114867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2060848"/>
                        <a:ext cx="6912768" cy="4076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80703588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43405286"/>
              </p:ext>
            </p:extLst>
          </p:nvPr>
        </p:nvGraphicFramePr>
        <p:xfrm>
          <a:off x="5000628" y="2214554"/>
          <a:ext cx="3357586" cy="2786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矩形 5"/>
          <p:cNvSpPr/>
          <p:nvPr/>
        </p:nvSpPr>
        <p:spPr>
          <a:xfrm>
            <a:off x="214282" y="6500834"/>
            <a:ext cx="7929618" cy="142876"/>
          </a:xfrm>
          <a:prstGeom prst="rect">
            <a:avLst/>
          </a:prstGeom>
          <a:gradFill>
            <a:gsLst>
              <a:gs pos="100000">
                <a:srgbClr val="FF6600">
                  <a:alpha val="0"/>
                </a:srgbClr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  <a:gs pos="100000">
                <a:srgbClr val="4D0808"/>
              </a:gs>
            </a:gsLst>
            <a:lin ang="0" scaled="0"/>
          </a:gra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628680" y="0"/>
            <a:ext cx="8229600" cy="1143000"/>
          </a:xfrm>
        </p:spPr>
        <p:txBody>
          <a:bodyPr>
            <a:normAutofit/>
          </a:bodyPr>
          <a:lstStyle/>
          <a:p>
            <a:pPr algn="l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2374071676"/>
              </p:ext>
            </p:extLst>
          </p:nvPr>
        </p:nvGraphicFramePr>
        <p:xfrm>
          <a:off x="785786" y="1428736"/>
          <a:ext cx="3929090" cy="4572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108842604"/>
      </p:ext>
    </p:extLst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500034" y="-71462"/>
            <a:ext cx="8229600" cy="1143000"/>
          </a:xfrm>
        </p:spPr>
        <p:txBody>
          <a:bodyPr>
            <a:normAutofit/>
          </a:bodyPr>
          <a:lstStyle/>
          <a:p>
            <a:pPr lvl="0" algn="l"/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7.2.4</a:t>
            </a: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智慧旅游数据层</a:t>
            </a:r>
          </a:p>
        </p:txBody>
      </p:sp>
      <p:sp>
        <p:nvSpPr>
          <p:cNvPr id="10" name="矩形 9"/>
          <p:cNvSpPr/>
          <p:nvPr/>
        </p:nvSpPr>
        <p:spPr>
          <a:xfrm>
            <a:off x="3059832" y="1052736"/>
            <a:ext cx="2736304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智慧旅游数据层</a:t>
            </a:r>
            <a:endParaRPr lang="zh-CN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2843751918"/>
              </p:ext>
            </p:extLst>
          </p:nvPr>
        </p:nvGraphicFramePr>
        <p:xfrm>
          <a:off x="288032" y="1484784"/>
          <a:ext cx="5782419" cy="49959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文本框 147"/>
          <p:cNvSpPr txBox="1">
            <a:spLocks noChangeArrowheads="1"/>
          </p:cNvSpPr>
          <p:nvPr/>
        </p:nvSpPr>
        <p:spPr bwMode="auto">
          <a:xfrm>
            <a:off x="5868144" y="1988840"/>
            <a:ext cx="2664296" cy="3000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智慧旅游云计算中心是旅游管理平台的核心，建设基于旅游信息标准的智慧旅游信息云存储中心，实现旅游信息数据的集中部署，需要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做到多方标准的统一。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7475584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xfrm>
            <a:off x="485804" y="0"/>
            <a:ext cx="7300906" cy="1143000"/>
          </a:xfrm>
        </p:spPr>
        <p:txBody>
          <a:bodyPr>
            <a:normAutofit/>
          </a:bodyPr>
          <a:lstStyle/>
          <a:p>
            <a:pPr algn="l" eaLnBrk="1" hangingPunct="1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学习要点</a:t>
            </a:r>
          </a:p>
        </p:txBody>
      </p:sp>
      <p:sp>
        <p:nvSpPr>
          <p:cNvPr id="7171" name="内容占位符 2"/>
          <p:cNvSpPr>
            <a:spLocks noGrp="1"/>
          </p:cNvSpPr>
          <p:nvPr>
            <p:ph idx="1"/>
          </p:nvPr>
        </p:nvSpPr>
        <p:spPr>
          <a:xfrm>
            <a:off x="1571604" y="1357298"/>
            <a:ext cx="5929354" cy="3929090"/>
          </a:xfrm>
        </p:spPr>
        <p:txBody>
          <a:bodyPr anchor="ctr">
            <a:normAutofit fontScale="47500" lnSpcReduction="20000"/>
          </a:bodyPr>
          <a:lstStyle/>
          <a:p>
            <a:pPr lvl="0">
              <a:buClr>
                <a:schemeClr val="tx2">
                  <a:lumMod val="60000"/>
                  <a:lumOff val="40000"/>
                </a:schemeClr>
              </a:buClr>
              <a:buSzPct val="72000"/>
              <a:buFont typeface="Wingdings" pitchFamily="2" charset="2"/>
              <a:buChar char="n"/>
            </a:pPr>
            <a:endParaRPr lang="en-US" altLang="zh-CN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  <a:p>
            <a:pPr>
              <a:lnSpc>
                <a:spcPct val="170000"/>
              </a:lnSpc>
              <a:buClr>
                <a:schemeClr val="tx2">
                  <a:lumMod val="60000"/>
                  <a:lumOff val="40000"/>
                </a:schemeClr>
              </a:buClr>
              <a:buSzPct val="72000"/>
              <a:buFont typeface="Wingdings" pitchFamily="2" charset="2"/>
              <a:buChar char="n"/>
            </a:pPr>
            <a:r>
              <a:rPr kumimoji="0" lang="zh-CN" altLang="en-US" sz="6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宋体" pitchFamily="2" charset="-122"/>
                <a:cs typeface="宋体" pitchFamily="2" charset="-122"/>
              </a:rPr>
              <a:t>智慧旅游概述</a:t>
            </a:r>
            <a:endParaRPr kumimoji="0" lang="en-US" altLang="zh-CN" sz="6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宋体" pitchFamily="2" charset="-122"/>
              <a:cs typeface="宋体" pitchFamily="2" charset="-122"/>
            </a:endParaRPr>
          </a:p>
          <a:p>
            <a:pPr lvl="0">
              <a:lnSpc>
                <a:spcPct val="170000"/>
              </a:lnSpc>
              <a:buClr>
                <a:schemeClr val="tx2">
                  <a:lumMod val="60000"/>
                  <a:lumOff val="40000"/>
                </a:schemeClr>
              </a:buClr>
              <a:buSzPct val="72000"/>
              <a:buFont typeface="Wingdings" pitchFamily="2" charset="2"/>
              <a:buChar char="n"/>
            </a:pPr>
            <a:r>
              <a:rPr kumimoji="0" lang="zh-CN" altLang="en-US" sz="6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宋体" pitchFamily="2" charset="-122"/>
                <a:cs typeface="宋体" pitchFamily="2" charset="-122"/>
              </a:rPr>
              <a:t>智慧旅游架构</a:t>
            </a:r>
            <a:endParaRPr kumimoji="0" lang="en-US" altLang="zh-CN" sz="6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>
              <a:lnSpc>
                <a:spcPct val="170000"/>
              </a:lnSpc>
              <a:buClr>
                <a:schemeClr val="tx2">
                  <a:lumMod val="60000"/>
                  <a:lumOff val="40000"/>
                </a:schemeClr>
              </a:buClr>
              <a:buSzPct val="72000"/>
              <a:buFont typeface="Wingdings" pitchFamily="2" charset="2"/>
              <a:buChar char="n"/>
            </a:pPr>
            <a:r>
              <a:rPr kumimoji="0" lang="zh-CN" altLang="en-US" sz="6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宋体" pitchFamily="2" charset="-122"/>
                <a:cs typeface="宋体" pitchFamily="2" charset="-122"/>
              </a:rPr>
              <a:t>物联网在智慧旅游的应用</a:t>
            </a:r>
            <a:endParaRPr kumimoji="0" lang="en-US" altLang="zh-CN" sz="6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宋体" pitchFamily="2" charset="-122"/>
              <a:cs typeface="宋体" pitchFamily="2" charset="-122"/>
            </a:endParaRPr>
          </a:p>
          <a:p>
            <a:pPr lvl="0">
              <a:lnSpc>
                <a:spcPct val="170000"/>
              </a:lnSpc>
              <a:buClr>
                <a:schemeClr val="tx2">
                  <a:lumMod val="60000"/>
                  <a:lumOff val="40000"/>
                </a:schemeClr>
              </a:buClr>
              <a:buSzPct val="72000"/>
              <a:buFont typeface="Wingdings" pitchFamily="2" charset="2"/>
              <a:buChar char="n"/>
            </a:pPr>
            <a:r>
              <a:rPr kumimoji="0" lang="zh-CN" altLang="en-US" sz="6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宋体" pitchFamily="2" charset="-122"/>
                <a:cs typeface="宋体" pitchFamily="2" charset="-122"/>
              </a:rPr>
              <a:t>物联网与旅游信息化发展趋势</a:t>
            </a:r>
          </a:p>
        </p:txBody>
      </p:sp>
      <p:sp>
        <p:nvSpPr>
          <p:cNvPr id="5" name="矩形 4"/>
          <p:cNvSpPr/>
          <p:nvPr/>
        </p:nvSpPr>
        <p:spPr>
          <a:xfrm>
            <a:off x="214282" y="6500834"/>
            <a:ext cx="7929618" cy="142876"/>
          </a:xfrm>
          <a:prstGeom prst="rect">
            <a:avLst/>
          </a:prstGeom>
          <a:gradFill>
            <a:gsLst>
              <a:gs pos="100000">
                <a:srgbClr val="FF6600">
                  <a:alpha val="0"/>
                </a:srgbClr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  <a:gs pos="100000">
                <a:srgbClr val="4D0808"/>
              </a:gs>
            </a:gsLst>
            <a:lin ang="0" scaled="0"/>
          </a:gra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6717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988001"/>
              </p:ext>
            </p:extLst>
          </p:nvPr>
        </p:nvGraphicFramePr>
        <p:xfrm>
          <a:off x="5000628" y="2214554"/>
          <a:ext cx="3357586" cy="2786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628680" y="0"/>
            <a:ext cx="8229600" cy="1143000"/>
          </a:xfrm>
        </p:spPr>
        <p:txBody>
          <a:bodyPr>
            <a:normAutofit/>
          </a:bodyPr>
          <a:lstStyle/>
          <a:p>
            <a:pPr algn="l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713909683"/>
              </p:ext>
            </p:extLst>
          </p:nvPr>
        </p:nvGraphicFramePr>
        <p:xfrm>
          <a:off x="785786" y="1428736"/>
          <a:ext cx="3929090" cy="4572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406909688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500034" y="-71462"/>
            <a:ext cx="8229600" cy="1143000"/>
          </a:xfrm>
        </p:spPr>
        <p:txBody>
          <a:bodyPr>
            <a:normAutofit/>
          </a:bodyPr>
          <a:lstStyle/>
          <a:p>
            <a:pPr lvl="0" algn="l"/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7.2.5</a:t>
            </a: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智慧旅游应用服务层</a:t>
            </a:r>
          </a:p>
        </p:txBody>
      </p:sp>
      <p:sp>
        <p:nvSpPr>
          <p:cNvPr id="10" name="矩形 9"/>
          <p:cNvSpPr/>
          <p:nvPr/>
        </p:nvSpPr>
        <p:spPr>
          <a:xfrm>
            <a:off x="3059832" y="1052736"/>
            <a:ext cx="2736304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智慧旅游应用服务层</a:t>
            </a:r>
            <a:endParaRPr lang="zh-CN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7177347"/>
              </p:ext>
            </p:extLst>
          </p:nvPr>
        </p:nvGraphicFramePr>
        <p:xfrm>
          <a:off x="258067" y="2424137"/>
          <a:ext cx="8634413" cy="381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r:id="rId3" imgW="6114971" imgH="2705004" progId="Visio.Drawing.15">
                  <p:embed/>
                </p:oleObj>
              </mc:Choice>
              <mc:Fallback>
                <p:oleObj r:id="rId3" imgW="6114971" imgH="2705004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067" y="2424137"/>
                        <a:ext cx="8634413" cy="3813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50098152"/>
      </p:ext>
    </p:extLst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710216"/>
              </p:ext>
            </p:extLst>
          </p:nvPr>
        </p:nvGraphicFramePr>
        <p:xfrm>
          <a:off x="5000628" y="2214554"/>
          <a:ext cx="3357586" cy="2786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矩形 5"/>
          <p:cNvSpPr/>
          <p:nvPr/>
        </p:nvSpPr>
        <p:spPr>
          <a:xfrm>
            <a:off x="214282" y="6500834"/>
            <a:ext cx="7929618" cy="142876"/>
          </a:xfrm>
          <a:prstGeom prst="rect">
            <a:avLst/>
          </a:prstGeom>
          <a:gradFill>
            <a:gsLst>
              <a:gs pos="100000">
                <a:srgbClr val="FF6600">
                  <a:alpha val="0"/>
                </a:srgbClr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  <a:gs pos="100000">
                <a:srgbClr val="4D0808"/>
              </a:gs>
            </a:gsLst>
            <a:lin ang="0" scaled="0"/>
          </a:gra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628680" y="0"/>
            <a:ext cx="8229600" cy="1143000"/>
          </a:xfrm>
        </p:spPr>
        <p:txBody>
          <a:bodyPr>
            <a:normAutofit/>
          </a:bodyPr>
          <a:lstStyle/>
          <a:p>
            <a:pPr algn="l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1304280336"/>
              </p:ext>
            </p:extLst>
          </p:nvPr>
        </p:nvGraphicFramePr>
        <p:xfrm>
          <a:off x="785786" y="1428736"/>
          <a:ext cx="3929090" cy="4572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646230614"/>
      </p:ext>
    </p:extLst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500034" y="-71462"/>
            <a:ext cx="8229600" cy="1143000"/>
          </a:xfrm>
        </p:spPr>
        <p:txBody>
          <a:bodyPr>
            <a:normAutofit/>
          </a:bodyPr>
          <a:lstStyle/>
          <a:p>
            <a:pPr lvl="0" algn="l"/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7.2.6</a:t>
            </a: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智慧旅游支撑体系</a:t>
            </a:r>
          </a:p>
        </p:txBody>
      </p:sp>
      <p:sp>
        <p:nvSpPr>
          <p:cNvPr id="10" name="矩形 9"/>
          <p:cNvSpPr/>
          <p:nvPr/>
        </p:nvSpPr>
        <p:spPr>
          <a:xfrm>
            <a:off x="3059832" y="1052736"/>
            <a:ext cx="2736304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智慧旅游支撑保障体系</a:t>
            </a:r>
            <a:endParaRPr lang="zh-CN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187624" y="1988840"/>
            <a:ext cx="4296713" cy="4201768"/>
            <a:chOff x="5697232" y="1567389"/>
            <a:chExt cx="4720835" cy="4597915"/>
          </a:xfrm>
        </p:grpSpPr>
        <p:grpSp>
          <p:nvGrpSpPr>
            <p:cNvPr id="7" name="组合 6"/>
            <p:cNvGrpSpPr/>
            <p:nvPr/>
          </p:nvGrpSpPr>
          <p:grpSpPr>
            <a:xfrm>
              <a:off x="5740822" y="1567389"/>
              <a:ext cx="4677245" cy="4597915"/>
              <a:chOff x="513871" y="2189173"/>
              <a:chExt cx="4677245" cy="4597915"/>
            </a:xfrm>
          </p:grpSpPr>
          <p:sp>
            <p:nvSpPr>
              <p:cNvPr id="14" name="Ellipse 11"/>
              <p:cNvSpPr/>
              <p:nvPr/>
            </p:nvSpPr>
            <p:spPr>
              <a:xfrm>
                <a:off x="1829253" y="3602050"/>
                <a:ext cx="2016000" cy="2016000"/>
              </a:xfrm>
              <a:prstGeom prst="ellipse">
                <a:avLst/>
              </a:prstGeom>
              <a:ln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智慧旅游支撑保障体系</a:t>
                </a:r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5" name="Groupe 6"/>
              <p:cNvGrpSpPr/>
              <p:nvPr/>
            </p:nvGrpSpPr>
            <p:grpSpPr>
              <a:xfrm>
                <a:off x="513871" y="2189173"/>
                <a:ext cx="4677245" cy="4597915"/>
                <a:chOff x="1891684" y="1021838"/>
                <a:chExt cx="5346684" cy="5256000"/>
              </a:xfrm>
            </p:grpSpPr>
            <p:sp>
              <p:nvSpPr>
                <p:cNvPr id="16" name="Ellipse 1"/>
                <p:cNvSpPr/>
                <p:nvPr/>
              </p:nvSpPr>
              <p:spPr bwMode="auto">
                <a:xfrm>
                  <a:off x="3449603" y="1021838"/>
                  <a:ext cx="2203944" cy="18102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9038" h="2225141">
                      <a:moveTo>
                        <a:pt x="1354519" y="0"/>
                      </a:moveTo>
                      <a:cubicBezTo>
                        <a:pt x="2102599" y="0"/>
                        <a:pt x="2709038" y="606439"/>
                        <a:pt x="2709038" y="1354519"/>
                      </a:cubicBezTo>
                      <a:cubicBezTo>
                        <a:pt x="2709038" y="1686182"/>
                        <a:pt x="2589836" y="1990004"/>
                        <a:pt x="2391532" y="2225141"/>
                      </a:cubicBezTo>
                      <a:cubicBezTo>
                        <a:pt x="2118271" y="1987777"/>
                        <a:pt x="1761303" y="1844825"/>
                        <a:pt x="1370947" y="1844825"/>
                      </a:cubicBezTo>
                      <a:cubicBezTo>
                        <a:pt x="1080693" y="1844825"/>
                        <a:pt x="808899" y="1923861"/>
                        <a:pt x="576781" y="2063055"/>
                      </a:cubicBezTo>
                      <a:cubicBezTo>
                        <a:pt x="446805" y="1848102"/>
                        <a:pt x="254756" y="1670088"/>
                        <a:pt x="16605" y="1555988"/>
                      </a:cubicBezTo>
                      <a:cubicBezTo>
                        <a:pt x="5092" y="1490427"/>
                        <a:pt x="0" y="1423068"/>
                        <a:pt x="0" y="1354519"/>
                      </a:cubicBezTo>
                      <a:cubicBezTo>
                        <a:pt x="0" y="606439"/>
                        <a:pt x="606439" y="0"/>
                        <a:pt x="1354519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8FC332">
                        <a:shade val="30000"/>
                        <a:satMod val="115000"/>
                      </a:srgbClr>
                    </a:gs>
                    <a:gs pos="50000">
                      <a:srgbClr val="8FC332">
                        <a:shade val="67500"/>
                        <a:satMod val="115000"/>
                      </a:srgbClr>
                    </a:gs>
                    <a:gs pos="100000">
                      <a:srgbClr val="8FC332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38100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fr-FR" sz="1200" b="1">
                    <a:latin typeface="Lucida Sans Unicode" pitchFamily="34" charset="0"/>
                  </a:endParaRPr>
                </a:p>
              </p:txBody>
            </p:sp>
            <p:sp>
              <p:nvSpPr>
                <p:cNvPr id="17" name="Ellipse 2"/>
                <p:cNvSpPr/>
                <p:nvPr/>
              </p:nvSpPr>
              <p:spPr bwMode="auto">
                <a:xfrm rot="1602816">
                  <a:off x="5245384" y="2203403"/>
                  <a:ext cx="1992984" cy="21989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49731" h="2702937">
                      <a:moveTo>
                        <a:pt x="449568" y="163483"/>
                      </a:moveTo>
                      <a:cubicBezTo>
                        <a:pt x="641494" y="59222"/>
                        <a:pt x="861437" y="0"/>
                        <a:pt x="1095212" y="0"/>
                      </a:cubicBezTo>
                      <a:cubicBezTo>
                        <a:pt x="1843292" y="0"/>
                        <a:pt x="2449731" y="606439"/>
                        <a:pt x="2449731" y="1354519"/>
                      </a:cubicBezTo>
                      <a:cubicBezTo>
                        <a:pt x="2449731" y="2061857"/>
                        <a:pt x="1907549" y="2642562"/>
                        <a:pt x="1216034" y="2702937"/>
                      </a:cubicBezTo>
                      <a:cubicBezTo>
                        <a:pt x="1201866" y="2504104"/>
                        <a:pt x="1148670" y="2304837"/>
                        <a:pt x="1053489" y="2115701"/>
                      </a:cubicBezTo>
                      <a:cubicBezTo>
                        <a:pt x="840207" y="1691888"/>
                        <a:pt x="460456" y="1407066"/>
                        <a:pt x="33278" y="1301846"/>
                      </a:cubicBezTo>
                      <a:cubicBezTo>
                        <a:pt x="92387" y="1061969"/>
                        <a:pt x="83747" y="804960"/>
                        <a:pt x="0" y="559782"/>
                      </a:cubicBezTo>
                      <a:cubicBezTo>
                        <a:pt x="117373" y="395872"/>
                        <a:pt x="271398" y="260271"/>
                        <a:pt x="449568" y="16348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8DA00">
                        <a:shade val="30000"/>
                        <a:satMod val="115000"/>
                      </a:srgbClr>
                    </a:gs>
                    <a:gs pos="50000">
                      <a:srgbClr val="F8DA00">
                        <a:shade val="67500"/>
                        <a:satMod val="115000"/>
                      </a:srgbClr>
                    </a:gs>
                    <a:gs pos="100000">
                      <a:srgbClr val="F8DA00">
                        <a:shade val="100000"/>
                        <a:satMod val="115000"/>
                      </a:srgbClr>
                    </a:gs>
                  </a:gsLst>
                  <a:lin ang="18900000" scaled="1"/>
                  <a:tileRect/>
                </a:gradFill>
                <a:ln w="38100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fr-FR" sz="1200" b="1">
                    <a:latin typeface="Lucida Sans Unicode" pitchFamily="34" charset="0"/>
                  </a:endParaRPr>
                </a:p>
              </p:txBody>
            </p:sp>
            <p:sp>
              <p:nvSpPr>
                <p:cNvPr id="18" name="Ellipse 4"/>
                <p:cNvSpPr/>
                <p:nvPr/>
              </p:nvSpPr>
              <p:spPr bwMode="auto">
                <a:xfrm rot="558114">
                  <a:off x="4468344" y="4240599"/>
                  <a:ext cx="2200599" cy="20372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4926" h="2504127">
                      <a:moveTo>
                        <a:pt x="1367525" y="32468"/>
                      </a:moveTo>
                      <a:cubicBezTo>
                        <a:pt x="1605267" y="85012"/>
                        <a:pt x="1844683" y="70520"/>
                        <a:pt x="2064244" y="0"/>
                      </a:cubicBezTo>
                      <a:cubicBezTo>
                        <a:pt x="2449205" y="237779"/>
                        <a:pt x="2704927" y="663830"/>
                        <a:pt x="2704926" y="1149607"/>
                      </a:cubicBezTo>
                      <a:cubicBezTo>
                        <a:pt x="2704926" y="1897687"/>
                        <a:pt x="2098487" y="2504128"/>
                        <a:pt x="1350407" y="2504127"/>
                      </a:cubicBezTo>
                      <a:cubicBezTo>
                        <a:pt x="629702" y="2504126"/>
                        <a:pt x="40461" y="1941260"/>
                        <a:pt x="0" y="1231039"/>
                      </a:cubicBezTo>
                      <a:lnTo>
                        <a:pt x="97064" y="1220133"/>
                      </a:lnTo>
                      <a:cubicBezTo>
                        <a:pt x="740755" y="1114702"/>
                        <a:pt x="1227934" y="630455"/>
                        <a:pt x="1367525" y="32468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EE8510">
                        <a:shade val="30000"/>
                        <a:satMod val="115000"/>
                      </a:srgbClr>
                    </a:gs>
                    <a:gs pos="50000">
                      <a:srgbClr val="EE8510">
                        <a:shade val="67500"/>
                        <a:satMod val="115000"/>
                      </a:srgbClr>
                    </a:gs>
                    <a:gs pos="100000">
                      <a:srgbClr val="EE8510">
                        <a:shade val="100000"/>
                        <a:satMod val="115000"/>
                      </a:srgbClr>
                    </a:gs>
                  </a:gsLst>
                  <a:lin ang="18900000" scaled="1"/>
                  <a:tileRect/>
                </a:gradFill>
                <a:ln w="38100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fr-FR" sz="1200" b="1">
                    <a:latin typeface="Lucida Sans Unicode" pitchFamily="34" charset="0"/>
                  </a:endParaRPr>
                </a:p>
              </p:txBody>
            </p:sp>
            <p:sp>
              <p:nvSpPr>
                <p:cNvPr id="19" name="Ellipse 3"/>
                <p:cNvSpPr/>
                <p:nvPr/>
              </p:nvSpPr>
              <p:spPr bwMode="auto">
                <a:xfrm rot="2184403">
                  <a:off x="2349043" y="4411197"/>
                  <a:ext cx="2203944" cy="18310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9038" h="2250721">
                      <a:moveTo>
                        <a:pt x="340166" y="0"/>
                      </a:moveTo>
                      <a:cubicBezTo>
                        <a:pt x="855174" y="431249"/>
                        <a:pt x="1605143" y="488839"/>
                        <a:pt x="2185723" y="111806"/>
                      </a:cubicBezTo>
                      <a:cubicBezTo>
                        <a:pt x="2307324" y="319312"/>
                        <a:pt x="2477458" y="482976"/>
                        <a:pt x="2674383" y="595470"/>
                      </a:cubicBezTo>
                      <a:cubicBezTo>
                        <a:pt x="2697442" y="692020"/>
                        <a:pt x="2709038" y="792757"/>
                        <a:pt x="2709038" y="896202"/>
                      </a:cubicBezTo>
                      <a:cubicBezTo>
                        <a:pt x="2709038" y="1644282"/>
                        <a:pt x="2102599" y="2250721"/>
                        <a:pt x="1354519" y="2250721"/>
                      </a:cubicBezTo>
                      <a:cubicBezTo>
                        <a:pt x="606439" y="2250721"/>
                        <a:pt x="0" y="1644282"/>
                        <a:pt x="0" y="896202"/>
                      </a:cubicBezTo>
                      <a:cubicBezTo>
                        <a:pt x="0" y="552248"/>
                        <a:pt x="128201" y="238237"/>
                        <a:pt x="340166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DA0930">
                        <a:shade val="30000"/>
                        <a:satMod val="115000"/>
                      </a:srgbClr>
                    </a:gs>
                    <a:gs pos="50000">
                      <a:srgbClr val="DA0930">
                        <a:shade val="67500"/>
                        <a:satMod val="115000"/>
                      </a:srgbClr>
                    </a:gs>
                    <a:gs pos="100000">
                      <a:srgbClr val="DA0930">
                        <a:shade val="100000"/>
                        <a:satMod val="115000"/>
                      </a:srgbClr>
                    </a:gs>
                  </a:gsLst>
                  <a:lin ang="0" scaled="1"/>
                  <a:tileRect/>
                </a:gradFill>
                <a:ln w="38100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fr-FR" sz="1200" b="1">
                    <a:latin typeface="Lucida Sans Unicode" pitchFamily="34" charset="0"/>
                  </a:endParaRPr>
                </a:p>
              </p:txBody>
            </p:sp>
            <p:sp>
              <p:nvSpPr>
                <p:cNvPr id="20" name="Ellipse 5"/>
                <p:cNvSpPr/>
                <p:nvPr/>
              </p:nvSpPr>
              <p:spPr bwMode="auto">
                <a:xfrm rot="1112104">
                  <a:off x="1891684" y="2113562"/>
                  <a:ext cx="1806260" cy="22039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20214" h="2709038">
                      <a:moveTo>
                        <a:pt x="951727" y="60896"/>
                      </a:moveTo>
                      <a:cubicBezTo>
                        <a:pt x="1078969" y="21320"/>
                        <a:pt x="1214254" y="0"/>
                        <a:pt x="1354519" y="0"/>
                      </a:cubicBezTo>
                      <a:cubicBezTo>
                        <a:pt x="1683791" y="0"/>
                        <a:pt x="1985621" y="117490"/>
                        <a:pt x="2220214" y="313028"/>
                      </a:cubicBezTo>
                      <a:cubicBezTo>
                        <a:pt x="1867634" y="716622"/>
                        <a:pt x="1733553" y="1291377"/>
                        <a:pt x="1916237" y="1836252"/>
                      </a:cubicBezTo>
                      <a:cubicBezTo>
                        <a:pt x="1957396" y="1959016"/>
                        <a:pt x="2012300" y="2073297"/>
                        <a:pt x="2080225" y="2176965"/>
                      </a:cubicBezTo>
                      <a:cubicBezTo>
                        <a:pt x="1875040" y="2296436"/>
                        <a:pt x="1701884" y="2471390"/>
                        <a:pt x="1583502" y="2688234"/>
                      </a:cubicBezTo>
                      <a:cubicBezTo>
                        <a:pt x="1509242" y="2702423"/>
                        <a:pt x="1432653" y="2709038"/>
                        <a:pt x="1354519" y="2709038"/>
                      </a:cubicBezTo>
                      <a:cubicBezTo>
                        <a:pt x="606439" y="2709038"/>
                        <a:pt x="0" y="2102599"/>
                        <a:pt x="0" y="1354519"/>
                      </a:cubicBezTo>
                      <a:cubicBezTo>
                        <a:pt x="0" y="746704"/>
                        <a:pt x="400344" y="232394"/>
                        <a:pt x="951727" y="6089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0098D1">
                        <a:shade val="30000"/>
                        <a:satMod val="115000"/>
                      </a:srgbClr>
                    </a:gs>
                    <a:gs pos="50000">
                      <a:srgbClr val="0098D1">
                        <a:shade val="67500"/>
                        <a:satMod val="115000"/>
                      </a:srgbClr>
                    </a:gs>
                    <a:gs pos="100000">
                      <a:srgbClr val="0098D1">
                        <a:shade val="100000"/>
                        <a:satMod val="115000"/>
                      </a:srgbClr>
                    </a:gs>
                  </a:gsLst>
                  <a:lin ang="10800000" scaled="1"/>
                  <a:tileRect/>
                </a:gradFill>
                <a:ln w="38100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fr-FR" sz="1200" b="1">
                    <a:latin typeface="Lucida Sans Unicode" pitchFamily="34" charset="0"/>
                  </a:endParaRPr>
                </a:p>
              </p:txBody>
            </p:sp>
          </p:grpSp>
        </p:grpSp>
        <p:sp>
          <p:nvSpPr>
            <p:cNvPr id="8" name="Rectangle 8"/>
            <p:cNvSpPr/>
            <p:nvPr/>
          </p:nvSpPr>
          <p:spPr>
            <a:xfrm>
              <a:off x="7316529" y="1938467"/>
              <a:ext cx="1417675" cy="70726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cap="small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标准规范体系</a:t>
              </a:r>
              <a:endParaRPr lang="en-US" cap="sm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9" name="Rectangle 9"/>
            <p:cNvSpPr/>
            <p:nvPr/>
          </p:nvSpPr>
          <p:spPr>
            <a:xfrm>
              <a:off x="9108209" y="3071471"/>
              <a:ext cx="1230376" cy="70726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cap="small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安全保障体系</a:t>
              </a:r>
              <a:endParaRPr lang="en-US" cap="sm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11" name="Rectangle 13"/>
            <p:cNvSpPr/>
            <p:nvPr/>
          </p:nvSpPr>
          <p:spPr>
            <a:xfrm>
              <a:off x="5697232" y="3223029"/>
              <a:ext cx="1501285" cy="40415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cap="small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产业体系</a:t>
              </a:r>
              <a:endParaRPr lang="en-US" cap="sm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12" name="Rectangle 14"/>
            <p:cNvSpPr/>
            <p:nvPr/>
          </p:nvSpPr>
          <p:spPr>
            <a:xfrm>
              <a:off x="6417658" y="5118184"/>
              <a:ext cx="1336584" cy="70726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cap="small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信息网络体系</a:t>
              </a:r>
              <a:endParaRPr lang="en-US" cap="sm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13" name="Rectangle 15"/>
            <p:cNvSpPr/>
            <p:nvPr/>
          </p:nvSpPr>
          <p:spPr>
            <a:xfrm>
              <a:off x="8381035" y="5068036"/>
              <a:ext cx="1342361" cy="70726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cap="small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运营管理体系</a:t>
              </a:r>
              <a:endParaRPr lang="en-US" cap="sm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6156176" y="3073057"/>
            <a:ext cx="2232248" cy="188111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多种体系为智慧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旅游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建设提供基础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支撑和重要保障。</a:t>
            </a:r>
          </a:p>
        </p:txBody>
      </p:sp>
      <p:sp>
        <p:nvSpPr>
          <p:cNvPr id="22" name="任意多边形 21"/>
          <p:cNvSpPr/>
          <p:nvPr/>
        </p:nvSpPr>
        <p:spPr>
          <a:xfrm rot="10800000" flipV="1">
            <a:off x="4141226" y="3091756"/>
            <a:ext cx="2384357" cy="564549"/>
          </a:xfrm>
          <a:custGeom>
            <a:avLst/>
            <a:gdLst>
              <a:gd name="connsiteX0" fmla="*/ 1799772 w 1799772"/>
              <a:gd name="connsiteY0" fmla="*/ 232228 h 232228"/>
              <a:gd name="connsiteX1" fmla="*/ 1524000 w 1799772"/>
              <a:gd name="connsiteY1" fmla="*/ 0 h 232228"/>
              <a:gd name="connsiteX2" fmla="*/ 0 w 1799772"/>
              <a:gd name="connsiteY2" fmla="*/ 0 h 23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232228">
                <a:moveTo>
                  <a:pt x="1799772" y="232228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447273"/>
      </p:ext>
    </p:extLst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22390017"/>
              </p:ext>
            </p:extLst>
          </p:nvPr>
        </p:nvGraphicFramePr>
        <p:xfrm>
          <a:off x="5000628" y="2214554"/>
          <a:ext cx="3357586" cy="2786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矩形 5"/>
          <p:cNvSpPr/>
          <p:nvPr/>
        </p:nvSpPr>
        <p:spPr>
          <a:xfrm>
            <a:off x="214282" y="6500834"/>
            <a:ext cx="7929618" cy="142876"/>
          </a:xfrm>
          <a:prstGeom prst="rect">
            <a:avLst/>
          </a:prstGeom>
          <a:gradFill>
            <a:gsLst>
              <a:gs pos="100000">
                <a:srgbClr val="FF6600">
                  <a:alpha val="0"/>
                </a:srgbClr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  <a:gs pos="100000">
                <a:srgbClr val="4D0808"/>
              </a:gs>
            </a:gsLst>
            <a:lin ang="0" scaled="0"/>
          </a:gra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628680" y="0"/>
            <a:ext cx="8229600" cy="1143000"/>
          </a:xfrm>
        </p:spPr>
        <p:txBody>
          <a:bodyPr>
            <a:normAutofit/>
          </a:bodyPr>
          <a:lstStyle/>
          <a:p>
            <a:pPr algn="l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2929452801"/>
              </p:ext>
            </p:extLst>
          </p:nvPr>
        </p:nvGraphicFramePr>
        <p:xfrm>
          <a:off x="785786" y="1428736"/>
          <a:ext cx="3929090" cy="4572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088771925"/>
      </p:ext>
    </p:extLst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" y="214290"/>
            <a:ext cx="7186634" cy="582594"/>
          </a:xfrm>
        </p:spPr>
        <p:txBody>
          <a:bodyPr>
            <a:norm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7.3.1</a:t>
            </a: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基于物联网的旅游管理平台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59832" y="1052736"/>
            <a:ext cx="273630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智慧旅游云计算中心架构</a:t>
            </a:r>
            <a:endParaRPr lang="zh-CN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7061676"/>
              </p:ext>
            </p:extLst>
          </p:nvPr>
        </p:nvGraphicFramePr>
        <p:xfrm>
          <a:off x="755576" y="1511644"/>
          <a:ext cx="7560840" cy="53225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r:id="rId3" imgW="7172329" imgH="5048298" progId="Visio.Drawing.15">
                  <p:embed/>
                </p:oleObj>
              </mc:Choice>
              <mc:Fallback>
                <p:oleObj r:id="rId3" imgW="7172329" imgH="5048298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1511644"/>
                        <a:ext cx="7560840" cy="532251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73262855"/>
      </p:ext>
    </p:extLst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" y="214290"/>
            <a:ext cx="7186634" cy="582594"/>
          </a:xfrm>
        </p:spPr>
        <p:txBody>
          <a:bodyPr>
            <a:norm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7.3.1</a:t>
            </a: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基于物联网的旅游管理平台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0004963"/>
              </p:ext>
            </p:extLst>
          </p:nvPr>
        </p:nvGraphicFramePr>
        <p:xfrm>
          <a:off x="755576" y="1484784"/>
          <a:ext cx="7056784" cy="52834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r:id="rId3" imgW="6981751" imgH="5219706" progId="Visio.Drawing.15">
                  <p:embed/>
                </p:oleObj>
              </mc:Choice>
              <mc:Fallback>
                <p:oleObj r:id="rId3" imgW="6981751" imgH="5219706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1484784"/>
                        <a:ext cx="7056784" cy="528347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059832" y="1052736"/>
            <a:ext cx="2736304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智慧旅游云平台架构</a:t>
            </a:r>
            <a:endParaRPr lang="zh-CN" altLang="zh-CN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2096459"/>
      </p:ext>
    </p:extLst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" y="214290"/>
            <a:ext cx="7186634" cy="582594"/>
          </a:xfrm>
        </p:spPr>
        <p:txBody>
          <a:bodyPr>
            <a:norm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7.3.1</a:t>
            </a: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基于物联网的旅游管理平台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2562986"/>
              </p:ext>
            </p:extLst>
          </p:nvPr>
        </p:nvGraphicFramePr>
        <p:xfrm>
          <a:off x="395536" y="1844824"/>
          <a:ext cx="8292879" cy="40324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r:id="rId3" imgW="6934241" imgH="3371740" progId="Visio.Drawing.15">
                  <p:embed/>
                </p:oleObj>
              </mc:Choice>
              <mc:Fallback>
                <p:oleObj r:id="rId3" imgW="6934241" imgH="3371740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1844824"/>
                        <a:ext cx="8292879" cy="403244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2771800" y="1052736"/>
            <a:ext cx="345638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厦门智慧旅游公共信息服务平台</a:t>
            </a:r>
            <a:endParaRPr lang="zh-CN" altLang="zh-CN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622132"/>
      </p:ext>
    </p:extLst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" y="214290"/>
            <a:ext cx="7186634" cy="582594"/>
          </a:xfrm>
        </p:spPr>
        <p:txBody>
          <a:bodyPr>
            <a:norm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7.3.1</a:t>
            </a: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基于物联网的旅游管理平台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71800" y="1052736"/>
            <a:ext cx="3456384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智慧旅游政务管理系统</a:t>
            </a:r>
            <a:endParaRPr lang="zh-CN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1112822"/>
              </p:ext>
            </p:extLst>
          </p:nvPr>
        </p:nvGraphicFramePr>
        <p:xfrm>
          <a:off x="971600" y="1712565"/>
          <a:ext cx="7056784" cy="49348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0" r:id="rId3" imgW="6000786" imgH="4200436" progId="Visio.Drawing.15">
                  <p:embed/>
                </p:oleObj>
              </mc:Choice>
              <mc:Fallback>
                <p:oleObj r:id="rId3" imgW="6000786" imgH="4200436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1712565"/>
                        <a:ext cx="7056784" cy="493489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88652236"/>
      </p:ext>
    </p:extLst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18414143"/>
              </p:ext>
            </p:extLst>
          </p:nvPr>
        </p:nvGraphicFramePr>
        <p:xfrm>
          <a:off x="5000628" y="2214554"/>
          <a:ext cx="3357586" cy="2786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矩形 5"/>
          <p:cNvSpPr/>
          <p:nvPr/>
        </p:nvSpPr>
        <p:spPr>
          <a:xfrm>
            <a:off x="214282" y="6500834"/>
            <a:ext cx="7929618" cy="142876"/>
          </a:xfrm>
          <a:prstGeom prst="rect">
            <a:avLst/>
          </a:prstGeom>
          <a:gradFill>
            <a:gsLst>
              <a:gs pos="100000">
                <a:srgbClr val="FF6600">
                  <a:alpha val="0"/>
                </a:srgbClr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  <a:gs pos="100000">
                <a:srgbClr val="4D0808"/>
              </a:gs>
            </a:gsLst>
            <a:lin ang="0" scaled="0"/>
          </a:gra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628680" y="0"/>
            <a:ext cx="8229600" cy="1143000"/>
          </a:xfrm>
        </p:spPr>
        <p:txBody>
          <a:bodyPr>
            <a:normAutofit/>
          </a:bodyPr>
          <a:lstStyle/>
          <a:p>
            <a:pPr algn="l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1539715113"/>
              </p:ext>
            </p:extLst>
          </p:nvPr>
        </p:nvGraphicFramePr>
        <p:xfrm>
          <a:off x="785786" y="1428736"/>
          <a:ext cx="3929090" cy="4572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36146336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1058192312"/>
              </p:ext>
            </p:extLst>
          </p:nvPr>
        </p:nvGraphicFramePr>
        <p:xfrm>
          <a:off x="785786" y="1428736"/>
          <a:ext cx="3929090" cy="4572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34131418"/>
              </p:ext>
            </p:extLst>
          </p:nvPr>
        </p:nvGraphicFramePr>
        <p:xfrm>
          <a:off x="5000628" y="2214554"/>
          <a:ext cx="3357586" cy="2786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" name="矩形 5"/>
          <p:cNvSpPr/>
          <p:nvPr/>
        </p:nvSpPr>
        <p:spPr>
          <a:xfrm>
            <a:off x="214282" y="6500834"/>
            <a:ext cx="7929618" cy="142876"/>
          </a:xfrm>
          <a:prstGeom prst="rect">
            <a:avLst/>
          </a:prstGeom>
          <a:gradFill>
            <a:gsLst>
              <a:gs pos="100000">
                <a:srgbClr val="FF6600">
                  <a:alpha val="0"/>
                </a:srgbClr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  <a:gs pos="100000">
                <a:srgbClr val="4D0808"/>
              </a:gs>
            </a:gsLst>
            <a:lin ang="0" scaled="0"/>
          </a:gra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628680" y="0"/>
            <a:ext cx="8229600" cy="1143000"/>
          </a:xfrm>
        </p:spPr>
        <p:txBody>
          <a:bodyPr>
            <a:normAutofit/>
          </a:bodyPr>
          <a:lstStyle/>
          <a:p>
            <a:pPr algn="l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515905171"/>
      </p:ext>
    </p:extLst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" y="214290"/>
            <a:ext cx="7186634" cy="582594"/>
          </a:xfrm>
        </p:spPr>
        <p:txBody>
          <a:bodyPr>
            <a:norm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7.3.2</a:t>
            </a: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基于物联网的数字化景区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71800" y="1052736"/>
            <a:ext cx="3456384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景区客流量监测</a:t>
            </a:r>
            <a:endParaRPr lang="zh-CN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11" y="1646485"/>
            <a:ext cx="8472362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3006973"/>
      </p:ext>
    </p:extLst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" y="214290"/>
            <a:ext cx="7186634" cy="582594"/>
          </a:xfrm>
        </p:spPr>
        <p:txBody>
          <a:bodyPr>
            <a:norm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7.3.2</a:t>
            </a: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基于物联网的数字化景区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88840"/>
            <a:ext cx="7680889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2771800" y="1052736"/>
            <a:ext cx="3456384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厦门景区游客采样分析系统</a:t>
            </a:r>
            <a:endParaRPr lang="zh-CN" altLang="zh-CN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4452807"/>
      </p:ext>
    </p:extLst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" y="214290"/>
            <a:ext cx="7186634" cy="582594"/>
          </a:xfrm>
        </p:spPr>
        <p:txBody>
          <a:bodyPr>
            <a:norm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7.3.2</a:t>
            </a: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基于物联网的数字化景区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71800" y="1052736"/>
            <a:ext cx="3456384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厦门景区游客采样分析系统</a:t>
            </a:r>
            <a:endParaRPr lang="zh-CN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289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5" y="1743074"/>
            <a:ext cx="7624303" cy="4782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7959798"/>
      </p:ext>
    </p:extLst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" y="214290"/>
            <a:ext cx="7186634" cy="582594"/>
          </a:xfrm>
        </p:spPr>
        <p:txBody>
          <a:bodyPr>
            <a:norm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7.3.2</a:t>
            </a: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基于物联网的数字化景区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9682235"/>
              </p:ext>
            </p:extLst>
          </p:nvPr>
        </p:nvGraphicFramePr>
        <p:xfrm>
          <a:off x="827584" y="1052736"/>
          <a:ext cx="7085276" cy="6480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4" r:id="rId3" imgW="6638926" imgH="6343709" progId="Visio.Drawing.15">
                  <p:embed/>
                </p:oleObj>
              </mc:Choice>
              <mc:Fallback>
                <p:oleObj r:id="rId3" imgW="6638926" imgH="6343709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1052736"/>
                        <a:ext cx="7085276" cy="648072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2771800" y="1052736"/>
            <a:ext cx="3456384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旅游团队服务管理</a:t>
            </a:r>
            <a:endParaRPr lang="zh-CN" altLang="zh-CN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2885024"/>
      </p:ext>
    </p:extLst>
  </p:cSld>
  <p:clrMapOvr>
    <a:masterClrMapping/>
  </p:clrMapOvr>
  <p:transition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" y="214290"/>
            <a:ext cx="7186634" cy="582594"/>
          </a:xfrm>
        </p:spPr>
        <p:txBody>
          <a:bodyPr>
            <a:norm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7.3.2</a:t>
            </a: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基于物联网的数字化景区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71800" y="1052736"/>
            <a:ext cx="3456384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全国旅游团队服务管理上报流程</a:t>
            </a:r>
            <a:endParaRPr lang="zh-CN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3749868"/>
              </p:ext>
            </p:extLst>
          </p:nvPr>
        </p:nvGraphicFramePr>
        <p:xfrm>
          <a:off x="1691680" y="1597154"/>
          <a:ext cx="5112568" cy="50722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8" r:id="rId3" imgW="3619367" imgH="3590926" progId="Visio.Drawing.15">
                  <p:embed/>
                </p:oleObj>
              </mc:Choice>
              <mc:Fallback>
                <p:oleObj r:id="rId3" imgW="3619367" imgH="3590926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1680" y="1597154"/>
                        <a:ext cx="5112568" cy="507220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59834139"/>
      </p:ext>
    </p:extLst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" y="214290"/>
            <a:ext cx="7186634" cy="582594"/>
          </a:xfrm>
        </p:spPr>
        <p:txBody>
          <a:bodyPr>
            <a:norm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7.3.2</a:t>
            </a: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基于物联网的数字化景区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87824" y="823282"/>
            <a:ext cx="3456384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数字化景区总体架构</a:t>
            </a:r>
            <a:endParaRPr lang="zh-CN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3972891"/>
              </p:ext>
            </p:extLst>
          </p:nvPr>
        </p:nvGraphicFramePr>
        <p:xfrm>
          <a:off x="1115616" y="1268760"/>
          <a:ext cx="6552728" cy="54812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2" r:id="rId3" imgW="7277066" imgH="6086462" progId="Visio.Drawing.15">
                  <p:embed/>
                </p:oleObj>
              </mc:Choice>
              <mc:Fallback>
                <p:oleObj r:id="rId3" imgW="7277066" imgH="6086462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1268760"/>
                        <a:ext cx="6552728" cy="548128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23032929"/>
      </p:ext>
    </p:extLst>
  </p:cSld>
  <p:clrMapOvr>
    <a:masterClrMapping/>
  </p:clrMapOvr>
  <p:transition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" y="214290"/>
            <a:ext cx="7186634" cy="582594"/>
          </a:xfrm>
        </p:spPr>
        <p:txBody>
          <a:bodyPr>
            <a:norm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7.3.2</a:t>
            </a: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基于物联网的数字化景区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71800" y="1052736"/>
            <a:ext cx="3456384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数字化景区服务</a:t>
            </a:r>
            <a:endParaRPr lang="zh-CN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1703920"/>
              </p:ext>
            </p:extLst>
          </p:nvPr>
        </p:nvGraphicFramePr>
        <p:xfrm>
          <a:off x="1187624" y="1628800"/>
          <a:ext cx="6120680" cy="51636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6" r:id="rId3" imgW="5781594" imgH="4886338" progId="Visio.Drawing.15">
                  <p:embed/>
                </p:oleObj>
              </mc:Choice>
              <mc:Fallback>
                <p:oleObj r:id="rId3" imgW="5781594" imgH="4886338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1628800"/>
                        <a:ext cx="6120680" cy="516366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70092777"/>
      </p:ext>
    </p:extLst>
  </p:cSld>
  <p:clrMapOvr>
    <a:masterClrMapping/>
  </p:clrMapOvr>
  <p:transition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" y="214290"/>
            <a:ext cx="7186634" cy="582594"/>
          </a:xfrm>
        </p:spPr>
        <p:txBody>
          <a:bodyPr>
            <a:norm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7.3.2</a:t>
            </a: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基于物联网的数字化景区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71800" y="1052736"/>
            <a:ext cx="3456384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数字化景区功能架构</a:t>
            </a:r>
            <a:endParaRPr lang="zh-CN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6853415"/>
              </p:ext>
            </p:extLst>
          </p:nvPr>
        </p:nvGraphicFramePr>
        <p:xfrm>
          <a:off x="317425" y="1988840"/>
          <a:ext cx="8509149" cy="4320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0" r:id="rId3" imgW="7819917" imgH="3971803" progId="Visio.Drawing.15">
                  <p:embed/>
                </p:oleObj>
              </mc:Choice>
              <mc:Fallback>
                <p:oleObj r:id="rId3" imgW="7819917" imgH="3971803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425" y="1988840"/>
                        <a:ext cx="8509149" cy="432048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17034125"/>
      </p:ext>
    </p:extLst>
  </p:cSld>
  <p:clrMapOvr>
    <a:masterClrMapping/>
  </p:clrMapOvr>
  <p:transition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" y="214290"/>
            <a:ext cx="7186634" cy="582594"/>
          </a:xfrm>
        </p:spPr>
        <p:txBody>
          <a:bodyPr>
            <a:norm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7.3.2</a:t>
            </a: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基于物联网的数字化景区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71800" y="1052736"/>
            <a:ext cx="3456384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景区森林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防火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系统</a:t>
            </a:r>
            <a:endParaRPr lang="zh-CN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9927415"/>
              </p:ext>
            </p:extLst>
          </p:nvPr>
        </p:nvGraphicFramePr>
        <p:xfrm>
          <a:off x="1780034" y="1628800"/>
          <a:ext cx="5096222" cy="52046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4" r:id="rId3" imgW="4476699" imgH="4572135" progId="Visio.Drawing.15">
                  <p:embed/>
                </p:oleObj>
              </mc:Choice>
              <mc:Fallback>
                <p:oleObj r:id="rId3" imgW="4476699" imgH="4572135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0034" y="1628800"/>
                        <a:ext cx="5096222" cy="520465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28476077"/>
      </p:ext>
    </p:extLst>
  </p:cSld>
  <p:clrMapOvr>
    <a:masterClrMapping/>
  </p:clrMapOvr>
  <p:transition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" y="214290"/>
            <a:ext cx="7186634" cy="582594"/>
          </a:xfrm>
        </p:spPr>
        <p:txBody>
          <a:bodyPr>
            <a:norm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7.3.2</a:t>
            </a: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基于物联网的数字化景区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71800" y="1052736"/>
            <a:ext cx="3456384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景区环境监测</a:t>
            </a:r>
            <a:endParaRPr lang="zh-CN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28800"/>
            <a:ext cx="8310498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4193560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500034" y="-71462"/>
            <a:ext cx="8229600" cy="1143000"/>
          </a:xfrm>
        </p:spPr>
        <p:txBody>
          <a:bodyPr>
            <a:normAutofit/>
          </a:bodyPr>
          <a:lstStyle/>
          <a:p>
            <a:pPr lvl="0" algn="l"/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7.1.1</a:t>
            </a: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智慧旅游的产生背景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334498"/>
              </p:ext>
            </p:extLst>
          </p:nvPr>
        </p:nvGraphicFramePr>
        <p:xfrm>
          <a:off x="196066" y="1556792"/>
          <a:ext cx="5456054" cy="4608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r:id="rId3" imgW="4067199" imgH="3438414" progId="Visio.Drawing.15">
                  <p:embed/>
                </p:oleObj>
              </mc:Choice>
              <mc:Fallback>
                <p:oleObj r:id="rId3" imgW="4067199" imgH="3438414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066" y="1556792"/>
                        <a:ext cx="5456054" cy="4608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5796136" y="1772816"/>
            <a:ext cx="3096344" cy="3609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智慧旅游是指通过现代信息技术与旅游服务、旅游管理的融合，使旅游资源和旅游信息得到系统化整合和深度开发应用，并服务于公众、企业和政府的旅游信息化</a:t>
            </a: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技术创新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u"/>
            </a:pP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服务升级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u"/>
            </a:pP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模式创新</a:t>
            </a:r>
            <a:endParaRPr lang="zh-CN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5567404"/>
      </p:ext>
    </p:extLst>
  </p:cSld>
  <p:clrMapOvr>
    <a:masterClrMapping/>
  </p:clrMapOvr>
  <p:transition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" y="214290"/>
            <a:ext cx="7186634" cy="582594"/>
          </a:xfrm>
        </p:spPr>
        <p:txBody>
          <a:bodyPr>
            <a:norm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7.3.2</a:t>
            </a: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基于物联网的数字化景区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71800" y="1052736"/>
            <a:ext cx="3456384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环境信息发布</a:t>
            </a:r>
            <a:endParaRPr lang="zh-CN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553" name="Picture 1" descr="20135181255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8" b="7719"/>
          <a:stretch>
            <a:fillRect/>
          </a:stretch>
        </p:blipFill>
        <p:spPr bwMode="auto">
          <a:xfrm>
            <a:off x="1619672" y="1700808"/>
            <a:ext cx="5932412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227889"/>
      </p:ext>
    </p:extLst>
  </p:cSld>
  <p:clrMapOvr>
    <a:masterClrMapping/>
  </p:clrMapOvr>
  <p:transition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0545001"/>
              </p:ext>
            </p:extLst>
          </p:nvPr>
        </p:nvGraphicFramePr>
        <p:xfrm>
          <a:off x="539552" y="-10319"/>
          <a:ext cx="7560840" cy="67078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8" r:id="rId3" imgW="4981489" imgH="4419622" progId="Visio.Drawing.15">
                  <p:embed/>
                </p:oleObj>
              </mc:Choice>
              <mc:Fallback>
                <p:oleObj r:id="rId3" imgW="4981489" imgH="4419622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-10319"/>
                        <a:ext cx="7560840" cy="670789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" y="214290"/>
            <a:ext cx="7186634" cy="582594"/>
          </a:xfrm>
        </p:spPr>
        <p:txBody>
          <a:bodyPr>
            <a:norm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7.3.2</a:t>
            </a: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基于物联网的数字化景区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71800" y="1052736"/>
            <a:ext cx="3456384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景区视频监控系统</a:t>
            </a:r>
            <a:endParaRPr lang="zh-CN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769043"/>
      </p:ext>
    </p:extLst>
  </p:cSld>
  <p:clrMapOvr>
    <a:masterClrMapping/>
  </p:clrMapOvr>
  <p:transition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" y="214290"/>
            <a:ext cx="7186634" cy="582594"/>
          </a:xfrm>
        </p:spPr>
        <p:txBody>
          <a:bodyPr>
            <a:norm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7.3.2</a:t>
            </a: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基于物联网的数字化景区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71800" y="1052736"/>
            <a:ext cx="3456384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景区智能广播系统</a:t>
            </a:r>
            <a:endParaRPr lang="zh-CN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300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628800"/>
            <a:ext cx="6784288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7583366"/>
      </p:ext>
    </p:extLst>
  </p:cSld>
  <p:clrMapOvr>
    <a:masterClrMapping/>
  </p:clrMapOvr>
  <p:transition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6715759"/>
              </p:ext>
            </p:extLst>
          </p:nvPr>
        </p:nvGraphicFramePr>
        <p:xfrm>
          <a:off x="5000628" y="2214554"/>
          <a:ext cx="3357586" cy="2786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矩形 5"/>
          <p:cNvSpPr/>
          <p:nvPr/>
        </p:nvSpPr>
        <p:spPr>
          <a:xfrm>
            <a:off x="214282" y="6500834"/>
            <a:ext cx="7929618" cy="142876"/>
          </a:xfrm>
          <a:prstGeom prst="rect">
            <a:avLst/>
          </a:prstGeom>
          <a:gradFill>
            <a:gsLst>
              <a:gs pos="100000">
                <a:srgbClr val="FF6600">
                  <a:alpha val="0"/>
                </a:srgbClr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  <a:gs pos="100000">
                <a:srgbClr val="4D0808"/>
              </a:gs>
            </a:gsLst>
            <a:lin ang="0" scaled="0"/>
          </a:gra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628680" y="0"/>
            <a:ext cx="8229600" cy="1143000"/>
          </a:xfrm>
        </p:spPr>
        <p:txBody>
          <a:bodyPr>
            <a:normAutofit/>
          </a:bodyPr>
          <a:lstStyle/>
          <a:p>
            <a:pPr algn="l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568786022"/>
              </p:ext>
            </p:extLst>
          </p:nvPr>
        </p:nvGraphicFramePr>
        <p:xfrm>
          <a:off x="785786" y="1428736"/>
          <a:ext cx="3929090" cy="4572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799767304"/>
      </p:ext>
    </p:extLst>
  </p:cSld>
  <p:clrMapOvr>
    <a:masterClrMapping/>
  </p:clrMapOvr>
  <p:transition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" y="214290"/>
            <a:ext cx="7186634" cy="582594"/>
          </a:xfrm>
        </p:spPr>
        <p:txBody>
          <a:bodyPr>
            <a:norm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7.3.3</a:t>
            </a: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基于物联网的信息服务终端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71800" y="1052736"/>
            <a:ext cx="3456384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电子旅游显示屏</a:t>
            </a:r>
            <a:endParaRPr lang="zh-CN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4198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72816"/>
            <a:ext cx="8582178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0458357"/>
      </p:ext>
    </p:extLst>
  </p:cSld>
  <p:clrMapOvr>
    <a:masterClrMapping/>
  </p:clrMapOvr>
  <p:transition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" y="214290"/>
            <a:ext cx="7186634" cy="582594"/>
          </a:xfrm>
        </p:spPr>
        <p:txBody>
          <a:bodyPr>
            <a:norm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7.3.3</a:t>
            </a: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基于物联网的信息服务终端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71800" y="1052736"/>
            <a:ext cx="3456384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景区电子门票购票过程</a:t>
            </a:r>
            <a:endParaRPr lang="zh-CN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8828169"/>
              </p:ext>
            </p:extLst>
          </p:nvPr>
        </p:nvGraphicFramePr>
        <p:xfrm>
          <a:off x="539551" y="1772816"/>
          <a:ext cx="8186239" cy="48245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2" r:id="rId3" imgW="6391390" imgH="3771782" progId="Visio.Drawing.15">
                  <p:embed/>
                </p:oleObj>
              </mc:Choice>
              <mc:Fallback>
                <p:oleObj r:id="rId3" imgW="6391390" imgH="3771782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1" y="1772816"/>
                        <a:ext cx="8186239" cy="482453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63055927"/>
      </p:ext>
    </p:extLst>
  </p:cSld>
  <p:clrMapOvr>
    <a:masterClrMapping/>
  </p:clrMapOvr>
  <p:transition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" y="214290"/>
            <a:ext cx="7186634" cy="582594"/>
          </a:xfrm>
        </p:spPr>
        <p:txBody>
          <a:bodyPr>
            <a:norm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7.3.3</a:t>
            </a: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基于物联网的信息服务终端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71800" y="1052736"/>
            <a:ext cx="3456384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电子票单验证</a:t>
            </a:r>
            <a:endParaRPr lang="zh-CN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5836422"/>
              </p:ext>
            </p:extLst>
          </p:nvPr>
        </p:nvGraphicFramePr>
        <p:xfrm>
          <a:off x="539552" y="1916832"/>
          <a:ext cx="8042282" cy="41764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6" r:id="rId3" imgW="4438638" imgH="2304963" progId="Visio.Drawing.15">
                  <p:embed/>
                </p:oleObj>
              </mc:Choice>
              <mc:Fallback>
                <p:oleObj r:id="rId3" imgW="4438638" imgH="2304963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1916832"/>
                        <a:ext cx="8042282" cy="417646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55573916"/>
      </p:ext>
    </p:extLst>
  </p:cSld>
  <p:clrMapOvr>
    <a:masterClrMapping/>
  </p:clrMapOvr>
  <p:transition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" y="214290"/>
            <a:ext cx="7186634" cy="582594"/>
          </a:xfrm>
        </p:spPr>
        <p:txBody>
          <a:bodyPr>
            <a:norm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7.3.3</a:t>
            </a: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基于物联网的信息服务终端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71800" y="1052736"/>
            <a:ext cx="3456384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使用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APP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实现景点信息互动</a:t>
            </a:r>
            <a:endParaRPr lang="zh-CN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5391502"/>
              </p:ext>
            </p:extLst>
          </p:nvPr>
        </p:nvGraphicFramePr>
        <p:xfrm>
          <a:off x="627925" y="1772816"/>
          <a:ext cx="7904515" cy="4536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0" r:id="rId3" imgW="5476830" imgH="3143377" progId="Visio.Drawing.15">
                  <p:embed/>
                </p:oleObj>
              </mc:Choice>
              <mc:Fallback>
                <p:oleObj r:id="rId3" imgW="5476830" imgH="3143377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7925" y="1772816"/>
                        <a:ext cx="7904515" cy="453650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97386759"/>
      </p:ext>
    </p:extLst>
  </p:cSld>
  <p:clrMapOvr>
    <a:masterClrMapping/>
  </p:clrMapOvr>
  <p:transition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" y="214290"/>
            <a:ext cx="7186634" cy="582594"/>
          </a:xfrm>
        </p:spPr>
        <p:txBody>
          <a:bodyPr>
            <a:norm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7.3.3</a:t>
            </a: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基于物联网的信息服务终端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71800" y="1052736"/>
            <a:ext cx="3456384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智慧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旅游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LBS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应用</a:t>
            </a:r>
            <a:endParaRPr lang="zh-CN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6215957"/>
              </p:ext>
            </p:extLst>
          </p:nvPr>
        </p:nvGraphicFramePr>
        <p:xfrm>
          <a:off x="1043608" y="1556792"/>
          <a:ext cx="7200800" cy="52252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4" r:id="rId3" imgW="4791181" imgH="3476745" progId="Visio.Drawing.15">
                  <p:embed/>
                </p:oleObj>
              </mc:Choice>
              <mc:Fallback>
                <p:oleObj r:id="rId3" imgW="4791181" imgH="3476745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1556792"/>
                        <a:ext cx="7200800" cy="522523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33413211"/>
      </p:ext>
    </p:extLst>
  </p:cSld>
  <p:clrMapOvr>
    <a:masterClrMapping/>
  </p:clrMapOvr>
  <p:transition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" y="214290"/>
            <a:ext cx="7186634" cy="582594"/>
          </a:xfrm>
        </p:spPr>
        <p:txBody>
          <a:bodyPr>
            <a:norm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7.3.3</a:t>
            </a: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基于物联网的信息服务终端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71800" y="1052736"/>
            <a:ext cx="3456384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旅游一卡通服务</a:t>
            </a:r>
            <a:endParaRPr lang="zh-CN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686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44824"/>
            <a:ext cx="8724489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8763520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57146990"/>
              </p:ext>
            </p:extLst>
          </p:nvPr>
        </p:nvGraphicFramePr>
        <p:xfrm>
          <a:off x="5000628" y="2214554"/>
          <a:ext cx="3357586" cy="2786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矩形 5"/>
          <p:cNvSpPr/>
          <p:nvPr/>
        </p:nvSpPr>
        <p:spPr>
          <a:xfrm>
            <a:off x="214282" y="6500834"/>
            <a:ext cx="7929618" cy="142876"/>
          </a:xfrm>
          <a:prstGeom prst="rect">
            <a:avLst/>
          </a:prstGeom>
          <a:gradFill>
            <a:gsLst>
              <a:gs pos="100000">
                <a:srgbClr val="FF6600">
                  <a:alpha val="0"/>
                </a:srgbClr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  <a:gs pos="100000">
                <a:srgbClr val="4D0808"/>
              </a:gs>
            </a:gsLst>
            <a:lin ang="0" scaled="0"/>
          </a:gra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628680" y="0"/>
            <a:ext cx="8229600" cy="1143000"/>
          </a:xfrm>
        </p:spPr>
        <p:txBody>
          <a:bodyPr>
            <a:normAutofit/>
          </a:bodyPr>
          <a:lstStyle/>
          <a:p>
            <a:pPr algn="l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1845441247"/>
              </p:ext>
            </p:extLst>
          </p:nvPr>
        </p:nvGraphicFramePr>
        <p:xfrm>
          <a:off x="785786" y="1428736"/>
          <a:ext cx="3929090" cy="4572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569449381"/>
      </p:ext>
    </p:extLst>
  </p:cSld>
  <p:clrMapOvr>
    <a:masterClrMapping/>
  </p:clrMapOvr>
  <p:transition>
    <p:fad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628680" y="0"/>
            <a:ext cx="8229600" cy="1143000"/>
          </a:xfrm>
        </p:spPr>
        <p:txBody>
          <a:bodyPr>
            <a:normAutofit/>
          </a:bodyPr>
          <a:lstStyle/>
          <a:p>
            <a:pPr algn="l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1583598164"/>
              </p:ext>
            </p:extLst>
          </p:nvPr>
        </p:nvGraphicFramePr>
        <p:xfrm>
          <a:off x="785786" y="1428736"/>
          <a:ext cx="3929090" cy="4572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81802826"/>
      </p:ext>
    </p:extLst>
  </p:cSld>
  <p:clrMapOvr>
    <a:masterClrMapping/>
  </p:clrMapOvr>
  <p:transition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" y="214290"/>
            <a:ext cx="7186634" cy="582594"/>
          </a:xfrm>
        </p:spPr>
        <p:txBody>
          <a:bodyPr>
            <a:norm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7.4</a:t>
            </a:r>
            <a:r>
              <a:rPr lang="en-US" alt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物联网与旅游信息化发展趋势 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71800" y="1052736"/>
            <a:ext cx="3456384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物联网与旅游信息化发展趋势</a:t>
            </a:r>
            <a:endParaRPr lang="zh-CN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9880558"/>
              </p:ext>
            </p:extLst>
          </p:nvPr>
        </p:nvGraphicFramePr>
        <p:xfrm>
          <a:off x="611775" y="1988840"/>
          <a:ext cx="7992673" cy="4608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8" r:id="rId3" imgW="6476961" imgH="3733721" progId="Visio.Drawing.15">
                  <p:embed/>
                </p:oleObj>
              </mc:Choice>
              <mc:Fallback>
                <p:oleObj r:id="rId3" imgW="6476961" imgH="3733721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775" y="1988840"/>
                        <a:ext cx="7992673" cy="4608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3203848"/>
      </p:ext>
    </p:extLst>
  </p:cSld>
  <p:clrMapOvr>
    <a:masterClrMapping/>
  </p:clrMapOvr>
  <p:transition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5"/>
          <p:cNvSpPr>
            <a:spLocks noChangeArrowheads="1"/>
          </p:cNvSpPr>
          <p:nvPr/>
        </p:nvSpPr>
        <p:spPr bwMode="black">
          <a:xfrm>
            <a:off x="468313" y="2205038"/>
            <a:ext cx="8675687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6000">
                <a:solidFill>
                  <a:schemeClr val="bg1"/>
                </a:solidFill>
              </a:rPr>
              <a:t>谢谢！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500034" y="-71462"/>
            <a:ext cx="8229600" cy="1143000"/>
          </a:xfrm>
        </p:spPr>
        <p:txBody>
          <a:bodyPr>
            <a:normAutofit/>
          </a:bodyPr>
          <a:lstStyle/>
          <a:p>
            <a:pPr lvl="0" algn="l"/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7.1.2</a:t>
            </a: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智慧旅游的基本概念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28184" y="1916832"/>
            <a:ext cx="2736304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智慧旅游是一项复杂的系统工程，涉及到方方面面的参与要素及其相互之间的协同，其内涵主要有以下几个方面：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）基础设施现代化。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）信息服务泛在化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）业务管理智能化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）产业发展集约化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1805403"/>
              </p:ext>
            </p:extLst>
          </p:nvPr>
        </p:nvGraphicFramePr>
        <p:xfrm>
          <a:off x="107504" y="1556792"/>
          <a:ext cx="6056702" cy="45061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r:id="rId3" imgW="7048426" imgH="5248319" progId="Visio.Drawing.15">
                  <p:embed/>
                </p:oleObj>
              </mc:Choice>
              <mc:Fallback>
                <p:oleObj r:id="rId3" imgW="7048426" imgH="5248319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04" y="1556792"/>
                        <a:ext cx="6056702" cy="450610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99422436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500034" y="-71462"/>
            <a:ext cx="8229600" cy="1143000"/>
          </a:xfrm>
        </p:spPr>
        <p:txBody>
          <a:bodyPr>
            <a:normAutofit/>
          </a:bodyPr>
          <a:lstStyle/>
          <a:p>
            <a:pPr lvl="0" algn="l"/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7.1.2</a:t>
            </a: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智慧旅游的基本概念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2526114"/>
              </p:ext>
            </p:extLst>
          </p:nvPr>
        </p:nvGraphicFramePr>
        <p:xfrm>
          <a:off x="779706" y="1641424"/>
          <a:ext cx="7320686" cy="49559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r:id="rId3" imgW="8019943" imgH="5429174" progId="Visio.Drawing.15">
                  <p:embed/>
                </p:oleObj>
              </mc:Choice>
              <mc:Fallback>
                <p:oleObj r:id="rId3" imgW="8019943" imgH="5429174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9706" y="1641424"/>
                        <a:ext cx="7320686" cy="495592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3059832" y="1052736"/>
            <a:ext cx="2736304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智慧旅游应用</a:t>
            </a:r>
            <a:endParaRPr lang="zh-CN" altLang="zh-CN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8209249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500034" y="-71462"/>
            <a:ext cx="8229600" cy="1143000"/>
          </a:xfrm>
        </p:spPr>
        <p:txBody>
          <a:bodyPr>
            <a:normAutofit/>
          </a:bodyPr>
          <a:lstStyle/>
          <a:p>
            <a:pPr lvl="0" algn="l"/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7.1.2</a:t>
            </a: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智慧旅游的基本概念</a:t>
            </a:r>
          </a:p>
        </p:txBody>
      </p:sp>
      <p:sp>
        <p:nvSpPr>
          <p:cNvPr id="11" name="矩形 10"/>
          <p:cNvSpPr/>
          <p:nvPr/>
        </p:nvSpPr>
        <p:spPr>
          <a:xfrm>
            <a:off x="3059832" y="1052736"/>
            <a:ext cx="2736304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智慧旅游产业</a:t>
            </a:r>
            <a:endParaRPr lang="zh-CN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8483678"/>
              </p:ext>
            </p:extLst>
          </p:nvPr>
        </p:nvGraphicFramePr>
        <p:xfrm>
          <a:off x="539552" y="1700808"/>
          <a:ext cx="8113774" cy="4608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r:id="rId3" imgW="7829635" imgH="4448235" progId="Visio.Drawing.15">
                  <p:embed/>
                </p:oleObj>
              </mc:Choice>
              <mc:Fallback>
                <p:oleObj r:id="rId3" imgW="7829635" imgH="4448235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1700808"/>
                        <a:ext cx="8113774" cy="4608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74963396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500034" y="-71462"/>
            <a:ext cx="8229600" cy="1143000"/>
          </a:xfrm>
        </p:spPr>
        <p:txBody>
          <a:bodyPr>
            <a:normAutofit/>
          </a:bodyPr>
          <a:lstStyle/>
          <a:p>
            <a:pPr lvl="0" algn="l"/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7.1.2</a:t>
            </a: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智慧旅游的基本概念</a:t>
            </a:r>
          </a:p>
        </p:txBody>
      </p:sp>
      <p:sp>
        <p:nvSpPr>
          <p:cNvPr id="11" name="矩形 10"/>
          <p:cNvSpPr/>
          <p:nvPr/>
        </p:nvSpPr>
        <p:spPr>
          <a:xfrm>
            <a:off x="3059832" y="1052736"/>
            <a:ext cx="2736304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智慧旅游特点</a:t>
            </a:r>
            <a:endParaRPr lang="zh-CN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任意多边形 12"/>
          <p:cNvSpPr>
            <a:spLocks noChangeArrowheads="1"/>
          </p:cNvSpPr>
          <p:nvPr/>
        </p:nvSpPr>
        <p:spPr bwMode="auto">
          <a:xfrm>
            <a:off x="414462" y="2095882"/>
            <a:ext cx="1963738" cy="1673225"/>
          </a:xfrm>
          <a:custGeom>
            <a:avLst/>
            <a:gdLst>
              <a:gd name="T0" fmla="*/ 0 w 1963271"/>
              <a:gd name="T1" fmla="*/ 0 h 1672070"/>
              <a:gd name="T2" fmla="*/ 1963271 w 1963271"/>
              <a:gd name="T3" fmla="*/ 0 h 1672070"/>
              <a:gd name="T4" fmla="*/ 1963271 w 1963271"/>
              <a:gd name="T5" fmla="*/ 1358153 h 1672070"/>
              <a:gd name="T6" fmla="*/ 1140337 w 1963271"/>
              <a:gd name="T7" fmla="*/ 1358153 h 1672070"/>
              <a:gd name="T8" fmla="*/ 981635 w 1963271"/>
              <a:gd name="T9" fmla="*/ 1672070 h 1672070"/>
              <a:gd name="T10" fmla="*/ 822932 w 1963271"/>
              <a:gd name="T11" fmla="*/ 1358153 h 1672070"/>
              <a:gd name="T12" fmla="*/ 0 w 1963271"/>
              <a:gd name="T13" fmla="*/ 1358153 h 167207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963271"/>
              <a:gd name="T22" fmla="*/ 0 h 1672070"/>
              <a:gd name="T23" fmla="*/ 1963271 w 1963271"/>
              <a:gd name="T24" fmla="*/ 1672070 h 167207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963271" h="1672070">
                <a:moveTo>
                  <a:pt x="0" y="0"/>
                </a:moveTo>
                <a:lnTo>
                  <a:pt x="1963271" y="0"/>
                </a:lnTo>
                <a:lnTo>
                  <a:pt x="1963271" y="1358153"/>
                </a:lnTo>
                <a:lnTo>
                  <a:pt x="1140337" y="1358153"/>
                </a:lnTo>
                <a:lnTo>
                  <a:pt x="981635" y="1672070"/>
                </a:lnTo>
                <a:lnTo>
                  <a:pt x="822932" y="1358153"/>
                </a:lnTo>
                <a:lnTo>
                  <a:pt x="0" y="1358153"/>
                </a:lnTo>
                <a:close/>
              </a:path>
            </a:pathLst>
          </a:custGeom>
          <a:solidFill>
            <a:srgbClr val="6E55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" name="任意多边形 13"/>
          <p:cNvSpPr>
            <a:spLocks noChangeArrowheads="1"/>
          </p:cNvSpPr>
          <p:nvPr/>
        </p:nvSpPr>
        <p:spPr bwMode="auto">
          <a:xfrm>
            <a:off x="2613486" y="2095882"/>
            <a:ext cx="1963738" cy="1673225"/>
          </a:xfrm>
          <a:custGeom>
            <a:avLst/>
            <a:gdLst>
              <a:gd name="T0" fmla="*/ 0 w 1963271"/>
              <a:gd name="T1" fmla="*/ 0 h 1672070"/>
              <a:gd name="T2" fmla="*/ 1963271 w 1963271"/>
              <a:gd name="T3" fmla="*/ 0 h 1672070"/>
              <a:gd name="T4" fmla="*/ 1963271 w 1963271"/>
              <a:gd name="T5" fmla="*/ 1358153 h 1672070"/>
              <a:gd name="T6" fmla="*/ 1136276 w 1963271"/>
              <a:gd name="T7" fmla="*/ 1358153 h 1672070"/>
              <a:gd name="T8" fmla="*/ 977574 w 1963271"/>
              <a:gd name="T9" fmla="*/ 1672070 h 1672070"/>
              <a:gd name="T10" fmla="*/ 818871 w 1963271"/>
              <a:gd name="T11" fmla="*/ 1358153 h 1672070"/>
              <a:gd name="T12" fmla="*/ 0 w 1963271"/>
              <a:gd name="T13" fmla="*/ 1358153 h 167207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963271"/>
              <a:gd name="T22" fmla="*/ 0 h 1672070"/>
              <a:gd name="T23" fmla="*/ 1963271 w 1963271"/>
              <a:gd name="T24" fmla="*/ 1672070 h 167207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963271" h="1672070">
                <a:moveTo>
                  <a:pt x="0" y="0"/>
                </a:moveTo>
                <a:lnTo>
                  <a:pt x="1963271" y="0"/>
                </a:lnTo>
                <a:lnTo>
                  <a:pt x="1963271" y="1358153"/>
                </a:lnTo>
                <a:lnTo>
                  <a:pt x="1136276" y="1358153"/>
                </a:lnTo>
                <a:lnTo>
                  <a:pt x="977574" y="1672070"/>
                </a:lnTo>
                <a:lnTo>
                  <a:pt x="818871" y="1358153"/>
                </a:lnTo>
                <a:lnTo>
                  <a:pt x="0" y="1358153"/>
                </a:lnTo>
                <a:close/>
              </a:path>
            </a:pathLst>
          </a:custGeom>
          <a:solidFill>
            <a:srgbClr val="6E55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" name="任意多边形 15"/>
          <p:cNvSpPr>
            <a:spLocks noChangeArrowheads="1"/>
          </p:cNvSpPr>
          <p:nvPr/>
        </p:nvSpPr>
        <p:spPr bwMode="auto">
          <a:xfrm>
            <a:off x="6967190" y="2095882"/>
            <a:ext cx="1963737" cy="1673225"/>
          </a:xfrm>
          <a:custGeom>
            <a:avLst/>
            <a:gdLst>
              <a:gd name="T0" fmla="*/ 0 w 1963271"/>
              <a:gd name="T1" fmla="*/ 0 h 1672070"/>
              <a:gd name="T2" fmla="*/ 1963271 w 1963271"/>
              <a:gd name="T3" fmla="*/ 0 h 1672070"/>
              <a:gd name="T4" fmla="*/ 1963271 w 1963271"/>
              <a:gd name="T5" fmla="*/ 1358153 h 1672070"/>
              <a:gd name="T6" fmla="*/ 1140337 w 1963271"/>
              <a:gd name="T7" fmla="*/ 1358153 h 1672070"/>
              <a:gd name="T8" fmla="*/ 981634 w 1963271"/>
              <a:gd name="T9" fmla="*/ 1672070 h 1672070"/>
              <a:gd name="T10" fmla="*/ 822932 w 1963271"/>
              <a:gd name="T11" fmla="*/ 1358153 h 1672070"/>
              <a:gd name="T12" fmla="*/ 0 w 1963271"/>
              <a:gd name="T13" fmla="*/ 1358153 h 167207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963271"/>
              <a:gd name="T22" fmla="*/ 0 h 1672070"/>
              <a:gd name="T23" fmla="*/ 1963271 w 1963271"/>
              <a:gd name="T24" fmla="*/ 1672070 h 167207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963271" h="1672070">
                <a:moveTo>
                  <a:pt x="0" y="0"/>
                </a:moveTo>
                <a:lnTo>
                  <a:pt x="1963271" y="0"/>
                </a:lnTo>
                <a:lnTo>
                  <a:pt x="1963271" y="1358153"/>
                </a:lnTo>
                <a:lnTo>
                  <a:pt x="1140337" y="1358153"/>
                </a:lnTo>
                <a:lnTo>
                  <a:pt x="981634" y="1672070"/>
                </a:lnTo>
                <a:lnTo>
                  <a:pt x="822932" y="1358153"/>
                </a:lnTo>
                <a:lnTo>
                  <a:pt x="0" y="1358153"/>
                </a:lnTo>
                <a:close/>
              </a:path>
            </a:pathLst>
          </a:custGeom>
          <a:solidFill>
            <a:srgbClr val="6E55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0" name="组合 24"/>
          <p:cNvGrpSpPr>
            <a:grpSpLocks/>
          </p:cNvGrpSpPr>
          <p:nvPr/>
        </p:nvGrpSpPr>
        <p:grpSpPr bwMode="auto">
          <a:xfrm>
            <a:off x="7405340" y="2386395"/>
            <a:ext cx="1087437" cy="757237"/>
            <a:chOff x="0" y="0"/>
            <a:chExt cx="1370013" cy="952501"/>
          </a:xfrm>
        </p:grpSpPr>
        <p:sp>
          <p:nvSpPr>
            <p:cNvPr id="12" name="Freeform 68"/>
            <p:cNvSpPr>
              <a:spLocks noChangeArrowheads="1"/>
            </p:cNvSpPr>
            <p:nvPr/>
          </p:nvSpPr>
          <p:spPr bwMode="auto">
            <a:xfrm>
              <a:off x="1112838" y="0"/>
              <a:ext cx="90488" cy="142875"/>
            </a:xfrm>
            <a:custGeom>
              <a:avLst/>
              <a:gdLst>
                <a:gd name="T0" fmla="*/ 9 w 31"/>
                <a:gd name="T1" fmla="*/ 49 h 49"/>
                <a:gd name="T2" fmla="*/ 1 w 31"/>
                <a:gd name="T3" fmla="*/ 35 h 49"/>
                <a:gd name="T4" fmla="*/ 1 w 31"/>
                <a:gd name="T5" fmla="*/ 35 h 49"/>
                <a:gd name="T6" fmla="*/ 8 w 31"/>
                <a:gd name="T7" fmla="*/ 9 h 49"/>
                <a:gd name="T8" fmla="*/ 22 w 31"/>
                <a:gd name="T9" fmla="*/ 1 h 49"/>
                <a:gd name="T10" fmla="*/ 22 w 31"/>
                <a:gd name="T11" fmla="*/ 1 h 49"/>
                <a:gd name="T12" fmla="*/ 30 w 31"/>
                <a:gd name="T13" fmla="*/ 15 h 49"/>
                <a:gd name="T14" fmla="*/ 30 w 31"/>
                <a:gd name="T15" fmla="*/ 15 h 49"/>
                <a:gd name="T16" fmla="*/ 22 w 31"/>
                <a:gd name="T17" fmla="*/ 41 h 49"/>
                <a:gd name="T18" fmla="*/ 12 w 31"/>
                <a:gd name="T19" fmla="*/ 49 h 49"/>
                <a:gd name="T20" fmla="*/ 12 w 31"/>
                <a:gd name="T21" fmla="*/ 49 h 49"/>
                <a:gd name="T22" fmla="*/ 9 w 31"/>
                <a:gd name="T23" fmla="*/ 49 h 4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1"/>
                <a:gd name="T37" fmla="*/ 0 h 49"/>
                <a:gd name="T38" fmla="*/ 31 w 31"/>
                <a:gd name="T39" fmla="*/ 49 h 4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1" h="49">
                  <a:moveTo>
                    <a:pt x="9" y="49"/>
                  </a:moveTo>
                  <a:cubicBezTo>
                    <a:pt x="3" y="47"/>
                    <a:pt x="0" y="41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0" y="3"/>
                    <a:pt x="16" y="0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8" y="3"/>
                    <a:pt x="31" y="9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1" y="46"/>
                    <a:pt x="17" y="49"/>
                    <a:pt x="12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1" y="49"/>
                    <a:pt x="10" y="49"/>
                    <a:pt x="9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" name="Freeform 69"/>
            <p:cNvSpPr>
              <a:spLocks noChangeArrowheads="1"/>
            </p:cNvSpPr>
            <p:nvPr/>
          </p:nvSpPr>
          <p:spPr bwMode="auto">
            <a:xfrm>
              <a:off x="1201738" y="76200"/>
              <a:ext cx="139700" cy="111125"/>
            </a:xfrm>
            <a:custGeom>
              <a:avLst/>
              <a:gdLst>
                <a:gd name="T0" fmla="*/ 3 w 48"/>
                <a:gd name="T1" fmla="*/ 32 h 38"/>
                <a:gd name="T2" fmla="*/ 7 w 48"/>
                <a:gd name="T3" fmla="*/ 17 h 38"/>
                <a:gd name="T4" fmla="*/ 7 w 48"/>
                <a:gd name="T5" fmla="*/ 17 h 38"/>
                <a:gd name="T6" fmla="*/ 30 w 48"/>
                <a:gd name="T7" fmla="*/ 3 h 38"/>
                <a:gd name="T8" fmla="*/ 45 w 48"/>
                <a:gd name="T9" fmla="*/ 7 h 38"/>
                <a:gd name="T10" fmla="*/ 45 w 48"/>
                <a:gd name="T11" fmla="*/ 7 h 38"/>
                <a:gd name="T12" fmla="*/ 41 w 48"/>
                <a:gd name="T13" fmla="*/ 22 h 38"/>
                <a:gd name="T14" fmla="*/ 41 w 48"/>
                <a:gd name="T15" fmla="*/ 22 h 38"/>
                <a:gd name="T16" fmla="*/ 18 w 48"/>
                <a:gd name="T17" fmla="*/ 36 h 38"/>
                <a:gd name="T18" fmla="*/ 15 w 48"/>
                <a:gd name="T19" fmla="*/ 37 h 38"/>
                <a:gd name="T20" fmla="*/ 15 w 48"/>
                <a:gd name="T21" fmla="*/ 37 h 38"/>
                <a:gd name="T22" fmla="*/ 3 w 48"/>
                <a:gd name="T23" fmla="*/ 32 h 3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8"/>
                <a:gd name="T37" fmla="*/ 0 h 38"/>
                <a:gd name="T38" fmla="*/ 48 w 48"/>
                <a:gd name="T39" fmla="*/ 38 h 3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8" h="38">
                  <a:moveTo>
                    <a:pt x="3" y="32"/>
                  </a:moveTo>
                  <a:cubicBezTo>
                    <a:pt x="0" y="27"/>
                    <a:pt x="2" y="20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5" y="0"/>
                    <a:pt x="42" y="2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8" y="12"/>
                    <a:pt x="46" y="19"/>
                    <a:pt x="41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6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0" y="38"/>
                    <a:pt x="5" y="36"/>
                    <a:pt x="3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" name="Freeform 70"/>
            <p:cNvSpPr>
              <a:spLocks noChangeArrowheads="1"/>
            </p:cNvSpPr>
            <p:nvPr/>
          </p:nvSpPr>
          <p:spPr bwMode="auto">
            <a:xfrm>
              <a:off x="935038" y="365125"/>
              <a:ext cx="434975" cy="482600"/>
            </a:xfrm>
            <a:custGeom>
              <a:avLst/>
              <a:gdLst>
                <a:gd name="T0" fmla="*/ 136 w 149"/>
                <a:gd name="T1" fmla="*/ 86 h 165"/>
                <a:gd name="T2" fmla="*/ 74 w 149"/>
                <a:gd name="T3" fmla="*/ 34 h 165"/>
                <a:gd name="T4" fmla="*/ 72 w 149"/>
                <a:gd name="T5" fmla="*/ 0 h 165"/>
                <a:gd name="T6" fmla="*/ 0 w 149"/>
                <a:gd name="T7" fmla="*/ 65 h 165"/>
                <a:gd name="T8" fmla="*/ 78 w 149"/>
                <a:gd name="T9" fmla="*/ 126 h 165"/>
                <a:gd name="T10" fmla="*/ 76 w 149"/>
                <a:gd name="T11" fmla="*/ 88 h 165"/>
                <a:gd name="T12" fmla="*/ 96 w 149"/>
                <a:gd name="T13" fmla="*/ 165 h 165"/>
                <a:gd name="T14" fmla="*/ 136 w 149"/>
                <a:gd name="T15" fmla="*/ 86 h 16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9"/>
                <a:gd name="T25" fmla="*/ 0 h 165"/>
                <a:gd name="T26" fmla="*/ 149 w 149"/>
                <a:gd name="T27" fmla="*/ 165 h 16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9" h="165">
                  <a:moveTo>
                    <a:pt x="136" y="86"/>
                  </a:moveTo>
                  <a:cubicBezTo>
                    <a:pt x="127" y="45"/>
                    <a:pt x="91" y="36"/>
                    <a:pt x="74" y="34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138" y="106"/>
                    <a:pt x="96" y="165"/>
                    <a:pt x="96" y="165"/>
                  </a:cubicBezTo>
                  <a:cubicBezTo>
                    <a:pt x="96" y="165"/>
                    <a:pt x="149" y="142"/>
                    <a:pt x="136" y="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5" name="Freeform 71"/>
            <p:cNvSpPr>
              <a:spLocks noChangeArrowheads="1"/>
            </p:cNvSpPr>
            <p:nvPr/>
          </p:nvSpPr>
          <p:spPr bwMode="auto">
            <a:xfrm>
              <a:off x="0" y="7938"/>
              <a:ext cx="1093788" cy="787400"/>
            </a:xfrm>
            <a:custGeom>
              <a:avLst/>
              <a:gdLst>
                <a:gd name="T0" fmla="*/ 48 w 374"/>
                <a:gd name="T1" fmla="*/ 127 h 269"/>
                <a:gd name="T2" fmla="*/ 147 w 374"/>
                <a:gd name="T3" fmla="*/ 40 h 269"/>
                <a:gd name="T4" fmla="*/ 370 w 374"/>
                <a:gd name="T5" fmla="*/ 40 h 269"/>
                <a:gd name="T6" fmla="*/ 374 w 374"/>
                <a:gd name="T7" fmla="*/ 25 h 269"/>
                <a:gd name="T8" fmla="*/ 157 w 374"/>
                <a:gd name="T9" fmla="*/ 25 h 269"/>
                <a:gd name="T10" fmla="*/ 119 w 374"/>
                <a:gd name="T11" fmla="*/ 0 h 269"/>
                <a:gd name="T12" fmla="*/ 36 w 374"/>
                <a:gd name="T13" fmla="*/ 0 h 269"/>
                <a:gd name="T14" fmla="*/ 1 w 374"/>
                <a:gd name="T15" fmla="*/ 38 h 269"/>
                <a:gd name="T16" fmla="*/ 7 w 374"/>
                <a:gd name="T17" fmla="*/ 100 h 269"/>
                <a:gd name="T18" fmla="*/ 10 w 374"/>
                <a:gd name="T19" fmla="*/ 139 h 269"/>
                <a:gd name="T20" fmla="*/ 19 w 374"/>
                <a:gd name="T21" fmla="*/ 234 h 269"/>
                <a:gd name="T22" fmla="*/ 31 w 374"/>
                <a:gd name="T23" fmla="*/ 269 h 269"/>
                <a:gd name="T24" fmla="*/ 30 w 374"/>
                <a:gd name="T25" fmla="*/ 258 h 269"/>
                <a:gd name="T26" fmla="*/ 31 w 374"/>
                <a:gd name="T27" fmla="*/ 246 h 269"/>
                <a:gd name="T28" fmla="*/ 48 w 374"/>
                <a:gd name="T29" fmla="*/ 127 h 26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74"/>
                <a:gd name="T46" fmla="*/ 0 h 269"/>
                <a:gd name="T47" fmla="*/ 374 w 374"/>
                <a:gd name="T48" fmla="*/ 269 h 26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74" h="269">
                  <a:moveTo>
                    <a:pt x="48" y="127"/>
                  </a:moveTo>
                  <a:cubicBezTo>
                    <a:pt x="55" y="79"/>
                    <a:pt x="98" y="41"/>
                    <a:pt x="147" y="40"/>
                  </a:cubicBezTo>
                  <a:cubicBezTo>
                    <a:pt x="370" y="40"/>
                    <a:pt x="370" y="40"/>
                    <a:pt x="370" y="40"/>
                  </a:cubicBezTo>
                  <a:cubicBezTo>
                    <a:pt x="374" y="25"/>
                    <a:pt x="374" y="25"/>
                    <a:pt x="374" y="25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50" y="12"/>
                    <a:pt x="139" y="0"/>
                    <a:pt x="119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" y="0"/>
                    <a:pt x="0" y="27"/>
                    <a:pt x="1" y="38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0" y="139"/>
                    <a:pt x="10" y="139"/>
                    <a:pt x="10" y="139"/>
                  </a:cubicBezTo>
                  <a:cubicBezTo>
                    <a:pt x="19" y="234"/>
                    <a:pt x="19" y="234"/>
                    <a:pt x="19" y="234"/>
                  </a:cubicBezTo>
                  <a:cubicBezTo>
                    <a:pt x="20" y="246"/>
                    <a:pt x="24" y="258"/>
                    <a:pt x="31" y="269"/>
                  </a:cubicBezTo>
                  <a:cubicBezTo>
                    <a:pt x="30" y="265"/>
                    <a:pt x="30" y="262"/>
                    <a:pt x="30" y="258"/>
                  </a:cubicBezTo>
                  <a:cubicBezTo>
                    <a:pt x="30" y="254"/>
                    <a:pt x="30" y="250"/>
                    <a:pt x="31" y="246"/>
                  </a:cubicBezTo>
                  <a:lnTo>
                    <a:pt x="48" y="1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" name="Freeform 72"/>
            <p:cNvSpPr>
              <a:spLocks noChangeArrowheads="1"/>
            </p:cNvSpPr>
            <p:nvPr/>
          </p:nvSpPr>
          <p:spPr bwMode="auto">
            <a:xfrm>
              <a:off x="111125" y="166688"/>
              <a:ext cx="1189038" cy="785813"/>
            </a:xfrm>
            <a:custGeom>
              <a:avLst/>
              <a:gdLst>
                <a:gd name="T0" fmla="*/ 336 w 407"/>
                <a:gd name="T1" fmla="*/ 0 h 269"/>
                <a:gd name="T2" fmla="*/ 109 w 407"/>
                <a:gd name="T3" fmla="*/ 0 h 269"/>
                <a:gd name="T4" fmla="*/ 23 w 407"/>
                <a:gd name="T5" fmla="*/ 75 h 269"/>
                <a:gd name="T6" fmla="*/ 6 w 407"/>
                <a:gd name="T7" fmla="*/ 194 h 269"/>
                <a:gd name="T8" fmla="*/ 71 w 407"/>
                <a:gd name="T9" fmla="*/ 269 h 269"/>
                <a:gd name="T10" fmla="*/ 298 w 407"/>
                <a:gd name="T11" fmla="*/ 269 h 269"/>
                <a:gd name="T12" fmla="*/ 369 w 407"/>
                <a:gd name="T13" fmla="*/ 231 h 269"/>
                <a:gd name="T14" fmla="*/ 370 w 407"/>
                <a:gd name="T15" fmla="*/ 228 h 269"/>
                <a:gd name="T16" fmla="*/ 371 w 407"/>
                <a:gd name="T17" fmla="*/ 227 h 269"/>
                <a:gd name="T18" fmla="*/ 372 w 407"/>
                <a:gd name="T19" fmla="*/ 225 h 269"/>
                <a:gd name="T20" fmla="*/ 376 w 407"/>
                <a:gd name="T21" fmla="*/ 217 h 269"/>
                <a:gd name="T22" fmla="*/ 382 w 407"/>
                <a:gd name="T23" fmla="*/ 194 h 269"/>
                <a:gd name="T24" fmla="*/ 377 w 407"/>
                <a:gd name="T25" fmla="*/ 178 h 269"/>
                <a:gd name="T26" fmla="*/ 369 w 407"/>
                <a:gd name="T27" fmla="*/ 171 h 269"/>
                <a:gd name="T28" fmla="*/ 370 w 407"/>
                <a:gd name="T29" fmla="*/ 194 h 269"/>
                <a:gd name="T30" fmla="*/ 365 w 407"/>
                <a:gd name="T31" fmla="*/ 203 h 269"/>
                <a:gd name="T32" fmla="*/ 354 w 407"/>
                <a:gd name="T33" fmla="*/ 202 h 269"/>
                <a:gd name="T34" fmla="*/ 276 w 407"/>
                <a:gd name="T35" fmla="*/ 141 h 269"/>
                <a:gd name="T36" fmla="*/ 272 w 407"/>
                <a:gd name="T37" fmla="*/ 134 h 269"/>
                <a:gd name="T38" fmla="*/ 276 w 407"/>
                <a:gd name="T39" fmla="*/ 126 h 269"/>
                <a:gd name="T40" fmla="*/ 347 w 407"/>
                <a:gd name="T41" fmla="*/ 61 h 269"/>
                <a:gd name="T42" fmla="*/ 358 w 407"/>
                <a:gd name="T43" fmla="*/ 59 h 269"/>
                <a:gd name="T44" fmla="*/ 364 w 407"/>
                <a:gd name="T45" fmla="*/ 67 h 269"/>
                <a:gd name="T46" fmla="*/ 365 w 407"/>
                <a:gd name="T47" fmla="*/ 94 h 269"/>
                <a:gd name="T48" fmla="*/ 395 w 407"/>
                <a:gd name="T49" fmla="*/ 105 h 269"/>
                <a:gd name="T50" fmla="*/ 396 w 407"/>
                <a:gd name="T51" fmla="*/ 106 h 269"/>
                <a:gd name="T52" fmla="*/ 401 w 407"/>
                <a:gd name="T53" fmla="*/ 75 h 269"/>
                <a:gd name="T54" fmla="*/ 336 w 407"/>
                <a:gd name="T55" fmla="*/ 0 h 26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407"/>
                <a:gd name="T85" fmla="*/ 0 h 269"/>
                <a:gd name="T86" fmla="*/ 407 w 407"/>
                <a:gd name="T87" fmla="*/ 269 h 26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407" h="269">
                  <a:moveTo>
                    <a:pt x="336" y="0"/>
                  </a:moveTo>
                  <a:cubicBezTo>
                    <a:pt x="109" y="0"/>
                    <a:pt x="109" y="0"/>
                    <a:pt x="109" y="0"/>
                  </a:cubicBezTo>
                  <a:cubicBezTo>
                    <a:pt x="67" y="0"/>
                    <a:pt x="28" y="34"/>
                    <a:pt x="23" y="75"/>
                  </a:cubicBezTo>
                  <a:cubicBezTo>
                    <a:pt x="6" y="194"/>
                    <a:pt x="6" y="194"/>
                    <a:pt x="6" y="194"/>
                  </a:cubicBezTo>
                  <a:cubicBezTo>
                    <a:pt x="0" y="235"/>
                    <a:pt x="29" y="269"/>
                    <a:pt x="71" y="269"/>
                  </a:cubicBezTo>
                  <a:cubicBezTo>
                    <a:pt x="298" y="269"/>
                    <a:pt x="298" y="269"/>
                    <a:pt x="298" y="269"/>
                  </a:cubicBezTo>
                  <a:cubicBezTo>
                    <a:pt x="326" y="269"/>
                    <a:pt x="353" y="254"/>
                    <a:pt x="369" y="231"/>
                  </a:cubicBezTo>
                  <a:cubicBezTo>
                    <a:pt x="369" y="230"/>
                    <a:pt x="370" y="229"/>
                    <a:pt x="370" y="228"/>
                  </a:cubicBezTo>
                  <a:cubicBezTo>
                    <a:pt x="370" y="228"/>
                    <a:pt x="371" y="228"/>
                    <a:pt x="371" y="227"/>
                  </a:cubicBezTo>
                  <a:cubicBezTo>
                    <a:pt x="371" y="227"/>
                    <a:pt x="372" y="226"/>
                    <a:pt x="372" y="225"/>
                  </a:cubicBezTo>
                  <a:cubicBezTo>
                    <a:pt x="373" y="223"/>
                    <a:pt x="375" y="220"/>
                    <a:pt x="376" y="217"/>
                  </a:cubicBezTo>
                  <a:cubicBezTo>
                    <a:pt x="379" y="210"/>
                    <a:pt x="382" y="202"/>
                    <a:pt x="382" y="194"/>
                  </a:cubicBezTo>
                  <a:cubicBezTo>
                    <a:pt x="382" y="188"/>
                    <a:pt x="381" y="183"/>
                    <a:pt x="377" y="178"/>
                  </a:cubicBezTo>
                  <a:cubicBezTo>
                    <a:pt x="375" y="176"/>
                    <a:pt x="373" y="174"/>
                    <a:pt x="369" y="171"/>
                  </a:cubicBezTo>
                  <a:cubicBezTo>
                    <a:pt x="370" y="194"/>
                    <a:pt x="370" y="194"/>
                    <a:pt x="370" y="194"/>
                  </a:cubicBezTo>
                  <a:cubicBezTo>
                    <a:pt x="370" y="198"/>
                    <a:pt x="368" y="201"/>
                    <a:pt x="365" y="203"/>
                  </a:cubicBezTo>
                  <a:cubicBezTo>
                    <a:pt x="361" y="205"/>
                    <a:pt x="357" y="205"/>
                    <a:pt x="354" y="202"/>
                  </a:cubicBezTo>
                  <a:cubicBezTo>
                    <a:pt x="276" y="141"/>
                    <a:pt x="276" y="141"/>
                    <a:pt x="276" y="141"/>
                  </a:cubicBezTo>
                  <a:cubicBezTo>
                    <a:pt x="274" y="139"/>
                    <a:pt x="273" y="136"/>
                    <a:pt x="272" y="134"/>
                  </a:cubicBezTo>
                  <a:cubicBezTo>
                    <a:pt x="272" y="131"/>
                    <a:pt x="273" y="128"/>
                    <a:pt x="276" y="126"/>
                  </a:cubicBezTo>
                  <a:cubicBezTo>
                    <a:pt x="347" y="61"/>
                    <a:pt x="347" y="61"/>
                    <a:pt x="347" y="61"/>
                  </a:cubicBezTo>
                  <a:cubicBezTo>
                    <a:pt x="350" y="58"/>
                    <a:pt x="354" y="57"/>
                    <a:pt x="358" y="59"/>
                  </a:cubicBezTo>
                  <a:cubicBezTo>
                    <a:pt x="361" y="60"/>
                    <a:pt x="363" y="63"/>
                    <a:pt x="364" y="67"/>
                  </a:cubicBezTo>
                  <a:cubicBezTo>
                    <a:pt x="365" y="94"/>
                    <a:pt x="365" y="94"/>
                    <a:pt x="365" y="94"/>
                  </a:cubicBezTo>
                  <a:cubicBezTo>
                    <a:pt x="374" y="95"/>
                    <a:pt x="384" y="99"/>
                    <a:pt x="395" y="105"/>
                  </a:cubicBezTo>
                  <a:cubicBezTo>
                    <a:pt x="395" y="105"/>
                    <a:pt x="396" y="106"/>
                    <a:pt x="396" y="106"/>
                  </a:cubicBezTo>
                  <a:cubicBezTo>
                    <a:pt x="401" y="75"/>
                    <a:pt x="401" y="75"/>
                    <a:pt x="401" y="75"/>
                  </a:cubicBezTo>
                  <a:cubicBezTo>
                    <a:pt x="407" y="34"/>
                    <a:pt x="377" y="0"/>
                    <a:pt x="3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7" name="组合 38"/>
          <p:cNvGrpSpPr>
            <a:grpSpLocks/>
          </p:cNvGrpSpPr>
          <p:nvPr/>
        </p:nvGrpSpPr>
        <p:grpSpPr bwMode="auto">
          <a:xfrm>
            <a:off x="3321397" y="2330832"/>
            <a:ext cx="482600" cy="812800"/>
            <a:chOff x="0" y="0"/>
            <a:chExt cx="348694" cy="587087"/>
          </a:xfrm>
        </p:grpSpPr>
        <p:sp>
          <p:nvSpPr>
            <p:cNvPr id="18" name="Freeform 1391"/>
            <p:cNvSpPr>
              <a:spLocks noChangeArrowheads="1"/>
            </p:cNvSpPr>
            <p:nvPr/>
          </p:nvSpPr>
          <p:spPr bwMode="auto">
            <a:xfrm>
              <a:off x="0" y="0"/>
              <a:ext cx="348694" cy="426972"/>
            </a:xfrm>
            <a:custGeom>
              <a:avLst/>
              <a:gdLst>
                <a:gd name="T0" fmla="*/ 76 w 76"/>
                <a:gd name="T1" fmla="*/ 36 h 94"/>
                <a:gd name="T2" fmla="*/ 38 w 76"/>
                <a:gd name="T3" fmla="*/ 0 h 94"/>
                <a:gd name="T4" fmla="*/ 0 w 76"/>
                <a:gd name="T5" fmla="*/ 36 h 94"/>
                <a:gd name="T6" fmla="*/ 3 w 76"/>
                <a:gd name="T7" fmla="*/ 50 h 94"/>
                <a:gd name="T8" fmla="*/ 3 w 76"/>
                <a:gd name="T9" fmla="*/ 50 h 94"/>
                <a:gd name="T10" fmla="*/ 7 w 76"/>
                <a:gd name="T11" fmla="*/ 56 h 94"/>
                <a:gd name="T12" fmla="*/ 20 w 76"/>
                <a:gd name="T13" fmla="*/ 90 h 94"/>
                <a:gd name="T14" fmla="*/ 25 w 76"/>
                <a:gd name="T15" fmla="*/ 94 h 94"/>
                <a:gd name="T16" fmla="*/ 51 w 76"/>
                <a:gd name="T17" fmla="*/ 94 h 94"/>
                <a:gd name="T18" fmla="*/ 56 w 76"/>
                <a:gd name="T19" fmla="*/ 90 h 94"/>
                <a:gd name="T20" fmla="*/ 69 w 76"/>
                <a:gd name="T21" fmla="*/ 56 h 94"/>
                <a:gd name="T22" fmla="*/ 73 w 76"/>
                <a:gd name="T23" fmla="*/ 50 h 94"/>
                <a:gd name="T24" fmla="*/ 73 w 76"/>
                <a:gd name="T25" fmla="*/ 50 h 94"/>
                <a:gd name="T26" fmla="*/ 73 w 76"/>
                <a:gd name="T27" fmla="*/ 50 h 94"/>
                <a:gd name="T28" fmla="*/ 76 w 76"/>
                <a:gd name="T29" fmla="*/ 36 h 9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6"/>
                <a:gd name="T46" fmla="*/ 0 h 94"/>
                <a:gd name="T47" fmla="*/ 76 w 76"/>
                <a:gd name="T48" fmla="*/ 94 h 9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6" h="94">
                  <a:moveTo>
                    <a:pt x="76" y="36"/>
                  </a:moveTo>
                  <a:cubicBezTo>
                    <a:pt x="76" y="16"/>
                    <a:pt x="59" y="0"/>
                    <a:pt x="38" y="0"/>
                  </a:cubicBezTo>
                  <a:cubicBezTo>
                    <a:pt x="17" y="0"/>
                    <a:pt x="0" y="16"/>
                    <a:pt x="0" y="36"/>
                  </a:cubicBezTo>
                  <a:cubicBezTo>
                    <a:pt x="0" y="41"/>
                    <a:pt x="1" y="46"/>
                    <a:pt x="3" y="50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4" y="52"/>
                    <a:pt x="5" y="54"/>
                    <a:pt x="7" y="56"/>
                  </a:cubicBezTo>
                  <a:cubicBezTo>
                    <a:pt x="13" y="67"/>
                    <a:pt x="20" y="86"/>
                    <a:pt x="20" y="90"/>
                  </a:cubicBezTo>
                  <a:cubicBezTo>
                    <a:pt x="20" y="92"/>
                    <a:pt x="22" y="94"/>
                    <a:pt x="25" y="94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54" y="94"/>
                    <a:pt x="56" y="92"/>
                    <a:pt x="56" y="90"/>
                  </a:cubicBezTo>
                  <a:cubicBezTo>
                    <a:pt x="56" y="86"/>
                    <a:pt x="63" y="67"/>
                    <a:pt x="69" y="56"/>
                  </a:cubicBezTo>
                  <a:cubicBezTo>
                    <a:pt x="71" y="54"/>
                    <a:pt x="72" y="52"/>
                    <a:pt x="73" y="50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5" y="46"/>
                    <a:pt x="76" y="41"/>
                    <a:pt x="76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" name="Freeform 1392"/>
            <p:cNvSpPr>
              <a:spLocks noChangeArrowheads="1"/>
            </p:cNvSpPr>
            <p:nvPr/>
          </p:nvSpPr>
          <p:spPr bwMode="auto">
            <a:xfrm>
              <a:off x="92511" y="451878"/>
              <a:ext cx="163673" cy="32024"/>
            </a:xfrm>
            <a:custGeom>
              <a:avLst/>
              <a:gdLst>
                <a:gd name="T0" fmla="*/ 36 w 36"/>
                <a:gd name="T1" fmla="*/ 3 h 7"/>
                <a:gd name="T2" fmla="*/ 32 w 36"/>
                <a:gd name="T3" fmla="*/ 0 h 7"/>
                <a:gd name="T4" fmla="*/ 4 w 36"/>
                <a:gd name="T5" fmla="*/ 0 h 7"/>
                <a:gd name="T6" fmla="*/ 0 w 36"/>
                <a:gd name="T7" fmla="*/ 3 h 7"/>
                <a:gd name="T8" fmla="*/ 0 w 36"/>
                <a:gd name="T9" fmla="*/ 3 h 7"/>
                <a:gd name="T10" fmla="*/ 4 w 36"/>
                <a:gd name="T11" fmla="*/ 7 h 7"/>
                <a:gd name="T12" fmla="*/ 32 w 36"/>
                <a:gd name="T13" fmla="*/ 7 h 7"/>
                <a:gd name="T14" fmla="*/ 36 w 36"/>
                <a:gd name="T15" fmla="*/ 3 h 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6"/>
                <a:gd name="T25" fmla="*/ 0 h 7"/>
                <a:gd name="T26" fmla="*/ 36 w 36"/>
                <a:gd name="T27" fmla="*/ 7 h 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6" h="7">
                  <a:moveTo>
                    <a:pt x="36" y="3"/>
                  </a:moveTo>
                  <a:cubicBezTo>
                    <a:pt x="36" y="1"/>
                    <a:pt x="34" y="0"/>
                    <a:pt x="3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2" y="7"/>
                    <a:pt x="4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7"/>
                    <a:pt x="36" y="5"/>
                    <a:pt x="3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" name="Freeform 1393"/>
            <p:cNvSpPr>
              <a:spLocks noChangeArrowheads="1"/>
            </p:cNvSpPr>
            <p:nvPr/>
          </p:nvSpPr>
          <p:spPr bwMode="auto">
            <a:xfrm>
              <a:off x="92511" y="501691"/>
              <a:ext cx="163673" cy="32024"/>
            </a:xfrm>
            <a:custGeom>
              <a:avLst/>
              <a:gdLst>
                <a:gd name="T0" fmla="*/ 36 w 36"/>
                <a:gd name="T1" fmla="*/ 4 h 7"/>
                <a:gd name="T2" fmla="*/ 32 w 36"/>
                <a:gd name="T3" fmla="*/ 0 h 7"/>
                <a:gd name="T4" fmla="*/ 4 w 36"/>
                <a:gd name="T5" fmla="*/ 0 h 7"/>
                <a:gd name="T6" fmla="*/ 0 w 36"/>
                <a:gd name="T7" fmla="*/ 4 h 7"/>
                <a:gd name="T8" fmla="*/ 0 w 36"/>
                <a:gd name="T9" fmla="*/ 4 h 7"/>
                <a:gd name="T10" fmla="*/ 4 w 36"/>
                <a:gd name="T11" fmla="*/ 7 h 7"/>
                <a:gd name="T12" fmla="*/ 32 w 36"/>
                <a:gd name="T13" fmla="*/ 7 h 7"/>
                <a:gd name="T14" fmla="*/ 36 w 36"/>
                <a:gd name="T15" fmla="*/ 4 h 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6"/>
                <a:gd name="T25" fmla="*/ 0 h 7"/>
                <a:gd name="T26" fmla="*/ 36 w 36"/>
                <a:gd name="T27" fmla="*/ 7 h 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6" h="7">
                  <a:moveTo>
                    <a:pt x="36" y="4"/>
                  </a:moveTo>
                  <a:cubicBezTo>
                    <a:pt x="36" y="2"/>
                    <a:pt x="34" y="0"/>
                    <a:pt x="3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7"/>
                    <a:pt x="36" y="6"/>
                    <a:pt x="36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1" name="Freeform 1394"/>
            <p:cNvSpPr>
              <a:spLocks noChangeArrowheads="1"/>
            </p:cNvSpPr>
            <p:nvPr/>
          </p:nvSpPr>
          <p:spPr bwMode="auto">
            <a:xfrm>
              <a:off x="128092" y="555063"/>
              <a:ext cx="92510" cy="32024"/>
            </a:xfrm>
            <a:custGeom>
              <a:avLst/>
              <a:gdLst>
                <a:gd name="T0" fmla="*/ 20 w 20"/>
                <a:gd name="T1" fmla="*/ 4 h 7"/>
                <a:gd name="T2" fmla="*/ 17 w 20"/>
                <a:gd name="T3" fmla="*/ 7 h 7"/>
                <a:gd name="T4" fmla="*/ 4 w 20"/>
                <a:gd name="T5" fmla="*/ 7 h 7"/>
                <a:gd name="T6" fmla="*/ 0 w 20"/>
                <a:gd name="T7" fmla="*/ 4 h 7"/>
                <a:gd name="T8" fmla="*/ 0 w 20"/>
                <a:gd name="T9" fmla="*/ 4 h 7"/>
                <a:gd name="T10" fmla="*/ 4 w 20"/>
                <a:gd name="T11" fmla="*/ 0 h 7"/>
                <a:gd name="T12" fmla="*/ 17 w 20"/>
                <a:gd name="T13" fmla="*/ 0 h 7"/>
                <a:gd name="T14" fmla="*/ 20 w 20"/>
                <a:gd name="T15" fmla="*/ 4 h 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"/>
                <a:gd name="T25" fmla="*/ 0 h 7"/>
                <a:gd name="T26" fmla="*/ 20 w 20"/>
                <a:gd name="T27" fmla="*/ 7 h 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" h="7">
                  <a:moveTo>
                    <a:pt x="20" y="4"/>
                  </a:moveTo>
                  <a:cubicBezTo>
                    <a:pt x="20" y="5"/>
                    <a:pt x="19" y="7"/>
                    <a:pt x="17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2"/>
                    <a:pt x="20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22" name="Freeform 1408"/>
          <p:cNvSpPr>
            <a:spLocks noEditPoints="1" noChangeArrowheads="1"/>
          </p:cNvSpPr>
          <p:nvPr/>
        </p:nvSpPr>
        <p:spPr bwMode="auto">
          <a:xfrm>
            <a:off x="1059099" y="2396647"/>
            <a:ext cx="739775" cy="760412"/>
          </a:xfrm>
          <a:custGeom>
            <a:avLst/>
            <a:gdLst>
              <a:gd name="T0" fmla="*/ 82 w 104"/>
              <a:gd name="T1" fmla="*/ 27 h 108"/>
              <a:gd name="T2" fmla="*/ 67 w 104"/>
              <a:gd name="T3" fmla="*/ 37 h 108"/>
              <a:gd name="T4" fmla="*/ 65 w 104"/>
              <a:gd name="T5" fmla="*/ 38 h 108"/>
              <a:gd name="T6" fmla="*/ 62 w 104"/>
              <a:gd name="T7" fmla="*/ 33 h 108"/>
              <a:gd name="T8" fmla="*/ 51 w 104"/>
              <a:gd name="T9" fmla="*/ 13 h 108"/>
              <a:gd name="T10" fmla="*/ 65 w 104"/>
              <a:gd name="T11" fmla="*/ 2 h 108"/>
              <a:gd name="T12" fmla="*/ 79 w 104"/>
              <a:gd name="T13" fmla="*/ 21 h 108"/>
              <a:gd name="T14" fmla="*/ 83 w 104"/>
              <a:gd name="T15" fmla="*/ 26 h 108"/>
              <a:gd name="T16" fmla="*/ 61 w 104"/>
              <a:gd name="T17" fmla="*/ 0 h 108"/>
              <a:gd name="T18" fmla="*/ 34 w 104"/>
              <a:gd name="T19" fmla="*/ 2 h 108"/>
              <a:gd name="T20" fmla="*/ 20 w 104"/>
              <a:gd name="T21" fmla="*/ 27 h 108"/>
              <a:gd name="T22" fmla="*/ 39 w 104"/>
              <a:gd name="T23" fmla="*/ 31 h 108"/>
              <a:gd name="T24" fmla="*/ 50 w 104"/>
              <a:gd name="T25" fmla="*/ 12 h 108"/>
              <a:gd name="T26" fmla="*/ 50 w 104"/>
              <a:gd name="T27" fmla="*/ 11 h 108"/>
              <a:gd name="T28" fmla="*/ 66 w 104"/>
              <a:gd name="T29" fmla="*/ 108 h 108"/>
              <a:gd name="T30" fmla="*/ 81 w 104"/>
              <a:gd name="T31" fmla="*/ 97 h 108"/>
              <a:gd name="T32" fmla="*/ 88 w 104"/>
              <a:gd name="T33" fmla="*/ 81 h 108"/>
              <a:gd name="T34" fmla="*/ 82 w 104"/>
              <a:gd name="T35" fmla="*/ 76 h 108"/>
              <a:gd name="T36" fmla="*/ 62 w 104"/>
              <a:gd name="T37" fmla="*/ 64 h 108"/>
              <a:gd name="T38" fmla="*/ 57 w 104"/>
              <a:gd name="T39" fmla="*/ 76 h 108"/>
              <a:gd name="T40" fmla="*/ 53 w 104"/>
              <a:gd name="T41" fmla="*/ 87 h 108"/>
              <a:gd name="T42" fmla="*/ 59 w 104"/>
              <a:gd name="T43" fmla="*/ 97 h 108"/>
              <a:gd name="T44" fmla="*/ 90 w 104"/>
              <a:gd name="T45" fmla="*/ 80 h 108"/>
              <a:gd name="T46" fmla="*/ 104 w 104"/>
              <a:gd name="T47" fmla="*/ 69 h 108"/>
              <a:gd name="T48" fmla="*/ 104 w 104"/>
              <a:gd name="T49" fmla="*/ 66 h 108"/>
              <a:gd name="T50" fmla="*/ 73 w 104"/>
              <a:gd name="T51" fmla="*/ 50 h 108"/>
              <a:gd name="T52" fmla="*/ 86 w 104"/>
              <a:gd name="T53" fmla="*/ 72 h 108"/>
              <a:gd name="T54" fmla="*/ 88 w 104"/>
              <a:gd name="T55" fmla="*/ 75 h 108"/>
              <a:gd name="T56" fmla="*/ 90 w 104"/>
              <a:gd name="T57" fmla="*/ 80 h 108"/>
              <a:gd name="T58" fmla="*/ 10 w 104"/>
              <a:gd name="T59" fmla="*/ 48 h 108"/>
              <a:gd name="T60" fmla="*/ 1 w 104"/>
              <a:gd name="T61" fmla="*/ 70 h 108"/>
              <a:gd name="T62" fmla="*/ 17 w 104"/>
              <a:gd name="T63" fmla="*/ 77 h 108"/>
              <a:gd name="T64" fmla="*/ 29 w 104"/>
              <a:gd name="T65" fmla="*/ 57 h 108"/>
              <a:gd name="T66" fmla="*/ 32 w 104"/>
              <a:gd name="T67" fmla="*/ 52 h 108"/>
              <a:gd name="T68" fmla="*/ 31 w 104"/>
              <a:gd name="T69" fmla="*/ 51 h 108"/>
              <a:gd name="T70" fmla="*/ 14 w 104"/>
              <a:gd name="T71" fmla="*/ 43 h 108"/>
              <a:gd name="T72" fmla="*/ 0 w 104"/>
              <a:gd name="T73" fmla="*/ 44 h 108"/>
              <a:gd name="T74" fmla="*/ 2 w 104"/>
              <a:gd name="T75" fmla="*/ 74 h 108"/>
              <a:gd name="T76" fmla="*/ 17 w 104"/>
              <a:gd name="T77" fmla="*/ 97 h 108"/>
              <a:gd name="T78" fmla="*/ 46 w 104"/>
              <a:gd name="T79" fmla="*/ 97 h 108"/>
              <a:gd name="T80" fmla="*/ 39 w 104"/>
              <a:gd name="T81" fmla="*/ 78 h 108"/>
              <a:gd name="T82" fmla="*/ 18 w 104"/>
              <a:gd name="T83" fmla="*/ 79 h 108"/>
              <a:gd name="T84" fmla="*/ 17 w 104"/>
              <a:gd name="T85" fmla="*/ 79 h 108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04"/>
              <a:gd name="T130" fmla="*/ 0 h 108"/>
              <a:gd name="T131" fmla="*/ 104 w 104"/>
              <a:gd name="T132" fmla="*/ 108 h 108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04" h="108">
                <a:moveTo>
                  <a:pt x="83" y="26"/>
                </a:moveTo>
                <a:cubicBezTo>
                  <a:pt x="82" y="27"/>
                  <a:pt x="82" y="27"/>
                  <a:pt x="82" y="27"/>
                </a:cubicBezTo>
                <a:cubicBezTo>
                  <a:pt x="78" y="36"/>
                  <a:pt x="78" y="36"/>
                  <a:pt x="78" y="36"/>
                </a:cubicBezTo>
                <a:cubicBezTo>
                  <a:pt x="67" y="37"/>
                  <a:pt x="67" y="37"/>
                  <a:pt x="67" y="37"/>
                </a:cubicBezTo>
                <a:cubicBezTo>
                  <a:pt x="66" y="38"/>
                  <a:pt x="66" y="38"/>
                  <a:pt x="66" y="38"/>
                </a:cubicBezTo>
                <a:cubicBezTo>
                  <a:pt x="65" y="38"/>
                  <a:pt x="65" y="38"/>
                  <a:pt x="65" y="38"/>
                </a:cubicBezTo>
                <a:cubicBezTo>
                  <a:pt x="53" y="39"/>
                  <a:pt x="53" y="39"/>
                  <a:pt x="53" y="39"/>
                </a:cubicBezTo>
                <a:cubicBezTo>
                  <a:pt x="62" y="33"/>
                  <a:pt x="62" y="33"/>
                  <a:pt x="62" y="33"/>
                </a:cubicBezTo>
                <a:cubicBezTo>
                  <a:pt x="59" y="26"/>
                  <a:pt x="55" y="21"/>
                  <a:pt x="53" y="16"/>
                </a:cubicBezTo>
                <a:cubicBezTo>
                  <a:pt x="52" y="15"/>
                  <a:pt x="52" y="14"/>
                  <a:pt x="51" y="13"/>
                </a:cubicBezTo>
                <a:cubicBezTo>
                  <a:pt x="52" y="11"/>
                  <a:pt x="53" y="10"/>
                  <a:pt x="54" y="9"/>
                </a:cubicBezTo>
                <a:cubicBezTo>
                  <a:pt x="57" y="5"/>
                  <a:pt x="61" y="2"/>
                  <a:pt x="65" y="2"/>
                </a:cubicBezTo>
                <a:cubicBezTo>
                  <a:pt x="67" y="2"/>
                  <a:pt x="69" y="3"/>
                  <a:pt x="71" y="7"/>
                </a:cubicBezTo>
                <a:cubicBezTo>
                  <a:pt x="79" y="21"/>
                  <a:pt x="79" y="21"/>
                  <a:pt x="79" y="21"/>
                </a:cubicBezTo>
                <a:cubicBezTo>
                  <a:pt x="89" y="14"/>
                  <a:pt x="89" y="14"/>
                  <a:pt x="89" y="14"/>
                </a:cubicBezTo>
                <a:lnTo>
                  <a:pt x="83" y="26"/>
                </a:lnTo>
                <a:close/>
                <a:moveTo>
                  <a:pt x="53" y="7"/>
                </a:moveTo>
                <a:cubicBezTo>
                  <a:pt x="55" y="4"/>
                  <a:pt x="58" y="2"/>
                  <a:pt x="61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5" y="1"/>
                  <a:pt x="34" y="2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20" y="27"/>
                  <a:pt x="20" y="27"/>
                  <a:pt x="20" y="27"/>
                </a:cubicBezTo>
                <a:cubicBezTo>
                  <a:pt x="35" y="37"/>
                  <a:pt x="35" y="37"/>
                  <a:pt x="35" y="37"/>
                </a:cubicBezTo>
                <a:cubicBezTo>
                  <a:pt x="36" y="35"/>
                  <a:pt x="38" y="33"/>
                  <a:pt x="39" y="31"/>
                </a:cubicBezTo>
                <a:cubicBezTo>
                  <a:pt x="48" y="15"/>
                  <a:pt x="48" y="15"/>
                  <a:pt x="48" y="15"/>
                </a:cubicBezTo>
                <a:cubicBezTo>
                  <a:pt x="48" y="15"/>
                  <a:pt x="49" y="13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1"/>
                  <a:pt x="50" y="11"/>
                  <a:pt x="50" y="11"/>
                </a:cubicBezTo>
                <a:cubicBezTo>
                  <a:pt x="51" y="10"/>
                  <a:pt x="52" y="9"/>
                  <a:pt x="53" y="7"/>
                </a:cubicBezTo>
                <a:close/>
                <a:moveTo>
                  <a:pt x="66" y="108"/>
                </a:moveTo>
                <a:cubicBezTo>
                  <a:pt x="65" y="97"/>
                  <a:pt x="65" y="97"/>
                  <a:pt x="65" y="97"/>
                </a:cubicBezTo>
                <a:cubicBezTo>
                  <a:pt x="81" y="97"/>
                  <a:pt x="81" y="97"/>
                  <a:pt x="81" y="97"/>
                </a:cubicBezTo>
                <a:cubicBezTo>
                  <a:pt x="85" y="96"/>
                  <a:pt x="87" y="95"/>
                  <a:pt x="89" y="93"/>
                </a:cubicBezTo>
                <a:cubicBezTo>
                  <a:pt x="91" y="90"/>
                  <a:pt x="90" y="85"/>
                  <a:pt x="88" y="81"/>
                </a:cubicBezTo>
                <a:cubicBezTo>
                  <a:pt x="88" y="79"/>
                  <a:pt x="87" y="77"/>
                  <a:pt x="86" y="76"/>
                </a:cubicBezTo>
                <a:cubicBezTo>
                  <a:pt x="85" y="76"/>
                  <a:pt x="84" y="76"/>
                  <a:pt x="82" y="76"/>
                </a:cubicBezTo>
                <a:cubicBezTo>
                  <a:pt x="77" y="76"/>
                  <a:pt x="71" y="76"/>
                  <a:pt x="63" y="75"/>
                </a:cubicBezTo>
                <a:cubicBezTo>
                  <a:pt x="62" y="64"/>
                  <a:pt x="62" y="64"/>
                  <a:pt x="62" y="64"/>
                </a:cubicBezTo>
                <a:cubicBezTo>
                  <a:pt x="58" y="75"/>
                  <a:pt x="58" y="75"/>
                  <a:pt x="58" y="75"/>
                </a:cubicBezTo>
                <a:cubicBezTo>
                  <a:pt x="57" y="76"/>
                  <a:pt x="57" y="76"/>
                  <a:pt x="57" y="76"/>
                </a:cubicBezTo>
                <a:cubicBezTo>
                  <a:pt x="57" y="77"/>
                  <a:pt x="57" y="77"/>
                  <a:pt x="57" y="77"/>
                </a:cubicBezTo>
                <a:cubicBezTo>
                  <a:pt x="53" y="87"/>
                  <a:pt x="53" y="87"/>
                  <a:pt x="53" y="87"/>
                </a:cubicBezTo>
                <a:cubicBezTo>
                  <a:pt x="58" y="96"/>
                  <a:pt x="58" y="96"/>
                  <a:pt x="58" y="96"/>
                </a:cubicBezTo>
                <a:cubicBezTo>
                  <a:pt x="59" y="97"/>
                  <a:pt x="59" y="97"/>
                  <a:pt x="59" y="97"/>
                </a:cubicBezTo>
                <a:lnTo>
                  <a:pt x="66" y="108"/>
                </a:lnTo>
                <a:close/>
                <a:moveTo>
                  <a:pt x="90" y="80"/>
                </a:moveTo>
                <a:cubicBezTo>
                  <a:pt x="91" y="83"/>
                  <a:pt x="92" y="87"/>
                  <a:pt x="92" y="91"/>
                </a:cubicBezTo>
                <a:cubicBezTo>
                  <a:pt x="104" y="69"/>
                  <a:pt x="104" y="69"/>
                  <a:pt x="104" y="69"/>
                </a:cubicBezTo>
                <a:cubicBezTo>
                  <a:pt x="104" y="67"/>
                  <a:pt x="104" y="67"/>
                  <a:pt x="104" y="66"/>
                </a:cubicBezTo>
                <a:cubicBezTo>
                  <a:pt x="104" y="66"/>
                  <a:pt x="104" y="66"/>
                  <a:pt x="104" y="66"/>
                </a:cubicBezTo>
                <a:cubicBezTo>
                  <a:pt x="90" y="42"/>
                  <a:pt x="90" y="42"/>
                  <a:pt x="90" y="42"/>
                </a:cubicBezTo>
                <a:cubicBezTo>
                  <a:pt x="73" y="50"/>
                  <a:pt x="73" y="50"/>
                  <a:pt x="73" y="50"/>
                </a:cubicBezTo>
                <a:cubicBezTo>
                  <a:pt x="74" y="52"/>
                  <a:pt x="76" y="54"/>
                  <a:pt x="77" y="56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2"/>
                  <a:pt x="87" y="73"/>
                  <a:pt x="88" y="75"/>
                </a:cubicBezTo>
                <a:cubicBezTo>
                  <a:pt x="88" y="75"/>
                  <a:pt x="88" y="75"/>
                  <a:pt x="88" y="75"/>
                </a:cubicBezTo>
                <a:cubicBezTo>
                  <a:pt x="88" y="76"/>
                  <a:pt x="88" y="76"/>
                  <a:pt x="88" y="76"/>
                </a:cubicBezTo>
                <a:cubicBezTo>
                  <a:pt x="89" y="77"/>
                  <a:pt x="89" y="78"/>
                  <a:pt x="90" y="80"/>
                </a:cubicBezTo>
                <a:close/>
                <a:moveTo>
                  <a:pt x="0" y="44"/>
                </a:moveTo>
                <a:cubicBezTo>
                  <a:pt x="10" y="48"/>
                  <a:pt x="10" y="48"/>
                  <a:pt x="10" y="48"/>
                </a:cubicBezTo>
                <a:cubicBezTo>
                  <a:pt x="2" y="62"/>
                  <a:pt x="2" y="62"/>
                  <a:pt x="2" y="62"/>
                </a:cubicBezTo>
                <a:cubicBezTo>
                  <a:pt x="0" y="66"/>
                  <a:pt x="0" y="68"/>
                  <a:pt x="1" y="70"/>
                </a:cubicBezTo>
                <a:cubicBezTo>
                  <a:pt x="3" y="74"/>
                  <a:pt x="8" y="75"/>
                  <a:pt x="12" y="76"/>
                </a:cubicBezTo>
                <a:cubicBezTo>
                  <a:pt x="14" y="76"/>
                  <a:pt x="16" y="77"/>
                  <a:pt x="17" y="77"/>
                </a:cubicBezTo>
                <a:cubicBezTo>
                  <a:pt x="18" y="76"/>
                  <a:pt x="19" y="75"/>
                  <a:pt x="20" y="73"/>
                </a:cubicBezTo>
                <a:cubicBezTo>
                  <a:pt x="22" y="69"/>
                  <a:pt x="26" y="63"/>
                  <a:pt x="29" y="57"/>
                </a:cubicBezTo>
                <a:cubicBezTo>
                  <a:pt x="39" y="62"/>
                  <a:pt x="39" y="62"/>
                  <a:pt x="39" y="62"/>
                </a:cubicBezTo>
                <a:cubicBezTo>
                  <a:pt x="32" y="52"/>
                  <a:pt x="32" y="52"/>
                  <a:pt x="32" y="52"/>
                </a:cubicBezTo>
                <a:cubicBezTo>
                  <a:pt x="32" y="52"/>
                  <a:pt x="32" y="52"/>
                  <a:pt x="32" y="52"/>
                </a:cubicBezTo>
                <a:cubicBezTo>
                  <a:pt x="31" y="51"/>
                  <a:pt x="31" y="51"/>
                  <a:pt x="31" y="51"/>
                </a:cubicBezTo>
                <a:cubicBezTo>
                  <a:pt x="25" y="42"/>
                  <a:pt x="25" y="42"/>
                  <a:pt x="25" y="42"/>
                </a:cubicBezTo>
                <a:cubicBezTo>
                  <a:pt x="14" y="43"/>
                  <a:pt x="14" y="43"/>
                  <a:pt x="14" y="43"/>
                </a:cubicBezTo>
                <a:cubicBezTo>
                  <a:pt x="13" y="43"/>
                  <a:pt x="13" y="43"/>
                  <a:pt x="13" y="43"/>
                </a:cubicBezTo>
                <a:lnTo>
                  <a:pt x="0" y="44"/>
                </a:lnTo>
                <a:close/>
                <a:moveTo>
                  <a:pt x="12" y="78"/>
                </a:moveTo>
                <a:cubicBezTo>
                  <a:pt x="8" y="78"/>
                  <a:pt x="5" y="77"/>
                  <a:pt x="2" y="74"/>
                </a:cubicBezTo>
                <a:cubicBezTo>
                  <a:pt x="15" y="96"/>
                  <a:pt x="15" y="96"/>
                  <a:pt x="15" y="96"/>
                </a:cubicBezTo>
                <a:cubicBezTo>
                  <a:pt x="16" y="97"/>
                  <a:pt x="17" y="97"/>
                  <a:pt x="17" y="97"/>
                </a:cubicBezTo>
                <a:cubicBezTo>
                  <a:pt x="17" y="97"/>
                  <a:pt x="17" y="97"/>
                  <a:pt x="17" y="97"/>
                </a:cubicBezTo>
                <a:cubicBezTo>
                  <a:pt x="46" y="97"/>
                  <a:pt x="46" y="97"/>
                  <a:pt x="46" y="97"/>
                </a:cubicBezTo>
                <a:cubicBezTo>
                  <a:pt x="46" y="78"/>
                  <a:pt x="46" y="78"/>
                  <a:pt x="46" y="78"/>
                </a:cubicBezTo>
                <a:cubicBezTo>
                  <a:pt x="44" y="79"/>
                  <a:pt x="42" y="78"/>
                  <a:pt x="39" y="78"/>
                </a:cubicBezTo>
                <a:cubicBezTo>
                  <a:pt x="21" y="78"/>
                  <a:pt x="21" y="78"/>
                  <a:pt x="21" y="78"/>
                </a:cubicBezTo>
                <a:cubicBezTo>
                  <a:pt x="21" y="79"/>
                  <a:pt x="19" y="79"/>
                  <a:pt x="18" y="79"/>
                </a:cubicBezTo>
                <a:cubicBezTo>
                  <a:pt x="18" y="79"/>
                  <a:pt x="18" y="79"/>
                  <a:pt x="18" y="79"/>
                </a:cubicBezTo>
                <a:cubicBezTo>
                  <a:pt x="17" y="79"/>
                  <a:pt x="17" y="79"/>
                  <a:pt x="17" y="79"/>
                </a:cubicBezTo>
                <a:cubicBezTo>
                  <a:pt x="16" y="79"/>
                  <a:pt x="14" y="78"/>
                  <a:pt x="12" y="7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3" name="文本框 147"/>
          <p:cNvSpPr txBox="1">
            <a:spLocks noChangeArrowheads="1"/>
          </p:cNvSpPr>
          <p:nvPr/>
        </p:nvSpPr>
        <p:spPr bwMode="auto">
          <a:xfrm>
            <a:off x="179512" y="3950082"/>
            <a:ext cx="243363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zh-CN" altLang="en-US" sz="240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全面物联</a:t>
            </a:r>
            <a:endParaRPr lang="zh-CN" altLang="en-US" sz="24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框 150"/>
          <p:cNvSpPr txBox="1">
            <a:spLocks noChangeArrowheads="1"/>
          </p:cNvSpPr>
          <p:nvPr/>
        </p:nvSpPr>
        <p:spPr bwMode="auto">
          <a:xfrm>
            <a:off x="7131943" y="3950082"/>
            <a:ext cx="1616521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zh-CN" altLang="en-US" sz="240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激励创新</a:t>
            </a:r>
            <a:endParaRPr lang="zh-CN" altLang="en-US" sz="24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147"/>
          <p:cNvSpPr txBox="1">
            <a:spLocks noChangeArrowheads="1"/>
          </p:cNvSpPr>
          <p:nvPr/>
        </p:nvSpPr>
        <p:spPr bwMode="auto">
          <a:xfrm>
            <a:off x="2411760" y="3970720"/>
            <a:ext cx="23018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zh-CN" altLang="en-US" sz="240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充分整合</a:t>
            </a:r>
            <a:endParaRPr lang="zh-CN" altLang="en-US" sz="24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文本框 147"/>
          <p:cNvSpPr txBox="1">
            <a:spLocks noChangeArrowheads="1"/>
          </p:cNvSpPr>
          <p:nvPr/>
        </p:nvSpPr>
        <p:spPr bwMode="auto">
          <a:xfrm>
            <a:off x="414462" y="4576401"/>
            <a:ext cx="2029051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将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智慧</a:t>
            </a: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旅游</a:t>
            </a: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相关要素物联成网，对旅游产业链上下游的核心系统实时监测。</a:t>
            </a:r>
            <a:endParaRPr lang="zh-CN" altLang="en-US" sz="14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文本框 147"/>
          <p:cNvSpPr txBox="1">
            <a:spLocks noChangeArrowheads="1"/>
          </p:cNvSpPr>
          <p:nvPr/>
        </p:nvSpPr>
        <p:spPr bwMode="auto">
          <a:xfrm>
            <a:off x="2548173" y="4576401"/>
            <a:ext cx="2029051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实现终端设施物</a:t>
            </a: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联网与互联网系统连接和融合</a:t>
            </a: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，提供智慧旅游</a:t>
            </a: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服务基础设施。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文本框 147"/>
          <p:cNvSpPr txBox="1">
            <a:spLocks noChangeArrowheads="1"/>
          </p:cNvSpPr>
          <p:nvPr/>
        </p:nvSpPr>
        <p:spPr bwMode="auto">
          <a:xfrm>
            <a:off x="6974780" y="4576401"/>
            <a:ext cx="2029051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鼓励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科技、商业</a:t>
            </a: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模式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创新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应用</a:t>
            </a: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，为智慧城市提供源源不断的发展动力。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任意多边形 13"/>
          <p:cNvSpPr>
            <a:spLocks noChangeArrowheads="1"/>
          </p:cNvSpPr>
          <p:nvPr/>
        </p:nvSpPr>
        <p:spPr bwMode="auto">
          <a:xfrm>
            <a:off x="4773726" y="2095882"/>
            <a:ext cx="1963738" cy="1673225"/>
          </a:xfrm>
          <a:custGeom>
            <a:avLst/>
            <a:gdLst>
              <a:gd name="T0" fmla="*/ 0 w 1963271"/>
              <a:gd name="T1" fmla="*/ 0 h 1672070"/>
              <a:gd name="T2" fmla="*/ 1963271 w 1963271"/>
              <a:gd name="T3" fmla="*/ 0 h 1672070"/>
              <a:gd name="T4" fmla="*/ 1963271 w 1963271"/>
              <a:gd name="T5" fmla="*/ 1358153 h 1672070"/>
              <a:gd name="T6" fmla="*/ 1136276 w 1963271"/>
              <a:gd name="T7" fmla="*/ 1358153 h 1672070"/>
              <a:gd name="T8" fmla="*/ 977574 w 1963271"/>
              <a:gd name="T9" fmla="*/ 1672070 h 1672070"/>
              <a:gd name="T10" fmla="*/ 818871 w 1963271"/>
              <a:gd name="T11" fmla="*/ 1358153 h 1672070"/>
              <a:gd name="T12" fmla="*/ 0 w 1963271"/>
              <a:gd name="T13" fmla="*/ 1358153 h 167207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963271"/>
              <a:gd name="T22" fmla="*/ 0 h 1672070"/>
              <a:gd name="T23" fmla="*/ 1963271 w 1963271"/>
              <a:gd name="T24" fmla="*/ 1672070 h 167207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963271" h="1672070">
                <a:moveTo>
                  <a:pt x="0" y="0"/>
                </a:moveTo>
                <a:lnTo>
                  <a:pt x="1963271" y="0"/>
                </a:lnTo>
                <a:lnTo>
                  <a:pt x="1963271" y="1358153"/>
                </a:lnTo>
                <a:lnTo>
                  <a:pt x="1136276" y="1358153"/>
                </a:lnTo>
                <a:lnTo>
                  <a:pt x="977574" y="1672070"/>
                </a:lnTo>
                <a:lnTo>
                  <a:pt x="818871" y="1358153"/>
                </a:lnTo>
                <a:lnTo>
                  <a:pt x="0" y="1358153"/>
                </a:lnTo>
                <a:close/>
              </a:path>
            </a:pathLst>
          </a:custGeom>
          <a:solidFill>
            <a:srgbClr val="6E55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" name="Freeform 1408"/>
          <p:cNvSpPr>
            <a:spLocks noEditPoints="1" noChangeArrowheads="1"/>
          </p:cNvSpPr>
          <p:nvPr/>
        </p:nvSpPr>
        <p:spPr bwMode="auto">
          <a:xfrm>
            <a:off x="5386501" y="2468945"/>
            <a:ext cx="739775" cy="760412"/>
          </a:xfrm>
          <a:custGeom>
            <a:avLst/>
            <a:gdLst>
              <a:gd name="T0" fmla="*/ 82 w 104"/>
              <a:gd name="T1" fmla="*/ 27 h 108"/>
              <a:gd name="T2" fmla="*/ 67 w 104"/>
              <a:gd name="T3" fmla="*/ 37 h 108"/>
              <a:gd name="T4" fmla="*/ 65 w 104"/>
              <a:gd name="T5" fmla="*/ 38 h 108"/>
              <a:gd name="T6" fmla="*/ 62 w 104"/>
              <a:gd name="T7" fmla="*/ 33 h 108"/>
              <a:gd name="T8" fmla="*/ 51 w 104"/>
              <a:gd name="T9" fmla="*/ 13 h 108"/>
              <a:gd name="T10" fmla="*/ 65 w 104"/>
              <a:gd name="T11" fmla="*/ 2 h 108"/>
              <a:gd name="T12" fmla="*/ 79 w 104"/>
              <a:gd name="T13" fmla="*/ 21 h 108"/>
              <a:gd name="T14" fmla="*/ 83 w 104"/>
              <a:gd name="T15" fmla="*/ 26 h 108"/>
              <a:gd name="T16" fmla="*/ 61 w 104"/>
              <a:gd name="T17" fmla="*/ 0 h 108"/>
              <a:gd name="T18" fmla="*/ 34 w 104"/>
              <a:gd name="T19" fmla="*/ 2 h 108"/>
              <a:gd name="T20" fmla="*/ 20 w 104"/>
              <a:gd name="T21" fmla="*/ 27 h 108"/>
              <a:gd name="T22" fmla="*/ 39 w 104"/>
              <a:gd name="T23" fmla="*/ 31 h 108"/>
              <a:gd name="T24" fmla="*/ 50 w 104"/>
              <a:gd name="T25" fmla="*/ 12 h 108"/>
              <a:gd name="T26" fmla="*/ 50 w 104"/>
              <a:gd name="T27" fmla="*/ 11 h 108"/>
              <a:gd name="T28" fmla="*/ 66 w 104"/>
              <a:gd name="T29" fmla="*/ 108 h 108"/>
              <a:gd name="T30" fmla="*/ 81 w 104"/>
              <a:gd name="T31" fmla="*/ 97 h 108"/>
              <a:gd name="T32" fmla="*/ 88 w 104"/>
              <a:gd name="T33" fmla="*/ 81 h 108"/>
              <a:gd name="T34" fmla="*/ 82 w 104"/>
              <a:gd name="T35" fmla="*/ 76 h 108"/>
              <a:gd name="T36" fmla="*/ 62 w 104"/>
              <a:gd name="T37" fmla="*/ 64 h 108"/>
              <a:gd name="T38" fmla="*/ 57 w 104"/>
              <a:gd name="T39" fmla="*/ 76 h 108"/>
              <a:gd name="T40" fmla="*/ 53 w 104"/>
              <a:gd name="T41" fmla="*/ 87 h 108"/>
              <a:gd name="T42" fmla="*/ 59 w 104"/>
              <a:gd name="T43" fmla="*/ 97 h 108"/>
              <a:gd name="T44" fmla="*/ 90 w 104"/>
              <a:gd name="T45" fmla="*/ 80 h 108"/>
              <a:gd name="T46" fmla="*/ 104 w 104"/>
              <a:gd name="T47" fmla="*/ 69 h 108"/>
              <a:gd name="T48" fmla="*/ 104 w 104"/>
              <a:gd name="T49" fmla="*/ 66 h 108"/>
              <a:gd name="T50" fmla="*/ 73 w 104"/>
              <a:gd name="T51" fmla="*/ 50 h 108"/>
              <a:gd name="T52" fmla="*/ 86 w 104"/>
              <a:gd name="T53" fmla="*/ 72 h 108"/>
              <a:gd name="T54" fmla="*/ 88 w 104"/>
              <a:gd name="T55" fmla="*/ 75 h 108"/>
              <a:gd name="T56" fmla="*/ 90 w 104"/>
              <a:gd name="T57" fmla="*/ 80 h 108"/>
              <a:gd name="T58" fmla="*/ 10 w 104"/>
              <a:gd name="T59" fmla="*/ 48 h 108"/>
              <a:gd name="T60" fmla="*/ 1 w 104"/>
              <a:gd name="T61" fmla="*/ 70 h 108"/>
              <a:gd name="T62" fmla="*/ 17 w 104"/>
              <a:gd name="T63" fmla="*/ 77 h 108"/>
              <a:gd name="T64" fmla="*/ 29 w 104"/>
              <a:gd name="T65" fmla="*/ 57 h 108"/>
              <a:gd name="T66" fmla="*/ 32 w 104"/>
              <a:gd name="T67" fmla="*/ 52 h 108"/>
              <a:gd name="T68" fmla="*/ 31 w 104"/>
              <a:gd name="T69" fmla="*/ 51 h 108"/>
              <a:gd name="T70" fmla="*/ 14 w 104"/>
              <a:gd name="T71" fmla="*/ 43 h 108"/>
              <a:gd name="T72" fmla="*/ 0 w 104"/>
              <a:gd name="T73" fmla="*/ 44 h 108"/>
              <a:gd name="T74" fmla="*/ 2 w 104"/>
              <a:gd name="T75" fmla="*/ 74 h 108"/>
              <a:gd name="T76" fmla="*/ 17 w 104"/>
              <a:gd name="T77" fmla="*/ 97 h 108"/>
              <a:gd name="T78" fmla="*/ 46 w 104"/>
              <a:gd name="T79" fmla="*/ 97 h 108"/>
              <a:gd name="T80" fmla="*/ 39 w 104"/>
              <a:gd name="T81" fmla="*/ 78 h 108"/>
              <a:gd name="T82" fmla="*/ 18 w 104"/>
              <a:gd name="T83" fmla="*/ 79 h 108"/>
              <a:gd name="T84" fmla="*/ 17 w 104"/>
              <a:gd name="T85" fmla="*/ 79 h 108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04"/>
              <a:gd name="T130" fmla="*/ 0 h 108"/>
              <a:gd name="T131" fmla="*/ 104 w 104"/>
              <a:gd name="T132" fmla="*/ 108 h 108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04" h="108">
                <a:moveTo>
                  <a:pt x="83" y="26"/>
                </a:moveTo>
                <a:cubicBezTo>
                  <a:pt x="82" y="27"/>
                  <a:pt x="82" y="27"/>
                  <a:pt x="82" y="27"/>
                </a:cubicBezTo>
                <a:cubicBezTo>
                  <a:pt x="78" y="36"/>
                  <a:pt x="78" y="36"/>
                  <a:pt x="78" y="36"/>
                </a:cubicBezTo>
                <a:cubicBezTo>
                  <a:pt x="67" y="37"/>
                  <a:pt x="67" y="37"/>
                  <a:pt x="67" y="37"/>
                </a:cubicBezTo>
                <a:cubicBezTo>
                  <a:pt x="66" y="38"/>
                  <a:pt x="66" y="38"/>
                  <a:pt x="66" y="38"/>
                </a:cubicBezTo>
                <a:cubicBezTo>
                  <a:pt x="65" y="38"/>
                  <a:pt x="65" y="38"/>
                  <a:pt x="65" y="38"/>
                </a:cubicBezTo>
                <a:cubicBezTo>
                  <a:pt x="53" y="39"/>
                  <a:pt x="53" y="39"/>
                  <a:pt x="53" y="39"/>
                </a:cubicBezTo>
                <a:cubicBezTo>
                  <a:pt x="62" y="33"/>
                  <a:pt x="62" y="33"/>
                  <a:pt x="62" y="33"/>
                </a:cubicBezTo>
                <a:cubicBezTo>
                  <a:pt x="59" y="26"/>
                  <a:pt x="55" y="21"/>
                  <a:pt x="53" y="16"/>
                </a:cubicBezTo>
                <a:cubicBezTo>
                  <a:pt x="52" y="15"/>
                  <a:pt x="52" y="14"/>
                  <a:pt x="51" y="13"/>
                </a:cubicBezTo>
                <a:cubicBezTo>
                  <a:pt x="52" y="11"/>
                  <a:pt x="53" y="10"/>
                  <a:pt x="54" y="9"/>
                </a:cubicBezTo>
                <a:cubicBezTo>
                  <a:pt x="57" y="5"/>
                  <a:pt x="61" y="2"/>
                  <a:pt x="65" y="2"/>
                </a:cubicBezTo>
                <a:cubicBezTo>
                  <a:pt x="67" y="2"/>
                  <a:pt x="69" y="3"/>
                  <a:pt x="71" y="7"/>
                </a:cubicBezTo>
                <a:cubicBezTo>
                  <a:pt x="79" y="21"/>
                  <a:pt x="79" y="21"/>
                  <a:pt x="79" y="21"/>
                </a:cubicBezTo>
                <a:cubicBezTo>
                  <a:pt x="89" y="14"/>
                  <a:pt x="89" y="14"/>
                  <a:pt x="89" y="14"/>
                </a:cubicBezTo>
                <a:lnTo>
                  <a:pt x="83" y="26"/>
                </a:lnTo>
                <a:close/>
                <a:moveTo>
                  <a:pt x="53" y="7"/>
                </a:moveTo>
                <a:cubicBezTo>
                  <a:pt x="55" y="4"/>
                  <a:pt x="58" y="2"/>
                  <a:pt x="61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5" y="1"/>
                  <a:pt x="34" y="2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20" y="27"/>
                  <a:pt x="20" y="27"/>
                  <a:pt x="20" y="27"/>
                </a:cubicBezTo>
                <a:cubicBezTo>
                  <a:pt x="35" y="37"/>
                  <a:pt x="35" y="37"/>
                  <a:pt x="35" y="37"/>
                </a:cubicBezTo>
                <a:cubicBezTo>
                  <a:pt x="36" y="35"/>
                  <a:pt x="38" y="33"/>
                  <a:pt x="39" y="31"/>
                </a:cubicBezTo>
                <a:cubicBezTo>
                  <a:pt x="48" y="15"/>
                  <a:pt x="48" y="15"/>
                  <a:pt x="48" y="15"/>
                </a:cubicBezTo>
                <a:cubicBezTo>
                  <a:pt x="48" y="15"/>
                  <a:pt x="49" y="13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1"/>
                  <a:pt x="50" y="11"/>
                  <a:pt x="50" y="11"/>
                </a:cubicBezTo>
                <a:cubicBezTo>
                  <a:pt x="51" y="10"/>
                  <a:pt x="52" y="9"/>
                  <a:pt x="53" y="7"/>
                </a:cubicBezTo>
                <a:close/>
                <a:moveTo>
                  <a:pt x="66" y="108"/>
                </a:moveTo>
                <a:cubicBezTo>
                  <a:pt x="65" y="97"/>
                  <a:pt x="65" y="97"/>
                  <a:pt x="65" y="97"/>
                </a:cubicBezTo>
                <a:cubicBezTo>
                  <a:pt x="81" y="97"/>
                  <a:pt x="81" y="97"/>
                  <a:pt x="81" y="97"/>
                </a:cubicBezTo>
                <a:cubicBezTo>
                  <a:pt x="85" y="96"/>
                  <a:pt x="87" y="95"/>
                  <a:pt x="89" y="93"/>
                </a:cubicBezTo>
                <a:cubicBezTo>
                  <a:pt x="91" y="90"/>
                  <a:pt x="90" y="85"/>
                  <a:pt x="88" y="81"/>
                </a:cubicBezTo>
                <a:cubicBezTo>
                  <a:pt x="88" y="79"/>
                  <a:pt x="87" y="77"/>
                  <a:pt x="86" y="76"/>
                </a:cubicBezTo>
                <a:cubicBezTo>
                  <a:pt x="85" y="76"/>
                  <a:pt x="84" y="76"/>
                  <a:pt x="82" y="76"/>
                </a:cubicBezTo>
                <a:cubicBezTo>
                  <a:pt x="77" y="76"/>
                  <a:pt x="71" y="76"/>
                  <a:pt x="63" y="75"/>
                </a:cubicBezTo>
                <a:cubicBezTo>
                  <a:pt x="62" y="64"/>
                  <a:pt x="62" y="64"/>
                  <a:pt x="62" y="64"/>
                </a:cubicBezTo>
                <a:cubicBezTo>
                  <a:pt x="58" y="75"/>
                  <a:pt x="58" y="75"/>
                  <a:pt x="58" y="75"/>
                </a:cubicBezTo>
                <a:cubicBezTo>
                  <a:pt x="57" y="76"/>
                  <a:pt x="57" y="76"/>
                  <a:pt x="57" y="76"/>
                </a:cubicBezTo>
                <a:cubicBezTo>
                  <a:pt x="57" y="77"/>
                  <a:pt x="57" y="77"/>
                  <a:pt x="57" y="77"/>
                </a:cubicBezTo>
                <a:cubicBezTo>
                  <a:pt x="53" y="87"/>
                  <a:pt x="53" y="87"/>
                  <a:pt x="53" y="87"/>
                </a:cubicBezTo>
                <a:cubicBezTo>
                  <a:pt x="58" y="96"/>
                  <a:pt x="58" y="96"/>
                  <a:pt x="58" y="96"/>
                </a:cubicBezTo>
                <a:cubicBezTo>
                  <a:pt x="59" y="97"/>
                  <a:pt x="59" y="97"/>
                  <a:pt x="59" y="97"/>
                </a:cubicBezTo>
                <a:lnTo>
                  <a:pt x="66" y="108"/>
                </a:lnTo>
                <a:close/>
                <a:moveTo>
                  <a:pt x="90" y="80"/>
                </a:moveTo>
                <a:cubicBezTo>
                  <a:pt x="91" y="83"/>
                  <a:pt x="92" y="87"/>
                  <a:pt x="92" y="91"/>
                </a:cubicBezTo>
                <a:cubicBezTo>
                  <a:pt x="104" y="69"/>
                  <a:pt x="104" y="69"/>
                  <a:pt x="104" y="69"/>
                </a:cubicBezTo>
                <a:cubicBezTo>
                  <a:pt x="104" y="67"/>
                  <a:pt x="104" y="67"/>
                  <a:pt x="104" y="66"/>
                </a:cubicBezTo>
                <a:cubicBezTo>
                  <a:pt x="104" y="66"/>
                  <a:pt x="104" y="66"/>
                  <a:pt x="104" y="66"/>
                </a:cubicBezTo>
                <a:cubicBezTo>
                  <a:pt x="90" y="42"/>
                  <a:pt x="90" y="42"/>
                  <a:pt x="90" y="42"/>
                </a:cubicBezTo>
                <a:cubicBezTo>
                  <a:pt x="73" y="50"/>
                  <a:pt x="73" y="50"/>
                  <a:pt x="73" y="50"/>
                </a:cubicBezTo>
                <a:cubicBezTo>
                  <a:pt x="74" y="52"/>
                  <a:pt x="76" y="54"/>
                  <a:pt x="77" y="56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2"/>
                  <a:pt x="87" y="73"/>
                  <a:pt x="88" y="75"/>
                </a:cubicBezTo>
                <a:cubicBezTo>
                  <a:pt x="88" y="75"/>
                  <a:pt x="88" y="75"/>
                  <a:pt x="88" y="75"/>
                </a:cubicBezTo>
                <a:cubicBezTo>
                  <a:pt x="88" y="76"/>
                  <a:pt x="88" y="76"/>
                  <a:pt x="88" y="76"/>
                </a:cubicBezTo>
                <a:cubicBezTo>
                  <a:pt x="89" y="77"/>
                  <a:pt x="89" y="78"/>
                  <a:pt x="90" y="80"/>
                </a:cubicBezTo>
                <a:close/>
                <a:moveTo>
                  <a:pt x="0" y="44"/>
                </a:moveTo>
                <a:cubicBezTo>
                  <a:pt x="10" y="48"/>
                  <a:pt x="10" y="48"/>
                  <a:pt x="10" y="48"/>
                </a:cubicBezTo>
                <a:cubicBezTo>
                  <a:pt x="2" y="62"/>
                  <a:pt x="2" y="62"/>
                  <a:pt x="2" y="62"/>
                </a:cubicBezTo>
                <a:cubicBezTo>
                  <a:pt x="0" y="66"/>
                  <a:pt x="0" y="68"/>
                  <a:pt x="1" y="70"/>
                </a:cubicBezTo>
                <a:cubicBezTo>
                  <a:pt x="3" y="74"/>
                  <a:pt x="8" y="75"/>
                  <a:pt x="12" y="76"/>
                </a:cubicBezTo>
                <a:cubicBezTo>
                  <a:pt x="14" y="76"/>
                  <a:pt x="16" y="77"/>
                  <a:pt x="17" y="77"/>
                </a:cubicBezTo>
                <a:cubicBezTo>
                  <a:pt x="18" y="76"/>
                  <a:pt x="19" y="75"/>
                  <a:pt x="20" y="73"/>
                </a:cubicBezTo>
                <a:cubicBezTo>
                  <a:pt x="22" y="69"/>
                  <a:pt x="26" y="63"/>
                  <a:pt x="29" y="57"/>
                </a:cubicBezTo>
                <a:cubicBezTo>
                  <a:pt x="39" y="62"/>
                  <a:pt x="39" y="62"/>
                  <a:pt x="39" y="62"/>
                </a:cubicBezTo>
                <a:cubicBezTo>
                  <a:pt x="32" y="52"/>
                  <a:pt x="32" y="52"/>
                  <a:pt x="32" y="52"/>
                </a:cubicBezTo>
                <a:cubicBezTo>
                  <a:pt x="32" y="52"/>
                  <a:pt x="32" y="52"/>
                  <a:pt x="32" y="52"/>
                </a:cubicBezTo>
                <a:cubicBezTo>
                  <a:pt x="31" y="51"/>
                  <a:pt x="31" y="51"/>
                  <a:pt x="31" y="51"/>
                </a:cubicBezTo>
                <a:cubicBezTo>
                  <a:pt x="25" y="42"/>
                  <a:pt x="25" y="42"/>
                  <a:pt x="25" y="42"/>
                </a:cubicBezTo>
                <a:cubicBezTo>
                  <a:pt x="14" y="43"/>
                  <a:pt x="14" y="43"/>
                  <a:pt x="14" y="43"/>
                </a:cubicBezTo>
                <a:cubicBezTo>
                  <a:pt x="13" y="43"/>
                  <a:pt x="13" y="43"/>
                  <a:pt x="13" y="43"/>
                </a:cubicBezTo>
                <a:lnTo>
                  <a:pt x="0" y="44"/>
                </a:lnTo>
                <a:close/>
                <a:moveTo>
                  <a:pt x="12" y="78"/>
                </a:moveTo>
                <a:cubicBezTo>
                  <a:pt x="8" y="78"/>
                  <a:pt x="5" y="77"/>
                  <a:pt x="2" y="74"/>
                </a:cubicBezTo>
                <a:cubicBezTo>
                  <a:pt x="15" y="96"/>
                  <a:pt x="15" y="96"/>
                  <a:pt x="15" y="96"/>
                </a:cubicBezTo>
                <a:cubicBezTo>
                  <a:pt x="16" y="97"/>
                  <a:pt x="17" y="97"/>
                  <a:pt x="17" y="97"/>
                </a:cubicBezTo>
                <a:cubicBezTo>
                  <a:pt x="17" y="97"/>
                  <a:pt x="17" y="97"/>
                  <a:pt x="17" y="97"/>
                </a:cubicBezTo>
                <a:cubicBezTo>
                  <a:pt x="46" y="97"/>
                  <a:pt x="46" y="97"/>
                  <a:pt x="46" y="97"/>
                </a:cubicBezTo>
                <a:cubicBezTo>
                  <a:pt x="46" y="78"/>
                  <a:pt x="46" y="78"/>
                  <a:pt x="46" y="78"/>
                </a:cubicBezTo>
                <a:cubicBezTo>
                  <a:pt x="44" y="79"/>
                  <a:pt x="42" y="78"/>
                  <a:pt x="39" y="78"/>
                </a:cubicBezTo>
                <a:cubicBezTo>
                  <a:pt x="21" y="78"/>
                  <a:pt x="21" y="78"/>
                  <a:pt x="21" y="78"/>
                </a:cubicBezTo>
                <a:cubicBezTo>
                  <a:pt x="21" y="79"/>
                  <a:pt x="19" y="79"/>
                  <a:pt x="18" y="79"/>
                </a:cubicBezTo>
                <a:cubicBezTo>
                  <a:pt x="18" y="79"/>
                  <a:pt x="18" y="79"/>
                  <a:pt x="18" y="79"/>
                </a:cubicBezTo>
                <a:cubicBezTo>
                  <a:pt x="17" y="79"/>
                  <a:pt x="17" y="79"/>
                  <a:pt x="17" y="79"/>
                </a:cubicBezTo>
                <a:cubicBezTo>
                  <a:pt x="16" y="79"/>
                  <a:pt x="14" y="78"/>
                  <a:pt x="12" y="7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1" name="文本框 147"/>
          <p:cNvSpPr txBox="1">
            <a:spLocks noChangeArrowheads="1"/>
          </p:cNvSpPr>
          <p:nvPr/>
        </p:nvSpPr>
        <p:spPr bwMode="auto">
          <a:xfrm>
            <a:off x="4572000" y="3970720"/>
            <a:ext cx="23018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zh-CN" altLang="en-US" sz="240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协同运作</a:t>
            </a:r>
            <a:endParaRPr lang="zh-CN" altLang="en-US" sz="24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文本框 147"/>
          <p:cNvSpPr txBox="1">
            <a:spLocks noChangeArrowheads="1"/>
          </p:cNvSpPr>
          <p:nvPr/>
        </p:nvSpPr>
        <p:spPr bwMode="auto">
          <a:xfrm>
            <a:off x="4708413" y="4576401"/>
            <a:ext cx="2029051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基于智慧基础设施，实现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旅游产业链上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下游关键系统高效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联动，协同管理。</a:t>
            </a:r>
          </a:p>
        </p:txBody>
      </p:sp>
    </p:spTree>
    <p:extLst>
      <p:ext uri="{BB962C8B-B14F-4D97-AF65-F5344CB8AC3E}">
        <p14:creationId xmlns:p14="http://schemas.microsoft.com/office/powerpoint/2010/main" val="3616083745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智能物流">
  <a:themeElements>
    <a:clrScheme name="上海Nordri专业商务幻灯演示设计 15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80808"/>
      </a:hlink>
      <a:folHlink>
        <a:srgbClr val="000000"/>
      </a:folHlink>
    </a:clrScheme>
    <a:fontScheme name="上海Nordri专业商务幻灯演示设计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上海Nordri专业商务幻灯演示设计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上海Nordri专业商务幻灯演示设计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上海Nordri专业商务幻灯演示设计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上海Nordri专业商务幻灯演示设计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上海Nordri专业商务幻灯演示设计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上海Nordri专业商务幻灯演示设计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上海Nordri专业商务幻灯演示设计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上海Nordri专业商务幻灯演示设计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上海Nordri专业商务幻灯演示设计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上海Nordri专业商务幻灯演示设计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上海Nordri专业商务幻灯演示设计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上海Nordri专业商务幻灯演示设计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上海Nordri专业商务幻灯演示设计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上海Nordri专业商务幻灯演示设计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F8F8F8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上海Nordri专业商务幻灯演示设计 1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80808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物联网导论">
  <a:themeElements>
    <a:clrScheme name="物联网导论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80808"/>
      </a:hlink>
      <a:folHlink>
        <a:srgbClr val="000000"/>
      </a:folHlink>
    </a:clrScheme>
    <a:fontScheme name="物联网导论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物联网导论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80808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3777</TotalTime>
  <Words>1482</Words>
  <Application>Microsoft Office PowerPoint</Application>
  <PresentationFormat>全屏显示(4:3)</PresentationFormat>
  <Paragraphs>241</Paragraphs>
  <Slides>52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55" baseType="lpstr">
      <vt:lpstr>智能物流</vt:lpstr>
      <vt:lpstr>物联网导论</vt:lpstr>
      <vt:lpstr>Visio.Drawing.15</vt:lpstr>
      <vt:lpstr>第7章  智慧旅游 </vt:lpstr>
      <vt:lpstr>学习要点</vt:lpstr>
      <vt:lpstr>目录</vt:lpstr>
      <vt:lpstr>7.1.1智慧旅游的产生背景</vt:lpstr>
      <vt:lpstr>目录</vt:lpstr>
      <vt:lpstr>7.1.2智慧旅游的基本概念</vt:lpstr>
      <vt:lpstr>7.1.2智慧旅游的基本概念</vt:lpstr>
      <vt:lpstr>7.1.2智慧旅游的基本概念</vt:lpstr>
      <vt:lpstr>7.1.2智慧旅游的基本概念</vt:lpstr>
      <vt:lpstr>目录</vt:lpstr>
      <vt:lpstr>7.1.3智慧旅游的发展历程</vt:lpstr>
      <vt:lpstr>目录</vt:lpstr>
      <vt:lpstr>7.2.1智慧旅游总体架构</vt:lpstr>
      <vt:lpstr>目录</vt:lpstr>
      <vt:lpstr>7.2.2智慧旅游感知层</vt:lpstr>
      <vt:lpstr>目录</vt:lpstr>
      <vt:lpstr>7.2.3智慧旅游网络层</vt:lpstr>
      <vt:lpstr>目录</vt:lpstr>
      <vt:lpstr>7.2.4智慧旅游数据层</vt:lpstr>
      <vt:lpstr>目录</vt:lpstr>
      <vt:lpstr>7.2.5智慧旅游应用服务层</vt:lpstr>
      <vt:lpstr>目录</vt:lpstr>
      <vt:lpstr>7.2.6智慧旅游支撑体系</vt:lpstr>
      <vt:lpstr>目录</vt:lpstr>
      <vt:lpstr>7.3.1基于物联网的旅游管理平台</vt:lpstr>
      <vt:lpstr>7.3.1基于物联网的旅游管理平台</vt:lpstr>
      <vt:lpstr>7.3.1基于物联网的旅游管理平台</vt:lpstr>
      <vt:lpstr>7.3.1基于物联网的旅游管理平台</vt:lpstr>
      <vt:lpstr>目录</vt:lpstr>
      <vt:lpstr>7.3.2基于物联网的数字化景区</vt:lpstr>
      <vt:lpstr>7.3.2基于物联网的数字化景区</vt:lpstr>
      <vt:lpstr>7.3.2基于物联网的数字化景区</vt:lpstr>
      <vt:lpstr>7.3.2基于物联网的数字化景区</vt:lpstr>
      <vt:lpstr>7.3.2基于物联网的数字化景区</vt:lpstr>
      <vt:lpstr>7.3.2基于物联网的数字化景区</vt:lpstr>
      <vt:lpstr>7.3.2基于物联网的数字化景区</vt:lpstr>
      <vt:lpstr>7.3.2基于物联网的数字化景区</vt:lpstr>
      <vt:lpstr>7.3.2基于物联网的数字化景区</vt:lpstr>
      <vt:lpstr>7.3.2基于物联网的数字化景区</vt:lpstr>
      <vt:lpstr>7.3.2基于物联网的数字化景区</vt:lpstr>
      <vt:lpstr>7.3.2基于物联网的数字化景区</vt:lpstr>
      <vt:lpstr>7.3.2基于物联网的数字化景区</vt:lpstr>
      <vt:lpstr>目录</vt:lpstr>
      <vt:lpstr>7.3.3基于物联网的信息服务终端</vt:lpstr>
      <vt:lpstr>7.3.3基于物联网的信息服务终端</vt:lpstr>
      <vt:lpstr>7.3.3基于物联网的信息服务终端</vt:lpstr>
      <vt:lpstr>7.3.3基于物联网的信息服务终端</vt:lpstr>
      <vt:lpstr>7.3.3基于物联网的信息服务终端</vt:lpstr>
      <vt:lpstr>7.3.3基于物联网的信息服务终端</vt:lpstr>
      <vt:lpstr>目录</vt:lpstr>
      <vt:lpstr>7.4.物联网与旅游信息化发展趋势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NordriDesign</dc:creator>
  <cp:keywords>ppt幻灯设计/ppt模板设计</cp:keywords>
  <dc:description>nordridesign.com</dc:description>
  <cp:lastModifiedBy>user</cp:lastModifiedBy>
  <cp:revision>338</cp:revision>
  <dcterms:created xsi:type="dcterms:W3CDTF">2007-10-21T01:27:31Z</dcterms:created>
  <dcterms:modified xsi:type="dcterms:W3CDTF">2016-05-16T00:52:22Z</dcterms:modified>
</cp:coreProperties>
</file>