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3.18 </a:t>
            </a:r>
            <a:r>
              <a:rPr lang="zh-CN" altLang="zh-CN" sz="2800" b="1" dirty="0" smtClean="0"/>
              <a:t>自定义</a:t>
            </a:r>
            <a:r>
              <a:rPr lang="zh-CN" altLang="zh-CN" sz="2800" b="1" dirty="0"/>
              <a:t>“出生日期”字段的“格式”属性</a:t>
            </a:r>
            <a:endParaRPr lang="zh-CN" altLang="en-US" sz="28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792088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图3.18 自定义“出生日期”字段的“格式”属性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28</cp:revision>
  <dcterms:modified xsi:type="dcterms:W3CDTF">2014-02-21T05:55:14Z</dcterms:modified>
</cp:coreProperties>
</file>