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2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3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6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7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8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9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0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1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32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3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4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35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36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37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38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39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40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41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42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notesSlides/notesSlide45.xml" ContentType="application/vnd.openxmlformats-officedocument.presentationml.notesSlide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46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notesSlides/notesSlide47.xml" ContentType="application/vnd.openxmlformats-officedocument.presentationml.notesSlide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48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notesSlides/notesSlide49.xml" ContentType="application/vnd.openxmlformats-officedocument.presentationml.notesSlide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notesSlides/notesSlide50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notesSlides/notesSlide51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notesSlides/notesSlide52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53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notesSlides/notesSlide54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notesSlides/notesSlide55.xml" ContentType="application/vnd.openxmlformats-officedocument.presentationml.notesSlide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56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notesSlides/notesSlide57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notesSlides/notesSlide58.xml" ContentType="application/vnd.openxmlformats-officedocument.presentationml.notesSlide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notesSlides/notesSlide59.xml" ContentType="application/vnd.openxmlformats-officedocument.presentationml.notesSlide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notesSlides/notesSlide60.xml" ContentType="application/vnd.openxmlformats-officedocument.presentationml.notesSlide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notesSlides/notesSlide61.xml" ContentType="application/vnd.openxmlformats-officedocument.presentationml.notesSlide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notesSlides/notesSlide62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notesSlides/notesSlide63.xml" ContentType="application/vnd.openxmlformats-officedocument.presentationml.notesSlide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notesSlides/notesSlide64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notesSlides/notesSlide65.xml" ContentType="application/vnd.openxmlformats-officedocument.presentationml.notesSlide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notesSlides/notesSlide66.xml" ContentType="application/vnd.openxmlformats-officedocument.presentationml.notesSlide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notesSlides/notesSlide67.xml" ContentType="application/vnd.openxmlformats-officedocument.presentationml.notesSlide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notesSlides/notesSlide68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notesSlides/notesSlide71.xml" ContentType="application/vnd.openxmlformats-officedocument.presentationml.notesSlide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notesSlides/notesSlide72.xml" ContentType="application/vnd.openxmlformats-officedocument.presentationml.notesSlide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notesSlides/notesSlide73.xml" ContentType="application/vnd.openxmlformats-officedocument.presentationml.notesSlide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notesSlides/notesSlide74.xml" ContentType="application/vnd.openxmlformats-officedocument.presentationml.notesSlide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notesSlides/notesSlide75.xml" ContentType="application/vnd.openxmlformats-officedocument.presentationml.notesSlide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notesSlides/notesSlide76.xml" ContentType="application/vnd.openxmlformats-officedocument.presentationml.notesSlide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notesSlides/notesSlide77.xml" ContentType="application/vnd.openxmlformats-officedocument.presentationml.notesSlide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notesSlides/notesSlide78.xml" ContentType="application/vnd.openxmlformats-officedocument.presentationml.notesSlide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notesSlides/notesSlide79.xml" ContentType="application/vnd.openxmlformats-officedocument.presentationml.notesSlide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notesSlides/notesSlide80.xml" ContentType="application/vnd.openxmlformats-officedocument.presentationml.notesSlide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notesSlides/notesSlide81.xml" ContentType="application/vnd.openxmlformats-officedocument.presentationml.notesSlide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notesSlides/notesSlide82.xml" ContentType="application/vnd.openxmlformats-officedocument.presentationml.notesSlide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notesSlides/notesSlide83.xml" ContentType="application/vnd.openxmlformats-officedocument.presentationml.notesSlide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notesSlides/notesSlide84.xml" ContentType="application/vnd.openxmlformats-officedocument.presentationml.notesSlide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notesSlides/notesSlide85.xml" ContentType="application/vnd.openxmlformats-officedocument.presentationml.notesSlide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notesSlides/notesSlide86.xml" ContentType="application/vnd.openxmlformats-officedocument.presentationml.notesSlide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notesSlides/notesSlide89.xml" ContentType="application/vnd.openxmlformats-officedocument.presentationml.notesSlide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notesSlides/notesSlide90.xml" ContentType="application/vnd.openxmlformats-officedocument.presentationml.notesSlide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ppt/notesSlides/notesSlide91.xml" ContentType="application/vnd.openxmlformats-officedocument.presentationml.notesSlide+xml"/>
  <Override PartName="/ppt/diagrams/data85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5.xml" ContentType="application/vnd.ms-office.drawingml.diagramDrawing+xml"/>
  <Override PartName="/ppt/notesSlides/notesSlide92.xml" ContentType="application/vnd.openxmlformats-officedocument.presentationml.notesSlide+xml"/>
  <Override PartName="/ppt/diagrams/data86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6.xml" ContentType="application/vnd.ms-office.drawingml.diagramDrawing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diagrams/data87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7.xml" ContentType="application/vnd.ms-office.drawingml.diagramDrawing+xml"/>
  <Override PartName="/ppt/notesSlides/notesSlide95.xml" ContentType="application/vnd.openxmlformats-officedocument.presentationml.notesSlide+xml"/>
  <Override PartName="/ppt/diagrams/data88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8.xml" ContentType="application/vnd.ms-office.drawingml.diagramDrawing+xml"/>
  <Override PartName="/ppt/notesSlides/notesSlide96.xml" ContentType="application/vnd.openxmlformats-officedocument.presentationml.notesSlide+xml"/>
  <Override PartName="/ppt/diagrams/data89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9.xml" ContentType="application/vnd.ms-office.drawingml.diagramDrawing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diagrams/data90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90.xml" ContentType="application/vnd.ms-office.drawingml.diagramDrawing+xml"/>
  <Override PartName="/ppt/notesSlides/notesSlide99.xml" ContentType="application/vnd.openxmlformats-officedocument.presentationml.notesSlide+xml"/>
  <Override PartName="/ppt/diagrams/data91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91.xml" ContentType="application/vnd.ms-office.drawingml.diagramDrawing+xml"/>
  <Override PartName="/ppt/notesSlides/notesSlide100.xml" ContentType="application/vnd.openxmlformats-officedocument.presentationml.notesSlide+xml"/>
  <Override PartName="/ppt/diagrams/data92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92.xml" ContentType="application/vnd.ms-office.drawingml.diagramDrawing+xml"/>
  <Override PartName="/ppt/notesSlides/notesSlide101.xml" ContentType="application/vnd.openxmlformats-officedocument.presentationml.notesSlide+xml"/>
  <Override PartName="/ppt/diagrams/data93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93.xml" ContentType="application/vnd.ms-office.drawingml.diagramDrawing+xml"/>
  <Override PartName="/ppt/notesSlides/notesSlide102.xml" ContentType="application/vnd.openxmlformats-officedocument.presentationml.notesSlide+xml"/>
  <Override PartName="/ppt/diagrams/data94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7"/>
  </p:notesMasterIdLst>
  <p:handoutMasterIdLst>
    <p:handoutMasterId r:id="rId118"/>
  </p:handoutMasterIdLst>
  <p:sldIdLst>
    <p:sldId id="259" r:id="rId2"/>
    <p:sldId id="262" r:id="rId3"/>
    <p:sldId id="278" r:id="rId4"/>
    <p:sldId id="263" r:id="rId5"/>
    <p:sldId id="284" r:id="rId6"/>
    <p:sldId id="283" r:id="rId7"/>
    <p:sldId id="392" r:id="rId8"/>
    <p:sldId id="391" r:id="rId9"/>
    <p:sldId id="393" r:id="rId10"/>
    <p:sldId id="394" r:id="rId11"/>
    <p:sldId id="447" r:id="rId12"/>
    <p:sldId id="448" r:id="rId13"/>
    <p:sldId id="288" r:id="rId14"/>
    <p:sldId id="286" r:id="rId15"/>
    <p:sldId id="287" r:id="rId16"/>
    <p:sldId id="289" r:id="rId17"/>
    <p:sldId id="290" r:id="rId18"/>
    <p:sldId id="291" r:id="rId19"/>
    <p:sldId id="292" r:id="rId20"/>
    <p:sldId id="279" r:id="rId21"/>
    <p:sldId id="264" r:id="rId22"/>
    <p:sldId id="295" r:id="rId23"/>
    <p:sldId id="298" r:id="rId24"/>
    <p:sldId id="333" r:id="rId25"/>
    <p:sldId id="337" r:id="rId26"/>
    <p:sldId id="395" r:id="rId27"/>
    <p:sldId id="396" r:id="rId28"/>
    <p:sldId id="397" r:id="rId29"/>
    <p:sldId id="398" r:id="rId30"/>
    <p:sldId id="304" r:id="rId31"/>
    <p:sldId id="280" r:id="rId32"/>
    <p:sldId id="275" r:id="rId33"/>
    <p:sldId id="345" r:id="rId34"/>
    <p:sldId id="399" r:id="rId35"/>
    <p:sldId id="303" r:id="rId36"/>
    <p:sldId id="346" r:id="rId37"/>
    <p:sldId id="400" r:id="rId38"/>
    <p:sldId id="347" r:id="rId39"/>
    <p:sldId id="401" r:id="rId40"/>
    <p:sldId id="404" r:id="rId41"/>
    <p:sldId id="403" r:id="rId42"/>
    <p:sldId id="405" r:id="rId43"/>
    <p:sldId id="406" r:id="rId44"/>
    <p:sldId id="348" r:id="rId45"/>
    <p:sldId id="407" r:id="rId46"/>
    <p:sldId id="408" r:id="rId47"/>
    <p:sldId id="409" r:id="rId48"/>
    <p:sldId id="410" r:id="rId49"/>
    <p:sldId id="411" r:id="rId50"/>
    <p:sldId id="309" r:id="rId51"/>
    <p:sldId id="281" r:id="rId52"/>
    <p:sldId id="270" r:id="rId53"/>
    <p:sldId id="306" r:id="rId54"/>
    <p:sldId id="354" r:id="rId55"/>
    <p:sldId id="413" r:id="rId56"/>
    <p:sldId id="353" r:id="rId57"/>
    <p:sldId id="355" r:id="rId58"/>
    <p:sldId id="414" r:id="rId59"/>
    <p:sldId id="415" r:id="rId60"/>
    <p:sldId id="416" r:id="rId61"/>
    <p:sldId id="417" r:id="rId62"/>
    <p:sldId id="418" r:id="rId63"/>
    <p:sldId id="419" r:id="rId64"/>
    <p:sldId id="420" r:id="rId65"/>
    <p:sldId id="421" r:id="rId66"/>
    <p:sldId id="422" r:id="rId67"/>
    <p:sldId id="423" r:id="rId68"/>
    <p:sldId id="424" r:id="rId69"/>
    <p:sldId id="425" r:id="rId70"/>
    <p:sldId id="356" r:id="rId71"/>
    <p:sldId id="426" r:id="rId72"/>
    <p:sldId id="357" r:id="rId73"/>
    <p:sldId id="427" r:id="rId74"/>
    <p:sldId id="429" r:id="rId75"/>
    <p:sldId id="359" r:id="rId76"/>
    <p:sldId id="430" r:id="rId77"/>
    <p:sldId id="317" r:id="rId78"/>
    <p:sldId id="282" r:id="rId79"/>
    <p:sldId id="269" r:id="rId80"/>
    <p:sldId id="319" r:id="rId81"/>
    <p:sldId id="431" r:id="rId82"/>
    <p:sldId id="432" r:id="rId83"/>
    <p:sldId id="433" r:id="rId84"/>
    <p:sldId id="435" r:id="rId85"/>
    <p:sldId id="436" r:id="rId86"/>
    <p:sldId id="437" r:id="rId87"/>
    <p:sldId id="438" r:id="rId88"/>
    <p:sldId id="439" r:id="rId89"/>
    <p:sldId id="366" r:id="rId90"/>
    <p:sldId id="440" r:id="rId91"/>
    <p:sldId id="441" r:id="rId92"/>
    <p:sldId id="442" r:id="rId93"/>
    <p:sldId id="320" r:id="rId94"/>
    <p:sldId id="367" r:id="rId95"/>
    <p:sldId id="368" r:id="rId96"/>
    <p:sldId id="373" r:id="rId97"/>
    <p:sldId id="328" r:id="rId98"/>
    <p:sldId id="329" r:id="rId99"/>
    <p:sldId id="374" r:id="rId100"/>
    <p:sldId id="375" r:id="rId101"/>
    <p:sldId id="376" r:id="rId102"/>
    <p:sldId id="443" r:id="rId103"/>
    <p:sldId id="388" r:id="rId104"/>
    <p:sldId id="327" r:id="rId105"/>
    <p:sldId id="386" r:id="rId106"/>
    <p:sldId id="444" r:id="rId107"/>
    <p:sldId id="445" r:id="rId108"/>
    <p:sldId id="446" r:id="rId109"/>
    <p:sldId id="390" r:id="rId110"/>
    <p:sldId id="389" r:id="rId111"/>
    <p:sldId id="382" r:id="rId112"/>
    <p:sldId id="383" r:id="rId113"/>
    <p:sldId id="384" r:id="rId114"/>
    <p:sldId id="387" r:id="rId115"/>
    <p:sldId id="325" r:id="rId1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779CC93D-E52E-4D84-901B-11D7331DD495}">
          <p14:sldIdLst>
            <p14:sldId id="259"/>
          </p14:sldIdLst>
        </p14:section>
        <p14:section name="目录导航" id="{ABA716BF-3A5C-4ADB-94C9-CFEF84EBA240}">
          <p14:sldIdLst>
            <p14:sldId id="262"/>
          </p14:sldIdLst>
        </p14:section>
        <p14:section name="3.1 创建Word文档" id="{E425219D-715B-440E-8FF0-7F5048F7E800}">
          <p14:sldIdLst>
            <p14:sldId id="278"/>
            <p14:sldId id="263"/>
            <p14:sldId id="284"/>
            <p14:sldId id="283"/>
            <p14:sldId id="392"/>
            <p14:sldId id="391"/>
            <p14:sldId id="393"/>
            <p14:sldId id="394"/>
            <p14:sldId id="447"/>
            <p14:sldId id="448"/>
            <p14:sldId id="288"/>
            <p14:sldId id="286"/>
            <p14:sldId id="287"/>
            <p14:sldId id="289"/>
            <p14:sldId id="290"/>
            <p14:sldId id="291"/>
            <p14:sldId id="292"/>
          </p14:sldIdLst>
        </p14:section>
        <p14:section name="3.2 编辑文档" id="{D660F64A-0C33-473A-968D-12E485F389A5}">
          <p14:sldIdLst>
            <p14:sldId id="279"/>
            <p14:sldId id="264"/>
            <p14:sldId id="295"/>
            <p14:sldId id="298"/>
            <p14:sldId id="333"/>
            <p14:sldId id="337"/>
            <p14:sldId id="395"/>
            <p14:sldId id="396"/>
            <p14:sldId id="397"/>
            <p14:sldId id="398"/>
            <p14:sldId id="304"/>
          </p14:sldIdLst>
        </p14:section>
        <p14:section name="3.3 Word文档排版" id="{E0860094-FDA6-48F5-B131-E8535B7E3C48}">
          <p14:sldIdLst>
            <p14:sldId id="280"/>
            <p14:sldId id="275"/>
            <p14:sldId id="345"/>
            <p14:sldId id="399"/>
            <p14:sldId id="303"/>
            <p14:sldId id="346"/>
            <p14:sldId id="400"/>
            <p14:sldId id="347"/>
            <p14:sldId id="401"/>
            <p14:sldId id="404"/>
            <p14:sldId id="403"/>
            <p14:sldId id="405"/>
            <p14:sldId id="406"/>
            <p14:sldId id="348"/>
            <p14:sldId id="407"/>
            <p14:sldId id="408"/>
            <p14:sldId id="409"/>
            <p14:sldId id="410"/>
            <p14:sldId id="411"/>
            <p14:sldId id="309"/>
          </p14:sldIdLst>
        </p14:section>
        <p14:section name="3.4 表格处理" id="{83971AB8-1548-44B4-B65C-9E27DC5B0759}">
          <p14:sldIdLst>
            <p14:sldId id="281"/>
            <p14:sldId id="270"/>
            <p14:sldId id="306"/>
            <p14:sldId id="354"/>
            <p14:sldId id="413"/>
            <p14:sldId id="353"/>
            <p14:sldId id="355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356"/>
            <p14:sldId id="426"/>
            <p14:sldId id="357"/>
            <p14:sldId id="427"/>
            <p14:sldId id="429"/>
            <p14:sldId id="359"/>
            <p14:sldId id="430"/>
            <p14:sldId id="317"/>
          </p14:sldIdLst>
        </p14:section>
        <p14:section name="3.5 图文混排" id="{510A60B3-51D5-4A47-AC73-04660EB82052}">
          <p14:sldIdLst>
            <p14:sldId id="282"/>
            <p14:sldId id="269"/>
            <p14:sldId id="319"/>
            <p14:sldId id="431"/>
            <p14:sldId id="432"/>
            <p14:sldId id="433"/>
            <p14:sldId id="435"/>
            <p14:sldId id="436"/>
            <p14:sldId id="437"/>
            <p14:sldId id="438"/>
            <p14:sldId id="439"/>
            <p14:sldId id="366"/>
            <p14:sldId id="440"/>
            <p14:sldId id="441"/>
            <p14:sldId id="442"/>
            <p14:sldId id="320"/>
            <p14:sldId id="367"/>
            <p14:sldId id="368"/>
            <p14:sldId id="373"/>
          </p14:sldIdLst>
        </p14:section>
        <p14:section name="3.6 生成目录" id="{F8D80879-C621-4157-8589-5BDD9E742E1A}">
          <p14:sldIdLst>
            <p14:sldId id="328"/>
            <p14:sldId id="329"/>
            <p14:sldId id="374"/>
            <p14:sldId id="375"/>
            <p14:sldId id="376"/>
            <p14:sldId id="443"/>
            <p14:sldId id="388"/>
          </p14:sldIdLst>
        </p14:section>
        <p14:section name="3.7 页眉和页脚" id="{C3DD00C9-CBEB-414B-9870-40A1A27CDF81}">
          <p14:sldIdLst>
            <p14:sldId id="327"/>
            <p14:sldId id="386"/>
            <p14:sldId id="444"/>
            <p14:sldId id="445"/>
            <p14:sldId id="446"/>
          </p14:sldIdLst>
        </p14:section>
        <p14:section name="3.8 打印输出" id="{470A30B2-56BF-4BE8-8ED6-531017CCE1F4}">
          <p14:sldIdLst>
            <p14:sldId id="390"/>
            <p14:sldId id="389"/>
            <p14:sldId id="382"/>
            <p14:sldId id="383"/>
            <p14:sldId id="384"/>
            <p14:sldId id="387"/>
            <p14:sldId id="32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15" autoAdjust="0"/>
    <p:restoredTop sz="86372" autoAdjust="0"/>
  </p:normalViewPr>
  <p:slideViewPr>
    <p:cSldViewPr>
      <p:cViewPr>
        <p:scale>
          <a:sx n="66" d="100"/>
          <a:sy n="66" d="100"/>
        </p:scale>
        <p:origin x="-1530" y="-10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78564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4.xml"/><Relationship Id="rId3" Type="http://schemas.openxmlformats.org/officeDocument/2006/relationships/slide" Target="../slides/slide31.xml"/><Relationship Id="rId7" Type="http://schemas.openxmlformats.org/officeDocument/2006/relationships/slide" Target="../slides/slide109.xml"/><Relationship Id="rId2" Type="http://schemas.openxmlformats.org/officeDocument/2006/relationships/slide" Target="../slides/slide20.xml"/><Relationship Id="rId1" Type="http://schemas.openxmlformats.org/officeDocument/2006/relationships/slide" Target="../slides/slide3.xml"/><Relationship Id="rId6" Type="http://schemas.openxmlformats.org/officeDocument/2006/relationships/slide" Target="../slides/slide97.xml"/><Relationship Id="rId5" Type="http://schemas.openxmlformats.org/officeDocument/2006/relationships/slide" Target="../slides/slide78.xml"/><Relationship Id="rId4" Type="http://schemas.openxmlformats.org/officeDocument/2006/relationships/slide" Target="../slides/slide51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slide" Target="../slides/slide30.xml"/><Relationship Id="rId2" Type="http://schemas.openxmlformats.org/officeDocument/2006/relationships/slide" Target="../slides/slide23.xml"/><Relationship Id="rId1" Type="http://schemas.openxmlformats.org/officeDocument/2006/relationships/slide" Target="../slides/slide22.xml"/><Relationship Id="rId6" Type="http://schemas.openxmlformats.org/officeDocument/2006/relationships/slide" Target="../slides/slide28.xml"/><Relationship Id="rId5" Type="http://schemas.openxmlformats.org/officeDocument/2006/relationships/slide" Target="../slides/slide26.xml"/><Relationship Id="rId4" Type="http://schemas.openxmlformats.org/officeDocument/2006/relationships/slide" Target="../slides/slide25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9.xml"/><Relationship Id="rId3" Type="http://schemas.openxmlformats.org/officeDocument/2006/relationships/slide" Target="../slides/slide13.xml"/><Relationship Id="rId7" Type="http://schemas.openxmlformats.org/officeDocument/2006/relationships/slide" Target="../slides/slide18.xml"/><Relationship Id="rId2" Type="http://schemas.openxmlformats.org/officeDocument/2006/relationships/slide" Target="../slides/slide6.xml"/><Relationship Id="rId1" Type="http://schemas.openxmlformats.org/officeDocument/2006/relationships/slide" Target="../slides/slide5.xml"/><Relationship Id="rId6" Type="http://schemas.openxmlformats.org/officeDocument/2006/relationships/slide" Target="../slides/slide17.xml"/><Relationship Id="rId5" Type="http://schemas.openxmlformats.org/officeDocument/2006/relationships/slide" Target="../slides/slide16.xml"/><Relationship Id="rId4" Type="http://schemas.openxmlformats.org/officeDocument/2006/relationships/slide" Target="../slides/slide14.xml"/><Relationship Id="rId9" Type="http://schemas.openxmlformats.org/officeDocument/2006/relationships/slide" Target="../slides/slide15.xml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7.xml"/><Relationship Id="rId7" Type="http://schemas.openxmlformats.org/officeDocument/2006/relationships/slide" Target="../slides/slide48.xml"/><Relationship Id="rId2" Type="http://schemas.openxmlformats.org/officeDocument/2006/relationships/slide" Target="../slides/slide35.xml"/><Relationship Id="rId1" Type="http://schemas.openxmlformats.org/officeDocument/2006/relationships/slide" Target="../slides/slide33.xml"/><Relationship Id="rId6" Type="http://schemas.openxmlformats.org/officeDocument/2006/relationships/slide" Target="../slides/slide44.xml"/><Relationship Id="rId5" Type="http://schemas.openxmlformats.org/officeDocument/2006/relationships/slide" Target="../slides/slide50.xml"/><Relationship Id="rId4" Type="http://schemas.openxmlformats.org/officeDocument/2006/relationships/slide" Target="../slides/slide38.xml"/></Relationships>
</file>

<file path=ppt/diagrams/_rels/data3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0.xml"/><Relationship Id="rId2" Type="http://schemas.openxmlformats.org/officeDocument/2006/relationships/slide" Target="../slides/slide59.xml"/><Relationship Id="rId1" Type="http://schemas.openxmlformats.org/officeDocument/2006/relationships/slide" Target="../slides/slide53.xml"/><Relationship Id="rId5" Type="http://schemas.openxmlformats.org/officeDocument/2006/relationships/slide" Target="../slides/slide77.xml"/><Relationship Id="rId4" Type="http://schemas.openxmlformats.org/officeDocument/2006/relationships/slide" Target="../slides/slide75.xml"/></Relationships>
</file>

<file path=ppt/diagrams/_rels/data6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9.xml"/><Relationship Id="rId7" Type="http://schemas.openxmlformats.org/officeDocument/2006/relationships/slide" Target="../slides/slide96.xml"/><Relationship Id="rId2" Type="http://schemas.openxmlformats.org/officeDocument/2006/relationships/slide" Target="../slides/slide83.xml"/><Relationship Id="rId1" Type="http://schemas.openxmlformats.org/officeDocument/2006/relationships/slide" Target="../slides/slide80.xml"/><Relationship Id="rId6" Type="http://schemas.openxmlformats.org/officeDocument/2006/relationships/slide" Target="../slides/slide95.xml"/><Relationship Id="rId5" Type="http://schemas.openxmlformats.org/officeDocument/2006/relationships/slide" Target="../slides/slide94.xml"/><Relationship Id="rId4" Type="http://schemas.openxmlformats.org/officeDocument/2006/relationships/slide" Target="../slides/slide93.xml"/></Relationships>
</file>

<file path=ppt/diagrams/_rels/data8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3.xml"/><Relationship Id="rId2" Type="http://schemas.openxmlformats.org/officeDocument/2006/relationships/slide" Target="../slides/slide101.xml"/><Relationship Id="rId1" Type="http://schemas.openxmlformats.org/officeDocument/2006/relationships/slide" Target="../slides/slide99.xml"/></Relationships>
</file>

<file path=ppt/diagrams/_rels/data8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8.xml"/><Relationship Id="rId2" Type="http://schemas.openxmlformats.org/officeDocument/2006/relationships/slide" Target="../slides/slide107.xml"/><Relationship Id="rId1" Type="http://schemas.openxmlformats.org/officeDocument/2006/relationships/slide" Target="../slides/slide106.xml"/></Relationships>
</file>

<file path=ppt/diagrams/_rels/data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slide" Target="../slides/slide1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en-US" altLang="zh-CN" sz="4400" dirty="0" smtClean="0"/>
            <a:t>3.1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en-US" altLang="zh-CN" sz="4400" dirty="0" smtClean="0"/>
            <a:t>3.2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编辑文档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en-US" altLang="zh-CN" sz="4400" dirty="0" smtClean="0"/>
            <a:t>3.3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en-US" altLang="zh-CN" sz="3200" dirty="0" smtClean="0">
              <a:effectLst/>
            </a:rPr>
            <a:t>Word</a:t>
          </a:r>
          <a:r>
            <a:rPr lang="zh-CN" altLang="en-US" sz="3200" dirty="0" smtClean="0">
              <a:effectLst/>
            </a:rPr>
            <a:t>文档排版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创建</a:t>
          </a:r>
          <a:r>
            <a:rPr lang="en-US" altLang="zh-CN" sz="3200" dirty="0" smtClean="0">
              <a:effectLst/>
            </a:rPr>
            <a:t>Word</a:t>
          </a:r>
          <a:r>
            <a:rPr lang="zh-CN" altLang="en-US" sz="3200" dirty="0" smtClean="0">
              <a:effectLst/>
            </a:rPr>
            <a:t>文档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3.4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表格处理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 custT="1"/>
      <dgm:spPr/>
      <dgm:t>
        <a:bodyPr/>
        <a:lstStyle/>
        <a:p>
          <a:r>
            <a:rPr lang="en-US" altLang="zh-CN" sz="4400" dirty="0" smtClean="0"/>
            <a:t>3.5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图文混排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CE756999-19D8-4CD3-9B6D-2BC7E1A2BB93}">
      <dgm:prSet custT="1"/>
      <dgm:spPr/>
      <dgm:t>
        <a:bodyPr/>
        <a:lstStyle/>
        <a:p>
          <a:r>
            <a:rPr lang="en-US" altLang="zh-CN" sz="4400" dirty="0" smtClean="0"/>
            <a:t>3.6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8D294FCA-2FD2-4FE3-A860-ED503E0E6B39}" type="parTrans" cxnId="{2D31BB58-BEE4-4E03-92FC-38EB2A995CB9}">
      <dgm:prSet/>
      <dgm:spPr/>
      <dgm:t>
        <a:bodyPr/>
        <a:lstStyle/>
        <a:p>
          <a:endParaRPr lang="zh-CN" altLang="en-US"/>
        </a:p>
      </dgm:t>
    </dgm:pt>
    <dgm:pt modelId="{13BE3D2D-4C6D-410B-A4D0-3F695D0BBD51}" type="sibTrans" cxnId="{2D31BB58-BEE4-4E03-92FC-38EB2A995CB9}">
      <dgm:prSet/>
      <dgm:spPr/>
      <dgm:t>
        <a:bodyPr/>
        <a:lstStyle/>
        <a:p>
          <a:endParaRPr lang="zh-CN" altLang="en-US"/>
        </a:p>
      </dgm:t>
    </dgm:pt>
    <dgm:pt modelId="{2C82808B-97C1-42F6-AE2D-9D4E78F3B8A5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生成目录</a:t>
          </a:r>
          <a:endParaRPr lang="zh-CN" altLang="en-US" sz="3200" dirty="0">
            <a:effectLst/>
          </a:endParaRPr>
        </a:p>
      </dgm:t>
    </dgm:pt>
    <dgm:pt modelId="{93D5A010-1A57-4481-8607-8AEB8A99F57E}" type="parTrans" cxnId="{1980F857-B345-4F4E-9E2A-050E2CB5407B}">
      <dgm:prSet/>
      <dgm:spPr/>
      <dgm:t>
        <a:bodyPr/>
        <a:lstStyle/>
        <a:p>
          <a:endParaRPr lang="zh-CN" altLang="en-US"/>
        </a:p>
      </dgm:t>
    </dgm:pt>
    <dgm:pt modelId="{06A817F3-9D8E-46EF-B6C4-E0CD86F77A1B}" type="sibTrans" cxnId="{1980F857-B345-4F4E-9E2A-050E2CB5407B}">
      <dgm:prSet/>
      <dgm:spPr/>
      <dgm:t>
        <a:bodyPr/>
        <a:lstStyle/>
        <a:p>
          <a:endParaRPr lang="zh-CN" altLang="en-US"/>
        </a:p>
      </dgm:t>
    </dgm:pt>
    <dgm:pt modelId="{CEC68C01-21C2-4221-AC07-B09B07AC52DC}">
      <dgm:prSet custT="1"/>
      <dgm:spPr/>
      <dgm:t>
        <a:bodyPr/>
        <a:lstStyle/>
        <a:p>
          <a:r>
            <a:rPr lang="en-US" altLang="zh-CN" sz="4400" dirty="0" smtClean="0"/>
            <a:t>3.8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44E5A7B7-7EBA-4545-8384-468C1569F4F3}" type="parTrans" cxnId="{35348641-D2AA-44D4-9A6E-1ACEDC635AC3}">
      <dgm:prSet/>
      <dgm:spPr/>
      <dgm:t>
        <a:bodyPr/>
        <a:lstStyle/>
        <a:p>
          <a:endParaRPr lang="zh-CN" altLang="en-US"/>
        </a:p>
      </dgm:t>
    </dgm:pt>
    <dgm:pt modelId="{27A9BE85-FE30-4B2C-9637-95480DB96B80}" type="sibTrans" cxnId="{35348641-D2AA-44D4-9A6E-1ACEDC635AC3}">
      <dgm:prSet/>
      <dgm:spPr/>
      <dgm:t>
        <a:bodyPr/>
        <a:lstStyle/>
        <a:p>
          <a:endParaRPr lang="zh-CN" altLang="en-US"/>
        </a:p>
      </dgm:t>
    </dgm:pt>
    <dgm:pt modelId="{3DD9FDFC-D78C-4B45-B3AF-186B6202DCDC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打印输出</a:t>
          </a:r>
          <a:endParaRPr lang="zh-CN" altLang="en-US" sz="3200" dirty="0">
            <a:effectLst/>
          </a:endParaRPr>
        </a:p>
      </dgm:t>
    </dgm:pt>
    <dgm:pt modelId="{E887AF62-2AA3-4CF8-8109-65557D920190}" type="parTrans" cxnId="{036A4BEF-F33C-4AF8-A2DA-52E3A7A63243}">
      <dgm:prSet/>
      <dgm:spPr/>
      <dgm:t>
        <a:bodyPr/>
        <a:lstStyle/>
        <a:p>
          <a:endParaRPr lang="zh-CN" altLang="en-US"/>
        </a:p>
      </dgm:t>
    </dgm:pt>
    <dgm:pt modelId="{AB392A2A-EC2C-4DCE-9FC9-649C17DDC450}" type="sibTrans" cxnId="{036A4BEF-F33C-4AF8-A2DA-52E3A7A63243}">
      <dgm:prSet/>
      <dgm:spPr/>
      <dgm:t>
        <a:bodyPr/>
        <a:lstStyle/>
        <a:p>
          <a:endParaRPr lang="zh-CN" altLang="en-US"/>
        </a:p>
      </dgm:t>
    </dgm:pt>
    <dgm:pt modelId="{2BD46A4B-7AB6-4CF7-9FE6-A701BF535414}">
      <dgm:prSet custT="1"/>
      <dgm:spPr/>
      <dgm:t>
        <a:bodyPr/>
        <a:lstStyle/>
        <a:p>
          <a:r>
            <a:rPr lang="en-US" altLang="zh-CN" sz="4400" dirty="0" smtClean="0"/>
            <a:t>3.7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91BB5130-B061-43D4-A2F1-1A698EF254F2}" type="parTrans" cxnId="{398F7465-046B-4124-B71E-0B347D772DCE}">
      <dgm:prSet/>
      <dgm:spPr/>
      <dgm:t>
        <a:bodyPr/>
        <a:lstStyle/>
        <a:p>
          <a:endParaRPr lang="zh-CN" altLang="en-US"/>
        </a:p>
      </dgm:t>
    </dgm:pt>
    <dgm:pt modelId="{3472FA43-9631-49C0-A9A9-A894BE32F580}" type="sibTrans" cxnId="{398F7465-046B-4124-B71E-0B347D772DCE}">
      <dgm:prSet/>
      <dgm:spPr/>
      <dgm:t>
        <a:bodyPr/>
        <a:lstStyle/>
        <a:p>
          <a:endParaRPr lang="zh-CN" altLang="en-US"/>
        </a:p>
      </dgm:t>
    </dgm:pt>
    <dgm:pt modelId="{292C9D26-9637-4BE1-9F4C-2A2701ED5D78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页眉和页脚</a:t>
          </a:r>
          <a:endParaRPr lang="zh-CN" altLang="en-US" sz="3200" dirty="0">
            <a:effectLst/>
          </a:endParaRPr>
        </a:p>
      </dgm:t>
    </dgm:pt>
    <dgm:pt modelId="{64070EE1-1E4B-4603-9BF2-D60E0EDF78F0}" type="parTrans" cxnId="{FF647EB6-D234-4C0E-8E24-71C7F15F0AE4}">
      <dgm:prSet/>
      <dgm:spPr/>
      <dgm:t>
        <a:bodyPr/>
        <a:lstStyle/>
        <a:p>
          <a:endParaRPr lang="zh-CN" altLang="en-US"/>
        </a:p>
      </dgm:t>
    </dgm:pt>
    <dgm:pt modelId="{C21600F4-2ED8-491E-9C0D-F53DA9BCB291}" type="sibTrans" cxnId="{FF647EB6-D234-4C0E-8E24-71C7F15F0AE4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8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8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8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8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8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8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8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8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8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8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57349A-EEB4-4D33-BADD-15D9B8CC0485}" type="pres">
      <dgm:prSet presAssocID="{0E2F84AC-AE20-4827-B21D-57F0C05CB783}" presName="sp" presStyleCnt="0"/>
      <dgm:spPr/>
    </dgm:pt>
    <dgm:pt modelId="{124A2F01-0AE7-41E8-88E4-FC11093A7B32}" type="pres">
      <dgm:prSet presAssocID="{CE756999-19D8-4CD3-9B6D-2BC7E1A2BB93}" presName="linNode" presStyleCnt="0"/>
      <dgm:spPr/>
    </dgm:pt>
    <dgm:pt modelId="{7C164FA1-A76E-48A6-B0DF-54364083D473}" type="pres">
      <dgm:prSet presAssocID="{CE756999-19D8-4CD3-9B6D-2BC7E1A2BB93}" presName="parentText" presStyleLbl="node1" presStyleIdx="5" presStyleCnt="8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03A5E3-491B-4CD2-8F38-9740EAB16D43}" type="pres">
      <dgm:prSet presAssocID="{CE756999-19D8-4CD3-9B6D-2BC7E1A2BB93}" presName="descendantText" presStyleLbl="alignAccFollowNode1" presStyleIdx="5" presStyleCnt="8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9ECC86-6E58-4BAC-9B73-864C4E5C9E14}" type="pres">
      <dgm:prSet presAssocID="{13BE3D2D-4C6D-410B-A4D0-3F695D0BBD51}" presName="sp" presStyleCnt="0"/>
      <dgm:spPr/>
    </dgm:pt>
    <dgm:pt modelId="{0B0EA369-1A33-41F0-85A4-EA81F04CE62B}" type="pres">
      <dgm:prSet presAssocID="{2BD46A4B-7AB6-4CF7-9FE6-A701BF535414}" presName="linNode" presStyleCnt="0"/>
      <dgm:spPr/>
    </dgm:pt>
    <dgm:pt modelId="{36A7A590-E81D-4AA8-B9B8-3BFDEADC72E1}" type="pres">
      <dgm:prSet presAssocID="{2BD46A4B-7AB6-4CF7-9FE6-A701BF535414}" presName="parentText" presStyleLbl="node1" presStyleIdx="6" presStyleCnt="8" custScaleX="52191" custLinFactNeighborX="-3" custLinFactNeighborY="65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448AD9-1CD7-4605-BA55-3262B10EDDCA}" type="pres">
      <dgm:prSet presAssocID="{2BD46A4B-7AB6-4CF7-9FE6-A701BF535414}" presName="descendantText" presStyleLbl="alignAccFollowNode1" presStyleIdx="6" presStyleCnt="8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725674-E8B8-47F6-A4EC-5141AE266B4E}" type="pres">
      <dgm:prSet presAssocID="{3472FA43-9631-49C0-A9A9-A894BE32F580}" presName="sp" presStyleCnt="0"/>
      <dgm:spPr/>
    </dgm:pt>
    <dgm:pt modelId="{9AB92607-74B5-4779-A873-5C6E77E50B59}" type="pres">
      <dgm:prSet presAssocID="{CEC68C01-21C2-4221-AC07-B09B07AC52DC}" presName="linNode" presStyleCnt="0"/>
      <dgm:spPr/>
    </dgm:pt>
    <dgm:pt modelId="{E000AB13-EE71-4E41-8E0B-07F8CA41C5CC}" type="pres">
      <dgm:prSet presAssocID="{CEC68C01-21C2-4221-AC07-B09B07AC52DC}" presName="parentText" presStyleLbl="node1" presStyleIdx="7" presStyleCnt="8" custScaleX="521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C3F347-2500-4A6C-9A3D-CFFD2AA7D9F4}" type="pres">
      <dgm:prSet presAssocID="{CEC68C01-21C2-4221-AC07-B09B07AC52DC}" presName="descendantText" presStyleLbl="alignAccFollowNode1" presStyleIdx="7" presStyleCnt="8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CDE19B9-6861-43D1-9D6E-27686394BE15}" type="presOf" srcId="{2C82808B-97C1-42F6-AE2D-9D4E78F3B8A5}" destId="{3D03A5E3-491B-4CD2-8F38-9740EAB16D43}" srcOrd="0" destOrd="0" presId="urn:microsoft.com/office/officeart/2005/8/layout/vList5"/>
    <dgm:cxn modelId="{AFF7133D-5E9D-4613-9299-006F9E49301B}" type="presOf" srcId="{AA046201-5C4D-445E-BF0B-5C6D2B0A1945}" destId="{C04276DC-EE64-470A-B8BC-09067B8045FA}" srcOrd="0" destOrd="0" presId="urn:microsoft.com/office/officeart/2005/8/layout/vList5"/>
    <dgm:cxn modelId="{2D31BB58-BEE4-4E03-92FC-38EB2A995CB9}" srcId="{F6FEADD9-F67D-41F5-BA4C-3C84956E7F46}" destId="{CE756999-19D8-4CD3-9B6D-2BC7E1A2BB93}" srcOrd="5" destOrd="0" parTransId="{8D294FCA-2FD2-4FE3-A860-ED503E0E6B39}" sibTransId="{13BE3D2D-4C6D-410B-A4D0-3F695D0BBD51}"/>
    <dgm:cxn modelId="{BA52F484-606E-4E4C-AB7F-A0F1E6832D30}" type="presOf" srcId="{8499D6DC-DBB6-4FFA-B475-9C005726D964}" destId="{B3AA8348-65DB-4A04-98CB-F6C2ED5489AF}" srcOrd="0" destOrd="0" presId="urn:microsoft.com/office/officeart/2005/8/layout/vList5"/>
    <dgm:cxn modelId="{1D12F37E-DF42-400C-B5B5-A8FAF49EC0EC}" type="presOf" srcId="{1E4D3931-0DBD-4211-A24A-6AF364284B1E}" destId="{D54B1729-BC98-42C1-9C6C-D65DCBA4358F}" srcOrd="0" destOrd="0" presId="urn:microsoft.com/office/officeart/2005/8/layout/vList5"/>
    <dgm:cxn modelId="{6D05BDAC-9825-4ED8-AF76-CA75C2C88B64}" type="presOf" srcId="{6BE4E373-0656-4EDC-821E-BE09C952B1F6}" destId="{C7C3E6FD-D83F-4BDA-907E-B5EE041DA931}" srcOrd="0" destOrd="0" presId="urn:microsoft.com/office/officeart/2005/8/layout/vList5"/>
    <dgm:cxn modelId="{9A0DCB65-9DCB-4972-9768-1762E4116F3C}" type="presOf" srcId="{74EE5CD8-078F-4590-BF9C-A341A294A016}" destId="{7E429971-BC57-430F-BB25-C0574E5E39E3}" srcOrd="0" destOrd="0" presId="urn:microsoft.com/office/officeart/2005/8/layout/vList5"/>
    <dgm:cxn modelId="{1980F857-B345-4F4E-9E2A-050E2CB5407B}" srcId="{CE756999-19D8-4CD3-9B6D-2BC7E1A2BB93}" destId="{2C82808B-97C1-42F6-AE2D-9D4E78F3B8A5}" srcOrd="0" destOrd="0" parTransId="{93D5A010-1A57-4481-8607-8AEB8A99F57E}" sibTransId="{06A817F3-9D8E-46EF-B6C4-E0CD86F77A1B}"/>
    <dgm:cxn modelId="{B6416E04-E5DE-46CA-AD27-47EBE280D636}" type="presOf" srcId="{C59269D0-92A5-481C-BA64-727AFB0DD545}" destId="{B37A5355-225B-4C6F-AED7-6C620F99EECC}" srcOrd="0" destOrd="0" presId="urn:microsoft.com/office/officeart/2005/8/layout/vList5"/>
    <dgm:cxn modelId="{35348641-D2AA-44D4-9A6E-1ACEDC635AC3}" srcId="{F6FEADD9-F67D-41F5-BA4C-3C84956E7F46}" destId="{CEC68C01-21C2-4221-AC07-B09B07AC52DC}" srcOrd="7" destOrd="0" parTransId="{44E5A7B7-7EBA-4545-8384-468C1569F4F3}" sibTransId="{27A9BE85-FE30-4B2C-9637-95480DB96B80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3A347D49-451E-494B-8E26-AD96C2AFEDCB}" type="presOf" srcId="{AA6BFBCA-07F8-44EC-B860-06756315CD7F}" destId="{5CA4453B-DF0B-4B02-B0DD-33479BED4582}" srcOrd="0" destOrd="0" presId="urn:microsoft.com/office/officeart/2005/8/layout/vList5"/>
    <dgm:cxn modelId="{E3F0C929-26FE-461D-BEF3-BC7C2754249B}" type="presOf" srcId="{2BD46A4B-7AB6-4CF7-9FE6-A701BF535414}" destId="{36A7A590-E81D-4AA8-B9B8-3BFDEADC72E1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FF647EB6-D234-4C0E-8E24-71C7F15F0AE4}" srcId="{2BD46A4B-7AB6-4CF7-9FE6-A701BF535414}" destId="{292C9D26-9637-4BE1-9F4C-2A2701ED5D78}" srcOrd="0" destOrd="0" parTransId="{64070EE1-1E4B-4603-9BF2-D60E0EDF78F0}" sibTransId="{C21600F4-2ED8-491E-9C0D-F53DA9BCB291}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E785BF37-618A-4F71-B2A2-FBCA2B86647A}" type="presOf" srcId="{04EDA9AC-00A5-408B-9BBF-5A8145EF2935}" destId="{AA9E8DB8-4378-4DE0-90FB-AC51BC38606A}" srcOrd="0" destOrd="0" presId="urn:microsoft.com/office/officeart/2005/8/layout/vList5"/>
    <dgm:cxn modelId="{398F7465-046B-4124-B71E-0B347D772DCE}" srcId="{F6FEADD9-F67D-41F5-BA4C-3C84956E7F46}" destId="{2BD46A4B-7AB6-4CF7-9FE6-A701BF535414}" srcOrd="6" destOrd="0" parTransId="{91BB5130-B061-43D4-A2F1-1A698EF254F2}" sibTransId="{3472FA43-9631-49C0-A9A9-A894BE32F580}"/>
    <dgm:cxn modelId="{CAABA160-1AD7-4BED-A488-C5D672D81451}" type="presOf" srcId="{D1776C8F-2B10-4075-8DF7-7F65AB725ED5}" destId="{F5034101-5B7D-4FE7-B47A-5A48CF39606B}" srcOrd="0" destOrd="0" presId="urn:microsoft.com/office/officeart/2005/8/layout/vList5"/>
    <dgm:cxn modelId="{5394AF96-6DBE-443C-BFE1-203362A1E49A}" type="presOf" srcId="{C02E247A-8D9D-4D2A-AAC3-942670B2B543}" destId="{407D673B-FF7A-46E6-A3B0-96E86EB9836E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A5BAFE4C-1C80-4DE0-A5E6-08E70CF5950A}" type="presOf" srcId="{CEC68C01-21C2-4221-AC07-B09B07AC52DC}" destId="{E000AB13-EE71-4E41-8E0B-07F8CA41C5CC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DBCA7E61-D822-40A0-A27A-D7E092386A0B}" type="presOf" srcId="{F6FEADD9-F67D-41F5-BA4C-3C84956E7F46}" destId="{AAE7A1E6-6847-453D-B55B-8A82BF138C1D}" srcOrd="0" destOrd="0" presId="urn:microsoft.com/office/officeart/2005/8/layout/vList5"/>
    <dgm:cxn modelId="{56F90F30-D5BB-4EF2-A808-1ADCD04D8CF6}" type="presOf" srcId="{3DD9FDFC-D78C-4B45-B3AF-186B6202DCDC}" destId="{70C3F347-2500-4A6C-9A3D-CFFD2AA7D9F4}" srcOrd="0" destOrd="0" presId="urn:microsoft.com/office/officeart/2005/8/layout/vList5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036A4BEF-F33C-4AF8-A2DA-52E3A7A63243}" srcId="{CEC68C01-21C2-4221-AC07-B09B07AC52DC}" destId="{3DD9FDFC-D78C-4B45-B3AF-186B6202DCDC}" srcOrd="0" destOrd="0" parTransId="{E887AF62-2AA3-4CF8-8109-65557D920190}" sibTransId="{AB392A2A-EC2C-4DCE-9FC9-649C17DDC450}"/>
    <dgm:cxn modelId="{76BFF95E-0D62-4303-A704-24220980ECA1}" type="presOf" srcId="{292C9D26-9637-4BE1-9F4C-2A2701ED5D78}" destId="{68448AD9-1CD7-4605-BA55-3262B10EDDCA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FE34EE0A-75C5-42A7-8B7E-EBEAE6CE32DA}" type="presOf" srcId="{CE756999-19D8-4CD3-9B6D-2BC7E1A2BB93}" destId="{7C164FA1-A76E-48A6-B0DF-54364083D473}" srcOrd="0" destOrd="0" presId="urn:microsoft.com/office/officeart/2005/8/layout/vList5"/>
    <dgm:cxn modelId="{1E18118B-9778-4714-A249-2B714D5427F7}" type="presParOf" srcId="{AAE7A1E6-6847-453D-B55B-8A82BF138C1D}" destId="{C4407577-18A2-46E0-8805-2838042EB67A}" srcOrd="0" destOrd="0" presId="urn:microsoft.com/office/officeart/2005/8/layout/vList5"/>
    <dgm:cxn modelId="{84152E8A-21A6-4CAF-BC09-47C13F4FFFB8}" type="presParOf" srcId="{C4407577-18A2-46E0-8805-2838042EB67A}" destId="{7E429971-BC57-430F-BB25-C0574E5E39E3}" srcOrd="0" destOrd="0" presId="urn:microsoft.com/office/officeart/2005/8/layout/vList5"/>
    <dgm:cxn modelId="{1D51832F-3B38-483B-8C08-BDD413206841}" type="presParOf" srcId="{C4407577-18A2-46E0-8805-2838042EB67A}" destId="{D54B1729-BC98-42C1-9C6C-D65DCBA4358F}" srcOrd="1" destOrd="0" presId="urn:microsoft.com/office/officeart/2005/8/layout/vList5"/>
    <dgm:cxn modelId="{F2BB24AB-7DB6-4F0F-92D8-664E0F322520}" type="presParOf" srcId="{AAE7A1E6-6847-453D-B55B-8A82BF138C1D}" destId="{AB8574CC-D4F2-4555-AEE3-F4EE58B11D03}" srcOrd="1" destOrd="0" presId="urn:microsoft.com/office/officeart/2005/8/layout/vList5"/>
    <dgm:cxn modelId="{3F47CC38-27AC-4E4E-92A2-FDE046382C80}" type="presParOf" srcId="{AAE7A1E6-6847-453D-B55B-8A82BF138C1D}" destId="{85B8F607-FDD8-476A-ADBE-E1250824F294}" srcOrd="2" destOrd="0" presId="urn:microsoft.com/office/officeart/2005/8/layout/vList5"/>
    <dgm:cxn modelId="{B4BBC5E0-69C0-4FD2-84A6-C47E62DEA28D}" type="presParOf" srcId="{85B8F607-FDD8-476A-ADBE-E1250824F294}" destId="{C04276DC-EE64-470A-B8BC-09067B8045FA}" srcOrd="0" destOrd="0" presId="urn:microsoft.com/office/officeart/2005/8/layout/vList5"/>
    <dgm:cxn modelId="{71B90C6E-E0F2-4EE1-8864-5914AAFA20A7}" type="presParOf" srcId="{85B8F607-FDD8-476A-ADBE-E1250824F294}" destId="{B37A5355-225B-4C6F-AED7-6C620F99EECC}" srcOrd="1" destOrd="0" presId="urn:microsoft.com/office/officeart/2005/8/layout/vList5"/>
    <dgm:cxn modelId="{B6E62ED8-0ABF-41E3-998B-C51A41B67E4F}" type="presParOf" srcId="{AAE7A1E6-6847-453D-B55B-8A82BF138C1D}" destId="{5ACAA866-A8A8-4183-97B5-CEEAB1525C60}" srcOrd="3" destOrd="0" presId="urn:microsoft.com/office/officeart/2005/8/layout/vList5"/>
    <dgm:cxn modelId="{A531E815-38B6-42C3-B48C-6C349B17EC0C}" type="presParOf" srcId="{AAE7A1E6-6847-453D-B55B-8A82BF138C1D}" destId="{477213BE-9E91-4950-8451-7F60796F47F4}" srcOrd="4" destOrd="0" presId="urn:microsoft.com/office/officeart/2005/8/layout/vList5"/>
    <dgm:cxn modelId="{683CD989-4C37-43D4-8CC6-9BAD94013921}" type="presParOf" srcId="{477213BE-9E91-4950-8451-7F60796F47F4}" destId="{F5034101-5B7D-4FE7-B47A-5A48CF39606B}" srcOrd="0" destOrd="0" presId="urn:microsoft.com/office/officeart/2005/8/layout/vList5"/>
    <dgm:cxn modelId="{DBA2CB0A-9C6A-4B60-92E9-1F39BD8618E0}" type="presParOf" srcId="{477213BE-9E91-4950-8451-7F60796F47F4}" destId="{C7C3E6FD-D83F-4BDA-907E-B5EE041DA931}" srcOrd="1" destOrd="0" presId="urn:microsoft.com/office/officeart/2005/8/layout/vList5"/>
    <dgm:cxn modelId="{6088B172-440B-4271-BC9F-E797A951516E}" type="presParOf" srcId="{AAE7A1E6-6847-453D-B55B-8A82BF138C1D}" destId="{9A3D1A47-7C94-4141-A803-772790F213F5}" srcOrd="5" destOrd="0" presId="urn:microsoft.com/office/officeart/2005/8/layout/vList5"/>
    <dgm:cxn modelId="{0F65D3B1-5659-46B4-AEF2-9EE836760C07}" type="presParOf" srcId="{AAE7A1E6-6847-453D-B55B-8A82BF138C1D}" destId="{8B716EE5-6B00-49A5-9C68-9236A96F757E}" srcOrd="6" destOrd="0" presId="urn:microsoft.com/office/officeart/2005/8/layout/vList5"/>
    <dgm:cxn modelId="{B03F10C2-DC50-4C36-BBCC-9482D0C42380}" type="presParOf" srcId="{8B716EE5-6B00-49A5-9C68-9236A96F757E}" destId="{AA9E8DB8-4378-4DE0-90FB-AC51BC38606A}" srcOrd="0" destOrd="0" presId="urn:microsoft.com/office/officeart/2005/8/layout/vList5"/>
    <dgm:cxn modelId="{0142E1BA-9AC8-4C62-8CBB-B02C54DC286D}" type="presParOf" srcId="{8B716EE5-6B00-49A5-9C68-9236A96F757E}" destId="{407D673B-FF7A-46E6-A3B0-96E86EB9836E}" srcOrd="1" destOrd="0" presId="urn:microsoft.com/office/officeart/2005/8/layout/vList5"/>
    <dgm:cxn modelId="{B6A4142C-2451-4070-8A2A-BE5EC8E7812C}" type="presParOf" srcId="{AAE7A1E6-6847-453D-B55B-8A82BF138C1D}" destId="{8E38E736-CDB7-4B7F-9C7E-43DD34CF230E}" srcOrd="7" destOrd="0" presId="urn:microsoft.com/office/officeart/2005/8/layout/vList5"/>
    <dgm:cxn modelId="{57DA6DE2-E692-4146-9789-DFC9A3369989}" type="presParOf" srcId="{AAE7A1E6-6847-453D-B55B-8A82BF138C1D}" destId="{760B03CC-B8A5-46FC-9158-944B611C3A4F}" srcOrd="8" destOrd="0" presId="urn:microsoft.com/office/officeart/2005/8/layout/vList5"/>
    <dgm:cxn modelId="{FDF17093-AFA6-46A9-9B66-DE0CA1CDB120}" type="presParOf" srcId="{760B03CC-B8A5-46FC-9158-944B611C3A4F}" destId="{B3AA8348-65DB-4A04-98CB-F6C2ED5489AF}" srcOrd="0" destOrd="0" presId="urn:microsoft.com/office/officeart/2005/8/layout/vList5"/>
    <dgm:cxn modelId="{9DAF1AD9-A91C-44E8-8201-78DBEFE8845A}" type="presParOf" srcId="{760B03CC-B8A5-46FC-9158-944B611C3A4F}" destId="{5CA4453B-DF0B-4B02-B0DD-33479BED4582}" srcOrd="1" destOrd="0" presId="urn:microsoft.com/office/officeart/2005/8/layout/vList5"/>
    <dgm:cxn modelId="{F9086DFB-7E20-44BF-83E3-2A891D9D0A33}" type="presParOf" srcId="{AAE7A1E6-6847-453D-B55B-8A82BF138C1D}" destId="{8D57349A-EEB4-4D33-BADD-15D9B8CC0485}" srcOrd="9" destOrd="0" presId="urn:microsoft.com/office/officeart/2005/8/layout/vList5"/>
    <dgm:cxn modelId="{15F3CA63-B4E9-4A33-9093-500F82948DCC}" type="presParOf" srcId="{AAE7A1E6-6847-453D-B55B-8A82BF138C1D}" destId="{124A2F01-0AE7-41E8-88E4-FC11093A7B32}" srcOrd="10" destOrd="0" presId="urn:microsoft.com/office/officeart/2005/8/layout/vList5"/>
    <dgm:cxn modelId="{978787DC-3812-4537-8B32-45C4F4BC0E45}" type="presParOf" srcId="{124A2F01-0AE7-41E8-88E4-FC11093A7B32}" destId="{7C164FA1-A76E-48A6-B0DF-54364083D473}" srcOrd="0" destOrd="0" presId="urn:microsoft.com/office/officeart/2005/8/layout/vList5"/>
    <dgm:cxn modelId="{FCA8822F-636E-43A9-A530-0064398BEE33}" type="presParOf" srcId="{124A2F01-0AE7-41E8-88E4-FC11093A7B32}" destId="{3D03A5E3-491B-4CD2-8F38-9740EAB16D43}" srcOrd="1" destOrd="0" presId="urn:microsoft.com/office/officeart/2005/8/layout/vList5"/>
    <dgm:cxn modelId="{AA33786D-3C2A-4CC0-AA12-AF2A8D1F29CB}" type="presParOf" srcId="{AAE7A1E6-6847-453D-B55B-8A82BF138C1D}" destId="{0C9ECC86-6E58-4BAC-9B73-864C4E5C9E14}" srcOrd="11" destOrd="0" presId="urn:microsoft.com/office/officeart/2005/8/layout/vList5"/>
    <dgm:cxn modelId="{D267C4F2-131F-448E-BEEC-2CCCC261EB1C}" type="presParOf" srcId="{AAE7A1E6-6847-453D-B55B-8A82BF138C1D}" destId="{0B0EA369-1A33-41F0-85A4-EA81F04CE62B}" srcOrd="12" destOrd="0" presId="urn:microsoft.com/office/officeart/2005/8/layout/vList5"/>
    <dgm:cxn modelId="{FD82CDD9-0809-43DE-AC11-ABCA32C263E1}" type="presParOf" srcId="{0B0EA369-1A33-41F0-85A4-EA81F04CE62B}" destId="{36A7A590-E81D-4AA8-B9B8-3BFDEADC72E1}" srcOrd="0" destOrd="0" presId="urn:microsoft.com/office/officeart/2005/8/layout/vList5"/>
    <dgm:cxn modelId="{DC42086E-4D22-430E-A52A-68F2371789C6}" type="presParOf" srcId="{0B0EA369-1A33-41F0-85A4-EA81F04CE62B}" destId="{68448AD9-1CD7-4605-BA55-3262B10EDDCA}" srcOrd="1" destOrd="0" presId="urn:microsoft.com/office/officeart/2005/8/layout/vList5"/>
    <dgm:cxn modelId="{FF95B0C8-A7F0-4CB2-A534-0623B9AD153B}" type="presParOf" srcId="{AAE7A1E6-6847-453D-B55B-8A82BF138C1D}" destId="{94725674-E8B8-47F6-A4EC-5141AE266B4E}" srcOrd="13" destOrd="0" presId="urn:microsoft.com/office/officeart/2005/8/layout/vList5"/>
    <dgm:cxn modelId="{62EDCC6A-49A2-49EB-8183-B07DBC62822E}" type="presParOf" srcId="{AAE7A1E6-6847-453D-B55B-8A82BF138C1D}" destId="{9AB92607-74B5-4779-A873-5C6E77E50B59}" srcOrd="14" destOrd="0" presId="urn:microsoft.com/office/officeart/2005/8/layout/vList5"/>
    <dgm:cxn modelId="{40313F37-4E2C-4B03-ADB4-1DEE18C7659F}" type="presParOf" srcId="{9AB92607-74B5-4779-A873-5C6E77E50B59}" destId="{E000AB13-EE71-4E41-8E0B-07F8CA41C5CC}" srcOrd="0" destOrd="0" presId="urn:microsoft.com/office/officeart/2005/8/layout/vList5"/>
    <dgm:cxn modelId="{07E75F0B-7217-4207-B94D-F7FC2E2462B6}" type="presParOf" srcId="{9AB92607-74B5-4779-A873-5C6E77E50B59}" destId="{70C3F347-2500-4A6C-9A3D-CFFD2AA7D9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“文件”选项卡→“退出”</a:t>
          </a:r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单击标题栏右侧的</a:t>
          </a:r>
          <a:r>
            <a:rPr lang="zh-CN" altLang="en-US" sz="2800" dirty="0" smtClean="0"/>
            <a:t>“</a:t>
          </a:r>
          <a:r>
            <a:rPr lang="zh-CN" altLang="zh-CN" sz="2800" dirty="0" smtClean="0"/>
            <a:t>关闭</a:t>
          </a:r>
          <a:r>
            <a:rPr lang="zh-CN" altLang="en-US" sz="2800" dirty="0" smtClean="0"/>
            <a:t>”</a:t>
          </a:r>
          <a:r>
            <a:rPr lang="zh-CN" sz="2800" dirty="0" smtClean="0"/>
            <a:t> 按钮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）快捷键</a:t>
          </a:r>
          <a:r>
            <a:rPr lang="en-US" altLang="zh-CN" sz="2800" dirty="0" smtClean="0"/>
            <a:t>Alt+F4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4</a:t>
          </a:r>
          <a:r>
            <a:rPr lang="zh-CN" altLang="zh-CN" sz="2800" dirty="0" smtClean="0"/>
            <a:t>）</a:t>
          </a:r>
          <a:r>
            <a:rPr lang="zh-CN" sz="2800" dirty="0" smtClean="0"/>
            <a:t>双击标题栏左侧的控制菜单图标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C18DB334-6885-42E0-80A8-EAAB1350BDE5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）单击</a:t>
          </a:r>
          <a:r>
            <a:rPr lang="zh-CN" altLang="zh-CN" sz="2800" dirty="0" smtClean="0"/>
            <a:t>控制菜单图标</a:t>
          </a:r>
          <a:r>
            <a:rPr lang="en-US" altLang="zh-CN" sz="2800" dirty="0" smtClean="0"/>
            <a:t>      </a:t>
          </a:r>
          <a:r>
            <a:rPr lang="zh-CN" altLang="zh-CN" sz="2800" dirty="0" smtClean="0"/>
            <a:t>→</a:t>
          </a:r>
          <a:r>
            <a:rPr lang="zh-CN" altLang="en-US" sz="2800" dirty="0" smtClean="0"/>
            <a:t>“关闭”</a:t>
          </a:r>
          <a:endParaRPr lang="zh-CN" altLang="en-US" sz="2800" dirty="0"/>
        </a:p>
      </dgm:t>
    </dgm:pt>
    <dgm:pt modelId="{D06B36AE-3F44-407C-815D-3C6BF4270994}" type="parTrans" cxnId="{6B8071E3-DDD8-46A0-A90A-B65081FD6263}">
      <dgm:prSet/>
      <dgm:spPr/>
      <dgm:t>
        <a:bodyPr/>
        <a:lstStyle/>
        <a:p>
          <a:endParaRPr lang="zh-CN" altLang="en-US" sz="2800"/>
        </a:p>
      </dgm:t>
    </dgm:pt>
    <dgm:pt modelId="{55F7574B-A46E-4222-B157-496C51573A33}" type="sibTrans" cxnId="{6B8071E3-DDD8-46A0-A90A-B65081FD6263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5" custScaleY="99422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2E8DCD-498C-4FE6-AEDA-CB06FE92D409}" type="pres">
      <dgm:prSet presAssocID="{688F23BA-F7DE-4E53-AC81-1AF583E227CD}" presName="spacer" presStyleCnt="0"/>
      <dgm:spPr/>
    </dgm:pt>
    <dgm:pt modelId="{5D75D880-FCA2-4972-83B7-7A78CCED378D}" type="pres">
      <dgm:prSet presAssocID="{C18DB334-6885-42E0-80A8-EAAB1350BDE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B8071E3-DDD8-46A0-A90A-B65081FD6263}" srcId="{ADEF211C-0053-4E91-B26C-BD1D27283A76}" destId="{C18DB334-6885-42E0-80A8-EAAB1350BDE5}" srcOrd="4" destOrd="0" parTransId="{D06B36AE-3F44-407C-815D-3C6BF4270994}" sibTransId="{55F7574B-A46E-4222-B157-496C51573A3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1874A5A-A47E-4C96-8F4F-33C49857AFA8}" type="presOf" srcId="{CB3D12DF-6F0E-4400-898E-AE2D0CCD71C5}" destId="{6AAA69B9-F587-48F9-8458-90FC0FBBAF2C}" srcOrd="0" destOrd="0" presId="urn:microsoft.com/office/officeart/2005/8/layout/vList2"/>
    <dgm:cxn modelId="{AD07FA3A-E8B1-4E42-8FE1-D69EE9CF7403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E1FD7D70-4D0E-4489-A255-B1FE6F0ABA19}" type="presOf" srcId="{8DF49029-5093-41AC-9507-2412864EA50A}" destId="{86B4432C-387C-4EC1-A0F6-DE8C8623D364}" srcOrd="0" destOrd="0" presId="urn:microsoft.com/office/officeart/2005/8/layout/vList2"/>
    <dgm:cxn modelId="{FB290473-CCF1-44B8-AE9C-A6D43F0BAF2C}" type="presOf" srcId="{DE152BD3-49C7-448E-950C-CF3F6BB6A8F7}" destId="{E7A534FA-C9C2-4B7B-9819-0E0DAAF8FE4C}" srcOrd="0" destOrd="0" presId="urn:microsoft.com/office/officeart/2005/8/layout/vList2"/>
    <dgm:cxn modelId="{F7C3C5F3-2689-47DE-8831-1B21F3A26885}" type="presOf" srcId="{C18DB334-6885-42E0-80A8-EAAB1350BDE5}" destId="{5D75D880-FCA2-4972-83B7-7A78CCED378D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A336099C-E9D0-43A4-9BB2-42B62F0D2075}" type="presOf" srcId="{ADEF211C-0053-4E91-B26C-BD1D27283A76}" destId="{69DEECA6-FD7F-4BBF-AA8A-D705A4C8288B}" srcOrd="0" destOrd="0" presId="urn:microsoft.com/office/officeart/2005/8/layout/vList2"/>
    <dgm:cxn modelId="{ECA14EF4-3E2E-4F3B-A148-CE7CA5300AF0}" type="presParOf" srcId="{69DEECA6-FD7F-4BBF-AA8A-D705A4C8288B}" destId="{6AAA69B9-F587-48F9-8458-90FC0FBBAF2C}" srcOrd="0" destOrd="0" presId="urn:microsoft.com/office/officeart/2005/8/layout/vList2"/>
    <dgm:cxn modelId="{F76412FF-3BDB-43CB-80F0-C6133D7FC8C5}" type="presParOf" srcId="{69DEECA6-FD7F-4BBF-AA8A-D705A4C8288B}" destId="{5AECD92C-7A83-4F64-B546-0D2C0722C54F}" srcOrd="1" destOrd="0" presId="urn:microsoft.com/office/officeart/2005/8/layout/vList2"/>
    <dgm:cxn modelId="{12CA6ECC-C75E-45DB-991E-2765887B9807}" type="presParOf" srcId="{69DEECA6-FD7F-4BBF-AA8A-D705A4C8288B}" destId="{86B4432C-387C-4EC1-A0F6-DE8C8623D364}" srcOrd="2" destOrd="0" presId="urn:microsoft.com/office/officeart/2005/8/layout/vList2"/>
    <dgm:cxn modelId="{A1B796D9-0F48-4997-92A0-9C6293B82599}" type="presParOf" srcId="{69DEECA6-FD7F-4BBF-AA8A-D705A4C8288B}" destId="{27439C03-EED1-4E9B-AFCD-B597ED01A286}" srcOrd="3" destOrd="0" presId="urn:microsoft.com/office/officeart/2005/8/layout/vList2"/>
    <dgm:cxn modelId="{4EC3F3A3-4752-45C9-9271-7741DBDCC8A5}" type="presParOf" srcId="{69DEECA6-FD7F-4BBF-AA8A-D705A4C8288B}" destId="{AD230AD6-C6D9-4E5D-842C-D281F729DBA8}" srcOrd="4" destOrd="0" presId="urn:microsoft.com/office/officeart/2005/8/layout/vList2"/>
    <dgm:cxn modelId="{6405CE7D-5052-4829-9696-64CEFBF04580}" type="presParOf" srcId="{69DEECA6-FD7F-4BBF-AA8A-D705A4C8288B}" destId="{F37C0FEE-BA5B-4D1F-BC07-426A263A7F82}" srcOrd="5" destOrd="0" presId="urn:microsoft.com/office/officeart/2005/8/layout/vList2"/>
    <dgm:cxn modelId="{3F03342D-F539-4F96-A145-FF6532870433}" type="presParOf" srcId="{69DEECA6-FD7F-4BBF-AA8A-D705A4C8288B}" destId="{E7A534FA-C9C2-4B7B-9819-0E0DAAF8FE4C}" srcOrd="6" destOrd="0" presId="urn:microsoft.com/office/officeart/2005/8/layout/vList2"/>
    <dgm:cxn modelId="{A32EFADE-B13B-455B-B492-2BC86ADFD74B}" type="presParOf" srcId="{69DEECA6-FD7F-4BBF-AA8A-D705A4C8288B}" destId="{6E2E8DCD-498C-4FE6-AEDA-CB06FE92D409}" srcOrd="7" destOrd="0" presId="urn:microsoft.com/office/officeart/2005/8/layout/vList2"/>
    <dgm:cxn modelId="{6422C9A0-1044-4C7F-BD83-F61028BF8866}" type="presParOf" srcId="{69DEECA6-FD7F-4BBF-AA8A-D705A4C8288B}" destId="{5D75D880-FCA2-4972-83B7-7A78CCED37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文本的删除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文本的移动和复制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文本的选定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插入文件</a:t>
          </a:r>
          <a:endParaRPr lang="zh-CN" altLang="en-US" sz="32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8C04FA18-6D38-4F65-9B47-9E7AC029318B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0B3D3CBB-FCD8-4D1A-B1F0-6BB31F6265AB}" type="parTrans" cxnId="{450E5615-E0C0-4501-8EA0-095211C58AFA}">
      <dgm:prSet/>
      <dgm:spPr/>
      <dgm:t>
        <a:bodyPr/>
        <a:lstStyle/>
        <a:p>
          <a:endParaRPr lang="zh-CN" altLang="en-US"/>
        </a:p>
      </dgm:t>
    </dgm:pt>
    <dgm:pt modelId="{23A24334-9EA7-46BF-90ED-D12ACCC41CF3}" type="sibTrans" cxnId="{450E5615-E0C0-4501-8EA0-095211C58AFA}">
      <dgm:prSet/>
      <dgm:spPr/>
      <dgm:t>
        <a:bodyPr/>
        <a:lstStyle/>
        <a:p>
          <a:endParaRPr lang="zh-CN" altLang="en-US"/>
        </a:p>
      </dgm:t>
    </dgm:pt>
    <dgm:pt modelId="{4A137A9C-01E1-4B5E-AEEE-0A404A998C4E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插入符号和特殊符号</a:t>
          </a:r>
          <a:endParaRPr lang="zh-CN" altLang="en-US" sz="3200" dirty="0">
            <a:effectLst/>
          </a:endParaRPr>
        </a:p>
      </dgm:t>
    </dgm:pt>
    <dgm:pt modelId="{9229328B-81A8-49D9-9273-22BC86EC9AA0}" type="parTrans" cxnId="{9AF779D0-C606-4663-BE90-6466A96DA182}">
      <dgm:prSet/>
      <dgm:spPr/>
      <dgm:t>
        <a:bodyPr/>
        <a:lstStyle/>
        <a:p>
          <a:endParaRPr lang="zh-CN" altLang="en-US"/>
        </a:p>
      </dgm:t>
    </dgm:pt>
    <dgm:pt modelId="{9A6B1F5C-8C6F-4AE8-A80B-98DD8F54D55B}" type="sibTrans" cxnId="{9AF779D0-C606-4663-BE90-6466A96DA182}">
      <dgm:prSet/>
      <dgm:spPr/>
      <dgm:t>
        <a:bodyPr/>
        <a:lstStyle/>
        <a:p>
          <a:endParaRPr lang="zh-CN" altLang="en-US"/>
        </a:p>
      </dgm:t>
    </dgm:pt>
    <dgm:pt modelId="{AE5DA8D1-1AF0-445F-8E3F-306D18D03F6E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5E2B946B-84A7-499D-927B-52464232C67C}" type="parTrans" cxnId="{1838377D-58ED-49C0-B9D8-8129EBCFF4FF}">
      <dgm:prSet/>
      <dgm:spPr/>
      <dgm:t>
        <a:bodyPr/>
        <a:lstStyle/>
        <a:p>
          <a:endParaRPr lang="zh-CN" altLang="en-US"/>
        </a:p>
      </dgm:t>
    </dgm:pt>
    <dgm:pt modelId="{1EA80D91-0090-4A35-A496-BA9EB2322B26}" type="sibTrans" cxnId="{1838377D-58ED-49C0-B9D8-8129EBCFF4FF}">
      <dgm:prSet/>
      <dgm:spPr/>
      <dgm:t>
        <a:bodyPr/>
        <a:lstStyle/>
        <a:p>
          <a:endParaRPr lang="zh-CN" altLang="en-US"/>
        </a:p>
      </dgm:t>
    </dgm:pt>
    <dgm:pt modelId="{0D2C1263-BF7D-4066-A677-8F25A1F3DEBD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查找和替换</a:t>
          </a:r>
          <a:endParaRPr lang="zh-CN" altLang="en-US" sz="3200" dirty="0">
            <a:effectLst/>
          </a:endParaRPr>
        </a:p>
      </dgm:t>
    </dgm:pt>
    <dgm:pt modelId="{6D257D4D-7E1C-4A72-A3F6-C18D6484C836}" type="parTrans" cxnId="{245B742E-62DB-4408-AAFD-180039CF375B}">
      <dgm:prSet/>
      <dgm:spPr/>
      <dgm:t>
        <a:bodyPr/>
        <a:lstStyle/>
        <a:p>
          <a:endParaRPr lang="zh-CN" altLang="en-US"/>
        </a:p>
      </dgm:t>
    </dgm:pt>
    <dgm:pt modelId="{87ED50AB-470F-4D7F-94C6-2BBD4D234BA8}" type="sibTrans" cxnId="{245B742E-62DB-4408-AAFD-180039CF375B}">
      <dgm:prSet/>
      <dgm:spPr/>
      <dgm:t>
        <a:bodyPr/>
        <a:lstStyle/>
        <a:p>
          <a:endParaRPr lang="zh-CN" altLang="en-US"/>
        </a:p>
      </dgm:t>
    </dgm:pt>
    <dgm:pt modelId="{F5E951FF-0B73-476B-A695-3A9DE0C1CB8C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D506BD66-C5CE-44DA-B8CE-4A14B9CF8FB5}" type="parTrans" cxnId="{597485B7-69B6-41F3-B14E-9615A4764128}">
      <dgm:prSet/>
      <dgm:spPr/>
      <dgm:t>
        <a:bodyPr/>
        <a:lstStyle/>
        <a:p>
          <a:endParaRPr lang="zh-CN" altLang="en-US"/>
        </a:p>
      </dgm:t>
    </dgm:pt>
    <dgm:pt modelId="{AE42624D-402E-4A3F-AAC6-09C16CFCAB91}" type="sibTrans" cxnId="{597485B7-69B6-41F3-B14E-9615A4764128}">
      <dgm:prSet/>
      <dgm:spPr/>
      <dgm:t>
        <a:bodyPr/>
        <a:lstStyle/>
        <a:p>
          <a:endParaRPr lang="zh-CN" altLang="en-US"/>
        </a:p>
      </dgm:t>
    </dgm:pt>
    <dgm:pt modelId="{793BF405-06FC-4497-822E-C500C1660E6B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A587539D-5601-47D2-9759-830E56C71C29}" type="parTrans" cxnId="{5C18550F-01D8-40BB-B7AD-A6394EA52B8A}">
      <dgm:prSet/>
      <dgm:spPr/>
      <dgm:t>
        <a:bodyPr/>
        <a:lstStyle/>
        <a:p>
          <a:endParaRPr lang="zh-CN" altLang="en-US"/>
        </a:p>
      </dgm:t>
    </dgm:pt>
    <dgm:pt modelId="{451AEBBB-5491-41A6-BF6A-D1EEEFD2D93F}" type="sibTrans" cxnId="{5C18550F-01D8-40BB-B7AD-A6394EA52B8A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7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9EF931-994E-4725-A987-14A737D4E757}" type="pres">
      <dgm:prSet presAssocID="{791F1C0E-B7A5-461B-BF41-01A992844AAD}" presName="sp" presStyleCnt="0"/>
      <dgm:spPr/>
    </dgm:pt>
    <dgm:pt modelId="{FD387958-5871-4A56-B08F-9A75825BE1E5}" type="pres">
      <dgm:prSet presAssocID="{8C04FA18-6D38-4F65-9B47-9E7AC029318B}" presName="linNode" presStyleCnt="0"/>
      <dgm:spPr/>
    </dgm:pt>
    <dgm:pt modelId="{B069D65D-D31F-4AC7-AA8F-AB6E5C4FBE83}" type="pres">
      <dgm:prSet presAssocID="{8C04FA18-6D38-4F65-9B47-9E7AC029318B}" presName="parentText" presStyleLbl="node1" presStyleIdx="4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0C78AD-CCAC-4261-8C69-FFB26F9C527B}" type="pres">
      <dgm:prSet presAssocID="{8C04FA18-6D38-4F65-9B47-9E7AC029318B}" presName="descendantText" presStyleLbl="alignAccFollowNode1" presStyleIdx="4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038C95-1D82-4E93-9F7C-EF65059273A7}" type="pres">
      <dgm:prSet presAssocID="{23A24334-9EA7-46BF-90ED-D12ACCC41CF3}" presName="sp" presStyleCnt="0"/>
      <dgm:spPr/>
    </dgm:pt>
    <dgm:pt modelId="{2A1602A7-D7EC-46A9-91C1-FD5D395CD58A}" type="pres">
      <dgm:prSet presAssocID="{AE5DA8D1-1AF0-445F-8E3F-306D18D03F6E}" presName="linNode" presStyleCnt="0"/>
      <dgm:spPr/>
    </dgm:pt>
    <dgm:pt modelId="{D03A37D6-302B-4E1E-81AC-897D43195980}" type="pres">
      <dgm:prSet presAssocID="{AE5DA8D1-1AF0-445F-8E3F-306D18D03F6E}" presName="parentText" presStyleLbl="node1" presStyleIdx="5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5C2CB5-8820-4B79-8F24-0E17425BB526}" type="pres">
      <dgm:prSet presAssocID="{AE5DA8D1-1AF0-445F-8E3F-306D18D03F6E}" presName="descendantText" presStyleLbl="alignAccFollowNode1" presStyleIdx="5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56E9E-F50B-46F4-BA92-07E64847D82B}" type="pres">
      <dgm:prSet presAssocID="{1EA80D91-0090-4A35-A496-BA9EB2322B26}" presName="sp" presStyleCnt="0"/>
      <dgm:spPr/>
    </dgm:pt>
    <dgm:pt modelId="{279B75F2-9B57-4D4C-A201-E63F03DA11F3}" type="pres">
      <dgm:prSet presAssocID="{F5E951FF-0B73-476B-A695-3A9DE0C1CB8C}" presName="linNode" presStyleCnt="0"/>
      <dgm:spPr/>
    </dgm:pt>
    <dgm:pt modelId="{2640C56B-F3C3-4580-B53C-138485CD6C2C}" type="pres">
      <dgm:prSet presAssocID="{F5E951FF-0B73-476B-A695-3A9DE0C1CB8C}" presName="parentText" presStyleLbl="node1" presStyleIdx="6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89E07-351F-40F4-8C7B-18C81A8A2360}" type="pres">
      <dgm:prSet presAssocID="{F5E951FF-0B73-476B-A695-3A9DE0C1CB8C}" presName="descendantText" presStyleLbl="alignAccFollowNode1" presStyleIdx="6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838377D-58ED-49C0-B9D8-8129EBCFF4FF}" srcId="{F6FEADD9-F67D-41F5-BA4C-3C84956E7F46}" destId="{AE5DA8D1-1AF0-445F-8E3F-306D18D03F6E}" srcOrd="5" destOrd="0" parTransId="{5E2B946B-84A7-499D-927B-52464232C67C}" sibTransId="{1EA80D91-0090-4A35-A496-BA9EB2322B26}"/>
    <dgm:cxn modelId="{245B742E-62DB-4408-AAFD-180039CF375B}" srcId="{AE5DA8D1-1AF0-445F-8E3F-306D18D03F6E}" destId="{0D2C1263-BF7D-4066-A677-8F25A1F3DEBD}" srcOrd="0" destOrd="0" parTransId="{6D257D4D-7E1C-4A72-A3F6-C18D6484C836}" sibTransId="{87ED50AB-470F-4D7F-94C6-2BBD4D234BA8}"/>
    <dgm:cxn modelId="{710380A3-9BA4-4543-9EEF-3DBAF2ADE772}" type="presOf" srcId="{6BE4E373-0656-4EDC-821E-BE09C952B1F6}" destId="{C7C3E6FD-D83F-4BDA-907E-B5EE041DA931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1DD658A2-1942-4F48-B27A-8D46FA89A574}" type="presOf" srcId="{8C04FA18-6D38-4F65-9B47-9E7AC029318B}" destId="{B069D65D-D31F-4AC7-AA8F-AB6E5C4FBE83}" srcOrd="0" destOrd="0" presId="urn:microsoft.com/office/officeart/2005/8/layout/vList5"/>
    <dgm:cxn modelId="{4624BAD3-3D32-4116-93E4-87D7876D9B6F}" type="presOf" srcId="{AE5DA8D1-1AF0-445F-8E3F-306D18D03F6E}" destId="{D03A37D6-302B-4E1E-81AC-897D43195980}" srcOrd="0" destOrd="0" presId="urn:microsoft.com/office/officeart/2005/8/layout/vList5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450E5615-E0C0-4501-8EA0-095211C58AFA}" srcId="{F6FEADD9-F67D-41F5-BA4C-3C84956E7F46}" destId="{8C04FA18-6D38-4F65-9B47-9E7AC029318B}" srcOrd="4" destOrd="0" parTransId="{0B3D3CBB-FCD8-4D1A-B1F0-6BB31F6265AB}" sibTransId="{23A24334-9EA7-46BF-90ED-D12ACCC41CF3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9AF779D0-C606-4663-BE90-6466A96DA182}" srcId="{8C04FA18-6D38-4F65-9B47-9E7AC029318B}" destId="{4A137A9C-01E1-4B5E-AEEE-0A404A998C4E}" srcOrd="0" destOrd="0" parTransId="{9229328B-81A8-49D9-9273-22BC86EC9AA0}" sibTransId="{9A6B1F5C-8C6F-4AE8-A80B-98DD8F54D55B}"/>
    <dgm:cxn modelId="{B48EA2ED-2D75-4B04-88A9-06263844F7E7}" type="presOf" srcId="{F5E951FF-0B73-476B-A695-3A9DE0C1CB8C}" destId="{2640C56B-F3C3-4580-B53C-138485CD6C2C}" srcOrd="0" destOrd="0" presId="urn:microsoft.com/office/officeart/2005/8/layout/vList5"/>
    <dgm:cxn modelId="{0BD87A24-CDE1-414F-8275-372FA6A25DC2}" type="presOf" srcId="{C02E247A-8D9D-4D2A-AAC3-942670B2B543}" destId="{407D673B-FF7A-46E6-A3B0-96E86EB9836E}" srcOrd="0" destOrd="0" presId="urn:microsoft.com/office/officeart/2005/8/layout/vList5"/>
    <dgm:cxn modelId="{B6DAFDF4-6E55-4B58-8AA1-D1ADEB935952}" type="presOf" srcId="{793BF405-06FC-4497-822E-C500C1660E6B}" destId="{E0F89E07-351F-40F4-8C7B-18C81A8A2360}" srcOrd="0" destOrd="0" presId="urn:microsoft.com/office/officeart/2005/8/layout/vList5"/>
    <dgm:cxn modelId="{60000097-22B8-4697-8B0B-D91A3FF4127E}" type="presOf" srcId="{C59269D0-92A5-481C-BA64-727AFB0DD545}" destId="{B37A5355-225B-4C6F-AED7-6C620F99EECC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8AAFD5F4-B28A-4449-B385-353B30EE4854}" type="presOf" srcId="{0D2C1263-BF7D-4066-A677-8F25A1F3DEBD}" destId="{E75C2CB5-8820-4B79-8F24-0E17425BB526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25202CF5-A599-4D28-A5E5-599013D2E7A3}" type="presOf" srcId="{74EE5CD8-078F-4590-BF9C-A341A294A016}" destId="{7E429971-BC57-430F-BB25-C0574E5E39E3}" srcOrd="0" destOrd="0" presId="urn:microsoft.com/office/officeart/2005/8/layout/vList5"/>
    <dgm:cxn modelId="{CDA65460-DC5D-44A0-AE4A-311F28E47255}" type="presOf" srcId="{D1776C8F-2B10-4075-8DF7-7F65AB725ED5}" destId="{F5034101-5B7D-4FE7-B47A-5A48CF39606B}" srcOrd="0" destOrd="0" presId="urn:microsoft.com/office/officeart/2005/8/layout/vList5"/>
    <dgm:cxn modelId="{00B2047E-DC6A-4FF1-8F42-171563693643}" type="presOf" srcId="{AA046201-5C4D-445E-BF0B-5C6D2B0A1945}" destId="{C04276DC-EE64-470A-B8BC-09067B8045FA}" srcOrd="0" destOrd="0" presId="urn:microsoft.com/office/officeart/2005/8/layout/vList5"/>
    <dgm:cxn modelId="{597485B7-69B6-41F3-B14E-9615A4764128}" srcId="{F6FEADD9-F67D-41F5-BA4C-3C84956E7F46}" destId="{F5E951FF-0B73-476B-A695-3A9DE0C1CB8C}" srcOrd="6" destOrd="0" parTransId="{D506BD66-C5CE-44DA-B8CE-4A14B9CF8FB5}" sibTransId="{AE42624D-402E-4A3F-AAC6-09C16CFCAB91}"/>
    <dgm:cxn modelId="{8C03C927-D594-4016-8245-248D35A9A330}" type="presOf" srcId="{F6FEADD9-F67D-41F5-BA4C-3C84956E7F46}" destId="{AAE7A1E6-6847-453D-B55B-8A82BF138C1D}" srcOrd="0" destOrd="0" presId="urn:microsoft.com/office/officeart/2005/8/layout/vList5"/>
    <dgm:cxn modelId="{87B9543A-AE03-4D8A-8C84-C48A5A69309D}" type="presOf" srcId="{04EDA9AC-00A5-408B-9BBF-5A8145EF2935}" destId="{AA9E8DB8-4378-4DE0-90FB-AC51BC38606A}" srcOrd="0" destOrd="0" presId="urn:microsoft.com/office/officeart/2005/8/layout/vList5"/>
    <dgm:cxn modelId="{AA450F8D-316E-4536-BB5C-3C7DB87AEC52}" type="presOf" srcId="{4A137A9C-01E1-4B5E-AEEE-0A404A998C4E}" destId="{2B0C78AD-CCAC-4261-8C69-FFB26F9C527B}" srcOrd="0" destOrd="0" presId="urn:microsoft.com/office/officeart/2005/8/layout/vList5"/>
    <dgm:cxn modelId="{5C18550F-01D8-40BB-B7AD-A6394EA52B8A}" srcId="{F5E951FF-0B73-476B-A695-3A9DE0C1CB8C}" destId="{793BF405-06FC-4497-822E-C500C1660E6B}" srcOrd="0" destOrd="0" parTransId="{A587539D-5601-47D2-9759-830E56C71C29}" sibTransId="{451AEBBB-5491-41A6-BF6A-D1EEEFD2D93F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02479242-746C-4DE4-BD72-03F0FF740794}" type="presOf" srcId="{1E4D3931-0DBD-4211-A24A-6AF364284B1E}" destId="{D54B1729-BC98-42C1-9C6C-D65DCBA4358F}" srcOrd="0" destOrd="0" presId="urn:microsoft.com/office/officeart/2005/8/layout/vList5"/>
    <dgm:cxn modelId="{A041102A-FE22-4E05-BC00-DEAB311BEAA6}" type="presParOf" srcId="{AAE7A1E6-6847-453D-B55B-8A82BF138C1D}" destId="{C4407577-18A2-46E0-8805-2838042EB67A}" srcOrd="0" destOrd="0" presId="urn:microsoft.com/office/officeart/2005/8/layout/vList5"/>
    <dgm:cxn modelId="{0F36C0C7-302F-48BE-A66A-0CAF0BD1D48D}" type="presParOf" srcId="{C4407577-18A2-46E0-8805-2838042EB67A}" destId="{7E429971-BC57-430F-BB25-C0574E5E39E3}" srcOrd="0" destOrd="0" presId="urn:microsoft.com/office/officeart/2005/8/layout/vList5"/>
    <dgm:cxn modelId="{5F64366A-269C-4D06-9F11-8F137C28355B}" type="presParOf" srcId="{C4407577-18A2-46E0-8805-2838042EB67A}" destId="{D54B1729-BC98-42C1-9C6C-D65DCBA4358F}" srcOrd="1" destOrd="0" presId="urn:microsoft.com/office/officeart/2005/8/layout/vList5"/>
    <dgm:cxn modelId="{7D296371-D4B3-4E7C-AF78-93A13CE9BA58}" type="presParOf" srcId="{AAE7A1E6-6847-453D-B55B-8A82BF138C1D}" destId="{AB8574CC-D4F2-4555-AEE3-F4EE58B11D03}" srcOrd="1" destOrd="0" presId="urn:microsoft.com/office/officeart/2005/8/layout/vList5"/>
    <dgm:cxn modelId="{85958362-A718-4C11-B92A-48492909F056}" type="presParOf" srcId="{AAE7A1E6-6847-453D-B55B-8A82BF138C1D}" destId="{85B8F607-FDD8-476A-ADBE-E1250824F294}" srcOrd="2" destOrd="0" presId="urn:microsoft.com/office/officeart/2005/8/layout/vList5"/>
    <dgm:cxn modelId="{C5793271-A9D3-4C24-8653-F1A085857198}" type="presParOf" srcId="{85B8F607-FDD8-476A-ADBE-E1250824F294}" destId="{C04276DC-EE64-470A-B8BC-09067B8045FA}" srcOrd="0" destOrd="0" presId="urn:microsoft.com/office/officeart/2005/8/layout/vList5"/>
    <dgm:cxn modelId="{A988265D-FCE6-4A9F-953B-907AEBDE9845}" type="presParOf" srcId="{85B8F607-FDD8-476A-ADBE-E1250824F294}" destId="{B37A5355-225B-4C6F-AED7-6C620F99EECC}" srcOrd="1" destOrd="0" presId="urn:microsoft.com/office/officeart/2005/8/layout/vList5"/>
    <dgm:cxn modelId="{DB14F5B8-8554-43C1-91D2-0F586CCC1A9C}" type="presParOf" srcId="{AAE7A1E6-6847-453D-B55B-8A82BF138C1D}" destId="{5ACAA866-A8A8-4183-97B5-CEEAB1525C60}" srcOrd="3" destOrd="0" presId="urn:microsoft.com/office/officeart/2005/8/layout/vList5"/>
    <dgm:cxn modelId="{5BD90914-16A5-47D7-AC83-284B08EDB2C1}" type="presParOf" srcId="{AAE7A1E6-6847-453D-B55B-8A82BF138C1D}" destId="{477213BE-9E91-4950-8451-7F60796F47F4}" srcOrd="4" destOrd="0" presId="urn:microsoft.com/office/officeart/2005/8/layout/vList5"/>
    <dgm:cxn modelId="{5862B653-69F1-4416-A16E-861FBB2B9E66}" type="presParOf" srcId="{477213BE-9E91-4950-8451-7F60796F47F4}" destId="{F5034101-5B7D-4FE7-B47A-5A48CF39606B}" srcOrd="0" destOrd="0" presId="urn:microsoft.com/office/officeart/2005/8/layout/vList5"/>
    <dgm:cxn modelId="{E162C4D3-6927-4C8C-AC04-7F1BD1B2FAA4}" type="presParOf" srcId="{477213BE-9E91-4950-8451-7F60796F47F4}" destId="{C7C3E6FD-D83F-4BDA-907E-B5EE041DA931}" srcOrd="1" destOrd="0" presId="urn:microsoft.com/office/officeart/2005/8/layout/vList5"/>
    <dgm:cxn modelId="{48BD1AFE-3C19-4B0D-894F-5AC16AAB9195}" type="presParOf" srcId="{AAE7A1E6-6847-453D-B55B-8A82BF138C1D}" destId="{9A3D1A47-7C94-4141-A803-772790F213F5}" srcOrd="5" destOrd="0" presId="urn:microsoft.com/office/officeart/2005/8/layout/vList5"/>
    <dgm:cxn modelId="{43D6A4C0-A479-4487-8287-0BF5AE154FEB}" type="presParOf" srcId="{AAE7A1E6-6847-453D-B55B-8A82BF138C1D}" destId="{8B716EE5-6B00-49A5-9C68-9236A96F757E}" srcOrd="6" destOrd="0" presId="urn:microsoft.com/office/officeart/2005/8/layout/vList5"/>
    <dgm:cxn modelId="{06EEBDDC-A3EC-4D0D-92AF-C6A6EAD72E4E}" type="presParOf" srcId="{8B716EE5-6B00-49A5-9C68-9236A96F757E}" destId="{AA9E8DB8-4378-4DE0-90FB-AC51BC38606A}" srcOrd="0" destOrd="0" presId="urn:microsoft.com/office/officeart/2005/8/layout/vList5"/>
    <dgm:cxn modelId="{2A533F9B-19E8-4166-B192-521750B0AA16}" type="presParOf" srcId="{8B716EE5-6B00-49A5-9C68-9236A96F757E}" destId="{407D673B-FF7A-46E6-A3B0-96E86EB9836E}" srcOrd="1" destOrd="0" presId="urn:microsoft.com/office/officeart/2005/8/layout/vList5"/>
    <dgm:cxn modelId="{7EB023A9-825B-405A-87E3-D2B0A38F4A59}" type="presParOf" srcId="{AAE7A1E6-6847-453D-B55B-8A82BF138C1D}" destId="{719EF931-994E-4725-A987-14A737D4E757}" srcOrd="7" destOrd="0" presId="urn:microsoft.com/office/officeart/2005/8/layout/vList5"/>
    <dgm:cxn modelId="{E42D613D-60B2-407F-A6BB-659589AEA3FD}" type="presParOf" srcId="{AAE7A1E6-6847-453D-B55B-8A82BF138C1D}" destId="{FD387958-5871-4A56-B08F-9A75825BE1E5}" srcOrd="8" destOrd="0" presId="urn:microsoft.com/office/officeart/2005/8/layout/vList5"/>
    <dgm:cxn modelId="{DD8EF99E-6B91-4C0A-ACEE-37F6BE4CBF85}" type="presParOf" srcId="{FD387958-5871-4A56-B08F-9A75825BE1E5}" destId="{B069D65D-D31F-4AC7-AA8F-AB6E5C4FBE83}" srcOrd="0" destOrd="0" presId="urn:microsoft.com/office/officeart/2005/8/layout/vList5"/>
    <dgm:cxn modelId="{9EBA3519-2D56-422B-8E4F-0B45B7177090}" type="presParOf" srcId="{FD387958-5871-4A56-B08F-9A75825BE1E5}" destId="{2B0C78AD-CCAC-4261-8C69-FFB26F9C527B}" srcOrd="1" destOrd="0" presId="urn:microsoft.com/office/officeart/2005/8/layout/vList5"/>
    <dgm:cxn modelId="{6514D0D7-9AE3-49CC-9D97-1C30C1851812}" type="presParOf" srcId="{AAE7A1E6-6847-453D-B55B-8A82BF138C1D}" destId="{64038C95-1D82-4E93-9F7C-EF65059273A7}" srcOrd="9" destOrd="0" presId="urn:microsoft.com/office/officeart/2005/8/layout/vList5"/>
    <dgm:cxn modelId="{0BA039ED-B114-4823-B78D-AFAB03F0A2D7}" type="presParOf" srcId="{AAE7A1E6-6847-453D-B55B-8A82BF138C1D}" destId="{2A1602A7-D7EC-46A9-91C1-FD5D395CD58A}" srcOrd="10" destOrd="0" presId="urn:microsoft.com/office/officeart/2005/8/layout/vList5"/>
    <dgm:cxn modelId="{B8764DDD-2839-42A8-8979-D6C90E0731A1}" type="presParOf" srcId="{2A1602A7-D7EC-46A9-91C1-FD5D395CD58A}" destId="{D03A37D6-302B-4E1E-81AC-897D43195980}" srcOrd="0" destOrd="0" presId="urn:microsoft.com/office/officeart/2005/8/layout/vList5"/>
    <dgm:cxn modelId="{5DA4BE5B-DEE5-47EA-8F16-A773DC483605}" type="presParOf" srcId="{2A1602A7-D7EC-46A9-91C1-FD5D395CD58A}" destId="{E75C2CB5-8820-4B79-8F24-0E17425BB526}" srcOrd="1" destOrd="0" presId="urn:microsoft.com/office/officeart/2005/8/layout/vList5"/>
    <dgm:cxn modelId="{460DA7DA-0968-4739-8A2F-6F6C4F6248AE}" type="presParOf" srcId="{AAE7A1E6-6847-453D-B55B-8A82BF138C1D}" destId="{37B56E9E-F50B-46F4-BA92-07E64847D82B}" srcOrd="11" destOrd="0" presId="urn:microsoft.com/office/officeart/2005/8/layout/vList5"/>
    <dgm:cxn modelId="{1DFC3731-F570-4730-BA57-AF61920323AC}" type="presParOf" srcId="{AAE7A1E6-6847-453D-B55B-8A82BF138C1D}" destId="{279B75F2-9B57-4D4C-A201-E63F03DA11F3}" srcOrd="12" destOrd="0" presId="urn:microsoft.com/office/officeart/2005/8/layout/vList5"/>
    <dgm:cxn modelId="{58B390AB-F358-4FCD-B1E6-806C2ADD6F67}" type="presParOf" srcId="{279B75F2-9B57-4D4C-A201-E63F03DA11F3}" destId="{2640C56B-F3C3-4580-B53C-138485CD6C2C}" srcOrd="0" destOrd="0" presId="urn:microsoft.com/office/officeart/2005/8/layout/vList5"/>
    <dgm:cxn modelId="{3D6F64C4-5F0F-4052-96D4-9490E1ED3F14}" type="presParOf" srcId="{279B75F2-9B57-4D4C-A201-E63F03DA11F3}" destId="{E0F89E07-351F-40F4-8C7B-18C81A8A23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在文档编辑区，鼠标指针呈“</a:t>
          </a:r>
          <a:r>
            <a:rPr lang="en-US" altLang="zh-CN" sz="2800" dirty="0" smtClean="0"/>
            <a:t> </a:t>
          </a:r>
          <a:r>
            <a:rPr lang="en-US" sz="2800" dirty="0" smtClean="0"/>
            <a:t>   </a:t>
          </a:r>
          <a:r>
            <a:rPr lang="zh-CN" sz="2800" dirty="0" smtClean="0"/>
            <a:t>”形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</a:t>
          </a:r>
          <a:r>
            <a:rPr lang="zh-CN" sz="2800" dirty="0" smtClean="0"/>
            <a:t>在窗口左侧的空白区域，鼠标指针呈现“</a:t>
          </a:r>
          <a:r>
            <a:rPr lang="en-US" altLang="zh-CN" sz="2800" dirty="0" smtClean="0"/>
            <a:t> </a:t>
          </a:r>
          <a:r>
            <a:rPr lang="en-US" sz="2800" dirty="0" smtClean="0"/>
            <a:t> </a:t>
          </a:r>
          <a:r>
            <a:rPr lang="en-US" sz="2800" dirty="0" smtClean="0"/>
            <a:t> </a:t>
          </a:r>
          <a:r>
            <a:rPr lang="zh-CN" sz="2800" dirty="0" smtClean="0"/>
            <a:t>”</a:t>
          </a:r>
          <a:r>
            <a:rPr lang="zh-CN" sz="2800" dirty="0" smtClean="0"/>
            <a:t>形状，该区域称为“选定区”</a:t>
          </a:r>
          <a:endParaRPr lang="zh-CN" altLang="en-US" sz="2800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24D9C0-BA00-412D-8B2B-A32F1ACE2A6E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E3D374C1-6947-4A41-9E6A-6C68C79E2C44}" type="presOf" srcId="{ADEF211C-0053-4E91-B26C-BD1D27283A76}" destId="{69DEECA6-FD7F-4BBF-AA8A-D705A4C8288B}" srcOrd="0" destOrd="0" presId="urn:microsoft.com/office/officeart/2005/8/layout/vList2"/>
    <dgm:cxn modelId="{5F6BF1E5-93C3-46B4-9E31-77C3EC999A5B}" type="presOf" srcId="{879C5213-ACE2-42A4-9DB6-48368CEA7852}" destId="{AEDEAB0A-BF58-4ECC-B7A6-A72A40FBA9C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1D409AE-ADE1-4A28-A39C-76C326F6BCAD}" type="presOf" srcId="{CB3D12DF-6F0E-4400-898E-AE2D0CCD71C5}" destId="{6AAA69B9-F587-48F9-8458-90FC0FBBAF2C}" srcOrd="0" destOrd="0" presId="urn:microsoft.com/office/officeart/2005/8/layout/vList2"/>
    <dgm:cxn modelId="{CABCFCEE-9B4F-4B01-A239-2F5B1FBF36B0}" type="presParOf" srcId="{69DEECA6-FD7F-4BBF-AA8A-D705A4C8288B}" destId="{6AAA69B9-F587-48F9-8458-90FC0FBBAF2C}" srcOrd="0" destOrd="0" presId="urn:microsoft.com/office/officeart/2005/8/layout/vList2"/>
    <dgm:cxn modelId="{0C2C3D0E-8E17-4C9D-A271-D9C6CC084D4C}" type="presParOf" srcId="{69DEECA6-FD7F-4BBF-AA8A-D705A4C8288B}" destId="{FB24D9C0-BA00-412D-8B2B-A32F1ACE2A6E}" srcOrd="1" destOrd="0" presId="urn:microsoft.com/office/officeart/2005/8/layout/vList2"/>
    <dgm:cxn modelId="{0FEA57D8-57EC-4507-94DD-8F8F09EA0116}" type="presParOf" srcId="{69DEECA6-FD7F-4BBF-AA8A-D705A4C8288B}" destId="{AEDEAB0A-BF58-4ECC-B7A6-A72A40FBA9C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）删除选定文本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按</a:t>
          </a:r>
          <a:r>
            <a:rPr lang="en-US" sz="2600" dirty="0" smtClean="0"/>
            <a:t>Delete</a:t>
          </a:r>
          <a:r>
            <a:rPr lang="zh-CN" sz="2600" dirty="0" smtClean="0"/>
            <a:t>键或</a:t>
          </a:r>
          <a:r>
            <a:rPr lang="en-US" sz="2600" dirty="0" smtClean="0"/>
            <a:t>Backspace</a:t>
          </a:r>
          <a:r>
            <a:rPr lang="zh-CN" sz="2600" dirty="0" smtClean="0"/>
            <a:t>键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600" dirty="0" smtClean="0"/>
            <a:t>按</a:t>
          </a:r>
          <a:r>
            <a:rPr lang="en-US" sz="2600" dirty="0" smtClean="0"/>
            <a:t>Delete</a:t>
          </a:r>
          <a:r>
            <a:rPr lang="zh-CN" sz="2600" dirty="0" smtClean="0"/>
            <a:t>键，删除插入点右侧一个字（字符）</a:t>
          </a:r>
          <a:endParaRPr lang="zh-CN" altLang="en-US" sz="2600" dirty="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）删除单字（字符）</a:t>
          </a:r>
          <a:endParaRPr lang="zh-CN" altLang="en-US" sz="2800" dirty="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B7DFEFF5-2CFF-4C30-9F81-8CD2DBE3A8A7}">
      <dgm:prSet custT="1"/>
      <dgm:spPr/>
      <dgm:t>
        <a:bodyPr/>
        <a:lstStyle/>
        <a:p>
          <a:r>
            <a:rPr lang="zh-CN" sz="2600" dirty="0" smtClean="0"/>
            <a:t>按</a:t>
          </a:r>
          <a:r>
            <a:rPr lang="en-US" sz="2600" dirty="0" smtClean="0"/>
            <a:t>Backspace</a:t>
          </a:r>
          <a:r>
            <a:rPr lang="zh-CN" sz="2600" dirty="0" smtClean="0"/>
            <a:t>键，删除插入点左侧一个字（字符</a:t>
          </a:r>
          <a:r>
            <a:rPr lang="zh-CN" sz="2500" dirty="0" smtClean="0"/>
            <a:t>）</a:t>
          </a:r>
          <a:endParaRPr lang="zh-CN" sz="2500" dirty="0"/>
        </a:p>
      </dgm:t>
    </dgm:pt>
    <dgm:pt modelId="{26D56D82-5749-4EA9-818F-B506F1A3EEAA}" type="parTrans" cxnId="{E32268FA-C745-42D1-B8C4-8B2C157EC8EF}">
      <dgm:prSet/>
      <dgm:spPr/>
      <dgm:t>
        <a:bodyPr/>
        <a:lstStyle/>
        <a:p>
          <a:endParaRPr lang="zh-CN" altLang="en-US"/>
        </a:p>
      </dgm:t>
    </dgm:pt>
    <dgm:pt modelId="{1DA40926-CBA6-4926-8589-B9FFC4FEBF39}" type="sibTrans" cxnId="{E32268FA-C745-42D1-B8C4-8B2C157EC8E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 custScaleY="1368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525B31BB-8752-4DE5-BE04-333A5C3D2DFE}" type="presOf" srcId="{CB3D12DF-6F0E-4400-898E-AE2D0CCD71C5}" destId="{6AAA69B9-F587-48F9-8458-90FC0FBBAF2C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A5E374C6-7C71-415F-9D92-744E89F45446}" type="presOf" srcId="{ADEF211C-0053-4E91-B26C-BD1D27283A76}" destId="{69DEECA6-FD7F-4BBF-AA8A-D705A4C8288B}" srcOrd="0" destOrd="0" presId="urn:microsoft.com/office/officeart/2005/8/layout/vList2"/>
    <dgm:cxn modelId="{7CA9743D-9B87-4FA5-AAA9-4E441F3AA9C3}" type="presOf" srcId="{879C5213-ACE2-42A4-9DB6-48368CEA7852}" destId="{AEDEAB0A-BF58-4ECC-B7A6-A72A40FBA9CC}" srcOrd="0" destOrd="0" presId="urn:microsoft.com/office/officeart/2005/8/layout/vList2"/>
    <dgm:cxn modelId="{0AC2F4A9-A130-45D0-B289-A877206EDD33}" type="presOf" srcId="{B3B12190-2AE5-40DA-B7A0-DDEAD4BDAD4F}" destId="{F87A3382-BBB4-4FA1-A791-8D33965D5B9F}" srcOrd="0" destOrd="0" presId="urn:microsoft.com/office/officeart/2005/8/layout/vList2"/>
    <dgm:cxn modelId="{D206FF08-FC10-4F6F-9872-AD1B0C1A0CEC}" type="presOf" srcId="{B7DFEFF5-2CFF-4C30-9F81-8CD2DBE3A8A7}" destId="{7E25757E-8139-4827-854D-224EF02C2B7B}" srcOrd="0" destOrd="1" presId="urn:microsoft.com/office/officeart/2005/8/layout/vList2"/>
    <dgm:cxn modelId="{D689661C-225F-41A4-B66F-E818ECB8937D}" type="presOf" srcId="{8DF49029-5093-41AC-9507-2412864EA50A}" destId="{7E25757E-8139-4827-854D-224EF02C2B7B}" srcOrd="0" destOrd="0" presId="urn:microsoft.com/office/officeart/2005/8/layout/vList2"/>
    <dgm:cxn modelId="{E32268FA-C745-42D1-B8C4-8B2C157EC8EF}" srcId="{879C5213-ACE2-42A4-9DB6-48368CEA7852}" destId="{B7DFEFF5-2CFF-4C30-9F81-8CD2DBE3A8A7}" srcOrd="1" destOrd="0" parTransId="{26D56D82-5749-4EA9-818F-B506F1A3EEAA}" sibTransId="{1DA40926-CBA6-4926-8589-B9FFC4FEBF39}"/>
    <dgm:cxn modelId="{02E396D6-2534-437F-8538-843D58EF04A5}" type="presParOf" srcId="{69DEECA6-FD7F-4BBF-AA8A-D705A4C8288B}" destId="{6AAA69B9-F587-48F9-8458-90FC0FBBAF2C}" srcOrd="0" destOrd="0" presId="urn:microsoft.com/office/officeart/2005/8/layout/vList2"/>
    <dgm:cxn modelId="{768F59D8-8487-43EC-B219-5E16390405D4}" type="presParOf" srcId="{69DEECA6-FD7F-4BBF-AA8A-D705A4C8288B}" destId="{F87A3382-BBB4-4FA1-A791-8D33965D5B9F}" srcOrd="1" destOrd="0" presId="urn:microsoft.com/office/officeart/2005/8/layout/vList2"/>
    <dgm:cxn modelId="{6CDBB9E6-4F67-4FE7-A873-99C4E0DB625A}" type="presParOf" srcId="{69DEECA6-FD7F-4BBF-AA8A-D705A4C8288B}" destId="{AEDEAB0A-BF58-4ECC-B7A6-A72A40FBA9CC}" srcOrd="2" destOrd="0" presId="urn:microsoft.com/office/officeart/2005/8/layout/vList2"/>
    <dgm:cxn modelId="{43E3A96D-4990-4947-B404-749F98DA5DB9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65384B5-456D-4976-BDFE-192BBCB88086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）定位目标位置，粘贴操作</a:t>
          </a:r>
          <a:endParaRPr lang="zh-CN" altLang="en-US" dirty="0"/>
        </a:p>
      </dgm:t>
    </dgm:pt>
    <dgm:pt modelId="{27FB9AA9-0CCF-4455-BEAB-FE9140BF0836}" type="parTrans" cxnId="{AA712DB1-7F3E-4AC7-84F7-CFF1DC6C0A71}">
      <dgm:prSet/>
      <dgm:spPr/>
      <dgm:t>
        <a:bodyPr/>
        <a:lstStyle/>
        <a:p>
          <a:endParaRPr lang="zh-CN" altLang="en-US"/>
        </a:p>
      </dgm:t>
    </dgm:pt>
    <dgm:pt modelId="{48E73FD8-68F4-4DDB-A923-8B46717CB018}" type="sibTrans" cxnId="{AA712DB1-7F3E-4AC7-84F7-CFF1DC6C0A71}">
      <dgm:prSet/>
      <dgm:spPr/>
      <dgm:t>
        <a:bodyPr/>
        <a:lstStyle/>
        <a:p>
          <a:endParaRPr lang="zh-CN" altLang="en-US"/>
        </a:p>
      </dgm:t>
    </dgm:pt>
    <dgm:pt modelId="{AB0B366B-D99C-40C4-93FC-7C8BA6CFBF15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）选定文本</a:t>
          </a:r>
          <a:endParaRPr lang="zh-CN" altLang="en-US" dirty="0"/>
        </a:p>
      </dgm:t>
    </dgm:pt>
    <dgm:pt modelId="{0C6E9AFA-D522-4382-A96D-E49B5D5603FE}" type="parTrans" cxnId="{234415BC-D5FF-46FC-A06F-B3D44942661A}">
      <dgm:prSet/>
      <dgm:spPr/>
      <dgm:t>
        <a:bodyPr/>
        <a:lstStyle/>
        <a:p>
          <a:endParaRPr lang="zh-CN" altLang="en-US"/>
        </a:p>
      </dgm:t>
    </dgm:pt>
    <dgm:pt modelId="{23833C68-3EFE-4C3C-9161-D4A252885358}" type="sibTrans" cxnId="{234415BC-D5FF-46FC-A06F-B3D44942661A}">
      <dgm:prSet/>
      <dgm:spPr/>
      <dgm:t>
        <a:bodyPr/>
        <a:lstStyle/>
        <a:p>
          <a:endParaRPr lang="zh-CN" altLang="en-US"/>
        </a:p>
      </dgm:t>
    </dgm:pt>
    <dgm:pt modelId="{919243AA-98E1-4F83-881B-3DE70B9B80BE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）剪切</a:t>
          </a:r>
          <a:r>
            <a:rPr lang="en-US" altLang="zh-CN" dirty="0" smtClean="0"/>
            <a:t>/</a:t>
          </a:r>
          <a:r>
            <a:rPr lang="zh-CN" altLang="en-US" dirty="0" smtClean="0"/>
            <a:t>复制操作</a:t>
          </a:r>
          <a:endParaRPr lang="zh-CN" altLang="en-US" dirty="0"/>
        </a:p>
      </dgm:t>
    </dgm:pt>
    <dgm:pt modelId="{32C9F3BA-0F21-42F8-80D0-8F385F06CBFA}" type="parTrans" cxnId="{6488D148-20B1-460C-9029-1EE45B28DF0F}">
      <dgm:prSet/>
      <dgm:spPr/>
      <dgm:t>
        <a:bodyPr/>
        <a:lstStyle/>
        <a:p>
          <a:endParaRPr lang="zh-CN" altLang="en-US"/>
        </a:p>
      </dgm:t>
    </dgm:pt>
    <dgm:pt modelId="{8AFC3A1F-672A-481C-B9F4-8F594AB02145}" type="sibTrans" cxnId="{6488D148-20B1-460C-9029-1EE45B28DF0F}">
      <dgm:prSet/>
      <dgm:spPr/>
      <dgm:t>
        <a:bodyPr/>
        <a:lstStyle/>
        <a:p>
          <a:endParaRPr lang="zh-CN" altLang="en-US"/>
        </a:p>
      </dgm:t>
    </dgm:pt>
    <dgm:pt modelId="{929461C6-27A7-4FF2-AC50-47466AEBC9A5}">
      <dgm:prSet/>
      <dgm:spPr/>
      <dgm:t>
        <a:bodyPr/>
        <a:lstStyle/>
        <a:p>
          <a:r>
            <a:rPr lang="zh-CN" dirty="0" smtClean="0"/>
            <a:t>“开始”选项卡→“剪贴板”组 →</a:t>
          </a:r>
          <a:r>
            <a:rPr lang="zh-CN" altLang="en-US" dirty="0" smtClean="0"/>
            <a:t>“剪切”</a:t>
          </a:r>
          <a:r>
            <a:rPr lang="en-US" altLang="zh-CN" dirty="0" smtClean="0"/>
            <a:t>/</a:t>
          </a:r>
          <a:r>
            <a:rPr lang="zh-CN" dirty="0" smtClean="0"/>
            <a:t>“复制”</a:t>
          </a:r>
          <a:endParaRPr lang="zh-CN" altLang="en-US" dirty="0"/>
        </a:p>
      </dgm:t>
    </dgm:pt>
    <dgm:pt modelId="{E46EB451-FB39-4116-A191-B677DB5FB72E}" type="parTrans" cxnId="{60C85BA5-13F4-4470-8696-1CB7E65FC0F3}">
      <dgm:prSet/>
      <dgm:spPr/>
      <dgm:t>
        <a:bodyPr/>
        <a:lstStyle/>
        <a:p>
          <a:endParaRPr lang="zh-CN" altLang="en-US"/>
        </a:p>
      </dgm:t>
    </dgm:pt>
    <dgm:pt modelId="{962AFF9E-800F-4043-B122-32B042F4E9EF}" type="sibTrans" cxnId="{60C85BA5-13F4-4470-8696-1CB7E65FC0F3}">
      <dgm:prSet/>
      <dgm:spPr/>
      <dgm:t>
        <a:bodyPr/>
        <a:lstStyle/>
        <a:p>
          <a:endParaRPr lang="zh-CN" altLang="en-US"/>
        </a:p>
      </dgm:t>
    </dgm:pt>
    <dgm:pt modelId="{5C285C7D-4680-4572-9E47-324B2BE14B57}">
      <dgm:prSet/>
      <dgm:spPr/>
      <dgm:t>
        <a:bodyPr/>
        <a:lstStyle/>
        <a:p>
          <a:r>
            <a:rPr lang="zh-CN" altLang="en-US" smtClean="0"/>
            <a:t>右击，快捷菜单中的“剪切”</a:t>
          </a:r>
          <a:r>
            <a:rPr lang="en-US" altLang="zh-CN" smtClean="0"/>
            <a:t>/</a:t>
          </a:r>
          <a:r>
            <a:rPr lang="zh-CN" altLang="zh-CN" smtClean="0"/>
            <a:t>“复制”</a:t>
          </a:r>
          <a:endParaRPr lang="zh-CN" altLang="en-US" dirty="0"/>
        </a:p>
      </dgm:t>
    </dgm:pt>
    <dgm:pt modelId="{2D0718CD-EE5C-485F-BE21-D05F798391E5}" type="parTrans" cxnId="{A9774EAE-8977-4418-A24B-557450A976AA}">
      <dgm:prSet/>
      <dgm:spPr/>
      <dgm:t>
        <a:bodyPr/>
        <a:lstStyle/>
        <a:p>
          <a:endParaRPr lang="zh-CN" altLang="en-US"/>
        </a:p>
      </dgm:t>
    </dgm:pt>
    <dgm:pt modelId="{078C3F0C-2614-4716-9A16-8501B3D42687}" type="sibTrans" cxnId="{A9774EAE-8977-4418-A24B-557450A976AA}">
      <dgm:prSet/>
      <dgm:spPr/>
      <dgm:t>
        <a:bodyPr/>
        <a:lstStyle/>
        <a:p>
          <a:endParaRPr lang="zh-CN" altLang="en-US"/>
        </a:p>
      </dgm:t>
    </dgm:pt>
    <dgm:pt modelId="{CEC44D72-AEC2-413F-81CB-543308388136}">
      <dgm:prSet/>
      <dgm:spPr/>
      <dgm:t>
        <a:bodyPr/>
        <a:lstStyle/>
        <a:p>
          <a:r>
            <a:rPr lang="en-US" altLang="zh-CN" dirty="0" err="1" smtClean="0"/>
            <a:t>Ctrl+x</a:t>
          </a:r>
          <a:r>
            <a:rPr lang="en-US" altLang="zh-CN" dirty="0" smtClean="0"/>
            <a:t>  /   </a:t>
          </a:r>
          <a:r>
            <a:rPr lang="en-US" altLang="zh-CN" dirty="0" err="1" smtClean="0"/>
            <a:t>Ctrl+c</a:t>
          </a:r>
          <a:endParaRPr lang="zh-CN" altLang="en-US" dirty="0"/>
        </a:p>
      </dgm:t>
    </dgm:pt>
    <dgm:pt modelId="{853FA37E-E93A-48E1-A8F3-15240738AA0F}" type="parTrans" cxnId="{8C99F873-2BD3-4FBC-9F30-E87D960DA687}">
      <dgm:prSet/>
      <dgm:spPr/>
      <dgm:t>
        <a:bodyPr/>
        <a:lstStyle/>
        <a:p>
          <a:endParaRPr lang="zh-CN" altLang="en-US"/>
        </a:p>
      </dgm:t>
    </dgm:pt>
    <dgm:pt modelId="{7FF675E9-C5FD-4A75-B881-6094DEE99430}" type="sibTrans" cxnId="{8C99F873-2BD3-4FBC-9F30-E87D960DA687}">
      <dgm:prSet/>
      <dgm:spPr/>
      <dgm:t>
        <a:bodyPr/>
        <a:lstStyle/>
        <a:p>
          <a:endParaRPr lang="zh-CN" altLang="en-US"/>
        </a:p>
      </dgm:t>
    </dgm:pt>
    <dgm:pt modelId="{81EAB0ED-8324-4970-9B02-4AE6FAAB490A}">
      <dgm:prSet/>
      <dgm:spPr/>
      <dgm:t>
        <a:bodyPr/>
        <a:lstStyle/>
        <a:p>
          <a:r>
            <a:rPr lang="zh-CN" dirty="0" smtClean="0"/>
            <a:t>“开始”选项卡→“剪贴板”组 →</a:t>
          </a:r>
          <a:r>
            <a:rPr lang="zh-CN" altLang="en-US" dirty="0" smtClean="0"/>
            <a:t>“粘贴”</a:t>
          </a:r>
          <a:endParaRPr lang="zh-CN" altLang="en-US" dirty="0"/>
        </a:p>
      </dgm:t>
    </dgm:pt>
    <dgm:pt modelId="{89B8A66E-E6D3-4987-A3F3-EFE96E874740}" type="parTrans" cxnId="{25DA7120-9502-493B-BF1F-781EF2C9D46B}">
      <dgm:prSet/>
      <dgm:spPr/>
      <dgm:t>
        <a:bodyPr/>
        <a:lstStyle/>
        <a:p>
          <a:endParaRPr lang="zh-CN" altLang="en-US"/>
        </a:p>
      </dgm:t>
    </dgm:pt>
    <dgm:pt modelId="{2ABA845C-835D-46BE-B89D-591CB3B05015}" type="sibTrans" cxnId="{25DA7120-9502-493B-BF1F-781EF2C9D46B}">
      <dgm:prSet/>
      <dgm:spPr/>
      <dgm:t>
        <a:bodyPr/>
        <a:lstStyle/>
        <a:p>
          <a:endParaRPr lang="zh-CN" altLang="en-US"/>
        </a:p>
      </dgm:t>
    </dgm:pt>
    <dgm:pt modelId="{738EB784-0DFE-43D4-80C0-A88EB794B7CA}">
      <dgm:prSet/>
      <dgm:spPr/>
      <dgm:t>
        <a:bodyPr/>
        <a:lstStyle/>
        <a:p>
          <a:r>
            <a:rPr lang="en-US" altLang="zh-CN" dirty="0" err="1" smtClean="0"/>
            <a:t>Ctrl+V</a:t>
          </a:r>
          <a:endParaRPr lang="zh-CN" altLang="en-US" dirty="0"/>
        </a:p>
      </dgm:t>
    </dgm:pt>
    <dgm:pt modelId="{D3B48400-555E-4BD9-9633-4522A59EA08D}" type="parTrans" cxnId="{157455BE-050D-4EC8-B21C-88739197CC13}">
      <dgm:prSet/>
      <dgm:spPr/>
      <dgm:t>
        <a:bodyPr/>
        <a:lstStyle/>
        <a:p>
          <a:endParaRPr lang="zh-CN" altLang="en-US"/>
        </a:p>
      </dgm:t>
    </dgm:pt>
    <dgm:pt modelId="{DBD34357-D13E-4460-9D7C-D250488FCD98}" type="sibTrans" cxnId="{157455BE-050D-4EC8-B21C-88739197CC13}">
      <dgm:prSet/>
      <dgm:spPr/>
      <dgm:t>
        <a:bodyPr/>
        <a:lstStyle/>
        <a:p>
          <a:endParaRPr lang="zh-CN" altLang="en-US"/>
        </a:p>
      </dgm:t>
    </dgm:pt>
    <dgm:pt modelId="{D27091FF-E9A9-4108-8F74-9B27ED0D8FE8}">
      <dgm:prSet/>
      <dgm:spPr/>
      <dgm:t>
        <a:bodyPr/>
        <a:lstStyle/>
        <a:p>
          <a:r>
            <a:rPr lang="zh-CN" altLang="en-US" dirty="0" smtClean="0"/>
            <a:t>右击，快捷菜单中的“粘贴”</a:t>
          </a:r>
          <a:endParaRPr lang="zh-CN" altLang="en-US" dirty="0"/>
        </a:p>
      </dgm:t>
    </dgm:pt>
    <dgm:pt modelId="{3DC0E513-C77C-41A3-A283-D39696DA5BD4}" type="parTrans" cxnId="{9562D15B-8EBE-49E0-8264-3C10A3D8C35F}">
      <dgm:prSet/>
      <dgm:spPr/>
      <dgm:t>
        <a:bodyPr/>
        <a:lstStyle/>
        <a:p>
          <a:endParaRPr lang="zh-CN" altLang="en-US"/>
        </a:p>
      </dgm:t>
    </dgm:pt>
    <dgm:pt modelId="{8F34EFC6-9EBF-4600-B8AD-AB35748A83F2}" type="sibTrans" cxnId="{9562D15B-8EBE-49E0-8264-3C10A3D8C35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A483896-3AD4-405D-A14D-B7DA185C795B}" type="pres">
      <dgm:prSet presAssocID="{AB0B366B-D99C-40C4-93FC-7C8BA6CFBF1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48FBAE-CE9B-4A30-8C76-06F3128B6F62}" type="pres">
      <dgm:prSet presAssocID="{23833C68-3EFE-4C3C-9161-D4A252885358}" presName="spacer" presStyleCnt="0"/>
      <dgm:spPr/>
    </dgm:pt>
    <dgm:pt modelId="{ABAA81F2-3EE4-464E-88F4-0B920EFA6B08}" type="pres">
      <dgm:prSet presAssocID="{919243AA-98E1-4F83-881B-3DE70B9B80B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91EEE1-99EA-438C-A57E-B429FDA4587A}" type="pres">
      <dgm:prSet presAssocID="{919243AA-98E1-4F83-881B-3DE70B9B80B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63E61C-8B31-4FB1-9D0A-26D1D859F166}" type="pres">
      <dgm:prSet presAssocID="{265384B5-456D-4976-BDFE-192BBCB8808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A31F2C-2E2F-47D5-8D35-DD2D53630EEC}" type="pres">
      <dgm:prSet presAssocID="{265384B5-456D-4976-BDFE-192BBCB8808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88D148-20B1-460C-9029-1EE45B28DF0F}" srcId="{ADEF211C-0053-4E91-B26C-BD1D27283A76}" destId="{919243AA-98E1-4F83-881B-3DE70B9B80BE}" srcOrd="1" destOrd="0" parTransId="{32C9F3BA-0F21-42F8-80D0-8F385F06CBFA}" sibTransId="{8AFC3A1F-672A-481C-B9F4-8F594AB02145}"/>
    <dgm:cxn modelId="{950DF426-ADB2-4EB8-9619-35E08F7EF6D2}" type="presOf" srcId="{ADEF211C-0053-4E91-B26C-BD1D27283A76}" destId="{69DEECA6-FD7F-4BBF-AA8A-D705A4C8288B}" srcOrd="0" destOrd="0" presId="urn:microsoft.com/office/officeart/2005/8/layout/vList2"/>
    <dgm:cxn modelId="{A9774EAE-8977-4418-A24B-557450A976AA}" srcId="{919243AA-98E1-4F83-881B-3DE70B9B80BE}" destId="{5C285C7D-4680-4572-9E47-324B2BE14B57}" srcOrd="1" destOrd="0" parTransId="{2D0718CD-EE5C-485F-BE21-D05F798391E5}" sibTransId="{078C3F0C-2614-4716-9A16-8501B3D42687}"/>
    <dgm:cxn modelId="{889FC982-C298-47F7-8AAA-87BA4E4DEEF2}" type="presOf" srcId="{AB0B366B-D99C-40C4-93FC-7C8BA6CFBF15}" destId="{EA483896-3AD4-405D-A14D-B7DA185C795B}" srcOrd="0" destOrd="0" presId="urn:microsoft.com/office/officeart/2005/8/layout/vList2"/>
    <dgm:cxn modelId="{1BCC4EA6-59A2-434C-B1A8-BF3DF4B4EF51}" type="presOf" srcId="{81EAB0ED-8324-4970-9B02-4AE6FAAB490A}" destId="{F9A31F2C-2E2F-47D5-8D35-DD2D53630EEC}" srcOrd="0" destOrd="0" presId="urn:microsoft.com/office/officeart/2005/8/layout/vList2"/>
    <dgm:cxn modelId="{234415BC-D5FF-46FC-A06F-B3D44942661A}" srcId="{ADEF211C-0053-4E91-B26C-BD1D27283A76}" destId="{AB0B366B-D99C-40C4-93FC-7C8BA6CFBF15}" srcOrd="0" destOrd="0" parTransId="{0C6E9AFA-D522-4382-A96D-E49B5D5603FE}" sibTransId="{23833C68-3EFE-4C3C-9161-D4A252885358}"/>
    <dgm:cxn modelId="{A56AA1F0-D8AC-41BF-BB16-3951F9AC7AA8}" type="presOf" srcId="{CEC44D72-AEC2-413F-81CB-543308388136}" destId="{BE91EEE1-99EA-438C-A57E-B429FDA4587A}" srcOrd="0" destOrd="2" presId="urn:microsoft.com/office/officeart/2005/8/layout/vList2"/>
    <dgm:cxn modelId="{8F4B7FD0-ACA1-42AD-B432-06BE125098BD}" type="presOf" srcId="{738EB784-0DFE-43D4-80C0-A88EB794B7CA}" destId="{F9A31F2C-2E2F-47D5-8D35-DD2D53630EEC}" srcOrd="0" destOrd="2" presId="urn:microsoft.com/office/officeart/2005/8/layout/vList2"/>
    <dgm:cxn modelId="{8C99F873-2BD3-4FBC-9F30-E87D960DA687}" srcId="{919243AA-98E1-4F83-881B-3DE70B9B80BE}" destId="{CEC44D72-AEC2-413F-81CB-543308388136}" srcOrd="2" destOrd="0" parTransId="{853FA37E-E93A-48E1-A8F3-15240738AA0F}" sibTransId="{7FF675E9-C5FD-4A75-B881-6094DEE99430}"/>
    <dgm:cxn modelId="{3AF7E44C-425A-45E4-A76C-9042F5E00DD8}" type="presOf" srcId="{5C285C7D-4680-4572-9E47-324B2BE14B57}" destId="{BE91EEE1-99EA-438C-A57E-B429FDA4587A}" srcOrd="0" destOrd="1" presId="urn:microsoft.com/office/officeart/2005/8/layout/vList2"/>
    <dgm:cxn modelId="{60C85BA5-13F4-4470-8696-1CB7E65FC0F3}" srcId="{919243AA-98E1-4F83-881B-3DE70B9B80BE}" destId="{929461C6-27A7-4FF2-AC50-47466AEBC9A5}" srcOrd="0" destOrd="0" parTransId="{E46EB451-FB39-4116-A191-B677DB5FB72E}" sibTransId="{962AFF9E-800F-4043-B122-32B042F4E9EF}"/>
    <dgm:cxn modelId="{157455BE-050D-4EC8-B21C-88739197CC13}" srcId="{265384B5-456D-4976-BDFE-192BBCB88086}" destId="{738EB784-0DFE-43D4-80C0-A88EB794B7CA}" srcOrd="2" destOrd="0" parTransId="{D3B48400-555E-4BD9-9633-4522A59EA08D}" sibTransId="{DBD34357-D13E-4460-9D7C-D250488FCD98}"/>
    <dgm:cxn modelId="{9562D15B-8EBE-49E0-8264-3C10A3D8C35F}" srcId="{265384B5-456D-4976-BDFE-192BBCB88086}" destId="{D27091FF-E9A9-4108-8F74-9B27ED0D8FE8}" srcOrd="1" destOrd="0" parTransId="{3DC0E513-C77C-41A3-A283-D39696DA5BD4}" sibTransId="{8F34EFC6-9EBF-4600-B8AD-AB35748A83F2}"/>
    <dgm:cxn modelId="{1F5688D2-FA05-46C8-A7A4-6D51D93CAD8F}" type="presOf" srcId="{265384B5-456D-4976-BDFE-192BBCB88086}" destId="{EE63E61C-8B31-4FB1-9D0A-26D1D859F166}" srcOrd="0" destOrd="0" presId="urn:microsoft.com/office/officeart/2005/8/layout/vList2"/>
    <dgm:cxn modelId="{25DA7120-9502-493B-BF1F-781EF2C9D46B}" srcId="{265384B5-456D-4976-BDFE-192BBCB88086}" destId="{81EAB0ED-8324-4970-9B02-4AE6FAAB490A}" srcOrd="0" destOrd="0" parTransId="{89B8A66E-E6D3-4987-A3F3-EFE96E874740}" sibTransId="{2ABA845C-835D-46BE-B89D-591CB3B05015}"/>
    <dgm:cxn modelId="{AA712DB1-7F3E-4AC7-84F7-CFF1DC6C0A71}" srcId="{ADEF211C-0053-4E91-B26C-BD1D27283A76}" destId="{265384B5-456D-4976-BDFE-192BBCB88086}" srcOrd="2" destOrd="0" parTransId="{27FB9AA9-0CCF-4455-BEAB-FE9140BF0836}" sibTransId="{48E73FD8-68F4-4DDB-A923-8B46717CB018}"/>
    <dgm:cxn modelId="{DFC3F093-049E-4C18-8E70-D92AF845BE4D}" type="presOf" srcId="{919243AA-98E1-4F83-881B-3DE70B9B80BE}" destId="{ABAA81F2-3EE4-464E-88F4-0B920EFA6B08}" srcOrd="0" destOrd="0" presId="urn:microsoft.com/office/officeart/2005/8/layout/vList2"/>
    <dgm:cxn modelId="{441DCE14-8061-405B-8E08-19124E601F7E}" type="presOf" srcId="{929461C6-27A7-4FF2-AC50-47466AEBC9A5}" destId="{BE91EEE1-99EA-438C-A57E-B429FDA4587A}" srcOrd="0" destOrd="0" presId="urn:microsoft.com/office/officeart/2005/8/layout/vList2"/>
    <dgm:cxn modelId="{C31339DB-9F40-474C-9192-AFDF0A2DB594}" type="presOf" srcId="{D27091FF-E9A9-4108-8F74-9B27ED0D8FE8}" destId="{F9A31F2C-2E2F-47D5-8D35-DD2D53630EEC}" srcOrd="0" destOrd="1" presId="urn:microsoft.com/office/officeart/2005/8/layout/vList2"/>
    <dgm:cxn modelId="{0B628FEB-1C92-4444-A981-C3A1E0BC3AD1}" type="presParOf" srcId="{69DEECA6-FD7F-4BBF-AA8A-D705A4C8288B}" destId="{EA483896-3AD4-405D-A14D-B7DA185C795B}" srcOrd="0" destOrd="0" presId="urn:microsoft.com/office/officeart/2005/8/layout/vList2"/>
    <dgm:cxn modelId="{D063860F-CC9E-467E-9544-465770AE4356}" type="presParOf" srcId="{69DEECA6-FD7F-4BBF-AA8A-D705A4C8288B}" destId="{B348FBAE-CE9B-4A30-8C76-06F3128B6F62}" srcOrd="1" destOrd="0" presId="urn:microsoft.com/office/officeart/2005/8/layout/vList2"/>
    <dgm:cxn modelId="{F568621B-D87E-4116-B382-B5DE78D4BB7D}" type="presParOf" srcId="{69DEECA6-FD7F-4BBF-AA8A-D705A4C8288B}" destId="{ABAA81F2-3EE4-464E-88F4-0B920EFA6B08}" srcOrd="2" destOrd="0" presId="urn:microsoft.com/office/officeart/2005/8/layout/vList2"/>
    <dgm:cxn modelId="{65B76763-567D-4087-BF42-1A22CBD56165}" type="presParOf" srcId="{69DEECA6-FD7F-4BBF-AA8A-D705A4C8288B}" destId="{BE91EEE1-99EA-438C-A57E-B429FDA4587A}" srcOrd="3" destOrd="0" presId="urn:microsoft.com/office/officeart/2005/8/layout/vList2"/>
    <dgm:cxn modelId="{035A1A1E-84B9-4622-A77E-AB6D260FA0BB}" type="presParOf" srcId="{69DEECA6-FD7F-4BBF-AA8A-D705A4C8288B}" destId="{EE63E61C-8B31-4FB1-9D0A-26D1D859F166}" srcOrd="4" destOrd="0" presId="urn:microsoft.com/office/officeart/2005/8/layout/vList2"/>
    <dgm:cxn modelId="{74BD1A5D-10C4-45BD-9410-83CCF692B7E2}" type="presParOf" srcId="{69DEECA6-FD7F-4BBF-AA8A-D705A4C8288B}" destId="{F9A31F2C-2E2F-47D5-8D35-DD2D53630EE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全文复制，无需打开源文档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0444572-E308-4022-AA89-C55AA381FD54}">
      <dgm:prSet/>
      <dgm:spPr/>
      <dgm:t>
        <a:bodyPr/>
        <a:lstStyle/>
        <a:p>
          <a:r>
            <a:rPr lang="zh-CN" altLang="en-US" dirty="0" smtClean="0"/>
            <a:t>打开目标文档</a:t>
          </a:r>
          <a:endParaRPr lang="zh-CN" altLang="en-US" dirty="0"/>
        </a:p>
      </dgm:t>
    </dgm:pt>
    <dgm:pt modelId="{411C6535-7B8F-44D2-BB46-A0D374FE09C6}" type="par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5EC043A6-08F6-4157-94AA-CBA78F1544A9}" type="sib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D04FEAC7-7285-4CCA-9032-4CD2FA455C58}">
      <dgm:prSet/>
      <dgm:spPr/>
      <dgm:t>
        <a:bodyPr/>
        <a:lstStyle/>
        <a:p>
          <a:r>
            <a:rPr lang="zh-CN" dirty="0" smtClean="0"/>
            <a:t>选择“插入”选项卡→“文本”组→“对象” 下拉按钮→“文件中的文字”，弹出“插入文件”对话框</a:t>
          </a:r>
          <a:endParaRPr lang="zh-CN" altLang="en-US" dirty="0"/>
        </a:p>
      </dgm:t>
    </dgm:pt>
    <dgm:pt modelId="{7D4D457A-B13A-4129-ABD1-EFD5380957A4}" type="parTrans" cxnId="{4BD004B0-3452-48F6-A29D-593B5F216370}">
      <dgm:prSet/>
      <dgm:spPr/>
      <dgm:t>
        <a:bodyPr/>
        <a:lstStyle/>
        <a:p>
          <a:endParaRPr lang="zh-CN" altLang="en-US"/>
        </a:p>
      </dgm:t>
    </dgm:pt>
    <dgm:pt modelId="{5045D113-4CBC-41B7-ABE1-38E5B3935A2D}" type="sibTrans" cxnId="{4BD004B0-3452-48F6-A29D-593B5F21637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792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C2B0459-83FA-441D-B8D5-195CF66C844D}" type="presOf" srcId="{B0444572-E308-4022-AA89-C55AA381FD54}" destId="{F87A3382-BBB4-4FA1-A791-8D33965D5B9F}" srcOrd="0" destOrd="0" presId="urn:microsoft.com/office/officeart/2005/8/layout/vList2"/>
    <dgm:cxn modelId="{DA421B67-09DA-449B-8631-B3C86DD89371}" srcId="{CB3D12DF-6F0E-4400-898E-AE2D0CCD71C5}" destId="{B0444572-E308-4022-AA89-C55AA381FD54}" srcOrd="0" destOrd="0" parTransId="{411C6535-7B8F-44D2-BB46-A0D374FE09C6}" sibTransId="{5EC043A6-08F6-4157-94AA-CBA78F1544A9}"/>
    <dgm:cxn modelId="{272226C7-274F-40EA-B55B-B4AE105B8713}" type="presOf" srcId="{CB3D12DF-6F0E-4400-898E-AE2D0CCD71C5}" destId="{6AAA69B9-F587-48F9-8458-90FC0FBBAF2C}" srcOrd="0" destOrd="0" presId="urn:microsoft.com/office/officeart/2005/8/layout/vList2"/>
    <dgm:cxn modelId="{0AD532CF-96DE-4BCE-819C-3195AC6C7018}" type="presOf" srcId="{D04FEAC7-7285-4CCA-9032-4CD2FA455C58}" destId="{F87A3382-BBB4-4FA1-A791-8D33965D5B9F}" srcOrd="0" destOrd="1" presId="urn:microsoft.com/office/officeart/2005/8/layout/vList2"/>
    <dgm:cxn modelId="{4BD004B0-3452-48F6-A29D-593B5F216370}" srcId="{CB3D12DF-6F0E-4400-898E-AE2D0CCD71C5}" destId="{D04FEAC7-7285-4CCA-9032-4CD2FA455C58}" srcOrd="1" destOrd="0" parTransId="{7D4D457A-B13A-4129-ABD1-EFD5380957A4}" sibTransId="{5045D113-4CBC-41B7-ABE1-38E5B3935A2D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6C9B4A9-D999-4A5C-94AF-1CC4E5D487EE}" type="presOf" srcId="{ADEF211C-0053-4E91-B26C-BD1D27283A76}" destId="{69DEECA6-FD7F-4BBF-AA8A-D705A4C8288B}" srcOrd="0" destOrd="0" presId="urn:microsoft.com/office/officeart/2005/8/layout/vList2"/>
    <dgm:cxn modelId="{FA02CC6D-13F2-49AD-8F28-F50E48A98419}" type="presParOf" srcId="{69DEECA6-FD7F-4BBF-AA8A-D705A4C8288B}" destId="{6AAA69B9-F587-48F9-8458-90FC0FBBAF2C}" srcOrd="0" destOrd="0" presId="urn:microsoft.com/office/officeart/2005/8/layout/vList2"/>
    <dgm:cxn modelId="{62798AA5-E5AF-4030-BFA4-FAC2BCFF2AD0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）插入符号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0444572-E308-4022-AA89-C55AA381FD54}">
      <dgm:prSet custT="1"/>
      <dgm:spPr/>
      <dgm:t>
        <a:bodyPr/>
        <a:lstStyle/>
        <a:p>
          <a:r>
            <a:rPr lang="zh-CN" altLang="en-US" sz="2600" dirty="0" smtClean="0"/>
            <a:t>选择“插入”选项卡→“符号”组→“符号”按钮→“其他符号”，弹出“符号”对话框</a:t>
          </a:r>
          <a:endParaRPr lang="zh-CN" altLang="en-US" sz="2800" dirty="0"/>
        </a:p>
      </dgm:t>
    </dgm:pt>
    <dgm:pt modelId="{411C6535-7B8F-44D2-BB46-A0D374FE09C6}" type="par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5EC043A6-08F6-4157-94AA-CBA78F1544A9}" type="sib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792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5C86643-5E6E-4BAD-9840-295C018CFE31}" type="presOf" srcId="{B0444572-E308-4022-AA89-C55AA381FD54}" destId="{F87A3382-BBB4-4FA1-A791-8D33965D5B9F}" srcOrd="0" destOrd="0" presId="urn:microsoft.com/office/officeart/2005/8/layout/vList2"/>
    <dgm:cxn modelId="{DA421B67-09DA-449B-8631-B3C86DD89371}" srcId="{CB3D12DF-6F0E-4400-898E-AE2D0CCD71C5}" destId="{B0444572-E308-4022-AA89-C55AA381FD54}" srcOrd="0" destOrd="0" parTransId="{411C6535-7B8F-44D2-BB46-A0D374FE09C6}" sibTransId="{5EC043A6-08F6-4157-94AA-CBA78F1544A9}"/>
    <dgm:cxn modelId="{8444CDB7-6D2D-4CF2-A047-8E1F6DC445A1}" type="presOf" srcId="{ADEF211C-0053-4E91-B26C-BD1D27283A76}" destId="{69DEECA6-FD7F-4BBF-AA8A-D705A4C8288B}" srcOrd="0" destOrd="0" presId="urn:microsoft.com/office/officeart/2005/8/layout/vList2"/>
    <dgm:cxn modelId="{379FE423-F4FB-4909-8E11-55E7D7F9DEC3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3ED405B-2A8D-4AA4-A3F4-A92171610804}" type="presParOf" srcId="{69DEECA6-FD7F-4BBF-AA8A-D705A4C8288B}" destId="{6AAA69B9-F587-48F9-8458-90FC0FBBAF2C}" srcOrd="0" destOrd="0" presId="urn:microsoft.com/office/officeart/2005/8/layout/vList2"/>
    <dgm:cxn modelId="{0E861464-804C-4FB0-B575-F022312AF3B8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）插入特殊符号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0444572-E308-4022-AA89-C55AA381FD54}">
      <dgm:prSet custT="1"/>
      <dgm:spPr/>
      <dgm:t>
        <a:bodyPr/>
        <a:lstStyle/>
        <a:p>
          <a:r>
            <a:rPr lang="zh-CN" sz="2600" dirty="0" smtClean="0"/>
            <a:t>选择“加载项”选项卡→“菜单命令”组→“特殊符号”按钮，弹出“插入特殊符号”对话框</a:t>
          </a:r>
          <a:endParaRPr lang="zh-CN" altLang="en-US" sz="2800" dirty="0"/>
        </a:p>
      </dgm:t>
    </dgm:pt>
    <dgm:pt modelId="{411C6535-7B8F-44D2-BB46-A0D374FE09C6}" type="par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5EC043A6-08F6-4157-94AA-CBA78F1544A9}" type="sib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792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421B67-09DA-449B-8631-B3C86DD89371}" srcId="{CB3D12DF-6F0E-4400-898E-AE2D0CCD71C5}" destId="{B0444572-E308-4022-AA89-C55AA381FD54}" srcOrd="0" destOrd="0" parTransId="{411C6535-7B8F-44D2-BB46-A0D374FE09C6}" sibTransId="{5EC043A6-08F6-4157-94AA-CBA78F1544A9}"/>
    <dgm:cxn modelId="{3798EE77-F870-48A6-87BB-6CC958A75293}" type="presOf" srcId="{B0444572-E308-4022-AA89-C55AA381FD54}" destId="{F87A3382-BBB4-4FA1-A791-8D33965D5B9F}" srcOrd="0" destOrd="0" presId="urn:microsoft.com/office/officeart/2005/8/layout/vList2"/>
    <dgm:cxn modelId="{A6FEDAC9-59CA-4AC1-9283-63A0D2EEC6EE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7F8D30A0-7BBA-4B93-8C90-AA4F3262D4F5}" type="presOf" srcId="{CB3D12DF-6F0E-4400-898E-AE2D0CCD71C5}" destId="{6AAA69B9-F587-48F9-8458-90FC0FBBAF2C}" srcOrd="0" destOrd="0" presId="urn:microsoft.com/office/officeart/2005/8/layout/vList2"/>
    <dgm:cxn modelId="{F5980F29-D918-4652-AF57-811A2936AFA0}" type="presParOf" srcId="{69DEECA6-FD7F-4BBF-AA8A-D705A4C8288B}" destId="{6AAA69B9-F587-48F9-8458-90FC0FBBAF2C}" srcOrd="0" destOrd="0" presId="urn:microsoft.com/office/officeart/2005/8/layout/vList2"/>
    <dgm:cxn modelId="{712E4460-6423-4FC2-A63D-8274A8AE59CF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）查找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0444572-E308-4022-AA89-C55AA381FD54}">
      <dgm:prSet custT="1"/>
      <dgm:spPr/>
      <dgm:t>
        <a:bodyPr/>
        <a:lstStyle/>
        <a:p>
          <a:r>
            <a:rPr lang="zh-CN" sz="2600" dirty="0" smtClean="0"/>
            <a:t>选择“</a:t>
          </a:r>
          <a:r>
            <a:rPr lang="zh-CN" altLang="en-US" sz="2600" dirty="0" smtClean="0"/>
            <a:t>开始</a:t>
          </a:r>
          <a:r>
            <a:rPr lang="zh-CN" sz="2600" dirty="0" smtClean="0"/>
            <a:t>”选项卡→“</a:t>
          </a:r>
          <a:r>
            <a:rPr lang="zh-CN" altLang="en-US" sz="2600" dirty="0" smtClean="0"/>
            <a:t>编辑</a:t>
          </a:r>
          <a:r>
            <a:rPr lang="zh-CN" sz="2600" dirty="0" smtClean="0"/>
            <a:t>”组→“</a:t>
          </a:r>
          <a:r>
            <a:rPr lang="zh-CN" altLang="en-US" sz="2600" dirty="0" smtClean="0"/>
            <a:t>查找</a:t>
          </a:r>
          <a:r>
            <a:rPr lang="zh-CN" sz="2600" dirty="0" smtClean="0"/>
            <a:t>”</a:t>
          </a:r>
          <a:r>
            <a:rPr lang="zh-CN" altLang="en-US" sz="2600" dirty="0" smtClean="0"/>
            <a:t>下拉</a:t>
          </a:r>
          <a:r>
            <a:rPr lang="zh-CN" sz="2600" dirty="0" smtClean="0"/>
            <a:t>按钮，弹出</a:t>
          </a:r>
          <a:r>
            <a:rPr lang="zh-CN" altLang="en-US" sz="2600" dirty="0" smtClean="0"/>
            <a:t>导航窗格，输入搜索文字</a:t>
          </a:r>
          <a:endParaRPr lang="zh-CN" altLang="en-US" sz="2800" dirty="0"/>
        </a:p>
      </dgm:t>
    </dgm:pt>
    <dgm:pt modelId="{411C6535-7B8F-44D2-BB46-A0D374FE09C6}" type="par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5EC043A6-08F6-4157-94AA-CBA78F1544A9}" type="sib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631533D7-C533-459C-9518-D1F980C9649B}">
      <dgm:prSet custT="1"/>
      <dgm:spPr/>
      <dgm:t>
        <a:bodyPr/>
        <a:lstStyle/>
        <a:p>
          <a:r>
            <a:rPr lang="zh-CN" altLang="en-US" sz="2600" dirty="0" smtClean="0"/>
            <a:t>“开始”选项卡→“编辑”组→“查找”下拉按钮→“高级查找”，弹出“查找和替换”对话框</a:t>
          </a:r>
          <a:endParaRPr lang="zh-CN" altLang="en-US" sz="2600" dirty="0"/>
        </a:p>
      </dgm:t>
    </dgm:pt>
    <dgm:pt modelId="{89AC77CB-3BEF-4758-ADBC-09620EFFD9D4}" type="parTrans" cxnId="{E4D781E7-6367-4431-A7CD-FF5DC703E7BC}">
      <dgm:prSet/>
      <dgm:spPr/>
      <dgm:t>
        <a:bodyPr/>
        <a:lstStyle/>
        <a:p>
          <a:endParaRPr lang="zh-CN" altLang="en-US"/>
        </a:p>
      </dgm:t>
    </dgm:pt>
    <dgm:pt modelId="{0C33969E-EF34-4240-93DD-EF682F160FAA}" type="sibTrans" cxnId="{E4D781E7-6367-4431-A7CD-FF5DC703E7BC}">
      <dgm:prSet/>
      <dgm:spPr/>
      <dgm:t>
        <a:bodyPr/>
        <a:lstStyle/>
        <a:p>
          <a:endParaRPr lang="zh-CN" altLang="en-US"/>
        </a:p>
      </dgm:t>
    </dgm:pt>
    <dgm:pt modelId="{6A41746C-DC27-4155-9FE4-73770DC818A9}">
      <dgm:prSet custT="1"/>
      <dgm:spPr/>
      <dgm:t>
        <a:bodyPr/>
        <a:lstStyle/>
        <a:p>
          <a:r>
            <a:rPr lang="zh-CN" altLang="en-US" sz="2800" dirty="0" smtClean="0"/>
            <a:t>高级查找</a:t>
          </a:r>
          <a:endParaRPr lang="zh-CN" altLang="en-US" sz="2800" dirty="0"/>
        </a:p>
      </dgm:t>
    </dgm:pt>
    <dgm:pt modelId="{5CE87EDD-269A-4538-80B7-21B4FF318767}" type="parTrans" cxnId="{3E33A7A0-77DE-43EF-A04A-287A9483A7A0}">
      <dgm:prSet/>
      <dgm:spPr/>
      <dgm:t>
        <a:bodyPr/>
        <a:lstStyle/>
        <a:p>
          <a:endParaRPr lang="zh-CN" altLang="en-US"/>
        </a:p>
      </dgm:t>
    </dgm:pt>
    <dgm:pt modelId="{6AC4414D-F918-49DF-A117-E809AB66C08B}" type="sibTrans" cxnId="{3E33A7A0-77DE-43EF-A04A-287A9483A7A0}">
      <dgm:prSet/>
      <dgm:spPr/>
      <dgm:t>
        <a:bodyPr/>
        <a:lstStyle/>
        <a:p>
          <a:endParaRPr lang="zh-CN" altLang="en-US"/>
        </a:p>
      </dgm:t>
    </dgm:pt>
    <dgm:pt modelId="{9BB3019E-F17F-497C-90A6-799DC222B258}">
      <dgm:prSet custT="1"/>
      <dgm:spPr/>
      <dgm:t>
        <a:bodyPr/>
        <a:lstStyle/>
        <a:p>
          <a:r>
            <a:rPr lang="zh-CN" altLang="en-US" sz="2600" dirty="0" smtClean="0"/>
            <a:t>在“查找内容”文本框中输入搜索文字</a:t>
          </a:r>
          <a:endParaRPr lang="zh-CN" altLang="en-US" sz="2600" dirty="0"/>
        </a:p>
      </dgm:t>
    </dgm:pt>
    <dgm:pt modelId="{A1234DDC-E169-40FA-A41F-20896DFE5BBA}" type="parTrans" cxnId="{492D212B-F5C6-4C85-A9BC-EC1D6096A86E}">
      <dgm:prSet/>
      <dgm:spPr/>
      <dgm:t>
        <a:bodyPr/>
        <a:lstStyle/>
        <a:p>
          <a:endParaRPr lang="zh-CN" altLang="en-US"/>
        </a:p>
      </dgm:t>
    </dgm:pt>
    <dgm:pt modelId="{17A7913A-8521-4AC8-BED6-014EC249C639}" type="sibTrans" cxnId="{492D212B-F5C6-4C85-A9BC-EC1D6096A86E}">
      <dgm:prSet/>
      <dgm:spPr/>
      <dgm:t>
        <a:bodyPr/>
        <a:lstStyle/>
        <a:p>
          <a:endParaRPr lang="zh-CN" altLang="en-US"/>
        </a:p>
      </dgm:t>
    </dgm:pt>
    <dgm:pt modelId="{78604F60-6FDA-499C-BEB9-BAD85D158CA4}">
      <dgm:prSet custT="1"/>
      <dgm:spPr/>
      <dgm:t>
        <a:bodyPr/>
        <a:lstStyle/>
        <a:p>
          <a:r>
            <a:rPr lang="zh-CN" altLang="en-US" sz="2600" dirty="0" smtClean="0"/>
            <a:t>单击“查找下一处”</a:t>
          </a:r>
          <a:endParaRPr lang="zh-CN" altLang="en-US" sz="2600" dirty="0"/>
        </a:p>
      </dgm:t>
    </dgm:pt>
    <dgm:pt modelId="{9B49B642-3FC0-463E-9E03-E2A4E607AB85}" type="parTrans" cxnId="{0601FC7D-2BD8-413A-B226-4F9773CD8963}">
      <dgm:prSet/>
      <dgm:spPr/>
      <dgm:t>
        <a:bodyPr/>
        <a:lstStyle/>
        <a:p>
          <a:endParaRPr lang="zh-CN" altLang="en-US"/>
        </a:p>
      </dgm:t>
    </dgm:pt>
    <dgm:pt modelId="{58B7CD1B-1F1B-43A0-A391-C5FD0FD0E77E}" type="sibTrans" cxnId="{0601FC7D-2BD8-413A-B226-4F9773CD8963}">
      <dgm:prSet/>
      <dgm:spPr/>
      <dgm:t>
        <a:bodyPr/>
        <a:lstStyle/>
        <a:p>
          <a:endParaRPr lang="zh-CN" altLang="en-US"/>
        </a:p>
      </dgm:t>
    </dgm:pt>
    <dgm:pt modelId="{41B37AE3-03D3-4DB4-A348-F9096132C4F8}">
      <dgm:prSet custT="1"/>
      <dgm:spPr/>
      <dgm:t>
        <a:bodyPr/>
        <a:lstStyle/>
        <a:p>
          <a:r>
            <a:rPr lang="zh-CN" altLang="en-US" sz="2800" dirty="0" smtClean="0"/>
            <a:t>单击“更多”按钮，可设置搜索选项、文字格式</a:t>
          </a:r>
          <a:endParaRPr lang="zh-CN" altLang="en-US" sz="2800" dirty="0"/>
        </a:p>
      </dgm:t>
    </dgm:pt>
    <dgm:pt modelId="{D809E0ED-8C03-458E-BA9E-6144602DD83C}" type="parTrans" cxnId="{13DB0D3C-ED0E-4579-961A-CB86B0EB879D}">
      <dgm:prSet/>
      <dgm:spPr/>
      <dgm:t>
        <a:bodyPr/>
        <a:lstStyle/>
        <a:p>
          <a:endParaRPr lang="zh-CN" altLang="en-US"/>
        </a:p>
      </dgm:t>
    </dgm:pt>
    <dgm:pt modelId="{880563A5-EE03-452D-A0FA-7C955452AD4C}" type="sibTrans" cxnId="{13DB0D3C-ED0E-4579-961A-CB86B0EB879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ScaleY="66133" custLinFactNeighborY="-2038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79270" custLinFactNeighborY="-4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35DE0F-4DAB-4287-B348-33C1773BC2BB}" type="pres">
      <dgm:prSet presAssocID="{6A41746C-DC27-4155-9FE4-73770DC818A9}" presName="parentText" presStyleLbl="node1" presStyleIdx="1" presStyleCnt="3" custScaleY="61972" custLinFactNeighborY="-7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CC8183-A7A6-44AF-A5B4-68F79632084C}" type="pres">
      <dgm:prSet presAssocID="{6A41746C-DC27-4155-9FE4-73770DC818A9}" presName="childText" presStyleLbl="revTx" presStyleIdx="1" presStyleCnt="2" custScaleY="85912" custLinFactNeighborY="-8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9799F2-D5DE-4B47-B7DD-C0EF5CFCF299}" type="pres">
      <dgm:prSet presAssocID="{41B37AE3-03D3-4DB4-A348-F9096132C4F8}" presName="parentText" presStyleLbl="node1" presStyleIdx="2" presStyleCnt="3" custScaleY="64259" custLinFactNeighborY="1335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92D212B-F5C6-4C85-A9BC-EC1D6096A86E}" srcId="{6A41746C-DC27-4155-9FE4-73770DC818A9}" destId="{9BB3019E-F17F-497C-90A6-799DC222B258}" srcOrd="1" destOrd="0" parTransId="{A1234DDC-E169-40FA-A41F-20896DFE5BBA}" sibTransId="{17A7913A-8521-4AC8-BED6-014EC249C639}"/>
    <dgm:cxn modelId="{822B749E-3026-44B3-99F3-60B1B311C1F3}" type="presOf" srcId="{631533D7-C533-459C-9518-D1F980C9649B}" destId="{B1CC8183-A7A6-44AF-A5B4-68F79632084C}" srcOrd="0" destOrd="0" presId="urn:microsoft.com/office/officeart/2005/8/layout/vList2"/>
    <dgm:cxn modelId="{3E33A7A0-77DE-43EF-A04A-287A9483A7A0}" srcId="{ADEF211C-0053-4E91-B26C-BD1D27283A76}" destId="{6A41746C-DC27-4155-9FE4-73770DC818A9}" srcOrd="1" destOrd="0" parTransId="{5CE87EDD-269A-4538-80B7-21B4FF318767}" sibTransId="{6AC4414D-F918-49DF-A117-E809AB66C08B}"/>
    <dgm:cxn modelId="{0601FC7D-2BD8-413A-B226-4F9773CD8963}" srcId="{6A41746C-DC27-4155-9FE4-73770DC818A9}" destId="{78604F60-6FDA-499C-BEB9-BAD85D158CA4}" srcOrd="2" destOrd="0" parTransId="{9B49B642-3FC0-463E-9E03-E2A4E607AB85}" sibTransId="{58B7CD1B-1F1B-43A0-A391-C5FD0FD0E77E}"/>
    <dgm:cxn modelId="{11EA2896-57B0-4782-9B85-523938BC4953}" type="presOf" srcId="{6A41746C-DC27-4155-9FE4-73770DC818A9}" destId="{C935DE0F-4DAB-4287-B348-33C1773BC2BB}" srcOrd="0" destOrd="0" presId="urn:microsoft.com/office/officeart/2005/8/layout/vList2"/>
    <dgm:cxn modelId="{69D120AE-2B61-424E-A26B-2A201DE333BB}" type="presOf" srcId="{CB3D12DF-6F0E-4400-898E-AE2D0CCD71C5}" destId="{6AAA69B9-F587-48F9-8458-90FC0FBBAF2C}" srcOrd="0" destOrd="0" presId="urn:microsoft.com/office/officeart/2005/8/layout/vList2"/>
    <dgm:cxn modelId="{97EEE07F-A7AB-4E62-AA79-F64D60A64045}" type="presOf" srcId="{B0444572-E308-4022-AA89-C55AA381FD54}" destId="{F87A3382-BBB4-4FA1-A791-8D33965D5B9F}" srcOrd="0" destOrd="0" presId="urn:microsoft.com/office/officeart/2005/8/layout/vList2"/>
    <dgm:cxn modelId="{13DB0D3C-ED0E-4579-961A-CB86B0EB879D}" srcId="{ADEF211C-0053-4E91-B26C-BD1D27283A76}" destId="{41B37AE3-03D3-4DB4-A348-F9096132C4F8}" srcOrd="2" destOrd="0" parTransId="{D809E0ED-8C03-458E-BA9E-6144602DD83C}" sibTransId="{880563A5-EE03-452D-A0FA-7C955452AD4C}"/>
    <dgm:cxn modelId="{50D8A607-4CCB-49FF-9277-1772F4A8C1FC}" type="presOf" srcId="{ADEF211C-0053-4E91-B26C-BD1D27283A76}" destId="{69DEECA6-FD7F-4BBF-AA8A-D705A4C8288B}" srcOrd="0" destOrd="0" presId="urn:microsoft.com/office/officeart/2005/8/layout/vList2"/>
    <dgm:cxn modelId="{DA421B67-09DA-449B-8631-B3C86DD89371}" srcId="{CB3D12DF-6F0E-4400-898E-AE2D0CCD71C5}" destId="{B0444572-E308-4022-AA89-C55AA381FD54}" srcOrd="0" destOrd="0" parTransId="{411C6535-7B8F-44D2-BB46-A0D374FE09C6}" sibTransId="{5EC043A6-08F6-4157-94AA-CBA78F1544A9}"/>
    <dgm:cxn modelId="{8FAEE19D-7C8D-4772-BEB5-0EEF8B599F7E}" type="presOf" srcId="{41B37AE3-03D3-4DB4-A348-F9096132C4F8}" destId="{529799F2-D5DE-4B47-B7DD-C0EF5CFCF299}" srcOrd="0" destOrd="0" presId="urn:microsoft.com/office/officeart/2005/8/layout/vList2"/>
    <dgm:cxn modelId="{AAA818AC-3C6C-44FC-B3D1-2E853DA5ADB6}" type="presOf" srcId="{78604F60-6FDA-499C-BEB9-BAD85D158CA4}" destId="{B1CC8183-A7A6-44AF-A5B4-68F79632084C}" srcOrd="0" destOrd="2" presId="urn:microsoft.com/office/officeart/2005/8/layout/vList2"/>
    <dgm:cxn modelId="{E4D781E7-6367-4431-A7CD-FF5DC703E7BC}" srcId="{6A41746C-DC27-4155-9FE4-73770DC818A9}" destId="{631533D7-C533-459C-9518-D1F980C9649B}" srcOrd="0" destOrd="0" parTransId="{89AC77CB-3BEF-4758-ADBC-09620EFFD9D4}" sibTransId="{0C33969E-EF34-4240-93DD-EF682F160FAA}"/>
    <dgm:cxn modelId="{7D13FAAF-D114-4D63-9626-A3621DE5F75F}" type="presOf" srcId="{9BB3019E-F17F-497C-90A6-799DC222B258}" destId="{B1CC8183-A7A6-44AF-A5B4-68F79632084C}" srcOrd="0" destOrd="1" presId="urn:microsoft.com/office/officeart/2005/8/layout/vList2"/>
    <dgm:cxn modelId="{EA618ED7-7129-4DEF-B09F-5715DE0D8A41}" type="presParOf" srcId="{69DEECA6-FD7F-4BBF-AA8A-D705A4C8288B}" destId="{6AAA69B9-F587-48F9-8458-90FC0FBBAF2C}" srcOrd="0" destOrd="0" presId="urn:microsoft.com/office/officeart/2005/8/layout/vList2"/>
    <dgm:cxn modelId="{03D04405-AF0B-48A3-A97C-03FE37E982F8}" type="presParOf" srcId="{69DEECA6-FD7F-4BBF-AA8A-D705A4C8288B}" destId="{F87A3382-BBB4-4FA1-A791-8D33965D5B9F}" srcOrd="1" destOrd="0" presId="urn:microsoft.com/office/officeart/2005/8/layout/vList2"/>
    <dgm:cxn modelId="{710C1E57-8802-4F5F-ACCC-06ADD600364C}" type="presParOf" srcId="{69DEECA6-FD7F-4BBF-AA8A-D705A4C8288B}" destId="{C935DE0F-4DAB-4287-B348-33C1773BC2BB}" srcOrd="2" destOrd="0" presId="urn:microsoft.com/office/officeart/2005/8/layout/vList2"/>
    <dgm:cxn modelId="{BDAD3555-6B0D-4914-AFB2-CCDCA587AC38}" type="presParOf" srcId="{69DEECA6-FD7F-4BBF-AA8A-D705A4C8288B}" destId="{B1CC8183-A7A6-44AF-A5B4-68F79632084C}" srcOrd="3" destOrd="0" presId="urn:microsoft.com/office/officeart/2005/8/layout/vList2"/>
    <dgm:cxn modelId="{68FEB047-A31E-4FC7-ABE6-F66DDE63A5DD}" type="presParOf" srcId="{69DEECA6-FD7F-4BBF-AA8A-D705A4C8288B}" destId="{529799F2-D5DE-4B47-B7DD-C0EF5CFCF29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）替换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0444572-E308-4022-AA89-C55AA381FD54}">
      <dgm:prSet custT="1"/>
      <dgm:spPr/>
      <dgm:t>
        <a:bodyPr/>
        <a:lstStyle/>
        <a:p>
          <a:r>
            <a:rPr lang="zh-CN" altLang="en-US" sz="2600" dirty="0" smtClean="0"/>
            <a:t>“开始”选项卡→“编辑”组→“替换” 按钮，弹出“查找和替换”对话框</a:t>
          </a:r>
          <a:endParaRPr lang="zh-CN" altLang="en-US" sz="2800" dirty="0"/>
        </a:p>
      </dgm:t>
    </dgm:pt>
    <dgm:pt modelId="{411C6535-7B8F-44D2-BB46-A0D374FE09C6}" type="par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5EC043A6-08F6-4157-94AA-CBA78F1544A9}" type="sibTrans" cxnId="{DA421B67-09DA-449B-8631-B3C86DD89371}">
      <dgm:prSet/>
      <dgm:spPr/>
      <dgm:t>
        <a:bodyPr/>
        <a:lstStyle/>
        <a:p>
          <a:endParaRPr lang="zh-CN" altLang="en-US"/>
        </a:p>
      </dgm:t>
    </dgm:pt>
    <dgm:pt modelId="{9BB3019E-F17F-497C-90A6-799DC222B258}">
      <dgm:prSet custT="1"/>
      <dgm:spPr/>
      <dgm:t>
        <a:bodyPr/>
        <a:lstStyle/>
        <a:p>
          <a:r>
            <a:rPr lang="zh-CN" altLang="en-US" sz="2600" dirty="0" smtClean="0"/>
            <a:t>在“查找内容”文本框中输入搜索文字</a:t>
          </a:r>
          <a:endParaRPr lang="zh-CN" altLang="en-US" sz="2600" dirty="0"/>
        </a:p>
      </dgm:t>
    </dgm:pt>
    <dgm:pt modelId="{A1234DDC-E169-40FA-A41F-20896DFE5BBA}" type="parTrans" cxnId="{492D212B-F5C6-4C85-A9BC-EC1D6096A86E}">
      <dgm:prSet/>
      <dgm:spPr/>
      <dgm:t>
        <a:bodyPr/>
        <a:lstStyle/>
        <a:p>
          <a:endParaRPr lang="zh-CN" altLang="en-US"/>
        </a:p>
      </dgm:t>
    </dgm:pt>
    <dgm:pt modelId="{17A7913A-8521-4AC8-BED6-014EC249C639}" type="sibTrans" cxnId="{492D212B-F5C6-4C85-A9BC-EC1D6096A86E}">
      <dgm:prSet/>
      <dgm:spPr/>
      <dgm:t>
        <a:bodyPr/>
        <a:lstStyle/>
        <a:p>
          <a:endParaRPr lang="zh-CN" altLang="en-US"/>
        </a:p>
      </dgm:t>
    </dgm:pt>
    <dgm:pt modelId="{78604F60-6FDA-499C-BEB9-BAD85D158CA4}">
      <dgm:prSet custT="1"/>
      <dgm:spPr/>
      <dgm:t>
        <a:bodyPr/>
        <a:lstStyle/>
        <a:p>
          <a:r>
            <a:rPr lang="zh-CN" altLang="en-US" sz="2600" dirty="0" smtClean="0"/>
            <a:t>单击“全部替换”</a:t>
          </a:r>
          <a:r>
            <a:rPr lang="en-US" altLang="zh-CN" sz="2600" dirty="0" smtClean="0"/>
            <a:t>/</a:t>
          </a:r>
          <a:r>
            <a:rPr lang="zh-CN" altLang="en-US" sz="2600" dirty="0" smtClean="0"/>
            <a:t>“替换”</a:t>
          </a:r>
          <a:endParaRPr lang="zh-CN" altLang="en-US" sz="2600" dirty="0"/>
        </a:p>
      </dgm:t>
    </dgm:pt>
    <dgm:pt modelId="{9B49B642-3FC0-463E-9E03-E2A4E607AB85}" type="parTrans" cxnId="{0601FC7D-2BD8-413A-B226-4F9773CD8963}">
      <dgm:prSet/>
      <dgm:spPr/>
      <dgm:t>
        <a:bodyPr/>
        <a:lstStyle/>
        <a:p>
          <a:endParaRPr lang="zh-CN" altLang="en-US"/>
        </a:p>
      </dgm:t>
    </dgm:pt>
    <dgm:pt modelId="{58B7CD1B-1F1B-43A0-A391-C5FD0FD0E77E}" type="sibTrans" cxnId="{0601FC7D-2BD8-413A-B226-4F9773CD8963}">
      <dgm:prSet/>
      <dgm:spPr/>
      <dgm:t>
        <a:bodyPr/>
        <a:lstStyle/>
        <a:p>
          <a:endParaRPr lang="zh-CN" altLang="en-US"/>
        </a:p>
      </dgm:t>
    </dgm:pt>
    <dgm:pt modelId="{41B37AE3-03D3-4DB4-A348-F9096132C4F8}">
      <dgm:prSet custT="1"/>
      <dgm:spPr/>
      <dgm:t>
        <a:bodyPr/>
        <a:lstStyle/>
        <a:p>
          <a:r>
            <a:rPr lang="zh-CN" altLang="en-US" sz="2800" dirty="0" smtClean="0"/>
            <a:t>单击“更多”按钮，插入点置于“替换为”文本框内，选择“格式”</a:t>
          </a:r>
          <a:r>
            <a:rPr lang="en-US" altLang="zh-CN" sz="2800" dirty="0" smtClean="0"/>
            <a:t>→</a:t>
          </a:r>
          <a:r>
            <a:rPr lang="zh-CN" altLang="en-US" sz="2800" dirty="0" smtClean="0"/>
            <a:t>“字体”，弹出“替换字体”对话框，可实现带格式的替换</a:t>
          </a:r>
          <a:endParaRPr lang="zh-CN" altLang="en-US" sz="2800" dirty="0"/>
        </a:p>
      </dgm:t>
    </dgm:pt>
    <dgm:pt modelId="{D809E0ED-8C03-458E-BA9E-6144602DD83C}" type="parTrans" cxnId="{13DB0D3C-ED0E-4579-961A-CB86B0EB879D}">
      <dgm:prSet/>
      <dgm:spPr/>
      <dgm:t>
        <a:bodyPr/>
        <a:lstStyle/>
        <a:p>
          <a:endParaRPr lang="zh-CN" altLang="en-US"/>
        </a:p>
      </dgm:t>
    </dgm:pt>
    <dgm:pt modelId="{880563A5-EE03-452D-A0FA-7C955452AD4C}" type="sibTrans" cxnId="{13DB0D3C-ED0E-4579-961A-CB86B0EB879D}">
      <dgm:prSet/>
      <dgm:spPr/>
      <dgm:t>
        <a:bodyPr/>
        <a:lstStyle/>
        <a:p>
          <a:endParaRPr lang="zh-CN" altLang="en-US"/>
        </a:p>
      </dgm:t>
    </dgm:pt>
    <dgm:pt modelId="{D91DC4C2-F68E-4561-AD39-37C35F73DC8D}">
      <dgm:prSet custT="1"/>
      <dgm:spPr/>
      <dgm:t>
        <a:bodyPr/>
        <a:lstStyle/>
        <a:p>
          <a:r>
            <a:rPr lang="zh-CN" altLang="en-US" sz="2600" dirty="0" smtClean="0"/>
            <a:t>在“替换为”文本框中输入替换文本</a:t>
          </a:r>
          <a:endParaRPr lang="zh-CN" altLang="en-US" sz="2600" dirty="0"/>
        </a:p>
      </dgm:t>
    </dgm:pt>
    <dgm:pt modelId="{C13AE2A2-6E1A-428D-92C3-969302BE6A89}" type="parTrans" cxnId="{CBEBB80B-0016-43DE-94A9-289DEC439D8F}">
      <dgm:prSet/>
      <dgm:spPr/>
      <dgm:t>
        <a:bodyPr/>
        <a:lstStyle/>
        <a:p>
          <a:endParaRPr lang="zh-CN" altLang="en-US"/>
        </a:p>
      </dgm:t>
    </dgm:pt>
    <dgm:pt modelId="{9BFA168B-3E1A-4AA5-A13F-76F31B66B099}" type="sibTrans" cxnId="{CBEBB80B-0016-43DE-94A9-289DEC439D8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6133" custLinFactNeighborY="-3079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X="96396" custScaleY="81568" custLinFactNeighborX="-893" custLinFactNeighborY="-455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9799F2-D5DE-4B47-B7DD-C0EF5CFCF299}" type="pres">
      <dgm:prSet presAssocID="{41B37AE3-03D3-4DB4-A348-F9096132C4F8}" presName="parentText" presStyleLbl="node1" presStyleIdx="1" presStyleCnt="2" custScaleY="151013" custLinFactNeighborY="72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421B67-09DA-449B-8631-B3C86DD89371}" srcId="{CB3D12DF-6F0E-4400-898E-AE2D0CCD71C5}" destId="{B0444572-E308-4022-AA89-C55AA381FD54}" srcOrd="0" destOrd="0" parTransId="{411C6535-7B8F-44D2-BB46-A0D374FE09C6}" sibTransId="{5EC043A6-08F6-4157-94AA-CBA78F1544A9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BEBB80B-0016-43DE-94A9-289DEC439D8F}" srcId="{CB3D12DF-6F0E-4400-898E-AE2D0CCD71C5}" destId="{D91DC4C2-F68E-4561-AD39-37C35F73DC8D}" srcOrd="2" destOrd="0" parTransId="{C13AE2A2-6E1A-428D-92C3-969302BE6A89}" sibTransId="{9BFA168B-3E1A-4AA5-A13F-76F31B66B099}"/>
    <dgm:cxn modelId="{1ABB0781-CB30-44BB-8959-FE52EEB8F728}" type="presOf" srcId="{B0444572-E308-4022-AA89-C55AA381FD54}" destId="{F87A3382-BBB4-4FA1-A791-8D33965D5B9F}" srcOrd="0" destOrd="0" presId="urn:microsoft.com/office/officeart/2005/8/layout/vList2"/>
    <dgm:cxn modelId="{4649D2F7-D9B1-42D5-8DE3-15082F7EEC90}" type="presOf" srcId="{D91DC4C2-F68E-4561-AD39-37C35F73DC8D}" destId="{F87A3382-BBB4-4FA1-A791-8D33965D5B9F}" srcOrd="0" destOrd="2" presId="urn:microsoft.com/office/officeart/2005/8/layout/vList2"/>
    <dgm:cxn modelId="{DF4C65FC-6DFC-4E51-A6AA-B4F67162659C}" type="presOf" srcId="{41B37AE3-03D3-4DB4-A348-F9096132C4F8}" destId="{529799F2-D5DE-4B47-B7DD-C0EF5CFCF299}" srcOrd="0" destOrd="0" presId="urn:microsoft.com/office/officeart/2005/8/layout/vList2"/>
    <dgm:cxn modelId="{25B43867-62D7-4B00-B838-B8355767E8A7}" type="presOf" srcId="{78604F60-6FDA-499C-BEB9-BAD85D158CA4}" destId="{F87A3382-BBB4-4FA1-A791-8D33965D5B9F}" srcOrd="0" destOrd="3" presId="urn:microsoft.com/office/officeart/2005/8/layout/vList2"/>
    <dgm:cxn modelId="{B733D1DA-ECED-4E80-B93B-CEC054BD62C3}" type="presOf" srcId="{CB3D12DF-6F0E-4400-898E-AE2D0CCD71C5}" destId="{6AAA69B9-F587-48F9-8458-90FC0FBBAF2C}" srcOrd="0" destOrd="0" presId="urn:microsoft.com/office/officeart/2005/8/layout/vList2"/>
    <dgm:cxn modelId="{537C8AD5-A598-4B40-8261-6ADCDC16E6E6}" type="presOf" srcId="{ADEF211C-0053-4E91-B26C-BD1D27283A76}" destId="{69DEECA6-FD7F-4BBF-AA8A-D705A4C8288B}" srcOrd="0" destOrd="0" presId="urn:microsoft.com/office/officeart/2005/8/layout/vList2"/>
    <dgm:cxn modelId="{13DB0D3C-ED0E-4579-961A-CB86B0EB879D}" srcId="{ADEF211C-0053-4E91-B26C-BD1D27283A76}" destId="{41B37AE3-03D3-4DB4-A348-F9096132C4F8}" srcOrd="1" destOrd="0" parTransId="{D809E0ED-8C03-458E-BA9E-6144602DD83C}" sibTransId="{880563A5-EE03-452D-A0FA-7C955452AD4C}"/>
    <dgm:cxn modelId="{B3639CAC-D5D2-4B03-AD7C-21612CF75735}" type="presOf" srcId="{9BB3019E-F17F-497C-90A6-799DC222B258}" destId="{F87A3382-BBB4-4FA1-A791-8D33965D5B9F}" srcOrd="0" destOrd="1" presId="urn:microsoft.com/office/officeart/2005/8/layout/vList2"/>
    <dgm:cxn modelId="{0601FC7D-2BD8-413A-B226-4F9773CD8963}" srcId="{CB3D12DF-6F0E-4400-898E-AE2D0CCD71C5}" destId="{78604F60-6FDA-499C-BEB9-BAD85D158CA4}" srcOrd="3" destOrd="0" parTransId="{9B49B642-3FC0-463E-9E03-E2A4E607AB85}" sibTransId="{58B7CD1B-1F1B-43A0-A391-C5FD0FD0E77E}"/>
    <dgm:cxn modelId="{492D212B-F5C6-4C85-A9BC-EC1D6096A86E}" srcId="{CB3D12DF-6F0E-4400-898E-AE2D0CCD71C5}" destId="{9BB3019E-F17F-497C-90A6-799DC222B258}" srcOrd="1" destOrd="0" parTransId="{A1234DDC-E169-40FA-A41F-20896DFE5BBA}" sibTransId="{17A7913A-8521-4AC8-BED6-014EC249C639}"/>
    <dgm:cxn modelId="{2AAC9B37-FF23-4FE7-B62C-7D4545981B77}" type="presParOf" srcId="{69DEECA6-FD7F-4BBF-AA8A-D705A4C8288B}" destId="{6AAA69B9-F587-48F9-8458-90FC0FBBAF2C}" srcOrd="0" destOrd="0" presId="urn:microsoft.com/office/officeart/2005/8/layout/vList2"/>
    <dgm:cxn modelId="{70E2C830-12B2-49B8-9437-3913A0B73F20}" type="presParOf" srcId="{69DEECA6-FD7F-4BBF-AA8A-D705A4C8288B}" destId="{F87A3382-BBB4-4FA1-A791-8D33965D5B9F}" srcOrd="1" destOrd="0" presId="urn:microsoft.com/office/officeart/2005/8/layout/vList2"/>
    <dgm:cxn modelId="{40E6099B-DC37-48A8-A52D-7D99DC9D2612}" type="presParOf" srcId="{69DEECA6-FD7F-4BBF-AA8A-D705A4C8288B}" destId="{529799F2-D5DE-4B47-B7DD-C0EF5CFCF29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认识</a:t>
          </a:r>
          <a:r>
            <a:rPr lang="en-US" altLang="zh-CN" sz="3200" dirty="0" smtClean="0">
              <a:effectLst/>
            </a:rPr>
            <a:t>Word</a:t>
          </a:r>
          <a:r>
            <a:rPr lang="zh-CN" altLang="en-US" sz="3200" dirty="0" smtClean="0">
              <a:effectLst/>
            </a:rPr>
            <a:t>窗口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新建文档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启动</a:t>
          </a:r>
          <a:r>
            <a:rPr lang="en-US" altLang="zh-CN" sz="3200" dirty="0" smtClean="0">
              <a:effectLst/>
            </a:rPr>
            <a:t>Word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AA6BFBCA-07F8-44EC-B860-06756315CD7F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保存文档</a:t>
          </a:r>
          <a:endParaRPr lang="zh-CN" altLang="en-US" sz="3200" dirty="0">
            <a:effectLst/>
          </a:endParaRPr>
        </a:p>
      </dgm:t>
    </dgm:pt>
    <dgm:pt modelId="{F355F513-1A1F-44F2-B07D-359173242D70}" type="par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DD8BC8E7-A8DD-437F-BD0D-D1E6565E5C2A}" type="sibTrans" cxnId="{46D89F4E-5F4D-4A1F-AD0A-9CE92F7DFBB6}">
      <dgm:prSet/>
      <dgm:spPr/>
      <dgm:t>
        <a:bodyPr/>
        <a:lstStyle/>
        <a:p>
          <a:endParaRPr lang="zh-CN" altLang="en-US"/>
        </a:p>
      </dgm:t>
    </dgm:pt>
    <dgm:pt modelId="{3490FC2F-6F82-4EB0-8A15-693950065988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B890F6FE-46A7-4C38-9D2B-0549E76A511C}" type="par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72AE124B-FB31-4C40-BD07-A7D8ECF6B689}" type="sibTrans" cxnId="{7A18F41C-F080-4387-B37A-FA7B0F393016}">
      <dgm:prSet/>
      <dgm:spPr/>
      <dgm:t>
        <a:bodyPr/>
        <a:lstStyle/>
        <a:p>
          <a:endParaRPr lang="zh-CN" altLang="en-US"/>
        </a:p>
      </dgm:t>
    </dgm:pt>
    <dgm:pt modelId="{5E29F6ED-AB5A-4CEC-88D1-0AC7AEEE7066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关闭文档</a:t>
          </a:r>
          <a:endParaRPr lang="zh-CN" altLang="en-US" sz="3200" dirty="0">
            <a:effectLst/>
          </a:endParaRPr>
        </a:p>
      </dgm:t>
    </dgm:pt>
    <dgm:pt modelId="{0E2F7A99-DEE1-42D3-924A-879447E77442}" type="par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D57C6321-69C8-469C-AE28-134EC484DA92}" type="sibTrans" cxnId="{9D47EB9C-3772-46E4-82D1-711F1572B21B}">
      <dgm:prSet/>
      <dgm:spPr/>
      <dgm:t>
        <a:bodyPr/>
        <a:lstStyle/>
        <a:p>
          <a:endParaRPr lang="zh-CN" altLang="en-US"/>
        </a:p>
      </dgm:t>
    </dgm:pt>
    <dgm:pt modelId="{8A5DF729-19BE-49F5-9505-42F6E1BE77F2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C96BBDD7-25F3-4EFB-B126-7556061A71FD}" type="par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3FEA4943-5BFA-43FC-B901-C36FD85869C7}" type="sibTrans" cxnId="{1176056A-02DD-4375-B97D-38598D1D89BF}">
      <dgm:prSet/>
      <dgm:spPr/>
      <dgm:t>
        <a:bodyPr/>
        <a:lstStyle/>
        <a:p>
          <a:endParaRPr lang="zh-CN" altLang="en-US"/>
        </a:p>
      </dgm:t>
    </dgm:pt>
    <dgm:pt modelId="{6B09626F-852A-4E3A-8FC3-93B788FCB979}">
      <dgm:prSet custT="1"/>
      <dgm:spPr/>
      <dgm:t>
        <a:bodyPr/>
        <a:lstStyle/>
        <a:p>
          <a:r>
            <a:rPr lang="en-US" altLang="zh-CN" sz="4400" dirty="0" smtClean="0"/>
            <a:t>8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2AF81932-3B1F-4DCB-AC51-B32CE5324874}" type="parTrans" cxnId="{BE05096F-C437-4003-8D02-912A3D60ED87}">
      <dgm:prSet/>
      <dgm:spPr/>
      <dgm:t>
        <a:bodyPr/>
        <a:lstStyle/>
        <a:p>
          <a:endParaRPr lang="zh-CN" altLang="en-US"/>
        </a:p>
      </dgm:t>
    </dgm:pt>
    <dgm:pt modelId="{252B4979-9A23-479F-9D94-67E7075B43B7}" type="sibTrans" cxnId="{BE05096F-C437-4003-8D02-912A3D60ED87}">
      <dgm:prSet/>
      <dgm:spPr/>
      <dgm:t>
        <a:bodyPr/>
        <a:lstStyle/>
        <a:p>
          <a:endParaRPr lang="zh-CN" altLang="en-US"/>
        </a:p>
      </dgm:t>
    </dgm:pt>
    <dgm:pt modelId="{FF9603EB-60C7-4EA6-A626-58FF516F280A}">
      <dgm:prSet custT="1"/>
      <dgm:spPr/>
      <dgm:t>
        <a:bodyPr/>
        <a:lstStyle/>
        <a:p>
          <a:r>
            <a:rPr lang="en-US" altLang="zh-CN" sz="4400" dirty="0" smtClean="0"/>
            <a:t>9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82132083-B07E-4112-900A-B16F542F0B04}" type="parTrans" cxnId="{3EF82820-F149-48B7-9E20-B375DACA102C}">
      <dgm:prSet/>
      <dgm:spPr/>
      <dgm:t>
        <a:bodyPr/>
        <a:lstStyle/>
        <a:p>
          <a:endParaRPr lang="zh-CN" altLang="en-US"/>
        </a:p>
      </dgm:t>
    </dgm:pt>
    <dgm:pt modelId="{FADD6670-9D92-48A6-A3C0-ED6628B5E889}" type="sibTrans" cxnId="{3EF82820-F149-48B7-9E20-B375DACA102C}">
      <dgm:prSet/>
      <dgm:spPr/>
      <dgm:t>
        <a:bodyPr/>
        <a:lstStyle/>
        <a:p>
          <a:endParaRPr lang="zh-CN" altLang="en-US"/>
        </a:p>
      </dgm:t>
    </dgm:pt>
    <dgm:pt modelId="{3514FE50-77C1-4464-A88E-A892E3872A31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打开文档</a:t>
          </a:r>
          <a:endParaRPr lang="zh-CN" altLang="en-US" sz="3200" dirty="0">
            <a:effectLst/>
          </a:endParaRPr>
        </a:p>
      </dgm:t>
    </dgm:pt>
    <dgm:pt modelId="{0A5C29D5-2901-4DB2-BDC4-28FBA266EB1D}" type="par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CB1C112E-EEF1-4F0F-A4D1-4F05DBA4B58C}" type="sibTrans" cxnId="{183D71C6-26C8-40FD-B7BF-E501EDF026EF}">
      <dgm:prSet/>
      <dgm:spPr/>
      <dgm:t>
        <a:bodyPr/>
        <a:lstStyle/>
        <a:p>
          <a:endParaRPr lang="zh-CN" altLang="en-US"/>
        </a:p>
      </dgm:t>
    </dgm:pt>
    <dgm:pt modelId="{08E129B0-DD9E-402D-9367-76F1A82C2409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退出</a:t>
          </a:r>
          <a:r>
            <a:rPr lang="en-US" altLang="zh-CN" sz="3200" dirty="0" smtClean="0">
              <a:effectLst/>
            </a:rPr>
            <a:t>Word</a:t>
          </a:r>
          <a:endParaRPr lang="zh-CN" altLang="en-US" sz="3200" dirty="0">
            <a:effectLst/>
          </a:endParaRPr>
        </a:p>
      </dgm:t>
    </dgm:pt>
    <dgm:pt modelId="{F3018C5A-0632-4DCB-8359-9AFB58296053}" type="parTrans" cxnId="{B509C924-EDF8-4B2D-9E2E-53AF386C6CB6}">
      <dgm:prSet/>
      <dgm:spPr/>
      <dgm:t>
        <a:bodyPr/>
        <a:lstStyle/>
        <a:p>
          <a:endParaRPr lang="zh-CN" altLang="en-US"/>
        </a:p>
      </dgm:t>
    </dgm:pt>
    <dgm:pt modelId="{37DBB0A9-C5EB-452F-81DE-98F59758304C}" type="sibTrans" cxnId="{B509C924-EDF8-4B2D-9E2E-53AF386C6CB6}">
      <dgm:prSet/>
      <dgm:spPr/>
      <dgm:t>
        <a:bodyPr/>
        <a:lstStyle/>
        <a:p>
          <a:endParaRPr lang="zh-CN" altLang="en-US"/>
        </a:p>
      </dgm:t>
    </dgm:pt>
    <dgm:pt modelId="{E8189594-E39F-4381-8529-1DF8ACB158DA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0028E503-1A2A-4A5E-A77E-647AEE96775D}" type="parTrans" cxnId="{C54C38E5-A735-47B5-AF30-DDB4364E1D9E}">
      <dgm:prSet/>
      <dgm:spPr/>
      <dgm:t>
        <a:bodyPr/>
        <a:lstStyle/>
        <a:p>
          <a:endParaRPr lang="zh-CN" altLang="en-US"/>
        </a:p>
      </dgm:t>
    </dgm:pt>
    <dgm:pt modelId="{1395CD27-29E8-4025-8AD0-971FC1388BD5}" type="sibTrans" cxnId="{C54C38E5-A735-47B5-AF30-DDB4364E1D9E}">
      <dgm:prSet/>
      <dgm:spPr/>
      <dgm:t>
        <a:bodyPr/>
        <a:lstStyle/>
        <a:p>
          <a:endParaRPr lang="zh-CN" altLang="en-US"/>
        </a:p>
      </dgm:t>
    </dgm:pt>
    <dgm:pt modelId="{8499D6DC-DBB6-4FFA-B475-9C005726D964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9" action="ppaction://hlinksldjump"/>
          </dgm14:cNvPr>
        </a:ext>
      </dgm:extLst>
    </dgm:pt>
    <dgm:pt modelId="{0E2F84AC-AE20-4827-B21D-57F0C05CB783}" type="sib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AA621D65-209B-4CE6-999D-1317DC0A2E49}" type="parTrans" cxnId="{C9D247B7-1366-4762-B686-BC20E5EB0C54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文本的输入</a:t>
          </a:r>
          <a:endParaRPr lang="zh-CN" altLang="en-US" sz="2000" dirty="0">
            <a:effectLst/>
          </a:endParaRPr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9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9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9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9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8E736-CDB7-4B7F-9C7E-43DD34CF230E}" type="pres">
      <dgm:prSet presAssocID="{791F1C0E-B7A5-461B-BF41-01A992844AAD}" presName="sp" presStyleCnt="0"/>
      <dgm:spPr/>
      <dgm:t>
        <a:bodyPr/>
        <a:lstStyle/>
        <a:p>
          <a:endParaRPr lang="zh-CN" altLang="en-US"/>
        </a:p>
      </dgm:t>
    </dgm:pt>
    <dgm:pt modelId="{760B03CC-B8A5-46FC-9158-944B611C3A4F}" type="pres">
      <dgm:prSet presAssocID="{8499D6DC-DBB6-4FFA-B475-9C005726D964}" presName="linNode" presStyleCnt="0"/>
      <dgm:spPr/>
      <dgm:t>
        <a:bodyPr/>
        <a:lstStyle/>
        <a:p>
          <a:endParaRPr lang="zh-CN" altLang="en-US"/>
        </a:p>
      </dgm:t>
    </dgm:pt>
    <dgm:pt modelId="{B3AA8348-65DB-4A04-98CB-F6C2ED5489AF}" type="pres">
      <dgm:prSet presAssocID="{8499D6DC-DBB6-4FFA-B475-9C005726D964}" presName="parentText" presStyleLbl="node1" presStyleIdx="4" presStyleCnt="9" custScaleX="5218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A4453B-DF0B-4B02-B0DD-33479BED4582}" type="pres">
      <dgm:prSet presAssocID="{8499D6DC-DBB6-4FFA-B475-9C005726D964}" presName="descendantText" presStyleLbl="alignAccFollowNode1" presStyleIdx="4" presStyleCnt="9" custScaleX="1352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FA12CE-83FE-455C-AE1F-13937E4D48C1}" type="pres">
      <dgm:prSet presAssocID="{0E2F84AC-AE20-4827-B21D-57F0C05CB783}" presName="sp" presStyleCnt="0"/>
      <dgm:spPr/>
    </dgm:pt>
    <dgm:pt modelId="{B7D86F78-56DC-4322-B161-99B83BA433BA}" type="pres">
      <dgm:prSet presAssocID="{3490FC2F-6F82-4EB0-8A15-693950065988}" presName="linNode" presStyleCnt="0"/>
      <dgm:spPr/>
    </dgm:pt>
    <dgm:pt modelId="{8D4B24CB-3EA5-4109-8E15-AA8A6DD58A1A}" type="pres">
      <dgm:prSet presAssocID="{3490FC2F-6F82-4EB0-8A15-693950065988}" presName="parentText" presStyleLbl="node1" presStyleIdx="5" presStyleCnt="9" custScaleX="513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A0BE10-3A80-4CE0-837E-0C2BDBD259D7}" type="pres">
      <dgm:prSet presAssocID="{3490FC2F-6F82-4EB0-8A15-693950065988}" presName="descendantText" presStyleLbl="alignAccFollowNode1" presStyleIdx="5" presStyleCnt="9" custScaleX="1331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CF58D9-648B-4320-A65B-A953A9FA90A2}" type="pres">
      <dgm:prSet presAssocID="{72AE124B-FB31-4C40-BD07-A7D8ECF6B689}" presName="sp" presStyleCnt="0"/>
      <dgm:spPr/>
    </dgm:pt>
    <dgm:pt modelId="{9CECF015-94DD-47AA-AB52-D86CBE0A327C}" type="pres">
      <dgm:prSet presAssocID="{8A5DF729-19BE-49F5-9505-42F6E1BE77F2}" presName="linNode" presStyleCnt="0"/>
      <dgm:spPr/>
    </dgm:pt>
    <dgm:pt modelId="{B1E6EBC1-4C75-4AE9-A400-19BB380552A4}" type="pres">
      <dgm:prSet presAssocID="{8A5DF729-19BE-49F5-9505-42F6E1BE77F2}" presName="parentText" presStyleLbl="node1" presStyleIdx="6" presStyleCnt="9" custScaleX="49532" custLinFactNeighborX="-3" custLinFactNeighborY="41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D9F16F-D857-4163-8D01-62DFCF5B7F83}" type="pres">
      <dgm:prSet presAssocID="{8A5DF729-19BE-49F5-9505-42F6E1BE77F2}" presName="descendantText" presStyleLbl="alignAccFollowNode1" presStyleIdx="6" presStyleCnt="9" custScaleX="1319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3B65C4-5B99-465C-9CCE-D7F40CF37C6C}" type="pres">
      <dgm:prSet presAssocID="{3FEA4943-5BFA-43FC-B901-C36FD85869C7}" presName="sp" presStyleCnt="0"/>
      <dgm:spPr/>
    </dgm:pt>
    <dgm:pt modelId="{CCAEAD7E-7E0D-4230-82F2-30290B30E3CE}" type="pres">
      <dgm:prSet presAssocID="{6B09626F-852A-4E3A-8FC3-93B788FCB979}" presName="linNode" presStyleCnt="0"/>
      <dgm:spPr/>
    </dgm:pt>
    <dgm:pt modelId="{F10430FD-225A-495C-8EE2-7F8C3F67524F}" type="pres">
      <dgm:prSet presAssocID="{6B09626F-852A-4E3A-8FC3-93B788FCB979}" presName="parentText" presStyleLbl="node1" presStyleIdx="7" presStyleCnt="9" custScaleX="4953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53C67-2A93-4734-A906-426729AF6748}" type="pres">
      <dgm:prSet presAssocID="{6B09626F-852A-4E3A-8FC3-93B788FCB979}" presName="descendantText" presStyleLbl="alignAccFollowNode1" presStyleIdx="7" presStyleCnt="9" custScaleX="131009" custScaleY="103483" custLinFactNeighborX="2932" custLinFactNeighborY="75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447BBD-157B-4029-B3F8-1396D96E132F}" type="pres">
      <dgm:prSet presAssocID="{252B4979-9A23-479F-9D94-67E7075B43B7}" presName="sp" presStyleCnt="0"/>
      <dgm:spPr/>
    </dgm:pt>
    <dgm:pt modelId="{1F49FED2-2C00-401D-9D34-497FD6438436}" type="pres">
      <dgm:prSet presAssocID="{FF9603EB-60C7-4EA6-A626-58FF516F280A}" presName="linNode" presStyleCnt="0"/>
      <dgm:spPr/>
    </dgm:pt>
    <dgm:pt modelId="{5427F234-2071-40CF-A341-8AC96EF32773}" type="pres">
      <dgm:prSet presAssocID="{FF9603EB-60C7-4EA6-A626-58FF516F280A}" presName="parentText" presStyleLbl="node1" presStyleIdx="8" presStyleCnt="9" custScaleX="5511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BA1F4C-C6F1-49C3-B4C5-26FCB9A27237}" type="pres">
      <dgm:prSet presAssocID="{FF9603EB-60C7-4EA6-A626-58FF516F280A}" presName="descendantText" presStyleLbl="alignAccFollowNode1" presStyleIdx="8" presStyleCnt="9" custScaleX="145463" custScaleY="103872" custLinFactNeighborX="3460" custLinFactNeighborY="35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4CE5EF-C42D-4222-8AB6-79AD341414FA}" type="presOf" srcId="{C02E247A-8D9D-4D2A-AAC3-942670B2B543}" destId="{407D673B-FF7A-46E6-A3B0-96E86EB9836E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8096DC79-B992-4513-BF1F-0E9DEDB6EC7B}" type="presOf" srcId="{08E129B0-DD9E-402D-9367-76F1A82C2409}" destId="{CD953C67-2A93-4734-A906-426729AF6748}" srcOrd="0" destOrd="0" presId="urn:microsoft.com/office/officeart/2005/8/layout/vList5"/>
    <dgm:cxn modelId="{3EF82820-F149-48B7-9E20-B375DACA102C}" srcId="{F6FEADD9-F67D-41F5-BA4C-3C84956E7F46}" destId="{FF9603EB-60C7-4EA6-A626-58FF516F280A}" srcOrd="8" destOrd="0" parTransId="{82132083-B07E-4112-900A-B16F542F0B04}" sibTransId="{FADD6670-9D92-48A6-A3C0-ED6628B5E889}"/>
    <dgm:cxn modelId="{5093BC5F-6D49-4ABF-925D-77DCE283E9C0}" type="presOf" srcId="{F6FEADD9-F67D-41F5-BA4C-3C84956E7F46}" destId="{AAE7A1E6-6847-453D-B55B-8A82BF138C1D}" srcOrd="0" destOrd="0" presId="urn:microsoft.com/office/officeart/2005/8/layout/vList5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B509C924-EDF8-4B2D-9E2E-53AF386C6CB6}" srcId="{6B09626F-852A-4E3A-8FC3-93B788FCB979}" destId="{08E129B0-DD9E-402D-9367-76F1A82C2409}" srcOrd="0" destOrd="0" parTransId="{F3018C5A-0632-4DCB-8359-9AFB58296053}" sibTransId="{37DBB0A9-C5EB-452F-81DE-98F59758304C}"/>
    <dgm:cxn modelId="{2DD44D8B-DD86-4DD6-B037-308D5D2BDFE5}" type="presOf" srcId="{6BE4E373-0656-4EDC-821E-BE09C952B1F6}" destId="{C7C3E6FD-D83F-4BDA-907E-B5EE041DA931}" srcOrd="0" destOrd="0" presId="urn:microsoft.com/office/officeart/2005/8/layout/vList5"/>
    <dgm:cxn modelId="{C54C38E5-A735-47B5-AF30-DDB4364E1D9E}" srcId="{FF9603EB-60C7-4EA6-A626-58FF516F280A}" destId="{E8189594-E39F-4381-8529-1DF8ACB158DA}" srcOrd="0" destOrd="0" parTransId="{0028E503-1A2A-4A5E-A77E-647AEE96775D}" sibTransId="{1395CD27-29E8-4025-8AD0-971FC1388BD5}"/>
    <dgm:cxn modelId="{37764E35-EEAC-4164-8D52-35C070508C26}" type="presOf" srcId="{6B09626F-852A-4E3A-8FC3-93B788FCB979}" destId="{F10430FD-225A-495C-8EE2-7F8C3F67524F}" srcOrd="0" destOrd="0" presId="urn:microsoft.com/office/officeart/2005/8/layout/vList5"/>
    <dgm:cxn modelId="{BE05096F-C437-4003-8D02-912A3D60ED87}" srcId="{F6FEADD9-F67D-41F5-BA4C-3C84956E7F46}" destId="{6B09626F-852A-4E3A-8FC3-93B788FCB979}" srcOrd="7" destOrd="0" parTransId="{2AF81932-3B1F-4DCB-AC51-B32CE5324874}" sibTransId="{252B4979-9A23-479F-9D94-67E7075B43B7}"/>
    <dgm:cxn modelId="{65722D3F-8978-4B2E-B26D-1F1B3C9BDAD8}" type="presOf" srcId="{3490FC2F-6F82-4EB0-8A15-693950065988}" destId="{8D4B24CB-3EA5-4109-8E15-AA8A6DD58A1A}" srcOrd="0" destOrd="0" presId="urn:microsoft.com/office/officeart/2005/8/layout/vList5"/>
    <dgm:cxn modelId="{6B596BCF-69B1-46EE-9CEC-EA1D6CEECA0E}" type="presOf" srcId="{8A5DF729-19BE-49F5-9505-42F6E1BE77F2}" destId="{B1E6EBC1-4C75-4AE9-A400-19BB380552A4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8585D951-E042-45F6-8D82-FC40991F923E}" type="presOf" srcId="{1E4D3931-0DBD-4211-A24A-6AF364284B1E}" destId="{D54B1729-BC98-42C1-9C6C-D65DCBA4358F}" srcOrd="0" destOrd="0" presId="urn:microsoft.com/office/officeart/2005/8/layout/vList5"/>
    <dgm:cxn modelId="{1176056A-02DD-4375-B97D-38598D1D89BF}" srcId="{F6FEADD9-F67D-41F5-BA4C-3C84956E7F46}" destId="{8A5DF729-19BE-49F5-9505-42F6E1BE77F2}" srcOrd="6" destOrd="0" parTransId="{C96BBDD7-25F3-4EFB-B126-7556061A71FD}" sibTransId="{3FEA4943-5BFA-43FC-B901-C36FD85869C7}"/>
    <dgm:cxn modelId="{C9D247B7-1366-4762-B686-BC20E5EB0C54}" srcId="{F6FEADD9-F67D-41F5-BA4C-3C84956E7F46}" destId="{8499D6DC-DBB6-4FFA-B475-9C005726D964}" srcOrd="4" destOrd="0" parTransId="{AA621D65-209B-4CE6-999D-1317DC0A2E49}" sibTransId="{0E2F84AC-AE20-4827-B21D-57F0C05CB783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E881A7BC-F336-4AB6-9297-3B352E8161CD}" type="presOf" srcId="{5E29F6ED-AB5A-4CEC-88D1-0AC7AEEE7066}" destId="{D8A0BE10-3A80-4CE0-837E-0C2BDBD259D7}" srcOrd="0" destOrd="0" presId="urn:microsoft.com/office/officeart/2005/8/layout/vList5"/>
    <dgm:cxn modelId="{8C45F655-E05F-498E-A4F0-1146189289DF}" type="presOf" srcId="{E8189594-E39F-4381-8529-1DF8ACB158DA}" destId="{8DBA1F4C-C6F1-49C3-B4C5-26FCB9A27237}" srcOrd="0" destOrd="0" presId="urn:microsoft.com/office/officeart/2005/8/layout/vList5"/>
    <dgm:cxn modelId="{63D6F4D3-6C69-4E11-8023-31BCBBCD0A4C}" type="presOf" srcId="{AA6BFBCA-07F8-44EC-B860-06756315CD7F}" destId="{5CA4453B-DF0B-4B02-B0DD-33479BED4582}" srcOrd="0" destOrd="0" presId="urn:microsoft.com/office/officeart/2005/8/layout/vList5"/>
    <dgm:cxn modelId="{1D1CB420-AB55-48C6-889C-F8E1F8388C16}" type="presOf" srcId="{04EDA9AC-00A5-408B-9BBF-5A8145EF2935}" destId="{AA9E8DB8-4378-4DE0-90FB-AC51BC38606A}" srcOrd="0" destOrd="0" presId="urn:microsoft.com/office/officeart/2005/8/layout/vList5"/>
    <dgm:cxn modelId="{FE135BDF-534E-4CFC-9C49-E9C06D2A5D78}" type="presOf" srcId="{C59269D0-92A5-481C-BA64-727AFB0DD545}" destId="{B37A5355-225B-4C6F-AED7-6C620F99EECC}" srcOrd="0" destOrd="0" presId="urn:microsoft.com/office/officeart/2005/8/layout/vList5"/>
    <dgm:cxn modelId="{9B85884F-8345-4FCD-87E2-DC68B6674BC8}" type="presOf" srcId="{D1776C8F-2B10-4075-8DF7-7F65AB725ED5}" destId="{F5034101-5B7D-4FE7-B47A-5A48CF39606B}" srcOrd="0" destOrd="0" presId="urn:microsoft.com/office/officeart/2005/8/layout/vList5"/>
    <dgm:cxn modelId="{2EF223F4-2C6E-421D-AC98-C3B3BA5F5824}" type="presOf" srcId="{3514FE50-77C1-4464-A88E-A892E3872A31}" destId="{C3D9F16F-D857-4163-8D01-62DFCF5B7F83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BB9E3A18-A0A3-4111-B7E3-4CB2D1799D8E}" type="presOf" srcId="{74EE5CD8-078F-4590-BF9C-A341A294A016}" destId="{7E429971-BC57-430F-BB25-C0574E5E39E3}" srcOrd="0" destOrd="0" presId="urn:microsoft.com/office/officeart/2005/8/layout/vList5"/>
    <dgm:cxn modelId="{183D71C6-26C8-40FD-B7BF-E501EDF026EF}" srcId="{8A5DF729-19BE-49F5-9505-42F6E1BE77F2}" destId="{3514FE50-77C1-4464-A88E-A892E3872A31}" srcOrd="0" destOrd="0" parTransId="{0A5C29D5-2901-4DB2-BDC4-28FBA266EB1D}" sibTransId="{CB1C112E-EEF1-4F0F-A4D1-4F05DBA4B58C}"/>
    <dgm:cxn modelId="{F1A109C6-CCFF-45C9-8F23-47712B917D04}" type="presOf" srcId="{FF9603EB-60C7-4EA6-A626-58FF516F280A}" destId="{5427F234-2071-40CF-A341-8AC96EF32773}" srcOrd="0" destOrd="0" presId="urn:microsoft.com/office/officeart/2005/8/layout/vList5"/>
    <dgm:cxn modelId="{9D47EB9C-3772-46E4-82D1-711F1572B21B}" srcId="{3490FC2F-6F82-4EB0-8A15-693950065988}" destId="{5E29F6ED-AB5A-4CEC-88D1-0AC7AEEE7066}" srcOrd="0" destOrd="0" parTransId="{0E2F7A99-DEE1-42D3-924A-879447E77442}" sibTransId="{D57C6321-69C8-469C-AE28-134EC484DA92}"/>
    <dgm:cxn modelId="{F42F888C-FA95-4EB3-BF89-CD887B74D6B5}" type="presOf" srcId="{AA046201-5C4D-445E-BF0B-5C6D2B0A1945}" destId="{C04276DC-EE64-470A-B8BC-09067B8045FA}" srcOrd="0" destOrd="0" presId="urn:microsoft.com/office/officeart/2005/8/layout/vList5"/>
    <dgm:cxn modelId="{7A18F41C-F080-4387-B37A-FA7B0F393016}" srcId="{F6FEADD9-F67D-41F5-BA4C-3C84956E7F46}" destId="{3490FC2F-6F82-4EB0-8A15-693950065988}" srcOrd="5" destOrd="0" parTransId="{B890F6FE-46A7-4C38-9D2B-0549E76A511C}" sibTransId="{72AE124B-FB31-4C40-BD07-A7D8ECF6B689}"/>
    <dgm:cxn modelId="{46D89F4E-5F4D-4A1F-AD0A-9CE92F7DFBB6}" srcId="{8499D6DC-DBB6-4FFA-B475-9C005726D964}" destId="{AA6BFBCA-07F8-44EC-B860-06756315CD7F}" srcOrd="0" destOrd="0" parTransId="{F355F513-1A1F-44F2-B07D-359173242D70}" sibTransId="{DD8BC8E7-A8DD-437F-BD0D-D1E6565E5C2A}"/>
    <dgm:cxn modelId="{BC01198F-E797-4406-9E01-A9B300A4ADFD}" type="presOf" srcId="{8499D6DC-DBB6-4FFA-B475-9C005726D964}" destId="{B3AA8348-65DB-4A04-98CB-F6C2ED5489AF}" srcOrd="0" destOrd="0" presId="urn:microsoft.com/office/officeart/2005/8/layout/vList5"/>
    <dgm:cxn modelId="{D3C2BD23-D458-42DC-AF6D-65F89840A2C3}" type="presParOf" srcId="{AAE7A1E6-6847-453D-B55B-8A82BF138C1D}" destId="{C4407577-18A2-46E0-8805-2838042EB67A}" srcOrd="0" destOrd="0" presId="urn:microsoft.com/office/officeart/2005/8/layout/vList5"/>
    <dgm:cxn modelId="{8AE67F28-EA27-4D66-9B07-67E2B53466F4}" type="presParOf" srcId="{C4407577-18A2-46E0-8805-2838042EB67A}" destId="{7E429971-BC57-430F-BB25-C0574E5E39E3}" srcOrd="0" destOrd="0" presId="urn:microsoft.com/office/officeart/2005/8/layout/vList5"/>
    <dgm:cxn modelId="{0B00B333-A8F2-4C06-BD29-F60440A1610A}" type="presParOf" srcId="{C4407577-18A2-46E0-8805-2838042EB67A}" destId="{D54B1729-BC98-42C1-9C6C-D65DCBA4358F}" srcOrd="1" destOrd="0" presId="urn:microsoft.com/office/officeart/2005/8/layout/vList5"/>
    <dgm:cxn modelId="{33A46EE7-6C0A-492D-860F-685FEB38DDDD}" type="presParOf" srcId="{AAE7A1E6-6847-453D-B55B-8A82BF138C1D}" destId="{AB8574CC-D4F2-4555-AEE3-F4EE58B11D03}" srcOrd="1" destOrd="0" presId="urn:microsoft.com/office/officeart/2005/8/layout/vList5"/>
    <dgm:cxn modelId="{228E5B0A-C7AD-40C1-AF05-A52CEAE90660}" type="presParOf" srcId="{AAE7A1E6-6847-453D-B55B-8A82BF138C1D}" destId="{85B8F607-FDD8-476A-ADBE-E1250824F294}" srcOrd="2" destOrd="0" presId="urn:microsoft.com/office/officeart/2005/8/layout/vList5"/>
    <dgm:cxn modelId="{8FE5D2CA-506E-45FF-A277-C8A2D51562C0}" type="presParOf" srcId="{85B8F607-FDD8-476A-ADBE-E1250824F294}" destId="{C04276DC-EE64-470A-B8BC-09067B8045FA}" srcOrd="0" destOrd="0" presId="urn:microsoft.com/office/officeart/2005/8/layout/vList5"/>
    <dgm:cxn modelId="{81945245-066A-42CD-8019-1E982FCDBC19}" type="presParOf" srcId="{85B8F607-FDD8-476A-ADBE-E1250824F294}" destId="{B37A5355-225B-4C6F-AED7-6C620F99EECC}" srcOrd="1" destOrd="0" presId="urn:microsoft.com/office/officeart/2005/8/layout/vList5"/>
    <dgm:cxn modelId="{54AC25F3-42EA-4AAB-82F8-CF6E74E658D7}" type="presParOf" srcId="{AAE7A1E6-6847-453D-B55B-8A82BF138C1D}" destId="{5ACAA866-A8A8-4183-97B5-CEEAB1525C60}" srcOrd="3" destOrd="0" presId="urn:microsoft.com/office/officeart/2005/8/layout/vList5"/>
    <dgm:cxn modelId="{036F86F7-DDAE-4841-82AB-CD55DEA2F609}" type="presParOf" srcId="{AAE7A1E6-6847-453D-B55B-8A82BF138C1D}" destId="{477213BE-9E91-4950-8451-7F60796F47F4}" srcOrd="4" destOrd="0" presId="urn:microsoft.com/office/officeart/2005/8/layout/vList5"/>
    <dgm:cxn modelId="{0D4132CB-A5B5-41E2-AB47-DC3A126A0F65}" type="presParOf" srcId="{477213BE-9E91-4950-8451-7F60796F47F4}" destId="{F5034101-5B7D-4FE7-B47A-5A48CF39606B}" srcOrd="0" destOrd="0" presId="urn:microsoft.com/office/officeart/2005/8/layout/vList5"/>
    <dgm:cxn modelId="{20EA32DF-A364-4436-AF3C-8AEC49A12950}" type="presParOf" srcId="{477213BE-9E91-4950-8451-7F60796F47F4}" destId="{C7C3E6FD-D83F-4BDA-907E-B5EE041DA931}" srcOrd="1" destOrd="0" presId="urn:microsoft.com/office/officeart/2005/8/layout/vList5"/>
    <dgm:cxn modelId="{6C4193DD-E4E3-4AC7-87A0-4A7D9E7B634D}" type="presParOf" srcId="{AAE7A1E6-6847-453D-B55B-8A82BF138C1D}" destId="{9A3D1A47-7C94-4141-A803-772790F213F5}" srcOrd="5" destOrd="0" presId="urn:microsoft.com/office/officeart/2005/8/layout/vList5"/>
    <dgm:cxn modelId="{1A178BC0-8A27-49C2-A826-D821A4A7B276}" type="presParOf" srcId="{AAE7A1E6-6847-453D-B55B-8A82BF138C1D}" destId="{8B716EE5-6B00-49A5-9C68-9236A96F757E}" srcOrd="6" destOrd="0" presId="urn:microsoft.com/office/officeart/2005/8/layout/vList5"/>
    <dgm:cxn modelId="{16DA8B8C-557D-4F13-8B97-62258CFC4E78}" type="presParOf" srcId="{8B716EE5-6B00-49A5-9C68-9236A96F757E}" destId="{AA9E8DB8-4378-4DE0-90FB-AC51BC38606A}" srcOrd="0" destOrd="0" presId="urn:microsoft.com/office/officeart/2005/8/layout/vList5"/>
    <dgm:cxn modelId="{EBC2B09C-700C-4670-A99C-F6AB530902D1}" type="presParOf" srcId="{8B716EE5-6B00-49A5-9C68-9236A96F757E}" destId="{407D673B-FF7A-46E6-A3B0-96E86EB9836E}" srcOrd="1" destOrd="0" presId="urn:microsoft.com/office/officeart/2005/8/layout/vList5"/>
    <dgm:cxn modelId="{9CCEDAA6-F3A1-483A-810F-7BE43BA513CE}" type="presParOf" srcId="{AAE7A1E6-6847-453D-B55B-8A82BF138C1D}" destId="{8E38E736-CDB7-4B7F-9C7E-43DD34CF230E}" srcOrd="7" destOrd="0" presId="urn:microsoft.com/office/officeart/2005/8/layout/vList5"/>
    <dgm:cxn modelId="{174CC2AF-111F-4819-99F8-CAEB4BF34F9F}" type="presParOf" srcId="{AAE7A1E6-6847-453D-B55B-8A82BF138C1D}" destId="{760B03CC-B8A5-46FC-9158-944B611C3A4F}" srcOrd="8" destOrd="0" presId="urn:microsoft.com/office/officeart/2005/8/layout/vList5"/>
    <dgm:cxn modelId="{BACDA21A-8608-48EA-95C1-C7595CF3523A}" type="presParOf" srcId="{760B03CC-B8A5-46FC-9158-944B611C3A4F}" destId="{B3AA8348-65DB-4A04-98CB-F6C2ED5489AF}" srcOrd="0" destOrd="0" presId="urn:microsoft.com/office/officeart/2005/8/layout/vList5"/>
    <dgm:cxn modelId="{4675B5A1-796C-4278-9EE9-A8FF5C39CD10}" type="presParOf" srcId="{760B03CC-B8A5-46FC-9158-944B611C3A4F}" destId="{5CA4453B-DF0B-4B02-B0DD-33479BED4582}" srcOrd="1" destOrd="0" presId="urn:microsoft.com/office/officeart/2005/8/layout/vList5"/>
    <dgm:cxn modelId="{A172BB7F-9674-4068-AF52-D268BD018F35}" type="presParOf" srcId="{AAE7A1E6-6847-453D-B55B-8A82BF138C1D}" destId="{34FA12CE-83FE-455C-AE1F-13937E4D48C1}" srcOrd="9" destOrd="0" presId="urn:microsoft.com/office/officeart/2005/8/layout/vList5"/>
    <dgm:cxn modelId="{5CBF4CB3-D1F0-4101-A82F-5B87E4C29B0A}" type="presParOf" srcId="{AAE7A1E6-6847-453D-B55B-8A82BF138C1D}" destId="{B7D86F78-56DC-4322-B161-99B83BA433BA}" srcOrd="10" destOrd="0" presId="urn:microsoft.com/office/officeart/2005/8/layout/vList5"/>
    <dgm:cxn modelId="{758FD6CE-E052-44BA-AC4A-D4048262278A}" type="presParOf" srcId="{B7D86F78-56DC-4322-B161-99B83BA433BA}" destId="{8D4B24CB-3EA5-4109-8E15-AA8A6DD58A1A}" srcOrd="0" destOrd="0" presId="urn:microsoft.com/office/officeart/2005/8/layout/vList5"/>
    <dgm:cxn modelId="{E9B7AEA0-1F36-45EF-9510-22E05ECEEDE6}" type="presParOf" srcId="{B7D86F78-56DC-4322-B161-99B83BA433BA}" destId="{D8A0BE10-3A80-4CE0-837E-0C2BDBD259D7}" srcOrd="1" destOrd="0" presId="urn:microsoft.com/office/officeart/2005/8/layout/vList5"/>
    <dgm:cxn modelId="{A703301E-647A-4EC7-993C-6C0F6BD408F2}" type="presParOf" srcId="{AAE7A1E6-6847-453D-B55B-8A82BF138C1D}" destId="{1ACF58D9-648B-4320-A65B-A953A9FA90A2}" srcOrd="11" destOrd="0" presId="urn:microsoft.com/office/officeart/2005/8/layout/vList5"/>
    <dgm:cxn modelId="{E905058C-221E-456D-9EC6-904F3955DB38}" type="presParOf" srcId="{AAE7A1E6-6847-453D-B55B-8A82BF138C1D}" destId="{9CECF015-94DD-47AA-AB52-D86CBE0A327C}" srcOrd="12" destOrd="0" presId="urn:microsoft.com/office/officeart/2005/8/layout/vList5"/>
    <dgm:cxn modelId="{647A35C1-769C-4DFE-958F-4BF658B776C2}" type="presParOf" srcId="{9CECF015-94DD-47AA-AB52-D86CBE0A327C}" destId="{B1E6EBC1-4C75-4AE9-A400-19BB380552A4}" srcOrd="0" destOrd="0" presId="urn:microsoft.com/office/officeart/2005/8/layout/vList5"/>
    <dgm:cxn modelId="{9C454254-FC4C-4F43-B766-902C7624A8F1}" type="presParOf" srcId="{9CECF015-94DD-47AA-AB52-D86CBE0A327C}" destId="{C3D9F16F-D857-4163-8D01-62DFCF5B7F83}" srcOrd="1" destOrd="0" presId="urn:microsoft.com/office/officeart/2005/8/layout/vList5"/>
    <dgm:cxn modelId="{0DE855A0-BE96-43E9-A780-AB66C5C1D4A3}" type="presParOf" srcId="{AAE7A1E6-6847-453D-B55B-8A82BF138C1D}" destId="{3A3B65C4-5B99-465C-9CCE-D7F40CF37C6C}" srcOrd="13" destOrd="0" presId="urn:microsoft.com/office/officeart/2005/8/layout/vList5"/>
    <dgm:cxn modelId="{F9F1733C-D5C3-4AD6-B989-CEFA376A391E}" type="presParOf" srcId="{AAE7A1E6-6847-453D-B55B-8A82BF138C1D}" destId="{CCAEAD7E-7E0D-4230-82F2-30290B30E3CE}" srcOrd="14" destOrd="0" presId="urn:microsoft.com/office/officeart/2005/8/layout/vList5"/>
    <dgm:cxn modelId="{BED99919-4D22-4B74-BCAE-5B283F3CD1B3}" type="presParOf" srcId="{CCAEAD7E-7E0D-4230-82F2-30290B30E3CE}" destId="{F10430FD-225A-495C-8EE2-7F8C3F67524F}" srcOrd="0" destOrd="0" presId="urn:microsoft.com/office/officeart/2005/8/layout/vList5"/>
    <dgm:cxn modelId="{6B01FE2A-FE87-4581-91A9-09D550D15B1B}" type="presParOf" srcId="{CCAEAD7E-7E0D-4230-82F2-30290B30E3CE}" destId="{CD953C67-2A93-4734-A906-426729AF6748}" srcOrd="1" destOrd="0" presId="urn:microsoft.com/office/officeart/2005/8/layout/vList5"/>
    <dgm:cxn modelId="{9B63BBA5-3DDB-447A-A454-537AD39217F6}" type="presParOf" srcId="{AAE7A1E6-6847-453D-B55B-8A82BF138C1D}" destId="{FE447BBD-157B-4029-B3F8-1396D96E132F}" srcOrd="15" destOrd="0" presId="urn:microsoft.com/office/officeart/2005/8/layout/vList5"/>
    <dgm:cxn modelId="{2821C084-26CF-4686-B931-C36B7A097D0C}" type="presParOf" srcId="{AAE7A1E6-6847-453D-B55B-8A82BF138C1D}" destId="{1F49FED2-2C00-401D-9D34-497FD6438436}" srcOrd="16" destOrd="0" presId="urn:microsoft.com/office/officeart/2005/8/layout/vList5"/>
    <dgm:cxn modelId="{154775D0-5D43-4A34-8FDD-488A41025B54}" type="presParOf" srcId="{1F49FED2-2C00-401D-9D34-497FD6438436}" destId="{5427F234-2071-40CF-A341-8AC96EF32773}" srcOrd="0" destOrd="0" presId="urn:microsoft.com/office/officeart/2005/8/layout/vList5"/>
    <dgm:cxn modelId="{95234246-256A-4DA6-9ADD-D247A47986EF}" type="presParOf" srcId="{1F49FED2-2C00-401D-9D34-497FD6438436}" destId="{8DBA1F4C-C6F1-49C3-B4C5-26FCB9A2723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段落格式的设置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页面格式的设置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字符格式的设置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添加边框和底纹</a:t>
          </a:r>
          <a:endParaRPr lang="zh-CN" altLang="en-US" sz="32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254A9B11-67CD-461A-BD19-2FA77C7B6F38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E6AC4AE0-E7D1-4D72-8F93-82071BA5AA40}" type="parTrans" cxnId="{D3B77012-6F1B-4C81-94FE-3CE835C68A23}">
      <dgm:prSet/>
      <dgm:spPr/>
      <dgm:t>
        <a:bodyPr/>
        <a:lstStyle/>
        <a:p>
          <a:endParaRPr lang="zh-CN" altLang="en-US"/>
        </a:p>
      </dgm:t>
    </dgm:pt>
    <dgm:pt modelId="{ACFC2FED-E33F-4FE0-835E-2F204C1D04F0}" type="sibTrans" cxnId="{D3B77012-6F1B-4C81-94FE-3CE835C68A23}">
      <dgm:prSet/>
      <dgm:spPr/>
      <dgm:t>
        <a:bodyPr/>
        <a:lstStyle/>
        <a:p>
          <a:endParaRPr lang="zh-CN" altLang="en-US"/>
        </a:p>
      </dgm:t>
    </dgm:pt>
    <dgm:pt modelId="{82BE82CC-932D-4117-9C97-867C919A7D88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C5DFE989-B279-423C-87C8-DB7927325323}" type="parTrans" cxnId="{55AF345D-A693-41B5-A44F-5A74403936AD}">
      <dgm:prSet/>
      <dgm:spPr/>
      <dgm:t>
        <a:bodyPr/>
        <a:lstStyle/>
        <a:p>
          <a:endParaRPr lang="zh-CN" altLang="en-US"/>
        </a:p>
      </dgm:t>
    </dgm:pt>
    <dgm:pt modelId="{CD80A5E8-18DF-494C-93AF-88653844E537}" type="sibTrans" cxnId="{55AF345D-A693-41B5-A44F-5A74403936AD}">
      <dgm:prSet/>
      <dgm:spPr/>
      <dgm:t>
        <a:bodyPr/>
        <a:lstStyle/>
        <a:p>
          <a:endParaRPr lang="zh-CN" altLang="en-US"/>
        </a:p>
      </dgm:t>
    </dgm:pt>
    <dgm:pt modelId="{E5304FC1-E156-443C-9A8E-44E66B53D456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363DF97C-695A-4150-8096-902F5064F9A1}" type="parTrans" cxnId="{BA480167-21B9-400A-9BF8-92CA3858D894}">
      <dgm:prSet/>
      <dgm:spPr/>
      <dgm:t>
        <a:bodyPr/>
        <a:lstStyle/>
        <a:p>
          <a:endParaRPr lang="zh-CN" altLang="en-US"/>
        </a:p>
      </dgm:t>
    </dgm:pt>
    <dgm:pt modelId="{5FBDFD03-D93D-43BD-9554-64534C7EDE19}" type="sibTrans" cxnId="{BA480167-21B9-400A-9BF8-92CA3858D894}">
      <dgm:prSet/>
      <dgm:spPr/>
      <dgm:t>
        <a:bodyPr/>
        <a:lstStyle/>
        <a:p>
          <a:endParaRPr lang="zh-CN" altLang="en-US"/>
        </a:p>
      </dgm:t>
    </dgm:pt>
    <dgm:pt modelId="{EAED8702-C868-46C6-B53D-AC46DE002778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其他排版技术</a:t>
          </a:r>
          <a:endParaRPr lang="zh-CN" altLang="en-US" sz="3200" dirty="0">
            <a:effectLst/>
          </a:endParaRPr>
        </a:p>
      </dgm:t>
    </dgm:pt>
    <dgm:pt modelId="{F9C1E966-D2DF-4975-8C23-58F87D79FE22}" type="parTrans" cxnId="{D7923089-C253-45F7-B260-22EF335F9592}">
      <dgm:prSet/>
      <dgm:spPr/>
      <dgm:t>
        <a:bodyPr/>
        <a:lstStyle/>
        <a:p>
          <a:endParaRPr lang="zh-CN" altLang="en-US"/>
        </a:p>
      </dgm:t>
    </dgm:pt>
    <dgm:pt modelId="{D9872229-AA2B-4B2B-B1CE-9CF8CAFE55C9}" type="sibTrans" cxnId="{D7923089-C253-45F7-B260-22EF335F9592}">
      <dgm:prSet/>
      <dgm:spPr/>
      <dgm:t>
        <a:bodyPr/>
        <a:lstStyle/>
        <a:p>
          <a:endParaRPr lang="zh-CN" altLang="en-US"/>
        </a:p>
      </dgm:t>
    </dgm:pt>
    <dgm:pt modelId="{910AAAB9-1DCE-44CF-8303-039842088A00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95AF599E-37F6-43E5-93B1-6C502FFB5274}" type="parTrans" cxnId="{B1D7F760-1E15-4012-A6E1-98517C31ACFB}">
      <dgm:prSet/>
      <dgm:spPr/>
      <dgm:t>
        <a:bodyPr/>
        <a:lstStyle/>
        <a:p>
          <a:endParaRPr lang="zh-CN" altLang="en-US"/>
        </a:p>
      </dgm:t>
    </dgm:pt>
    <dgm:pt modelId="{132253CF-8C21-4ADC-9A65-CCD9E12322E4}" type="sibTrans" cxnId="{B1D7F760-1E15-4012-A6E1-98517C31ACFB}">
      <dgm:prSet/>
      <dgm:spPr/>
      <dgm:t>
        <a:bodyPr/>
        <a:lstStyle/>
        <a:p>
          <a:endParaRPr lang="zh-CN" altLang="en-US"/>
        </a:p>
      </dgm:t>
    </dgm:pt>
    <dgm:pt modelId="{A5C80E17-853C-45D3-8F3E-E83F72A53DBC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格式的复制与清除</a:t>
          </a:r>
          <a:endParaRPr lang="zh-CN" altLang="en-US" sz="3200" dirty="0">
            <a:effectLst/>
          </a:endParaRPr>
        </a:p>
      </dgm:t>
    </dgm:pt>
    <dgm:pt modelId="{F5F512D0-E3AA-4A87-A814-428292D9AD5A}" type="parTrans" cxnId="{86F94AA5-2819-4ABB-8F15-DF30962D2BB2}">
      <dgm:prSet/>
      <dgm:spPr/>
      <dgm:t>
        <a:bodyPr/>
        <a:lstStyle/>
        <a:p>
          <a:endParaRPr lang="zh-CN" altLang="en-US"/>
        </a:p>
      </dgm:t>
    </dgm:pt>
    <dgm:pt modelId="{D38E5BCF-8CFD-40DD-A360-9CD02A25DF97}" type="sibTrans" cxnId="{86F94AA5-2819-4ABB-8F15-DF30962D2BB2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7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CBCA69-FD97-4C75-ACCE-497CA940F820}" type="pres">
      <dgm:prSet presAssocID="{791F1C0E-B7A5-461B-BF41-01A992844AAD}" presName="sp" presStyleCnt="0"/>
      <dgm:spPr/>
    </dgm:pt>
    <dgm:pt modelId="{93FD3C5D-7B01-4A5C-86CC-AB02A9E5F932}" type="pres">
      <dgm:prSet presAssocID="{E5304FC1-E156-443C-9A8E-44E66B53D456}" presName="linNode" presStyleCnt="0"/>
      <dgm:spPr/>
    </dgm:pt>
    <dgm:pt modelId="{6740A88C-6D25-4E6C-91AC-EFED6D65EC88}" type="pres">
      <dgm:prSet presAssocID="{E5304FC1-E156-443C-9A8E-44E66B53D456}" presName="parentText" presStyleLbl="node1" presStyleIdx="4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168B71-1E0B-4606-8B9E-6ABD0A8F8990}" type="pres">
      <dgm:prSet presAssocID="{E5304FC1-E156-443C-9A8E-44E66B53D456}" presName="descendantText" presStyleLbl="alignAccFollowNode1" presStyleIdx="4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E939D-EAEE-4AA3-9FFC-CB1B49097450}" type="pres">
      <dgm:prSet presAssocID="{5FBDFD03-D93D-43BD-9554-64534C7EDE19}" presName="sp" presStyleCnt="0"/>
      <dgm:spPr/>
    </dgm:pt>
    <dgm:pt modelId="{76913263-49C0-4E23-A70B-BDF7B650E7D9}" type="pres">
      <dgm:prSet presAssocID="{910AAAB9-1DCE-44CF-8303-039842088A00}" presName="linNode" presStyleCnt="0"/>
      <dgm:spPr/>
    </dgm:pt>
    <dgm:pt modelId="{3BD4BF73-1D15-4AB6-BFCE-84CE61CE6973}" type="pres">
      <dgm:prSet presAssocID="{910AAAB9-1DCE-44CF-8303-039842088A00}" presName="parentText" presStyleLbl="node1" presStyleIdx="5" presStyleCnt="7" custScaleX="49541" custLinFactNeighborX="-3" custLinFactNeighborY="34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856225-1897-48C2-A1AF-210B18A68DA9}" type="pres">
      <dgm:prSet presAssocID="{910AAAB9-1DCE-44CF-8303-039842088A00}" presName="descendantText" presStyleLbl="alignAccFollowNode1" presStyleIdx="5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B866DF-E810-4A56-AECB-13043BC03B3C}" type="pres">
      <dgm:prSet presAssocID="{132253CF-8C21-4ADC-9A65-CCD9E12322E4}" presName="sp" presStyleCnt="0"/>
      <dgm:spPr/>
    </dgm:pt>
    <dgm:pt modelId="{30C53FF8-A5C8-490B-850D-1CFB97FE00FF}" type="pres">
      <dgm:prSet presAssocID="{254A9B11-67CD-461A-BD19-2FA77C7B6F38}" presName="linNode" presStyleCnt="0"/>
      <dgm:spPr/>
    </dgm:pt>
    <dgm:pt modelId="{521F11BB-1AD0-40D7-A232-418A020AEF2D}" type="pres">
      <dgm:prSet presAssocID="{254A9B11-67CD-461A-BD19-2FA77C7B6F38}" presName="parentText" presStyleLbl="node1" presStyleIdx="6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0C5B4C-12D6-491D-A61E-A1400ABD32EC}" type="pres">
      <dgm:prSet presAssocID="{254A9B11-67CD-461A-BD19-2FA77C7B6F38}" presName="descendantText" presStyleLbl="alignAccFollowNode1" presStyleIdx="6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A480167-21B9-400A-9BF8-92CA3858D894}" srcId="{F6FEADD9-F67D-41F5-BA4C-3C84956E7F46}" destId="{E5304FC1-E156-443C-9A8E-44E66B53D456}" srcOrd="4" destOrd="0" parTransId="{363DF97C-695A-4150-8096-902F5064F9A1}" sibTransId="{5FBDFD03-D93D-43BD-9554-64534C7EDE19}"/>
    <dgm:cxn modelId="{BA7787A7-B2FB-48F2-8190-4632FA9E57A2}" type="presOf" srcId="{6BE4E373-0656-4EDC-821E-BE09C952B1F6}" destId="{C7C3E6FD-D83F-4BDA-907E-B5EE041DA931}" srcOrd="0" destOrd="0" presId="urn:microsoft.com/office/officeart/2005/8/layout/vList5"/>
    <dgm:cxn modelId="{3FDE3D5C-609B-47FD-A730-232610EEF0D2}" type="presOf" srcId="{82BE82CC-932D-4117-9C97-867C919A7D88}" destId="{9C0C5B4C-12D6-491D-A61E-A1400ABD32EC}" srcOrd="0" destOrd="0" presId="urn:microsoft.com/office/officeart/2005/8/layout/vList5"/>
    <dgm:cxn modelId="{86F94AA5-2819-4ABB-8F15-DF30962D2BB2}" srcId="{910AAAB9-1DCE-44CF-8303-039842088A00}" destId="{A5C80E17-853C-45D3-8F3E-E83F72A53DBC}" srcOrd="0" destOrd="0" parTransId="{F5F512D0-E3AA-4A87-A814-428292D9AD5A}" sibTransId="{D38E5BCF-8CFD-40DD-A360-9CD02A25DF97}"/>
    <dgm:cxn modelId="{6B49CECD-1B83-4AA5-B0F1-0DC6D2F8AFD1}" type="presOf" srcId="{C02E247A-8D9D-4D2A-AAC3-942670B2B543}" destId="{407D673B-FF7A-46E6-A3B0-96E86EB9836E}" srcOrd="0" destOrd="0" presId="urn:microsoft.com/office/officeart/2005/8/layout/vList5"/>
    <dgm:cxn modelId="{D3B77012-6F1B-4C81-94FE-3CE835C68A23}" srcId="{F6FEADD9-F67D-41F5-BA4C-3C84956E7F46}" destId="{254A9B11-67CD-461A-BD19-2FA77C7B6F38}" srcOrd="6" destOrd="0" parTransId="{E6AC4AE0-E7D1-4D72-8F93-82071BA5AA40}" sibTransId="{ACFC2FED-E33F-4FE0-835E-2F204C1D04F0}"/>
    <dgm:cxn modelId="{37451BD8-8F5E-4A43-8934-60F0461ED3C0}" type="presOf" srcId="{1E4D3931-0DBD-4211-A24A-6AF364284B1E}" destId="{D54B1729-BC98-42C1-9C6C-D65DCBA4358F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9A33E459-CEA4-420F-9CFD-2B390E0DE196}" type="presOf" srcId="{D1776C8F-2B10-4075-8DF7-7F65AB725ED5}" destId="{F5034101-5B7D-4FE7-B47A-5A48CF39606B}" srcOrd="0" destOrd="0" presId="urn:microsoft.com/office/officeart/2005/8/layout/vList5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33427319-6B31-4EB7-AC22-9E448BA3EE56}" type="presOf" srcId="{AA046201-5C4D-445E-BF0B-5C6D2B0A1945}" destId="{C04276DC-EE64-470A-B8BC-09067B8045FA}" srcOrd="0" destOrd="0" presId="urn:microsoft.com/office/officeart/2005/8/layout/vList5"/>
    <dgm:cxn modelId="{F2F6CBB0-1477-4140-A4E3-78037F1A02C4}" type="presOf" srcId="{254A9B11-67CD-461A-BD19-2FA77C7B6F38}" destId="{521F11BB-1AD0-40D7-A232-418A020AEF2D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D97E9C6E-70EC-4C97-B746-5B9387523CF2}" type="presOf" srcId="{910AAAB9-1DCE-44CF-8303-039842088A00}" destId="{3BD4BF73-1D15-4AB6-BFCE-84CE61CE6973}" srcOrd="0" destOrd="0" presId="urn:microsoft.com/office/officeart/2005/8/layout/vList5"/>
    <dgm:cxn modelId="{B1D7F760-1E15-4012-A6E1-98517C31ACFB}" srcId="{F6FEADD9-F67D-41F5-BA4C-3C84956E7F46}" destId="{910AAAB9-1DCE-44CF-8303-039842088A00}" srcOrd="5" destOrd="0" parTransId="{95AF599E-37F6-43E5-93B1-6C502FFB5274}" sibTransId="{132253CF-8C21-4ADC-9A65-CCD9E12322E4}"/>
    <dgm:cxn modelId="{55AF345D-A693-41B5-A44F-5A74403936AD}" srcId="{254A9B11-67CD-461A-BD19-2FA77C7B6F38}" destId="{82BE82CC-932D-4117-9C97-867C919A7D88}" srcOrd="0" destOrd="0" parTransId="{C5DFE989-B279-423C-87C8-DB7927325323}" sibTransId="{CD80A5E8-18DF-494C-93AF-88653844E537}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5C67E3BE-9AD9-41EE-81FA-62BB42177E6A}" type="presOf" srcId="{E5304FC1-E156-443C-9A8E-44E66B53D456}" destId="{6740A88C-6D25-4E6C-91AC-EFED6D65EC88}" srcOrd="0" destOrd="0" presId="urn:microsoft.com/office/officeart/2005/8/layout/vList5"/>
    <dgm:cxn modelId="{B856940A-4E5D-4E2C-AAF8-6B83DF7BCC1F}" type="presOf" srcId="{74EE5CD8-078F-4590-BF9C-A341A294A016}" destId="{7E429971-BC57-430F-BB25-C0574E5E39E3}" srcOrd="0" destOrd="0" presId="urn:microsoft.com/office/officeart/2005/8/layout/vList5"/>
    <dgm:cxn modelId="{B5326955-2557-4DE6-A1DF-EF0371B15E66}" type="presOf" srcId="{C59269D0-92A5-481C-BA64-727AFB0DD545}" destId="{B37A5355-225B-4C6F-AED7-6C620F99EECC}" srcOrd="0" destOrd="0" presId="urn:microsoft.com/office/officeart/2005/8/layout/vList5"/>
    <dgm:cxn modelId="{D7923089-C253-45F7-B260-22EF335F9592}" srcId="{E5304FC1-E156-443C-9A8E-44E66B53D456}" destId="{EAED8702-C868-46C6-B53D-AC46DE002778}" srcOrd="0" destOrd="0" parTransId="{F9C1E966-D2DF-4975-8C23-58F87D79FE22}" sibTransId="{D9872229-AA2B-4B2B-B1CE-9CF8CAFE55C9}"/>
    <dgm:cxn modelId="{E4195BF3-9AF7-4D6C-B9ED-90BBED5749F0}" type="presOf" srcId="{F6FEADD9-F67D-41F5-BA4C-3C84956E7F46}" destId="{AAE7A1E6-6847-453D-B55B-8A82BF138C1D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8D18D153-36C4-4414-9D4C-C1231C6CF5FB}" type="presOf" srcId="{04EDA9AC-00A5-408B-9BBF-5A8145EF2935}" destId="{AA9E8DB8-4378-4DE0-90FB-AC51BC38606A}" srcOrd="0" destOrd="0" presId="urn:microsoft.com/office/officeart/2005/8/layout/vList5"/>
    <dgm:cxn modelId="{30CC6619-EA84-449B-98AD-4E6534A94731}" type="presOf" srcId="{EAED8702-C868-46C6-B53D-AC46DE002778}" destId="{DA168B71-1E0B-4606-8B9E-6ABD0A8F8990}" srcOrd="0" destOrd="0" presId="urn:microsoft.com/office/officeart/2005/8/layout/vList5"/>
    <dgm:cxn modelId="{323F15C3-3A19-4BAB-9CCA-6C5860D94EC4}" type="presOf" srcId="{A5C80E17-853C-45D3-8F3E-E83F72A53DBC}" destId="{5D856225-1897-48C2-A1AF-210B18A68DA9}" srcOrd="0" destOrd="0" presId="urn:microsoft.com/office/officeart/2005/8/layout/vList5"/>
    <dgm:cxn modelId="{D91C44B6-BB7D-4E5E-8930-B97BD39FEACC}" type="presParOf" srcId="{AAE7A1E6-6847-453D-B55B-8A82BF138C1D}" destId="{C4407577-18A2-46E0-8805-2838042EB67A}" srcOrd="0" destOrd="0" presId="urn:microsoft.com/office/officeart/2005/8/layout/vList5"/>
    <dgm:cxn modelId="{7D396995-C37E-486A-809F-B1AAF9E2317F}" type="presParOf" srcId="{C4407577-18A2-46E0-8805-2838042EB67A}" destId="{7E429971-BC57-430F-BB25-C0574E5E39E3}" srcOrd="0" destOrd="0" presId="urn:microsoft.com/office/officeart/2005/8/layout/vList5"/>
    <dgm:cxn modelId="{68A969FF-EDB4-496C-80CB-CF0891E2C4D6}" type="presParOf" srcId="{C4407577-18A2-46E0-8805-2838042EB67A}" destId="{D54B1729-BC98-42C1-9C6C-D65DCBA4358F}" srcOrd="1" destOrd="0" presId="urn:microsoft.com/office/officeart/2005/8/layout/vList5"/>
    <dgm:cxn modelId="{C42D199F-E209-44AD-9E4D-D2455A08F226}" type="presParOf" srcId="{AAE7A1E6-6847-453D-B55B-8A82BF138C1D}" destId="{AB8574CC-D4F2-4555-AEE3-F4EE58B11D03}" srcOrd="1" destOrd="0" presId="urn:microsoft.com/office/officeart/2005/8/layout/vList5"/>
    <dgm:cxn modelId="{5BB55A01-3F20-46D1-ACF6-1F9764D383EE}" type="presParOf" srcId="{AAE7A1E6-6847-453D-B55B-8A82BF138C1D}" destId="{85B8F607-FDD8-476A-ADBE-E1250824F294}" srcOrd="2" destOrd="0" presId="urn:microsoft.com/office/officeart/2005/8/layout/vList5"/>
    <dgm:cxn modelId="{8141EEAE-C94F-4F02-9054-B6654788B32D}" type="presParOf" srcId="{85B8F607-FDD8-476A-ADBE-E1250824F294}" destId="{C04276DC-EE64-470A-B8BC-09067B8045FA}" srcOrd="0" destOrd="0" presId="urn:microsoft.com/office/officeart/2005/8/layout/vList5"/>
    <dgm:cxn modelId="{03F20606-0A64-49A6-BED8-E07969C8EAB7}" type="presParOf" srcId="{85B8F607-FDD8-476A-ADBE-E1250824F294}" destId="{B37A5355-225B-4C6F-AED7-6C620F99EECC}" srcOrd="1" destOrd="0" presId="urn:microsoft.com/office/officeart/2005/8/layout/vList5"/>
    <dgm:cxn modelId="{62C96DAA-E55D-4539-8A14-296015D5A3E7}" type="presParOf" srcId="{AAE7A1E6-6847-453D-B55B-8A82BF138C1D}" destId="{5ACAA866-A8A8-4183-97B5-CEEAB1525C60}" srcOrd="3" destOrd="0" presId="urn:microsoft.com/office/officeart/2005/8/layout/vList5"/>
    <dgm:cxn modelId="{7F8ED2A6-69A9-4051-8C07-7D7098314750}" type="presParOf" srcId="{AAE7A1E6-6847-453D-B55B-8A82BF138C1D}" destId="{477213BE-9E91-4950-8451-7F60796F47F4}" srcOrd="4" destOrd="0" presId="urn:microsoft.com/office/officeart/2005/8/layout/vList5"/>
    <dgm:cxn modelId="{6504CF25-99C1-4BC2-BBDB-7D96CB9C0697}" type="presParOf" srcId="{477213BE-9E91-4950-8451-7F60796F47F4}" destId="{F5034101-5B7D-4FE7-B47A-5A48CF39606B}" srcOrd="0" destOrd="0" presId="urn:microsoft.com/office/officeart/2005/8/layout/vList5"/>
    <dgm:cxn modelId="{14FCB820-5D40-4528-B2E1-B52C85A93FFA}" type="presParOf" srcId="{477213BE-9E91-4950-8451-7F60796F47F4}" destId="{C7C3E6FD-D83F-4BDA-907E-B5EE041DA931}" srcOrd="1" destOrd="0" presId="urn:microsoft.com/office/officeart/2005/8/layout/vList5"/>
    <dgm:cxn modelId="{B97B5BD5-3710-4687-B7DB-625A0B54202B}" type="presParOf" srcId="{AAE7A1E6-6847-453D-B55B-8A82BF138C1D}" destId="{9A3D1A47-7C94-4141-A803-772790F213F5}" srcOrd="5" destOrd="0" presId="urn:microsoft.com/office/officeart/2005/8/layout/vList5"/>
    <dgm:cxn modelId="{72580AC6-A27D-46ED-B839-ADB06F4AAD65}" type="presParOf" srcId="{AAE7A1E6-6847-453D-B55B-8A82BF138C1D}" destId="{8B716EE5-6B00-49A5-9C68-9236A96F757E}" srcOrd="6" destOrd="0" presId="urn:microsoft.com/office/officeart/2005/8/layout/vList5"/>
    <dgm:cxn modelId="{BB4B448C-6AA9-4939-9D4F-450361E9DDBE}" type="presParOf" srcId="{8B716EE5-6B00-49A5-9C68-9236A96F757E}" destId="{AA9E8DB8-4378-4DE0-90FB-AC51BC38606A}" srcOrd="0" destOrd="0" presId="urn:microsoft.com/office/officeart/2005/8/layout/vList5"/>
    <dgm:cxn modelId="{2CFAA765-A271-4F57-A6BA-E5BF8171F51E}" type="presParOf" srcId="{8B716EE5-6B00-49A5-9C68-9236A96F757E}" destId="{407D673B-FF7A-46E6-A3B0-96E86EB9836E}" srcOrd="1" destOrd="0" presId="urn:microsoft.com/office/officeart/2005/8/layout/vList5"/>
    <dgm:cxn modelId="{E1688D85-F348-4842-9C7B-75BC254E2665}" type="presParOf" srcId="{AAE7A1E6-6847-453D-B55B-8A82BF138C1D}" destId="{77CBCA69-FD97-4C75-ACCE-497CA940F820}" srcOrd="7" destOrd="0" presId="urn:microsoft.com/office/officeart/2005/8/layout/vList5"/>
    <dgm:cxn modelId="{557BDB2C-21C8-411F-8D50-E4FF4719D0EA}" type="presParOf" srcId="{AAE7A1E6-6847-453D-B55B-8A82BF138C1D}" destId="{93FD3C5D-7B01-4A5C-86CC-AB02A9E5F932}" srcOrd="8" destOrd="0" presId="urn:microsoft.com/office/officeart/2005/8/layout/vList5"/>
    <dgm:cxn modelId="{583B8B4E-2829-4625-BE8E-9A29838AA3B8}" type="presParOf" srcId="{93FD3C5D-7B01-4A5C-86CC-AB02A9E5F932}" destId="{6740A88C-6D25-4E6C-91AC-EFED6D65EC88}" srcOrd="0" destOrd="0" presId="urn:microsoft.com/office/officeart/2005/8/layout/vList5"/>
    <dgm:cxn modelId="{D7AF5C15-E259-4027-87B9-59808FF5A2E7}" type="presParOf" srcId="{93FD3C5D-7B01-4A5C-86CC-AB02A9E5F932}" destId="{DA168B71-1E0B-4606-8B9E-6ABD0A8F8990}" srcOrd="1" destOrd="0" presId="urn:microsoft.com/office/officeart/2005/8/layout/vList5"/>
    <dgm:cxn modelId="{207DF8D0-5061-4274-AB77-A1DB1E9E3E28}" type="presParOf" srcId="{AAE7A1E6-6847-453D-B55B-8A82BF138C1D}" destId="{E5AE939D-EAEE-4AA3-9FFC-CB1B49097450}" srcOrd="9" destOrd="0" presId="urn:microsoft.com/office/officeart/2005/8/layout/vList5"/>
    <dgm:cxn modelId="{C48911F7-6829-4B44-B631-EB734F47FE6E}" type="presParOf" srcId="{AAE7A1E6-6847-453D-B55B-8A82BF138C1D}" destId="{76913263-49C0-4E23-A70B-BDF7B650E7D9}" srcOrd="10" destOrd="0" presId="urn:microsoft.com/office/officeart/2005/8/layout/vList5"/>
    <dgm:cxn modelId="{A3B567FF-83B5-4BA1-9C3B-EF3403414534}" type="presParOf" srcId="{76913263-49C0-4E23-A70B-BDF7B650E7D9}" destId="{3BD4BF73-1D15-4AB6-BFCE-84CE61CE6973}" srcOrd="0" destOrd="0" presId="urn:microsoft.com/office/officeart/2005/8/layout/vList5"/>
    <dgm:cxn modelId="{C5C9657A-B9CF-4AD2-914A-040CC9936E29}" type="presParOf" srcId="{76913263-49C0-4E23-A70B-BDF7B650E7D9}" destId="{5D856225-1897-48C2-A1AF-210B18A68DA9}" srcOrd="1" destOrd="0" presId="urn:microsoft.com/office/officeart/2005/8/layout/vList5"/>
    <dgm:cxn modelId="{2338D73F-E6EB-492F-AA0E-61A98453C938}" type="presParOf" srcId="{AAE7A1E6-6847-453D-B55B-8A82BF138C1D}" destId="{47B866DF-E810-4A56-AECB-13043BC03B3C}" srcOrd="11" destOrd="0" presId="urn:microsoft.com/office/officeart/2005/8/layout/vList5"/>
    <dgm:cxn modelId="{D0847987-6F7D-4AF1-838C-E22285C101E6}" type="presParOf" srcId="{AAE7A1E6-6847-453D-B55B-8A82BF138C1D}" destId="{30C53FF8-A5C8-490B-850D-1CFB97FE00FF}" srcOrd="12" destOrd="0" presId="urn:microsoft.com/office/officeart/2005/8/layout/vList5"/>
    <dgm:cxn modelId="{09397643-0A23-45E6-86FC-AA7D2FE2FB23}" type="presParOf" srcId="{30C53FF8-A5C8-490B-850D-1CFB97FE00FF}" destId="{521F11BB-1AD0-40D7-A232-418A020AEF2D}" srcOrd="0" destOrd="0" presId="urn:microsoft.com/office/officeart/2005/8/layout/vList5"/>
    <dgm:cxn modelId="{110E6FC9-ED2B-4E5B-A255-CE55E6E11A42}" type="presParOf" srcId="{30C53FF8-A5C8-490B-850D-1CFB97FE00FF}" destId="{9C0C5B4C-12D6-491D-A61E-A1400ABD32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）字符格式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字体、字形、字号、字体颜色、下划线、着重号、字符间距、文本效果等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）设置字符格式</a:t>
          </a:r>
          <a:endParaRPr lang="zh-CN" altLang="en-US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dirty="0" smtClean="0"/>
            <a:t>①</a:t>
          </a:r>
          <a:r>
            <a:rPr lang="zh-CN" altLang="zh-CN" dirty="0" smtClean="0"/>
            <a:t>选择“开始”选项卡→“字体”组→对话框启动器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5C7E1C56-5F44-414B-80F4-6D7342891E11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dirty="0" smtClean="0"/>
            <a:t>②</a:t>
          </a:r>
          <a:r>
            <a:rPr lang="zh-CN" dirty="0" smtClean="0"/>
            <a:t>右击</a:t>
          </a:r>
          <a:r>
            <a:rPr lang="zh-CN" altLang="en-US" dirty="0" smtClean="0"/>
            <a:t>选定文本</a:t>
          </a:r>
          <a:r>
            <a:rPr lang="zh-CN" dirty="0" smtClean="0"/>
            <a:t>，在快捷菜单中选择“</a:t>
          </a:r>
          <a:r>
            <a:rPr lang="zh-CN" altLang="en-US" dirty="0" smtClean="0"/>
            <a:t>字体</a:t>
          </a:r>
          <a:r>
            <a:rPr lang="zh-CN" dirty="0" smtClean="0"/>
            <a:t>”</a:t>
          </a:r>
          <a:endParaRPr lang="zh-CN" altLang="zh-CN" dirty="0" smtClean="0"/>
        </a:p>
      </dgm:t>
    </dgm:pt>
    <dgm:pt modelId="{29B01186-5573-409D-80EE-E77B8A23336E}" type="parTrans" cxnId="{E1E56A3E-57BE-4755-BB29-AFC809254606}">
      <dgm:prSet/>
      <dgm:spPr/>
      <dgm:t>
        <a:bodyPr/>
        <a:lstStyle/>
        <a:p>
          <a:endParaRPr lang="zh-CN" altLang="en-US"/>
        </a:p>
      </dgm:t>
    </dgm:pt>
    <dgm:pt modelId="{0CD7E03D-0BDD-42DE-A8BE-FB8864B62262}" type="sibTrans" cxnId="{E1E56A3E-57BE-4755-BB29-AFC809254606}">
      <dgm:prSet/>
      <dgm:spPr/>
      <dgm:t>
        <a:bodyPr/>
        <a:lstStyle/>
        <a:p>
          <a:endParaRPr lang="zh-CN" altLang="en-US"/>
        </a:p>
      </dgm:t>
    </dgm:pt>
    <dgm:pt modelId="{2835C245-3DA3-421D-809D-6811042B7E7C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dirty="0" smtClean="0"/>
            <a:t>③</a:t>
          </a:r>
          <a:r>
            <a:rPr lang="zh-CN" dirty="0" smtClean="0"/>
            <a:t>“开始”选项卡→“字体”组</a:t>
          </a:r>
          <a:endParaRPr lang="zh-CN" altLang="zh-CN" dirty="0" smtClean="0"/>
        </a:p>
      </dgm:t>
    </dgm:pt>
    <dgm:pt modelId="{1DBCADFC-9D25-4484-B965-CD8191723328}" type="parTrans" cxnId="{3B03FF10-7F0F-450F-9177-A7A3470380E5}">
      <dgm:prSet/>
      <dgm:spPr/>
      <dgm:t>
        <a:bodyPr/>
        <a:lstStyle/>
        <a:p>
          <a:endParaRPr lang="zh-CN" altLang="en-US"/>
        </a:p>
      </dgm:t>
    </dgm:pt>
    <dgm:pt modelId="{A432E09B-C86C-417C-BF9F-40C0B23CD197}" type="sibTrans" cxnId="{3B03FF10-7F0F-450F-9177-A7A3470380E5}">
      <dgm:prSet/>
      <dgm:spPr/>
      <dgm:t>
        <a:bodyPr/>
        <a:lstStyle/>
        <a:p>
          <a:endParaRPr lang="zh-CN" altLang="en-US"/>
        </a:p>
      </dgm:t>
    </dgm:pt>
    <dgm:pt modelId="{DA53BB16-B5AC-4545-A58C-CC7BD1218D0C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dirty="0" smtClean="0"/>
            <a:t>④</a:t>
          </a:r>
          <a:r>
            <a:rPr lang="zh-CN" altLang="en-US" dirty="0" smtClean="0"/>
            <a:t>选定文本，利用“浮动工具栏”</a:t>
          </a:r>
          <a:endParaRPr lang="zh-CN" altLang="zh-CN" dirty="0" smtClean="0"/>
        </a:p>
      </dgm:t>
    </dgm:pt>
    <dgm:pt modelId="{5B80F4BC-8A28-4B35-B49D-E6739F3B818A}" type="parTrans" cxnId="{2AF6313F-F4B1-48BB-AC63-88A9243C43C9}">
      <dgm:prSet/>
      <dgm:spPr/>
      <dgm:t>
        <a:bodyPr/>
        <a:lstStyle/>
        <a:p>
          <a:endParaRPr lang="zh-CN" altLang="en-US"/>
        </a:p>
      </dgm:t>
    </dgm:pt>
    <dgm:pt modelId="{A0C22F48-62A6-4FE8-8899-9178A749A1EC}" type="sibTrans" cxnId="{2AF6313F-F4B1-48BB-AC63-88A9243C43C9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478E83-0148-4E8A-93A7-2CAAE324156D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1524B46-34B8-4F2E-933D-0A6607F33D62}" type="presOf" srcId="{5C7E1C56-5F44-414B-80F4-6D7342891E11}" destId="{C9AC3DB0-28A2-4A54-84AB-B0F632CF89D2}" srcOrd="0" destOrd="1" presId="urn:microsoft.com/office/officeart/2005/8/layout/vList2"/>
    <dgm:cxn modelId="{D707C6B4-34D0-4611-A585-654A442606A2}" type="presOf" srcId="{B3B12190-2AE5-40DA-B7A0-DDEAD4BDAD4F}" destId="{F87A3382-BBB4-4FA1-A791-8D33965D5B9F}" srcOrd="0" destOrd="0" presId="urn:microsoft.com/office/officeart/2005/8/layout/vList2"/>
    <dgm:cxn modelId="{3F02FC6B-0525-41D6-8F40-426E035A01DB}" type="presOf" srcId="{FB84CA19-7FEF-4E7D-A4B9-B2C13987478A}" destId="{C9AC3DB0-28A2-4A54-84AB-B0F632CF89D2}" srcOrd="0" destOrd="0" presId="urn:microsoft.com/office/officeart/2005/8/layout/vList2"/>
    <dgm:cxn modelId="{E1E56A3E-57BE-4755-BB29-AFC809254606}" srcId="{969BFFF6-7B40-4642-B30E-7820838FA7F0}" destId="{5C7E1C56-5F44-414B-80F4-6D7342891E11}" srcOrd="1" destOrd="0" parTransId="{29B01186-5573-409D-80EE-E77B8A23336E}" sibTransId="{0CD7E03D-0BDD-42DE-A8BE-FB8864B62262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B685F942-5438-4034-948D-FD37D85FF14E}" type="presOf" srcId="{CB3D12DF-6F0E-4400-898E-AE2D0CCD71C5}" destId="{6AAA69B9-F587-48F9-8458-90FC0FBBAF2C}" srcOrd="0" destOrd="0" presId="urn:microsoft.com/office/officeart/2005/8/layout/vList2"/>
    <dgm:cxn modelId="{D2A1748E-CE85-45E4-A21F-D52980701662}" type="presOf" srcId="{2835C245-3DA3-421D-809D-6811042B7E7C}" destId="{C9AC3DB0-28A2-4A54-84AB-B0F632CF89D2}" srcOrd="0" destOrd="2" presId="urn:microsoft.com/office/officeart/2005/8/layout/vList2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446604BB-34D6-4125-A681-56F32222373F}" type="presOf" srcId="{ADEF211C-0053-4E91-B26C-BD1D27283A76}" destId="{69DEECA6-FD7F-4BBF-AA8A-D705A4C8288B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AB672BF4-2269-4345-BB4D-8F45F4DC3B06}" type="presOf" srcId="{DA53BB16-B5AC-4545-A58C-CC7BD1218D0C}" destId="{C9AC3DB0-28A2-4A54-84AB-B0F632CF89D2}" srcOrd="0" destOrd="3" presId="urn:microsoft.com/office/officeart/2005/8/layout/vList2"/>
    <dgm:cxn modelId="{2AF6313F-F4B1-48BB-AC63-88A9243C43C9}" srcId="{969BFFF6-7B40-4642-B30E-7820838FA7F0}" destId="{DA53BB16-B5AC-4545-A58C-CC7BD1218D0C}" srcOrd="3" destOrd="0" parTransId="{5B80F4BC-8A28-4B35-B49D-E6739F3B818A}" sibTransId="{A0C22F48-62A6-4FE8-8899-9178A749A1EC}"/>
    <dgm:cxn modelId="{3B03FF10-7F0F-450F-9177-A7A3470380E5}" srcId="{969BFFF6-7B40-4642-B30E-7820838FA7F0}" destId="{2835C245-3DA3-421D-809D-6811042B7E7C}" srcOrd="2" destOrd="0" parTransId="{1DBCADFC-9D25-4484-B965-CD8191723328}" sibTransId="{A432E09B-C86C-417C-BF9F-40C0B23CD197}"/>
    <dgm:cxn modelId="{2A1EDC52-DF16-4600-AA93-5492E6FC36D7}" type="presParOf" srcId="{69DEECA6-FD7F-4BBF-AA8A-D705A4C8288B}" destId="{6AAA69B9-F587-48F9-8458-90FC0FBBAF2C}" srcOrd="0" destOrd="0" presId="urn:microsoft.com/office/officeart/2005/8/layout/vList2"/>
    <dgm:cxn modelId="{C02012D4-5791-4E29-9D6B-C72D378552DA}" type="presParOf" srcId="{69DEECA6-FD7F-4BBF-AA8A-D705A4C8288B}" destId="{F87A3382-BBB4-4FA1-A791-8D33965D5B9F}" srcOrd="1" destOrd="0" presId="urn:microsoft.com/office/officeart/2005/8/layout/vList2"/>
    <dgm:cxn modelId="{BDE8AD0C-5C16-4A62-BE64-CE3943DB0410}" type="presParOf" srcId="{69DEECA6-FD7F-4BBF-AA8A-D705A4C8288B}" destId="{F26EE8A7-8531-48EF-B8D8-8A62760ABFC1}" srcOrd="2" destOrd="0" presId="urn:microsoft.com/office/officeart/2005/8/layout/vList2"/>
    <dgm:cxn modelId="{8220B6E9-360B-4135-98B4-E2270C8C75E2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“字体”选项卡</a:t>
          </a:r>
          <a:endParaRPr lang="zh-CN" altLang="en-US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F40334AD-78F6-4D76-BA84-6F0605182F90}">
      <dgm:prSet/>
      <dgm:spPr/>
      <dgm:t>
        <a:bodyPr/>
        <a:lstStyle/>
        <a:p>
          <a:r>
            <a:rPr lang="zh-CN" altLang="en-US" dirty="0" smtClean="0"/>
            <a:t>“高级”选项卡</a:t>
          </a:r>
          <a:endParaRPr lang="zh-CN" altLang="en-US" dirty="0"/>
        </a:p>
      </dgm:t>
    </dgm:pt>
    <dgm:pt modelId="{93271890-B30F-4217-9D30-0FBB20B865B0}" type="parTrans" cxnId="{DA9B3749-7BBD-4633-8A59-C5BC054882D6}">
      <dgm:prSet/>
      <dgm:spPr/>
      <dgm:t>
        <a:bodyPr/>
        <a:lstStyle/>
        <a:p>
          <a:endParaRPr lang="zh-CN" altLang="en-US"/>
        </a:p>
      </dgm:t>
    </dgm:pt>
    <dgm:pt modelId="{BA69770C-D5B5-464D-87F9-3472DDD14F28}" type="sibTrans" cxnId="{DA9B3749-7BBD-4633-8A59-C5BC054882D6}">
      <dgm:prSet/>
      <dgm:spPr/>
      <dgm:t>
        <a:bodyPr/>
        <a:lstStyle/>
        <a:p>
          <a:endParaRPr lang="zh-CN" altLang="en-US"/>
        </a:p>
      </dgm:t>
    </dgm:pt>
    <dgm:pt modelId="{2B6264B8-4667-4F83-96AB-BE84EAB22D81}">
      <dgm:prSet/>
      <dgm:spPr/>
      <dgm:t>
        <a:bodyPr/>
        <a:lstStyle/>
        <a:p>
          <a:r>
            <a:rPr lang="zh-CN" altLang="en-US" dirty="0" smtClean="0"/>
            <a:t>“字体”组</a:t>
          </a:r>
          <a:endParaRPr lang="zh-CN" altLang="en-US" dirty="0"/>
        </a:p>
      </dgm:t>
    </dgm:pt>
    <dgm:pt modelId="{E21EC850-BC1D-42C7-9E10-79C67918A89F}" type="parTrans" cxnId="{0C99BCA0-FA7E-4525-8E00-3FCE4F4796AA}">
      <dgm:prSet/>
      <dgm:spPr/>
      <dgm:t>
        <a:bodyPr/>
        <a:lstStyle/>
        <a:p>
          <a:endParaRPr lang="zh-CN" altLang="en-US"/>
        </a:p>
      </dgm:t>
    </dgm:pt>
    <dgm:pt modelId="{5C42A4CE-03D3-4293-9689-1385F51C93A8}" type="sibTrans" cxnId="{0C99BCA0-FA7E-4525-8E00-3FCE4F4796AA}">
      <dgm:prSet/>
      <dgm:spPr/>
      <dgm:t>
        <a:bodyPr/>
        <a:lstStyle/>
        <a:p>
          <a:endParaRPr lang="zh-CN" altLang="en-US"/>
        </a:p>
      </dgm:t>
    </dgm:pt>
    <dgm:pt modelId="{7877FB94-E0C7-4CC6-BC69-A7637D7EF225}">
      <dgm:prSet/>
      <dgm:spPr/>
      <dgm:t>
        <a:bodyPr/>
        <a:lstStyle/>
        <a:p>
          <a:r>
            <a:rPr lang="zh-CN" altLang="en-US" dirty="0" smtClean="0"/>
            <a:t>浮动工具栏</a:t>
          </a:r>
          <a:endParaRPr lang="zh-CN" altLang="en-US" dirty="0"/>
        </a:p>
      </dgm:t>
    </dgm:pt>
    <dgm:pt modelId="{E425CAE4-14E3-456F-9E4C-1CD38C9B9921}" type="parTrans" cxnId="{E255B8F8-0A49-4A87-B14E-85C66A722D28}">
      <dgm:prSet/>
      <dgm:spPr/>
      <dgm:t>
        <a:bodyPr/>
        <a:lstStyle/>
        <a:p>
          <a:endParaRPr lang="zh-CN" altLang="en-US"/>
        </a:p>
      </dgm:t>
    </dgm:pt>
    <dgm:pt modelId="{D0B72484-96E5-4D27-BB9F-10748A3474E8}" type="sibTrans" cxnId="{E255B8F8-0A49-4A87-B14E-85C66A722D2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 custAng="0" custScaleX="9950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E5D8CA-1825-4464-8174-8979AA1D684B}" type="pres">
      <dgm:prSet presAssocID="{039D27C4-3042-4296-8858-3158ECF201C4}" presName="spacer" presStyleCnt="0"/>
      <dgm:spPr/>
    </dgm:pt>
    <dgm:pt modelId="{38620B70-B539-468B-9336-4AFF37A26A1B}" type="pres">
      <dgm:prSet presAssocID="{F40334AD-78F6-4D76-BA84-6F0605182F9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98DD1F-F629-4BF5-B45D-11CE12A6A825}" type="pres">
      <dgm:prSet presAssocID="{BA69770C-D5B5-464D-87F9-3472DDD14F28}" presName="spacer" presStyleCnt="0"/>
      <dgm:spPr/>
    </dgm:pt>
    <dgm:pt modelId="{E97FB8FE-F659-4BC8-B30E-99215A8E2CB2}" type="pres">
      <dgm:prSet presAssocID="{2B6264B8-4667-4F83-96AB-BE84EAB22D8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75A1E1-7236-4288-9092-2623C07847DD}" type="pres">
      <dgm:prSet presAssocID="{5C42A4CE-03D3-4293-9689-1385F51C93A8}" presName="spacer" presStyleCnt="0"/>
      <dgm:spPr/>
    </dgm:pt>
    <dgm:pt modelId="{E917A7F6-EC56-4C00-9D66-B2A07AF687D9}" type="pres">
      <dgm:prSet presAssocID="{7877FB94-E0C7-4CC6-BC69-A7637D7EF22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9B3749-7BBD-4633-8A59-C5BC054882D6}" srcId="{ADEF211C-0053-4E91-B26C-BD1D27283A76}" destId="{F40334AD-78F6-4D76-BA84-6F0605182F90}" srcOrd="1" destOrd="0" parTransId="{93271890-B30F-4217-9D30-0FBB20B865B0}" sibTransId="{BA69770C-D5B5-464D-87F9-3472DDD14F28}"/>
    <dgm:cxn modelId="{327D5F5E-27EB-4742-97A3-A1E8D19848A9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F0480E9-9852-4434-A3A9-9C2AB7C36440}" type="presOf" srcId="{F40334AD-78F6-4D76-BA84-6F0605182F90}" destId="{38620B70-B539-468B-9336-4AFF37A26A1B}" srcOrd="0" destOrd="0" presId="urn:microsoft.com/office/officeart/2005/8/layout/vList2"/>
    <dgm:cxn modelId="{0C99BCA0-FA7E-4525-8E00-3FCE4F4796AA}" srcId="{ADEF211C-0053-4E91-B26C-BD1D27283A76}" destId="{2B6264B8-4667-4F83-96AB-BE84EAB22D81}" srcOrd="2" destOrd="0" parTransId="{E21EC850-BC1D-42C7-9E10-79C67918A89F}" sibTransId="{5C42A4CE-03D3-4293-9689-1385F51C93A8}"/>
    <dgm:cxn modelId="{21E113CA-2C38-43A7-A35A-B393CD71D446}" type="presOf" srcId="{7877FB94-E0C7-4CC6-BC69-A7637D7EF225}" destId="{E917A7F6-EC56-4C00-9D66-B2A07AF687D9}" srcOrd="0" destOrd="0" presId="urn:microsoft.com/office/officeart/2005/8/layout/vList2"/>
    <dgm:cxn modelId="{C2BADA56-8BC7-4E1B-81A3-324D3F025B31}" type="presOf" srcId="{2B6264B8-4667-4F83-96AB-BE84EAB22D81}" destId="{E97FB8FE-F659-4BC8-B30E-99215A8E2CB2}" srcOrd="0" destOrd="0" presId="urn:microsoft.com/office/officeart/2005/8/layout/vList2"/>
    <dgm:cxn modelId="{0D666B5B-B34B-45C2-9196-06AD5D8375C3}" type="presOf" srcId="{ADEF211C-0053-4E91-B26C-BD1D27283A76}" destId="{69DEECA6-FD7F-4BBF-AA8A-D705A4C8288B}" srcOrd="0" destOrd="0" presId="urn:microsoft.com/office/officeart/2005/8/layout/vList2"/>
    <dgm:cxn modelId="{E255B8F8-0A49-4A87-B14E-85C66A722D28}" srcId="{ADEF211C-0053-4E91-B26C-BD1D27283A76}" destId="{7877FB94-E0C7-4CC6-BC69-A7637D7EF225}" srcOrd="3" destOrd="0" parTransId="{E425CAE4-14E3-456F-9E4C-1CD38C9B9921}" sibTransId="{D0B72484-96E5-4D27-BB9F-10748A3474E8}"/>
    <dgm:cxn modelId="{541E588E-90E9-4353-B92C-BA9DD905A6D4}" type="presParOf" srcId="{69DEECA6-FD7F-4BBF-AA8A-D705A4C8288B}" destId="{6AAA69B9-F587-48F9-8458-90FC0FBBAF2C}" srcOrd="0" destOrd="0" presId="urn:microsoft.com/office/officeart/2005/8/layout/vList2"/>
    <dgm:cxn modelId="{3A5D89E6-F6B5-4243-BA13-8CB3E340D389}" type="presParOf" srcId="{69DEECA6-FD7F-4BBF-AA8A-D705A4C8288B}" destId="{7CE5D8CA-1825-4464-8174-8979AA1D684B}" srcOrd="1" destOrd="0" presId="urn:microsoft.com/office/officeart/2005/8/layout/vList2"/>
    <dgm:cxn modelId="{CA2A467A-2506-4EAB-9E17-EF2D20FE94BA}" type="presParOf" srcId="{69DEECA6-FD7F-4BBF-AA8A-D705A4C8288B}" destId="{38620B70-B539-468B-9336-4AFF37A26A1B}" srcOrd="2" destOrd="0" presId="urn:microsoft.com/office/officeart/2005/8/layout/vList2"/>
    <dgm:cxn modelId="{F5D6ACCC-F6AC-44D3-ACA8-8410E2CE8FD1}" type="presParOf" srcId="{69DEECA6-FD7F-4BBF-AA8A-D705A4C8288B}" destId="{4D98DD1F-F629-4BF5-B45D-11CE12A6A825}" srcOrd="3" destOrd="0" presId="urn:microsoft.com/office/officeart/2005/8/layout/vList2"/>
    <dgm:cxn modelId="{0C8C4182-EC8F-42A7-AC09-45E7B056BA20}" type="presParOf" srcId="{69DEECA6-FD7F-4BBF-AA8A-D705A4C8288B}" destId="{E97FB8FE-F659-4BC8-B30E-99215A8E2CB2}" srcOrd="4" destOrd="0" presId="urn:microsoft.com/office/officeart/2005/8/layout/vList2"/>
    <dgm:cxn modelId="{A6B30029-33B9-4302-B1C4-612DDBBDBB8D}" type="presParOf" srcId="{69DEECA6-FD7F-4BBF-AA8A-D705A4C8288B}" destId="{D375A1E1-7236-4288-9092-2623C07847DD}" srcOrd="5" destOrd="0" presId="urn:microsoft.com/office/officeart/2005/8/layout/vList2"/>
    <dgm:cxn modelId="{6C0062FD-B32C-45B0-8C4F-2D8CB11444E6}" type="presParOf" srcId="{69DEECA6-FD7F-4BBF-AA8A-D705A4C8288B}" destId="{E917A7F6-EC56-4C00-9D66-B2A07AF687D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段落中各行之间的距离、对齐方式、段落之间的距离、段落的缩进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）设置段落格式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altLang="en-US" dirty="0" smtClean="0"/>
            <a:t>“段落”对话框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zh-CN" altLang="en-US" dirty="0" smtClean="0"/>
            <a:t>“段落”组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）段落格式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DEA3ACA2-CF07-4A47-8285-0AB5563FAF5B}">
      <dgm:prSet/>
      <dgm:spPr/>
      <dgm:t>
        <a:bodyPr/>
        <a:lstStyle/>
        <a:p>
          <a:r>
            <a:rPr lang="zh-CN" dirty="0" smtClean="0"/>
            <a:t>“开始”选项卡→“段落”组→对话框启动器</a:t>
          </a:r>
          <a:r>
            <a:rPr lang="en-US" dirty="0" smtClean="0"/>
            <a:t> </a:t>
          </a:r>
          <a:endParaRPr lang="zh-CN" altLang="en-US" dirty="0"/>
        </a:p>
      </dgm:t>
    </dgm:pt>
    <dgm:pt modelId="{3AE7AF95-3871-4C97-AFD3-1BFCABCEAA7B}" type="parTrans" cxnId="{A2552A79-AB16-4217-967A-E830815B946B}">
      <dgm:prSet/>
      <dgm:spPr/>
      <dgm:t>
        <a:bodyPr/>
        <a:lstStyle/>
        <a:p>
          <a:endParaRPr lang="zh-CN" altLang="en-US"/>
        </a:p>
      </dgm:t>
    </dgm:pt>
    <dgm:pt modelId="{13B0FAD4-7E73-4A8D-92A2-105DCCD340EE}" type="sibTrans" cxnId="{A2552A79-AB16-4217-967A-E830815B946B}">
      <dgm:prSet/>
      <dgm:spPr/>
      <dgm:t>
        <a:bodyPr/>
        <a:lstStyle/>
        <a:p>
          <a:endParaRPr lang="zh-CN" altLang="en-US"/>
        </a:p>
      </dgm:t>
    </dgm:pt>
    <dgm:pt modelId="{FA38643C-615D-4D4D-A59E-E8948AD05173}">
      <dgm:prSet/>
      <dgm:spPr/>
      <dgm:t>
        <a:bodyPr/>
        <a:lstStyle/>
        <a:p>
          <a:r>
            <a:rPr lang="zh-CN" altLang="en-US" dirty="0" smtClean="0"/>
            <a:t>右击，选择“段落”</a:t>
          </a:r>
          <a:endParaRPr lang="zh-CN" altLang="en-US" dirty="0"/>
        </a:p>
      </dgm:t>
    </dgm:pt>
    <dgm:pt modelId="{52D237CF-F29A-4D93-9067-50840606EB0D}" type="parTrans" cxnId="{B58E99F8-8D75-4C56-851B-0F63A32FA625}">
      <dgm:prSet/>
      <dgm:spPr/>
      <dgm:t>
        <a:bodyPr/>
        <a:lstStyle/>
        <a:p>
          <a:endParaRPr lang="zh-CN" altLang="en-US"/>
        </a:p>
      </dgm:t>
    </dgm:pt>
    <dgm:pt modelId="{287BAC38-52D4-4BD0-98A5-98B579FE860E}" type="sibTrans" cxnId="{B58E99F8-8D75-4C56-851B-0F63A32FA625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595B9ED-9B3B-4008-9CE3-A85941813923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B58E99F8-8D75-4C56-851B-0F63A32FA625}" srcId="{969BFFF6-7B40-4642-B30E-7820838FA7F0}" destId="{FA38643C-615D-4D4D-A59E-E8948AD05173}" srcOrd="2" destOrd="0" parTransId="{52D237CF-F29A-4D93-9067-50840606EB0D}" sibTransId="{287BAC38-52D4-4BD0-98A5-98B579FE860E}"/>
    <dgm:cxn modelId="{B55B05F5-7EF2-4107-B14E-AFE252B302DE}" type="presOf" srcId="{CB3D12DF-6F0E-4400-898E-AE2D0CCD71C5}" destId="{6AAA69B9-F587-48F9-8458-90FC0FBBAF2C}" srcOrd="0" destOrd="0" presId="urn:microsoft.com/office/officeart/2005/8/layout/vList2"/>
    <dgm:cxn modelId="{BF887D57-0E22-4B68-9D9E-760AEE803517}" type="presOf" srcId="{FA38643C-615D-4D4D-A59E-E8948AD05173}" destId="{C9AC3DB0-28A2-4A54-84AB-B0F632CF89D2}" srcOrd="0" destOrd="2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6093B1AA-E5DE-4256-BA1E-AA0E1D111EBE}" type="presOf" srcId="{DEA3ACA2-CF07-4A47-8285-0AB5563FAF5B}" destId="{C9AC3DB0-28A2-4A54-84AB-B0F632CF89D2}" srcOrd="0" destOrd="1" presId="urn:microsoft.com/office/officeart/2005/8/layout/vList2"/>
    <dgm:cxn modelId="{EF82D9AC-D47A-40A7-9ACF-26B09D886A25}" type="presOf" srcId="{FB84CA19-7FEF-4E7D-A4B9-B2C13987478A}" destId="{C9AC3DB0-28A2-4A54-84AB-B0F632CF89D2}" srcOrd="0" destOrd="0" presId="urn:microsoft.com/office/officeart/2005/8/layout/vList2"/>
    <dgm:cxn modelId="{07697DFF-E69D-4FA6-894A-0A46B197360F}" type="presOf" srcId="{B3B12190-2AE5-40DA-B7A0-DDEAD4BDAD4F}" destId="{F87A3382-BBB4-4FA1-A791-8D33965D5B9F}" srcOrd="0" destOrd="0" presId="urn:microsoft.com/office/officeart/2005/8/layout/vList2"/>
    <dgm:cxn modelId="{A2552A79-AB16-4217-967A-E830815B946B}" srcId="{969BFFF6-7B40-4642-B30E-7820838FA7F0}" destId="{DEA3ACA2-CF07-4A47-8285-0AB5563FAF5B}" srcOrd="1" destOrd="0" parTransId="{3AE7AF95-3871-4C97-AFD3-1BFCABCEAA7B}" sibTransId="{13B0FAD4-7E73-4A8D-92A2-105DCCD340EE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590A1C1E-ED13-465E-A10A-591DF3F84701}" type="presOf" srcId="{ADEF211C-0053-4E91-B26C-BD1D27283A76}" destId="{69DEECA6-FD7F-4BBF-AA8A-D705A4C8288B}" srcOrd="0" destOrd="0" presId="urn:microsoft.com/office/officeart/2005/8/layout/vList2"/>
    <dgm:cxn modelId="{0CCF817B-5574-4C0B-80E5-04BE5C287181}" srcId="{969BFFF6-7B40-4642-B30E-7820838FA7F0}" destId="{25D59B3C-515D-449D-AE6A-5FCC0A1A2CC4}" srcOrd="3" destOrd="0" parTransId="{F56E97B4-9419-489D-B038-7A90F368AC66}" sibTransId="{0AC077EE-70F5-4BAF-AF65-0CE4ECC68408}"/>
    <dgm:cxn modelId="{CB94F20A-C611-4A56-85E3-B14473F26DB9}" type="presOf" srcId="{25D59B3C-515D-449D-AE6A-5FCC0A1A2CC4}" destId="{C9AC3DB0-28A2-4A54-84AB-B0F632CF89D2}" srcOrd="0" destOrd="3" presId="urn:microsoft.com/office/officeart/2005/8/layout/vList2"/>
    <dgm:cxn modelId="{858B503C-96EC-4087-86C7-B00DE890A367}" type="presParOf" srcId="{69DEECA6-FD7F-4BBF-AA8A-D705A4C8288B}" destId="{6AAA69B9-F587-48F9-8458-90FC0FBBAF2C}" srcOrd="0" destOrd="0" presId="urn:microsoft.com/office/officeart/2005/8/layout/vList2"/>
    <dgm:cxn modelId="{F6F3DC50-A45D-4A12-B6D8-C45250568C37}" type="presParOf" srcId="{69DEECA6-FD7F-4BBF-AA8A-D705A4C8288B}" destId="{F87A3382-BBB4-4FA1-A791-8D33965D5B9F}" srcOrd="1" destOrd="0" presId="urn:microsoft.com/office/officeart/2005/8/layout/vList2"/>
    <dgm:cxn modelId="{21C5C163-95ED-48C6-82AA-70247E3B9906}" type="presParOf" srcId="{69DEECA6-FD7F-4BBF-AA8A-D705A4C8288B}" destId="{F26EE8A7-8531-48EF-B8D8-8A62760ABFC1}" srcOrd="2" destOrd="0" presId="urn:microsoft.com/office/officeart/2005/8/layout/vList2"/>
    <dgm:cxn modelId="{76A58DDE-52FF-42A7-8477-D03FD6B8E727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）段落缩进、页边距</a:t>
          </a:r>
          <a:endParaRPr lang="zh-CN" altLang="en-US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64F3C81-D994-4CE2-9916-876A578EDB1A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FBCF0FA-16BF-45AA-8E12-6F0728CE575C}" type="presOf" srcId="{CB3D12DF-6F0E-4400-898E-AE2D0CCD71C5}" destId="{6AAA69B9-F587-48F9-8458-90FC0FBBAF2C}" srcOrd="0" destOrd="0" presId="urn:microsoft.com/office/officeart/2005/8/layout/vList2"/>
    <dgm:cxn modelId="{692A9BD6-870D-4E6B-891C-A78B190B6480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页面格式主要包括纸张的大小、页面边距以及纸张方向等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/>
      <dgm:spPr/>
      <dgm:t>
        <a:bodyPr/>
        <a:lstStyle/>
        <a:p>
          <a:r>
            <a:rPr lang="zh-CN" altLang="en-US" dirty="0" smtClean="0"/>
            <a:t>设置方法</a:t>
          </a:r>
          <a:endParaRPr lang="zh-CN" altLang="en-US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en-US" altLang="zh-CN" dirty="0" smtClean="0"/>
            <a:t>①</a:t>
          </a:r>
          <a:r>
            <a:rPr lang="zh-CN" altLang="en-US" dirty="0" smtClean="0"/>
            <a:t>“页面设置”对话框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25D59B3C-515D-449D-AE6A-5FCC0A1A2CC4}">
      <dgm:prSet/>
      <dgm:spPr/>
      <dgm:t>
        <a:bodyPr/>
        <a:lstStyle/>
        <a:p>
          <a:r>
            <a:rPr lang="en-US" altLang="zh-CN" dirty="0" smtClean="0"/>
            <a:t>②</a:t>
          </a:r>
          <a:r>
            <a:rPr lang="zh-CN" altLang="en-US" dirty="0" smtClean="0"/>
            <a:t>“页面设置”组</a:t>
          </a:r>
          <a:endParaRPr lang="zh-CN" altLang="en-US" dirty="0"/>
        </a:p>
      </dgm:t>
    </dgm:pt>
    <dgm:pt modelId="{F56E97B4-9419-489D-B038-7A90F368AC66}" type="par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0AC077EE-70F5-4BAF-AF65-0CE4ECC68408}" type="sibTrans" cxnId="{0CCF817B-5574-4C0B-80E5-04BE5C287181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）页面格式</a:t>
          </a:r>
          <a:endParaRPr lang="zh-CN" altLang="en-US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88864083-412B-42C1-9AE6-5A58B8CEF159}" type="presOf" srcId="{B3B12190-2AE5-40DA-B7A0-DDEAD4BDAD4F}" destId="{F87A3382-BBB4-4FA1-A791-8D33965D5B9F}" srcOrd="0" destOrd="0" presId="urn:microsoft.com/office/officeart/2005/8/layout/vList2"/>
    <dgm:cxn modelId="{F5611272-8CF7-4107-9F7A-91B5BD8B37AA}" type="presOf" srcId="{CB3D12DF-6F0E-4400-898E-AE2D0CCD71C5}" destId="{6AAA69B9-F587-48F9-8458-90FC0FBBAF2C}" srcOrd="0" destOrd="0" presId="urn:microsoft.com/office/officeart/2005/8/layout/vList2"/>
    <dgm:cxn modelId="{D346C7BD-F55E-4F95-AA00-214C5D1B09AC}" type="presOf" srcId="{FB84CA19-7FEF-4E7D-A4B9-B2C13987478A}" destId="{C9AC3DB0-28A2-4A54-84AB-B0F632CF89D2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5084B41A-6D50-4782-9394-BEC7D5ED1A5E}" type="presOf" srcId="{ADEF211C-0053-4E91-B26C-BD1D27283A76}" destId="{69DEECA6-FD7F-4BBF-AA8A-D705A4C8288B}" srcOrd="0" destOrd="0" presId="urn:microsoft.com/office/officeart/2005/8/layout/vList2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DD0FCDDA-3642-4FF3-A74F-974D4442DD36}" type="presOf" srcId="{969BFFF6-7B40-4642-B30E-7820838FA7F0}" destId="{F26EE8A7-8531-48EF-B8D8-8A62760ABFC1}" srcOrd="0" destOrd="0" presId="urn:microsoft.com/office/officeart/2005/8/layout/vList2"/>
    <dgm:cxn modelId="{0CCF817B-5574-4C0B-80E5-04BE5C287181}" srcId="{969BFFF6-7B40-4642-B30E-7820838FA7F0}" destId="{25D59B3C-515D-449D-AE6A-5FCC0A1A2CC4}" srcOrd="1" destOrd="0" parTransId="{F56E97B4-9419-489D-B038-7A90F368AC66}" sibTransId="{0AC077EE-70F5-4BAF-AF65-0CE4ECC68408}"/>
    <dgm:cxn modelId="{61701294-3798-4E43-9738-8151E800AA1F}" type="presOf" srcId="{25D59B3C-515D-449D-AE6A-5FCC0A1A2CC4}" destId="{C9AC3DB0-28A2-4A54-84AB-B0F632CF89D2}" srcOrd="0" destOrd="1" presId="urn:microsoft.com/office/officeart/2005/8/layout/vList2"/>
    <dgm:cxn modelId="{B3ED45E7-249B-4703-9821-36B9CA4E79AF}" type="presParOf" srcId="{69DEECA6-FD7F-4BBF-AA8A-D705A4C8288B}" destId="{6AAA69B9-F587-48F9-8458-90FC0FBBAF2C}" srcOrd="0" destOrd="0" presId="urn:microsoft.com/office/officeart/2005/8/layout/vList2"/>
    <dgm:cxn modelId="{4DD9FA3F-654A-4BAF-AA08-7F14FE1DFE5A}" type="presParOf" srcId="{69DEECA6-FD7F-4BBF-AA8A-D705A4C8288B}" destId="{F87A3382-BBB4-4FA1-A791-8D33965D5B9F}" srcOrd="1" destOrd="0" presId="urn:microsoft.com/office/officeart/2005/8/layout/vList2"/>
    <dgm:cxn modelId="{B2864649-EEC5-42F7-A212-101312D7B5B1}" type="presParOf" srcId="{69DEECA6-FD7F-4BBF-AA8A-D705A4C8288B}" destId="{F26EE8A7-8531-48EF-B8D8-8A62760ABFC1}" srcOrd="2" destOrd="0" presId="urn:microsoft.com/office/officeart/2005/8/layout/vList2"/>
    <dgm:cxn modelId="{12EA1761-569D-47AD-A2E5-FDD3C5B04BD3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600" dirty="0" smtClean="0"/>
            <a:t>字符周围的边框效果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altLang="en-US" sz="2600" dirty="0" smtClean="0"/>
            <a:t>“字体”组中“字符边框”按钮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）字符边框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4A1CE5F3-2087-4827-AB04-22C01390CBA7}">
      <dgm:prSet custT="1"/>
      <dgm:spPr/>
      <dgm:t>
        <a:bodyPr/>
        <a:lstStyle/>
        <a:p>
          <a:r>
            <a:rPr lang="zh-CN" sz="2600" dirty="0" smtClean="0"/>
            <a:t>“开始”选项卡→“段落”组→“边框”下拉按钮</a:t>
          </a:r>
          <a:r>
            <a:rPr lang="en-US" sz="2600" dirty="0" smtClean="0"/>
            <a:t> </a:t>
          </a:r>
          <a:r>
            <a:rPr lang="zh-CN" sz="2600" dirty="0" smtClean="0"/>
            <a:t>→“边框和底纹”，弹出“边框和底纹”对话框</a:t>
          </a:r>
          <a:r>
            <a:rPr lang="zh-CN" altLang="en-US" sz="2600" dirty="0" smtClean="0"/>
            <a:t>，应用于“文字”</a:t>
          </a:r>
          <a:endParaRPr lang="zh-CN" altLang="en-US" sz="2600" dirty="0"/>
        </a:p>
      </dgm:t>
    </dgm:pt>
    <dgm:pt modelId="{DBF27F38-7B37-406E-BDF3-EC95F116C990}" type="parTrans" cxnId="{861F134D-EA20-4D24-A1E8-15C6A65FB7BC}">
      <dgm:prSet/>
      <dgm:spPr/>
      <dgm:t>
        <a:bodyPr/>
        <a:lstStyle/>
        <a:p>
          <a:endParaRPr lang="zh-CN" altLang="en-US"/>
        </a:p>
      </dgm:t>
    </dgm:pt>
    <dgm:pt modelId="{E5E7188C-01DB-4A25-89DB-5B88F2BB7C73}" type="sibTrans" cxnId="{861F134D-EA20-4D24-A1E8-15C6A65FB7B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Y="18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Y="402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65B07B-8887-475E-8928-907A891053AB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B7FD3F44-970C-4B0A-BEB8-B9FB8702144B}" type="presOf" srcId="{ADEF211C-0053-4E91-B26C-BD1D27283A76}" destId="{69DEECA6-FD7F-4BBF-AA8A-D705A4C8288B}" srcOrd="0" destOrd="0" presId="urn:microsoft.com/office/officeart/2005/8/layout/vList2"/>
    <dgm:cxn modelId="{A2412F42-F450-4A82-814E-1C79A46A16F1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24874B07-895A-4BBA-877B-2A1E1F1BDF70}" type="presOf" srcId="{CB3D12DF-6F0E-4400-898E-AE2D0CCD71C5}" destId="{6AAA69B9-F587-48F9-8458-90FC0FBBAF2C}" srcOrd="0" destOrd="0" presId="urn:microsoft.com/office/officeart/2005/8/layout/vList2"/>
    <dgm:cxn modelId="{6756587A-CEC6-4BFC-93E4-6B351D022DF6}" type="presOf" srcId="{FB84CA19-7FEF-4E7D-A4B9-B2C13987478A}" destId="{C9AC3DB0-28A2-4A54-84AB-B0F632CF89D2}" srcOrd="0" destOrd="0" presId="urn:microsoft.com/office/officeart/2005/8/layout/vList2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861F134D-EA20-4D24-A1E8-15C6A65FB7BC}" srcId="{969BFFF6-7B40-4642-B30E-7820838FA7F0}" destId="{4A1CE5F3-2087-4827-AB04-22C01390CBA7}" srcOrd="1" destOrd="0" parTransId="{DBF27F38-7B37-406E-BDF3-EC95F116C990}" sibTransId="{E5E7188C-01DB-4A25-89DB-5B88F2BB7C73}"/>
    <dgm:cxn modelId="{8AB82155-7670-4807-B6FF-243E6E18E00F}" type="presOf" srcId="{4A1CE5F3-2087-4827-AB04-22C01390CBA7}" destId="{C9AC3DB0-28A2-4A54-84AB-B0F632CF89D2}" srcOrd="0" destOrd="1" presId="urn:microsoft.com/office/officeart/2005/8/layout/vList2"/>
    <dgm:cxn modelId="{24312764-5E9D-44AD-A24F-EB96073C63E8}" type="presParOf" srcId="{69DEECA6-FD7F-4BBF-AA8A-D705A4C8288B}" destId="{6AAA69B9-F587-48F9-8458-90FC0FBBAF2C}" srcOrd="0" destOrd="0" presId="urn:microsoft.com/office/officeart/2005/8/layout/vList2"/>
    <dgm:cxn modelId="{48BA1E15-1D68-4E90-834F-C439248636E1}" type="presParOf" srcId="{69DEECA6-FD7F-4BBF-AA8A-D705A4C8288B}" destId="{F87A3382-BBB4-4FA1-A791-8D33965D5B9F}" srcOrd="1" destOrd="0" presId="urn:microsoft.com/office/officeart/2005/8/layout/vList2"/>
    <dgm:cxn modelId="{70C98CFC-721D-492F-8850-BE6EA2D094D6}" type="presParOf" srcId="{69DEECA6-FD7F-4BBF-AA8A-D705A4C8288B}" destId="{F26EE8A7-8531-48EF-B8D8-8A62760ABFC1}" srcOrd="2" destOrd="0" presId="urn:microsoft.com/office/officeart/2005/8/layout/vList2"/>
    <dgm:cxn modelId="{85E0D495-B99E-4436-B334-F8FC998D5830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整个段落四周的边框效果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sz="2600" dirty="0" smtClean="0"/>
            <a:t>“开始”选项卡→“段落”组→“边框”下拉按钮</a:t>
          </a:r>
          <a:r>
            <a:rPr lang="en-US" sz="2600" dirty="0" smtClean="0"/>
            <a:t> </a:t>
          </a:r>
          <a:r>
            <a:rPr lang="zh-CN" sz="2600" dirty="0" smtClean="0"/>
            <a:t>→“边框和底纹”，弹出“边框和底纹”对话框</a:t>
          </a:r>
          <a:r>
            <a:rPr lang="zh-CN" altLang="en-US" sz="2600" dirty="0" smtClean="0"/>
            <a:t>，应用于“段落”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）段落边框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Y="18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ScaleY="96231" custLinFactNeighborY="402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B9A256A-28FD-4341-871E-DC9C98C6AE00}" type="presOf" srcId="{FB84CA19-7FEF-4E7D-A4B9-B2C13987478A}" destId="{C9AC3DB0-28A2-4A54-84AB-B0F632CF89D2}" srcOrd="0" destOrd="0" presId="urn:microsoft.com/office/officeart/2005/8/layout/vList2"/>
    <dgm:cxn modelId="{C98366B3-3EF5-4F1F-BFAC-13987E4F4797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AC13DB2-35E1-41B6-9561-F5CF002F76D9}" type="presOf" srcId="{969BFFF6-7B40-4642-B30E-7820838FA7F0}" destId="{F26EE8A7-8531-48EF-B8D8-8A62760ABFC1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93A0E297-DB40-4346-9606-2275136917F9}" type="presOf" srcId="{CB3D12DF-6F0E-4400-898E-AE2D0CCD71C5}" destId="{6AAA69B9-F587-48F9-8458-90FC0FBBAF2C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348698FB-FD73-47DC-BCDD-BCD3AA694D37}" type="presOf" srcId="{B3B12190-2AE5-40DA-B7A0-DDEAD4BDAD4F}" destId="{F87A3382-BBB4-4FA1-A791-8D33965D5B9F}" srcOrd="0" destOrd="0" presId="urn:microsoft.com/office/officeart/2005/8/layout/vList2"/>
    <dgm:cxn modelId="{E95B881D-BA7A-4335-B73D-688F34C6D331}" type="presParOf" srcId="{69DEECA6-FD7F-4BBF-AA8A-D705A4C8288B}" destId="{6AAA69B9-F587-48F9-8458-90FC0FBBAF2C}" srcOrd="0" destOrd="0" presId="urn:microsoft.com/office/officeart/2005/8/layout/vList2"/>
    <dgm:cxn modelId="{6592FE6A-9E33-4A55-AF1A-D9503602691C}" type="presParOf" srcId="{69DEECA6-FD7F-4BBF-AA8A-D705A4C8288B}" destId="{F87A3382-BBB4-4FA1-A791-8D33965D5B9F}" srcOrd="1" destOrd="0" presId="urn:microsoft.com/office/officeart/2005/8/layout/vList2"/>
    <dgm:cxn modelId="{1C9B872F-4679-48CE-887A-0BD53A124862}" type="presParOf" srcId="{69DEECA6-FD7F-4BBF-AA8A-D705A4C8288B}" destId="{F26EE8A7-8531-48EF-B8D8-8A62760ABFC1}" srcOrd="2" destOrd="0" presId="urn:microsoft.com/office/officeart/2005/8/layout/vList2"/>
    <dgm:cxn modelId="{05EB19C3-BD9E-4C98-8BFA-3AB198F03575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600" dirty="0" smtClean="0"/>
            <a:t>字符周围的底纹效果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altLang="en-US" sz="2600" dirty="0" smtClean="0"/>
            <a:t>“字体”组中“字符底纹”按钮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）字符底纹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4A1CE5F3-2087-4827-AB04-22C01390CBA7}">
      <dgm:prSet custT="1"/>
      <dgm:spPr/>
      <dgm:t>
        <a:bodyPr/>
        <a:lstStyle/>
        <a:p>
          <a:r>
            <a:rPr lang="zh-CN" sz="2600" dirty="0" smtClean="0"/>
            <a:t>“开始”选项卡→“段落”组→“边框”下拉按钮</a:t>
          </a:r>
          <a:r>
            <a:rPr lang="en-US" sz="2600" dirty="0" smtClean="0"/>
            <a:t> </a:t>
          </a:r>
          <a:r>
            <a:rPr lang="zh-CN" sz="2600" dirty="0" smtClean="0"/>
            <a:t>→</a:t>
          </a:r>
          <a:r>
            <a:rPr lang="zh-CN" altLang="en-US" sz="2600" dirty="0" smtClean="0"/>
            <a:t>“底纹”选项卡，应用于“文字”</a:t>
          </a:r>
          <a:endParaRPr lang="zh-CN" altLang="en-US" sz="2600" dirty="0"/>
        </a:p>
      </dgm:t>
    </dgm:pt>
    <dgm:pt modelId="{DBF27F38-7B37-406E-BDF3-EC95F116C990}" type="parTrans" cxnId="{861F134D-EA20-4D24-A1E8-15C6A65FB7BC}">
      <dgm:prSet/>
      <dgm:spPr/>
      <dgm:t>
        <a:bodyPr/>
        <a:lstStyle/>
        <a:p>
          <a:endParaRPr lang="zh-CN" altLang="en-US"/>
        </a:p>
      </dgm:t>
    </dgm:pt>
    <dgm:pt modelId="{E5E7188C-01DB-4A25-89DB-5B88F2BB7C73}" type="sibTrans" cxnId="{861F134D-EA20-4D24-A1E8-15C6A65FB7BC}">
      <dgm:prSet/>
      <dgm:spPr/>
      <dgm:t>
        <a:bodyPr/>
        <a:lstStyle/>
        <a:p>
          <a:endParaRPr lang="zh-CN" altLang="en-US"/>
        </a:p>
      </dgm:t>
    </dgm:pt>
    <dgm:pt modelId="{83DA3DF0-7EEC-4C00-A07D-6140AAAE0B28}">
      <dgm:prSet custT="1"/>
      <dgm:spPr/>
      <dgm:t>
        <a:bodyPr/>
        <a:lstStyle/>
        <a:p>
          <a:r>
            <a:rPr lang="zh-CN" altLang="en-US" sz="2600" dirty="0" smtClean="0"/>
            <a:t>“段落”组中的“底纹”按钮</a:t>
          </a:r>
          <a:endParaRPr lang="zh-CN" altLang="en-US" sz="2600" dirty="0"/>
        </a:p>
      </dgm:t>
    </dgm:pt>
    <dgm:pt modelId="{6963DFD3-2144-4D74-A8DC-D95EED041201}" type="parTrans" cxnId="{28411A61-7D0F-45CA-845B-AC4CD4175F76}">
      <dgm:prSet/>
      <dgm:spPr/>
      <dgm:t>
        <a:bodyPr/>
        <a:lstStyle/>
        <a:p>
          <a:endParaRPr lang="zh-CN" altLang="en-US"/>
        </a:p>
      </dgm:t>
    </dgm:pt>
    <dgm:pt modelId="{B1022634-E19D-433B-8F8A-031919727BB4}" type="sibTrans" cxnId="{28411A61-7D0F-45CA-845B-AC4CD4175F7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Y="18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Y="402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D46164A-D420-48F4-8A4F-7CD60BDD2092}" type="presOf" srcId="{CB3D12DF-6F0E-4400-898E-AE2D0CCD71C5}" destId="{6AAA69B9-F587-48F9-8458-90FC0FBBAF2C}" srcOrd="0" destOrd="0" presId="urn:microsoft.com/office/officeart/2005/8/layout/vList2"/>
    <dgm:cxn modelId="{96EF3A6B-6B6A-4DCB-882E-6153A41E1915}" type="presOf" srcId="{969BFFF6-7B40-4642-B30E-7820838FA7F0}" destId="{F26EE8A7-8531-48EF-B8D8-8A62760ABFC1}" srcOrd="0" destOrd="0" presId="urn:microsoft.com/office/officeart/2005/8/layout/vList2"/>
    <dgm:cxn modelId="{D8EC861A-99B0-4A79-BE7B-89E18FDD0CCF}" type="presOf" srcId="{83DA3DF0-7EEC-4C00-A07D-6140AAAE0B28}" destId="{C9AC3DB0-28A2-4A54-84AB-B0F632CF89D2}" srcOrd="0" destOrd="1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2174E86D-5E24-455A-B032-E76A4D501BFE}" type="presOf" srcId="{4A1CE5F3-2087-4827-AB04-22C01390CBA7}" destId="{C9AC3DB0-28A2-4A54-84AB-B0F632CF89D2}" srcOrd="0" destOrd="2" presId="urn:microsoft.com/office/officeart/2005/8/layout/vList2"/>
    <dgm:cxn modelId="{3622F8CF-2F24-4EC5-8C19-C6A05FCC17C9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28411A61-7D0F-45CA-845B-AC4CD4175F76}" srcId="{969BFFF6-7B40-4642-B30E-7820838FA7F0}" destId="{83DA3DF0-7EEC-4C00-A07D-6140AAAE0B28}" srcOrd="1" destOrd="0" parTransId="{6963DFD3-2144-4D74-A8DC-D95EED041201}" sibTransId="{B1022634-E19D-433B-8F8A-031919727BB4}"/>
    <dgm:cxn modelId="{CC0EEAB7-7666-495E-BAC8-1067275953EC}" type="presOf" srcId="{ADEF211C-0053-4E91-B26C-BD1D27283A76}" destId="{69DEECA6-FD7F-4BBF-AA8A-D705A4C8288B}" srcOrd="0" destOrd="0" presId="urn:microsoft.com/office/officeart/2005/8/layout/vList2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861F134D-EA20-4D24-A1E8-15C6A65FB7BC}" srcId="{969BFFF6-7B40-4642-B30E-7820838FA7F0}" destId="{4A1CE5F3-2087-4827-AB04-22C01390CBA7}" srcOrd="2" destOrd="0" parTransId="{DBF27F38-7B37-406E-BDF3-EC95F116C990}" sibTransId="{E5E7188C-01DB-4A25-89DB-5B88F2BB7C73}"/>
    <dgm:cxn modelId="{630C2C64-32B2-4043-A482-E445031F2ABC}" type="presOf" srcId="{FB84CA19-7FEF-4E7D-A4B9-B2C13987478A}" destId="{C9AC3DB0-28A2-4A54-84AB-B0F632CF89D2}" srcOrd="0" destOrd="0" presId="urn:microsoft.com/office/officeart/2005/8/layout/vList2"/>
    <dgm:cxn modelId="{96E528FE-5614-41B6-B530-1F4EF2CBF09C}" type="presParOf" srcId="{69DEECA6-FD7F-4BBF-AA8A-D705A4C8288B}" destId="{6AAA69B9-F587-48F9-8458-90FC0FBBAF2C}" srcOrd="0" destOrd="0" presId="urn:microsoft.com/office/officeart/2005/8/layout/vList2"/>
    <dgm:cxn modelId="{D4A0852F-6FED-48D2-A93F-1C02E58285BC}" type="presParOf" srcId="{69DEECA6-FD7F-4BBF-AA8A-D705A4C8288B}" destId="{F87A3382-BBB4-4FA1-A791-8D33965D5B9F}" srcOrd="1" destOrd="0" presId="urn:microsoft.com/office/officeart/2005/8/layout/vList2"/>
    <dgm:cxn modelId="{46837FC4-7E9F-4C11-ACDB-1D6026075C27}" type="presParOf" srcId="{69DEECA6-FD7F-4BBF-AA8A-D705A4C8288B}" destId="{F26EE8A7-8531-48EF-B8D8-8A62760ABFC1}" srcOrd="2" destOrd="0" presId="urn:microsoft.com/office/officeart/2005/8/layout/vList2"/>
    <dgm:cxn modelId="{FF2C3FBC-9FF7-45C5-93B4-C254B27448C1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整个段落</a:t>
          </a:r>
          <a:r>
            <a:rPr lang="zh-CN" altLang="en-US" sz="2600" dirty="0" smtClean="0"/>
            <a:t>下面</a:t>
          </a:r>
          <a:r>
            <a:rPr lang="zh-CN" sz="2600" dirty="0" smtClean="0"/>
            <a:t>的</a:t>
          </a:r>
          <a:r>
            <a:rPr lang="zh-CN" altLang="en-US" sz="2600" dirty="0" smtClean="0"/>
            <a:t>底纹</a:t>
          </a:r>
          <a:r>
            <a:rPr lang="zh-CN" sz="2600" dirty="0" smtClean="0"/>
            <a:t>效果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sz="2600" dirty="0" smtClean="0"/>
            <a:t>“开始”选项卡→“段落”组→“边框”下拉按钮</a:t>
          </a:r>
          <a:r>
            <a:rPr lang="en-US" sz="2600" dirty="0" smtClean="0"/>
            <a:t> </a:t>
          </a:r>
          <a:r>
            <a:rPr lang="zh-CN" sz="2600" dirty="0" smtClean="0"/>
            <a:t>→“边框和底纹”</a:t>
          </a:r>
          <a:r>
            <a:rPr lang="en-US" altLang="zh-CN" sz="2600" dirty="0" smtClean="0"/>
            <a:t>→</a:t>
          </a:r>
          <a:r>
            <a:rPr lang="zh-CN" altLang="en-US" sz="2600" dirty="0" smtClean="0"/>
            <a:t>“底纹”选项卡，应用于“段落”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）段落底纹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Y="18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ScaleY="96231" custLinFactNeighborY="402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51FCF8-8516-4B47-AC19-C38E28B3D2EA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06AEA89-6D82-4057-BE90-87D74714028B}" type="presOf" srcId="{ADEF211C-0053-4E91-B26C-BD1D27283A76}" destId="{69DEECA6-FD7F-4BBF-AA8A-D705A4C8288B}" srcOrd="0" destOrd="0" presId="urn:microsoft.com/office/officeart/2005/8/layout/vList2"/>
    <dgm:cxn modelId="{D0C2720E-DF86-4BC1-A2AB-D2C96B25E700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69E73EA6-7377-4DEB-AA54-DB20F93B8F69}" type="presOf" srcId="{FB84CA19-7FEF-4E7D-A4B9-B2C13987478A}" destId="{C9AC3DB0-28A2-4A54-84AB-B0F632CF89D2}" srcOrd="0" destOrd="0" presId="urn:microsoft.com/office/officeart/2005/8/layout/vList2"/>
    <dgm:cxn modelId="{FF8C54A0-050B-4CA5-B8F6-DD1CD01C819D}" type="presOf" srcId="{CB3D12DF-6F0E-4400-898E-AE2D0CCD71C5}" destId="{6AAA69B9-F587-48F9-8458-90FC0FBBAF2C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950ED8D7-0CD3-4909-BCCF-11C2A008413B}" type="presParOf" srcId="{69DEECA6-FD7F-4BBF-AA8A-D705A4C8288B}" destId="{6AAA69B9-F587-48F9-8458-90FC0FBBAF2C}" srcOrd="0" destOrd="0" presId="urn:microsoft.com/office/officeart/2005/8/layout/vList2"/>
    <dgm:cxn modelId="{C0C6C91D-494A-4ABA-A577-75085F9B0D25}" type="presParOf" srcId="{69DEECA6-FD7F-4BBF-AA8A-D705A4C8288B}" destId="{F87A3382-BBB4-4FA1-A791-8D33965D5B9F}" srcOrd="1" destOrd="0" presId="urn:microsoft.com/office/officeart/2005/8/layout/vList2"/>
    <dgm:cxn modelId="{91C1981D-C839-4E64-BF27-7FB15F3382E8}" type="presParOf" srcId="{69DEECA6-FD7F-4BBF-AA8A-D705A4C8288B}" destId="{F26EE8A7-8531-48EF-B8D8-8A62760ABFC1}" srcOrd="2" destOrd="0" presId="urn:microsoft.com/office/officeart/2005/8/layout/vList2"/>
    <dgm:cxn modelId="{B9EB657F-6C11-482E-ACC6-5F5B0AECFC72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altLang="zh-CN" sz="2800" dirty="0" smtClean="0"/>
            <a:t>“开始”→“所有程序”→“</a:t>
          </a:r>
          <a:r>
            <a:rPr lang="en-US" altLang="zh-CN" sz="2800" dirty="0" smtClean="0"/>
            <a:t>Microsoft Office</a:t>
          </a:r>
          <a:r>
            <a:rPr lang="zh-CN" altLang="zh-CN" sz="2800" dirty="0" smtClean="0"/>
            <a:t>”→“</a:t>
          </a:r>
          <a:r>
            <a:rPr lang="en-US" altLang="zh-CN" sz="2800" dirty="0" smtClean="0"/>
            <a:t>Microsoft Word 2010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879C5213-ACE2-42A4-9DB6-48368CEA785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</a:t>
          </a:r>
          <a:r>
            <a:rPr lang="zh-CN" altLang="zh-CN" sz="2800" dirty="0" smtClean="0"/>
            <a:t>双击桌面上</a:t>
          </a:r>
          <a:r>
            <a:rPr lang="en-US" altLang="zh-CN" sz="2800" dirty="0" smtClean="0"/>
            <a:t>Word</a:t>
          </a:r>
          <a:r>
            <a:rPr lang="zh-CN" altLang="zh-CN" sz="2800" dirty="0" smtClean="0"/>
            <a:t>快捷方式图标</a:t>
          </a:r>
          <a:endParaRPr lang="zh-CN" altLang="en-US" sz="2800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 sz="2800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 sz="2800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双击任意一个</a:t>
          </a:r>
          <a:r>
            <a:rPr lang="en-US" sz="2800" dirty="0" smtClean="0"/>
            <a:t>Word</a:t>
          </a:r>
          <a:r>
            <a:rPr lang="zh-CN" sz="2800" dirty="0" smtClean="0"/>
            <a:t>文件图标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24E04-1D70-4D3A-9835-95485E0C9786}" type="pres">
      <dgm:prSet presAssocID="{AB575BBE-8F7A-4787-A22A-8433D31ED3B7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F6527C-FA3F-4072-8257-AE690B198AAD}" type="presOf" srcId="{CB3D12DF-6F0E-4400-898E-AE2D0CCD71C5}" destId="{6AAA69B9-F587-48F9-8458-90FC0FBBAF2C}" srcOrd="0" destOrd="0" presId="urn:microsoft.com/office/officeart/2005/8/layout/vList2"/>
    <dgm:cxn modelId="{3BAF7204-D350-4003-8F26-79DB252D5531}" type="presOf" srcId="{10314894-91C5-4DE3-9FFE-8220E6766389}" destId="{AD230AD6-C6D9-4E5D-842C-D281F729DBA8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03A7E5FF-DF60-4211-A204-6D74136EFF73}" type="presOf" srcId="{879C5213-ACE2-42A4-9DB6-48368CEA7852}" destId="{AEDEAB0A-BF58-4ECC-B7A6-A72A40FBA9CC}" srcOrd="0" destOrd="0" presId="urn:microsoft.com/office/officeart/2005/8/layout/vList2"/>
    <dgm:cxn modelId="{90C9FB7B-107C-4667-B185-0540B9AC1956}" type="presOf" srcId="{ADEF211C-0053-4E91-B26C-BD1D27283A76}" destId="{69DEECA6-FD7F-4BBF-AA8A-D705A4C8288B}" srcOrd="0" destOrd="0" presId="urn:microsoft.com/office/officeart/2005/8/layout/vList2"/>
    <dgm:cxn modelId="{ADAB72EE-1958-4203-BFCD-BCA80B8650A1}" type="presParOf" srcId="{69DEECA6-FD7F-4BBF-AA8A-D705A4C8288B}" destId="{6AAA69B9-F587-48F9-8458-90FC0FBBAF2C}" srcOrd="0" destOrd="0" presId="urn:microsoft.com/office/officeart/2005/8/layout/vList2"/>
    <dgm:cxn modelId="{A875F5A1-8EBD-4830-AAE1-710B05FB05DA}" type="presParOf" srcId="{69DEECA6-FD7F-4BBF-AA8A-D705A4C8288B}" destId="{5AECD92C-7A83-4F64-B546-0D2C0722C54F}" srcOrd="1" destOrd="0" presId="urn:microsoft.com/office/officeart/2005/8/layout/vList2"/>
    <dgm:cxn modelId="{B7222AC5-07DD-4AFF-9E2C-37611320C92F}" type="presParOf" srcId="{69DEECA6-FD7F-4BBF-AA8A-D705A4C8288B}" destId="{AEDEAB0A-BF58-4ECC-B7A6-A72A40FBA9CC}" srcOrd="2" destOrd="0" presId="urn:microsoft.com/office/officeart/2005/8/layout/vList2"/>
    <dgm:cxn modelId="{6414D2A7-03EB-4998-B13C-E6A389A3DDB3}" type="presParOf" srcId="{69DEECA6-FD7F-4BBF-AA8A-D705A4C8288B}" destId="{4BE24E04-1D70-4D3A-9835-95485E0C9786}" srcOrd="3" destOrd="0" presId="urn:microsoft.com/office/officeart/2005/8/layout/vList2"/>
    <dgm:cxn modelId="{4AA1BA82-3DA1-4202-89B2-B9B0A20E47A9}" type="presParOf" srcId="{69DEECA6-FD7F-4BBF-AA8A-D705A4C8288B}" destId="{AD230AD6-C6D9-4E5D-842C-D281F729DBA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整个</a:t>
          </a:r>
          <a:r>
            <a:rPr lang="zh-CN" altLang="en-US" sz="2600" dirty="0" smtClean="0"/>
            <a:t>页面的边框</a:t>
          </a:r>
          <a:r>
            <a:rPr lang="zh-CN" sz="2600" dirty="0" smtClean="0"/>
            <a:t>效果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sz="2600" dirty="0" smtClean="0"/>
            <a:t>“页面布局”选项卡→“页面背景”组→“页面边框”按钮</a:t>
          </a:r>
          <a:r>
            <a:rPr lang="zh-CN" altLang="zh-CN" sz="2600" dirty="0" smtClean="0"/>
            <a:t>→</a:t>
          </a:r>
          <a:r>
            <a:rPr lang="zh-CN" sz="2600" dirty="0" smtClean="0"/>
            <a:t> “页面边框”</a:t>
          </a:r>
          <a:r>
            <a:rPr lang="zh-CN" altLang="en-US" sz="2600" dirty="0" smtClean="0"/>
            <a:t>选项卡，应用“整篇文档”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）页面边框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74395" custLinFactNeighborX="-722" custLinFactNeighborY="-512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49187" custLinFactNeighborY="-175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ScaleY="66525" custLinFactNeighborX="2523" custLinFactNeighborY="-1395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ScaleY="96231" custLinFactNeighborX="1954" custLinFactNeighborY="-260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AD56E77-25CE-4BA1-AD65-8034CC6F4B3A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7643DF5-8CC9-4948-A52D-6EC843ACC755}" type="presOf" srcId="{ADEF211C-0053-4E91-B26C-BD1D27283A76}" destId="{69DEECA6-FD7F-4BBF-AA8A-D705A4C8288B}" srcOrd="0" destOrd="0" presId="urn:microsoft.com/office/officeart/2005/8/layout/vList2"/>
    <dgm:cxn modelId="{F52885AC-B69D-43C4-B306-6572F7D2B4DC}" type="presOf" srcId="{CB3D12DF-6F0E-4400-898E-AE2D0CCD71C5}" destId="{6AAA69B9-F587-48F9-8458-90FC0FBBAF2C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B4FB4417-3194-43D5-8D39-8DA5D2D034E0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E43A5FE4-5AA5-42AA-A34F-AD93CD3BB2CC}" type="presOf" srcId="{FB84CA19-7FEF-4E7D-A4B9-B2C13987478A}" destId="{C9AC3DB0-28A2-4A54-84AB-B0F632CF89D2}" srcOrd="0" destOrd="0" presId="urn:microsoft.com/office/officeart/2005/8/layout/vList2"/>
    <dgm:cxn modelId="{8F068E44-4F27-4227-9191-CF0E25D4082F}" type="presParOf" srcId="{69DEECA6-FD7F-4BBF-AA8A-D705A4C8288B}" destId="{6AAA69B9-F587-48F9-8458-90FC0FBBAF2C}" srcOrd="0" destOrd="0" presId="urn:microsoft.com/office/officeart/2005/8/layout/vList2"/>
    <dgm:cxn modelId="{0A9D585B-88DD-48C0-B7F5-316F659B5532}" type="presParOf" srcId="{69DEECA6-FD7F-4BBF-AA8A-D705A4C8288B}" destId="{F87A3382-BBB4-4FA1-A791-8D33965D5B9F}" srcOrd="1" destOrd="0" presId="urn:microsoft.com/office/officeart/2005/8/layout/vList2"/>
    <dgm:cxn modelId="{B17A450D-54CF-4550-A720-2E6CE338D310}" type="presParOf" srcId="{69DEECA6-FD7F-4BBF-AA8A-D705A4C8288B}" destId="{F26EE8A7-8531-48EF-B8D8-8A62760ABFC1}" srcOrd="2" destOrd="0" presId="urn:microsoft.com/office/officeart/2005/8/layout/vList2"/>
    <dgm:cxn modelId="{D7DB62C2-0201-4C42-A8DF-F47FF2925990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整个</a:t>
          </a:r>
          <a:r>
            <a:rPr lang="zh-CN" altLang="en-US" sz="2600" dirty="0" smtClean="0"/>
            <a:t>页面的背景颜色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sz="2600" dirty="0" smtClean="0"/>
            <a:t>“页面布局”选项卡→“页面背景”组→“页面颜色”</a:t>
          </a:r>
          <a:r>
            <a:rPr lang="zh-CN" altLang="en-US" sz="2600" dirty="0" smtClean="0"/>
            <a:t>下拉</a:t>
          </a:r>
          <a:r>
            <a:rPr lang="zh-CN" sz="2600" dirty="0" smtClean="0"/>
            <a:t>按钮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6</a:t>
          </a:r>
          <a:r>
            <a:rPr lang="zh-CN" altLang="en-US" sz="2800" dirty="0" smtClean="0"/>
            <a:t>）页面背景色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74395" custLinFactNeighborX="-722" custLinFactNeighborY="-512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 custScaleY="49187" custLinFactNeighborY="-175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ScaleY="66525" custLinFactNeighborX="2523" custLinFactNeighborY="-1395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ScaleY="96231" custLinFactNeighborY="7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4BEEB7-44A1-408E-AEF1-E0A8BA1040C6}" type="presOf" srcId="{FB84CA19-7FEF-4E7D-A4B9-B2C13987478A}" destId="{C9AC3DB0-28A2-4A54-84AB-B0F632CF89D2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40069F0-D0A3-424F-B756-C70BE03AA888}" type="presOf" srcId="{969BFFF6-7B40-4642-B30E-7820838FA7F0}" destId="{F26EE8A7-8531-48EF-B8D8-8A62760ABFC1}" srcOrd="0" destOrd="0" presId="urn:microsoft.com/office/officeart/2005/8/layout/vList2"/>
    <dgm:cxn modelId="{8EB6F6AE-8358-4EDB-B9AA-02C3B0FE0D74}" type="presOf" srcId="{ADEF211C-0053-4E91-B26C-BD1D27283A76}" destId="{69DEECA6-FD7F-4BBF-AA8A-D705A4C8288B}" srcOrd="0" destOrd="0" presId="urn:microsoft.com/office/officeart/2005/8/layout/vList2"/>
    <dgm:cxn modelId="{1F49C9AA-9132-4EF4-9E8E-F27066553097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9886E383-8488-45BF-B0F5-BFADEB606CF6}" type="presOf" srcId="{CB3D12DF-6F0E-4400-898E-AE2D0CCD71C5}" destId="{6AAA69B9-F587-48F9-8458-90FC0FBBAF2C}" srcOrd="0" destOrd="0" presId="urn:microsoft.com/office/officeart/2005/8/layout/vList2"/>
    <dgm:cxn modelId="{D0651A2F-0DBE-4589-9ADB-E445D8EFF963}" type="presParOf" srcId="{69DEECA6-FD7F-4BBF-AA8A-D705A4C8288B}" destId="{6AAA69B9-F587-48F9-8458-90FC0FBBAF2C}" srcOrd="0" destOrd="0" presId="urn:microsoft.com/office/officeart/2005/8/layout/vList2"/>
    <dgm:cxn modelId="{090D50EB-731A-4C03-B628-0D986997E292}" type="presParOf" srcId="{69DEECA6-FD7F-4BBF-AA8A-D705A4C8288B}" destId="{F87A3382-BBB4-4FA1-A791-8D33965D5B9F}" srcOrd="1" destOrd="0" presId="urn:microsoft.com/office/officeart/2005/8/layout/vList2"/>
    <dgm:cxn modelId="{C9403554-C563-469C-815C-5CC5D2BFA7AA}" type="presParOf" srcId="{69DEECA6-FD7F-4BBF-AA8A-D705A4C8288B}" destId="{F26EE8A7-8531-48EF-B8D8-8A62760ABFC1}" srcOrd="2" destOrd="0" presId="urn:microsoft.com/office/officeart/2005/8/layout/vList2"/>
    <dgm:cxn modelId="{500E8A88-6A91-4B33-ACF4-26D4DF7ECBEA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根据版面需要，分为两栏或多栏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“页面布局”选项卡→“页面设置”组→“分栏”按钮 </a:t>
          </a:r>
          <a:r>
            <a:rPr lang="zh-CN" altLang="zh-CN" dirty="0" smtClean="0"/>
            <a:t>→ </a:t>
          </a:r>
          <a:r>
            <a:rPr lang="zh-CN" dirty="0" smtClean="0"/>
            <a:t>“更多分栏”，弹出“分栏”对话框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）分栏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5138CF-1041-422F-9644-809A59FE8096}" type="presOf" srcId="{969BFFF6-7B40-4642-B30E-7820838FA7F0}" destId="{F26EE8A7-8531-48EF-B8D8-8A62760ABFC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929F5A6-5483-4760-BA14-8C22E3BE1132}" type="presOf" srcId="{FB84CA19-7FEF-4E7D-A4B9-B2C13987478A}" destId="{C9AC3DB0-28A2-4A54-84AB-B0F632CF89D2}" srcOrd="0" destOrd="0" presId="urn:microsoft.com/office/officeart/2005/8/layout/vList2"/>
    <dgm:cxn modelId="{A60F7E14-1044-491A-A5F5-134774148571}" type="presOf" srcId="{ADEF211C-0053-4E91-B26C-BD1D27283A76}" destId="{69DEECA6-FD7F-4BBF-AA8A-D705A4C8288B}" srcOrd="0" destOrd="0" presId="urn:microsoft.com/office/officeart/2005/8/layout/vList2"/>
    <dgm:cxn modelId="{51DF9BCE-191D-4BA3-B355-5036E0C03217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375E32F5-3E86-4628-8FCB-2CD64022B607}" type="presOf" srcId="{CB3D12DF-6F0E-4400-898E-AE2D0CCD71C5}" destId="{6AAA69B9-F587-48F9-8458-90FC0FBBAF2C}" srcOrd="0" destOrd="0" presId="urn:microsoft.com/office/officeart/2005/8/layout/vList2"/>
    <dgm:cxn modelId="{B9DE10E8-2737-4B18-AC3B-5AC0BE211887}" type="presParOf" srcId="{69DEECA6-FD7F-4BBF-AA8A-D705A4C8288B}" destId="{6AAA69B9-F587-48F9-8458-90FC0FBBAF2C}" srcOrd="0" destOrd="0" presId="urn:microsoft.com/office/officeart/2005/8/layout/vList2"/>
    <dgm:cxn modelId="{9A2EB81E-9493-43BE-A756-744835E59613}" type="presParOf" srcId="{69DEECA6-FD7F-4BBF-AA8A-D705A4C8288B}" destId="{F87A3382-BBB4-4FA1-A791-8D33965D5B9F}" srcOrd="1" destOrd="0" presId="urn:microsoft.com/office/officeart/2005/8/layout/vList2"/>
    <dgm:cxn modelId="{5FE7C9F6-7EE5-4D80-B4F9-6659CEC5F25D}" type="presParOf" srcId="{69DEECA6-FD7F-4BBF-AA8A-D705A4C8288B}" destId="{F26EE8A7-8531-48EF-B8D8-8A62760ABFC1}" srcOrd="2" destOrd="0" presId="urn:microsoft.com/office/officeart/2005/8/layout/vList2"/>
    <dgm:cxn modelId="{F8B75BA5-17FE-44F6-A996-1179EAAD5568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altLang="en-US" dirty="0" smtClean="0"/>
            <a:t>段中第</a:t>
          </a:r>
          <a:r>
            <a:rPr lang="en-US" altLang="zh-CN" dirty="0" smtClean="0"/>
            <a:t>1</a:t>
          </a:r>
          <a:r>
            <a:rPr lang="zh-CN" altLang="en-US" dirty="0" smtClean="0"/>
            <a:t>个文字放大显示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/>
      <dgm:spPr/>
      <dgm:t>
        <a:bodyPr/>
        <a:lstStyle/>
        <a:p>
          <a:r>
            <a:rPr lang="zh-CN" dirty="0" smtClean="0"/>
            <a:t>“插入”选项卡→“文本”组→“首字下沉”按钮</a:t>
          </a:r>
          <a:r>
            <a:rPr lang="zh-CN" altLang="zh-CN" dirty="0" smtClean="0"/>
            <a:t>→</a:t>
          </a:r>
          <a:r>
            <a:rPr lang="zh-CN" dirty="0" smtClean="0"/>
            <a:t>“首字下沉选项”，弹出“首字下沉”对话框</a:t>
          </a:r>
          <a:endParaRPr lang="zh-CN" altLang="en-US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）首字下沉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ECEA453-FC7E-44E7-AC9F-0D076E973A62}" type="presOf" srcId="{B3B12190-2AE5-40DA-B7A0-DDEAD4BDAD4F}" destId="{F87A3382-BBB4-4FA1-A791-8D33965D5B9F}" srcOrd="0" destOrd="0" presId="urn:microsoft.com/office/officeart/2005/8/layout/vList2"/>
    <dgm:cxn modelId="{C1355147-40BF-4AE7-9852-A09FB1D5E7FD}" type="presOf" srcId="{ADEF211C-0053-4E91-B26C-BD1D27283A76}" destId="{69DEECA6-FD7F-4BBF-AA8A-D705A4C8288B}" srcOrd="0" destOrd="0" presId="urn:microsoft.com/office/officeart/2005/8/layout/vList2"/>
    <dgm:cxn modelId="{A14262B6-7C9E-456E-A0C7-961C767A679C}" type="presOf" srcId="{CB3D12DF-6F0E-4400-898E-AE2D0CCD71C5}" destId="{6AAA69B9-F587-48F9-8458-90FC0FBBAF2C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1C9E1199-49F7-45A8-A2BD-D2A9F58BB0D9}" type="presOf" srcId="{FB84CA19-7FEF-4E7D-A4B9-B2C13987478A}" destId="{C9AC3DB0-28A2-4A54-84AB-B0F632CF89D2}" srcOrd="0" destOrd="0" presId="urn:microsoft.com/office/officeart/2005/8/layout/vList2"/>
    <dgm:cxn modelId="{5D857168-970C-445C-830D-13A4022E6706}" type="presOf" srcId="{969BFFF6-7B40-4642-B30E-7820838FA7F0}" destId="{F26EE8A7-8531-48EF-B8D8-8A62760ABFC1}" srcOrd="0" destOrd="0" presId="urn:microsoft.com/office/officeart/2005/8/layout/vList2"/>
    <dgm:cxn modelId="{91B671EF-4F33-4356-88D7-684C2CB813EF}" type="presParOf" srcId="{69DEECA6-FD7F-4BBF-AA8A-D705A4C8288B}" destId="{6AAA69B9-F587-48F9-8458-90FC0FBBAF2C}" srcOrd="0" destOrd="0" presId="urn:microsoft.com/office/officeart/2005/8/layout/vList2"/>
    <dgm:cxn modelId="{F981AE88-9BBA-4C78-A2EC-1060F4C9899F}" type="presParOf" srcId="{69DEECA6-FD7F-4BBF-AA8A-D705A4C8288B}" destId="{F87A3382-BBB4-4FA1-A791-8D33965D5B9F}" srcOrd="1" destOrd="0" presId="urn:microsoft.com/office/officeart/2005/8/layout/vList2"/>
    <dgm:cxn modelId="{D25A7281-0A9C-4E7C-85F0-35DA497BDD0F}" type="presParOf" srcId="{69DEECA6-FD7F-4BBF-AA8A-D705A4C8288B}" destId="{F26EE8A7-8531-48EF-B8D8-8A62760ABFC1}" srcOrd="2" destOrd="0" presId="urn:microsoft.com/office/officeart/2005/8/layout/vList2"/>
    <dgm:cxn modelId="{9AD74696-9A2A-489C-B1E5-D55FED37E3ED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altLang="en-US" sz="2600" dirty="0" smtClean="0"/>
            <a:t>项目符号常用于需要强调的段落前，各项目之间无前后顺序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sz="2600" dirty="0" smtClean="0"/>
            <a:t>“开始”选项卡</a:t>
          </a:r>
          <a:r>
            <a:rPr lang="en-US" altLang="zh-CN" sz="2600" dirty="0" smtClean="0"/>
            <a:t>→</a:t>
          </a:r>
          <a:r>
            <a:rPr lang="zh-CN" sz="2600" dirty="0" smtClean="0"/>
            <a:t>“段落”组</a:t>
          </a:r>
          <a:r>
            <a:rPr lang="en-US" altLang="zh-CN" sz="2600" dirty="0" smtClean="0"/>
            <a:t>→</a:t>
          </a:r>
          <a:r>
            <a:rPr lang="zh-CN" sz="2600" dirty="0" smtClean="0"/>
            <a:t>“项目符号”</a:t>
          </a:r>
          <a:r>
            <a:rPr lang="zh-CN" altLang="en-US" sz="2600" dirty="0" smtClean="0"/>
            <a:t>下拉</a:t>
          </a:r>
          <a:r>
            <a:rPr lang="zh-CN" sz="2600" dirty="0" smtClean="0"/>
            <a:t>按钮</a:t>
          </a:r>
          <a:r>
            <a:rPr lang="en-US" altLang="zh-CN" sz="2600" dirty="0" smtClean="0"/>
            <a:t>→</a:t>
          </a:r>
          <a:r>
            <a:rPr lang="zh-CN" altLang="en-US" sz="2600" dirty="0" smtClean="0"/>
            <a:t>“定义新项目符号”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）项目符号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0AAD6D-E019-4A6C-9CF4-0B5FE25D8415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C324A49-169A-41F9-9F55-A6CD6D55F1D1}" type="presOf" srcId="{969BFFF6-7B40-4642-B30E-7820838FA7F0}" destId="{F26EE8A7-8531-48EF-B8D8-8A62760ABFC1}" srcOrd="0" destOrd="0" presId="urn:microsoft.com/office/officeart/2005/8/layout/vList2"/>
    <dgm:cxn modelId="{FCAE14E5-830B-4B10-8D7B-AE0A24534646}" type="presOf" srcId="{FB84CA19-7FEF-4E7D-A4B9-B2C13987478A}" destId="{C9AC3DB0-28A2-4A54-84AB-B0F632CF89D2}" srcOrd="0" destOrd="0" presId="urn:microsoft.com/office/officeart/2005/8/layout/vList2"/>
    <dgm:cxn modelId="{444FBA2E-1EE0-49DC-8515-D42AEB3C05BB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C3921AE5-0C86-43D6-AC16-66AB78DC172F}" type="presOf" srcId="{CB3D12DF-6F0E-4400-898E-AE2D0CCD71C5}" destId="{6AAA69B9-F587-48F9-8458-90FC0FBBAF2C}" srcOrd="0" destOrd="0" presId="urn:microsoft.com/office/officeart/2005/8/layout/vList2"/>
    <dgm:cxn modelId="{C2DE9F70-2FDF-4F7E-B856-331A5560CA2D}" type="presParOf" srcId="{69DEECA6-FD7F-4BBF-AA8A-D705A4C8288B}" destId="{6AAA69B9-F587-48F9-8458-90FC0FBBAF2C}" srcOrd="0" destOrd="0" presId="urn:microsoft.com/office/officeart/2005/8/layout/vList2"/>
    <dgm:cxn modelId="{A1160EF5-AB9E-4054-9F9D-BFEC7810988B}" type="presParOf" srcId="{69DEECA6-FD7F-4BBF-AA8A-D705A4C8288B}" destId="{F87A3382-BBB4-4FA1-A791-8D33965D5B9F}" srcOrd="1" destOrd="0" presId="urn:microsoft.com/office/officeart/2005/8/layout/vList2"/>
    <dgm:cxn modelId="{5DDF24BE-CF35-45FA-8299-C3C8BA4367C9}" type="presParOf" srcId="{69DEECA6-FD7F-4BBF-AA8A-D705A4C8288B}" destId="{F26EE8A7-8531-48EF-B8D8-8A62760ABFC1}" srcOrd="2" destOrd="0" presId="urn:microsoft.com/office/officeart/2005/8/layout/vList2"/>
    <dgm:cxn modelId="{3469C116-EBC7-4E48-AD1B-8B136E31E751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编号用于标识文档中各要点的前后顺序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969BFFF6-7B40-4642-B30E-7820838FA7F0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805A711-F677-4F81-835A-1F1560C886E5}" type="par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65CECD77-548D-49D2-8299-B88A352620AA}" type="sibTrans" cxnId="{3B7D66A5-D9B1-412D-9C2D-9734E8E446D2}">
      <dgm:prSet/>
      <dgm:spPr/>
      <dgm:t>
        <a:bodyPr/>
        <a:lstStyle/>
        <a:p>
          <a:endParaRPr lang="zh-CN" altLang="en-US"/>
        </a:p>
      </dgm:t>
    </dgm:pt>
    <dgm:pt modelId="{FB84CA19-7FEF-4E7D-A4B9-B2C13987478A}">
      <dgm:prSet custT="1"/>
      <dgm:spPr/>
      <dgm:t>
        <a:bodyPr/>
        <a:lstStyle/>
        <a:p>
          <a:r>
            <a:rPr lang="zh-CN" sz="2600" dirty="0" smtClean="0"/>
            <a:t>“开始”选项卡</a:t>
          </a:r>
          <a:r>
            <a:rPr lang="en-US" altLang="zh-CN" sz="2600" dirty="0" smtClean="0"/>
            <a:t>→</a:t>
          </a:r>
          <a:r>
            <a:rPr lang="zh-CN" sz="2600" dirty="0" smtClean="0"/>
            <a:t>“段落”组</a:t>
          </a:r>
          <a:r>
            <a:rPr lang="en-US" altLang="zh-CN" sz="2600" dirty="0" smtClean="0"/>
            <a:t>→</a:t>
          </a:r>
          <a:r>
            <a:rPr lang="zh-CN" sz="2600" dirty="0" smtClean="0"/>
            <a:t>“</a:t>
          </a:r>
          <a:r>
            <a:rPr lang="zh-CN" altLang="en-US" sz="2600" dirty="0" smtClean="0"/>
            <a:t>编号</a:t>
          </a:r>
          <a:r>
            <a:rPr lang="zh-CN" sz="2600" dirty="0" smtClean="0"/>
            <a:t>”</a:t>
          </a:r>
          <a:r>
            <a:rPr lang="zh-CN" altLang="en-US" sz="2600" dirty="0" smtClean="0"/>
            <a:t>下拉</a:t>
          </a:r>
          <a:r>
            <a:rPr lang="zh-CN" sz="2600" dirty="0" smtClean="0"/>
            <a:t>按钮</a:t>
          </a:r>
          <a:r>
            <a:rPr lang="en-US" altLang="zh-CN" sz="2600" dirty="0" smtClean="0"/>
            <a:t>→</a:t>
          </a:r>
          <a:r>
            <a:rPr lang="zh-CN" altLang="en-US" sz="2600" dirty="0" smtClean="0"/>
            <a:t>“定义新编号格式”</a:t>
          </a:r>
          <a:endParaRPr lang="zh-CN" altLang="en-US" sz="2600" dirty="0"/>
        </a:p>
      </dgm:t>
    </dgm:pt>
    <dgm:pt modelId="{916A99CA-6EE5-4DBF-AF63-3DF4FBBA3BAD}" type="par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46520F95-1721-44FA-B00E-BBFCF25765AE}" type="sibTrans" cxnId="{1B710DC7-A533-422F-83D4-F4AE73C73314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）编号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Y="-1683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EE8A7-8531-48EF-B8D8-8A62760ABFC1}" type="pres">
      <dgm:prSet presAssocID="{969BFFF6-7B40-4642-B30E-7820838FA7F0}" presName="parentText" presStyleLbl="node1" presStyleIdx="1" presStyleCnt="2" custLinFactNeighborX="-9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C3DB0-28A2-4A54-84AB-B0F632CF89D2}" type="pres">
      <dgm:prSet presAssocID="{969BFFF6-7B40-4642-B30E-7820838FA7F0}" presName="childText" presStyleLbl="revTx" presStyleIdx="1" presStyleCnt="2" custLinFactNeighborX="-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0B631EFA-C571-4A3C-B9F0-A0B90A98EAE0}" type="presOf" srcId="{FB84CA19-7FEF-4E7D-A4B9-B2C13987478A}" destId="{C9AC3DB0-28A2-4A54-84AB-B0F632CF89D2}" srcOrd="0" destOrd="0" presId="urn:microsoft.com/office/officeart/2005/8/layout/vList2"/>
    <dgm:cxn modelId="{1243E7D0-DE34-4A21-9CC9-1A01EBB6C629}" type="presOf" srcId="{969BFFF6-7B40-4642-B30E-7820838FA7F0}" destId="{F26EE8A7-8531-48EF-B8D8-8A62760ABFC1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3B7D66A5-D9B1-412D-9C2D-9734E8E446D2}" srcId="{ADEF211C-0053-4E91-B26C-BD1D27283A76}" destId="{969BFFF6-7B40-4642-B30E-7820838FA7F0}" srcOrd="1" destOrd="0" parTransId="{A805A711-F677-4F81-835A-1F1560C886E5}" sibTransId="{65CECD77-548D-49D2-8299-B88A352620AA}"/>
    <dgm:cxn modelId="{5971672C-F7D6-491E-A436-623F77789B0F}" type="presOf" srcId="{B3B12190-2AE5-40DA-B7A0-DDEAD4BDAD4F}" destId="{F87A3382-BBB4-4FA1-A791-8D33965D5B9F}" srcOrd="0" destOrd="0" presId="urn:microsoft.com/office/officeart/2005/8/layout/vList2"/>
    <dgm:cxn modelId="{1B710DC7-A533-422F-83D4-F4AE73C73314}" srcId="{969BFFF6-7B40-4642-B30E-7820838FA7F0}" destId="{FB84CA19-7FEF-4E7D-A4B9-B2C13987478A}" srcOrd="0" destOrd="0" parTransId="{916A99CA-6EE5-4DBF-AF63-3DF4FBBA3BAD}" sibTransId="{46520F95-1721-44FA-B00E-BBFCF25765AE}"/>
    <dgm:cxn modelId="{34B091EC-6713-4728-B917-6F1AE61651D7}" type="presOf" srcId="{CB3D12DF-6F0E-4400-898E-AE2D0CCD71C5}" destId="{6AAA69B9-F587-48F9-8458-90FC0FBBAF2C}" srcOrd="0" destOrd="0" presId="urn:microsoft.com/office/officeart/2005/8/layout/vList2"/>
    <dgm:cxn modelId="{E8F44256-6547-4C7F-AAFA-50EBD723F4E5}" type="presOf" srcId="{ADEF211C-0053-4E91-B26C-BD1D27283A76}" destId="{69DEECA6-FD7F-4BBF-AA8A-D705A4C8288B}" srcOrd="0" destOrd="0" presId="urn:microsoft.com/office/officeart/2005/8/layout/vList2"/>
    <dgm:cxn modelId="{FDA40B20-D88E-48BC-A028-50933769685F}" type="presParOf" srcId="{69DEECA6-FD7F-4BBF-AA8A-D705A4C8288B}" destId="{6AAA69B9-F587-48F9-8458-90FC0FBBAF2C}" srcOrd="0" destOrd="0" presId="urn:microsoft.com/office/officeart/2005/8/layout/vList2"/>
    <dgm:cxn modelId="{E8BFC326-09EE-415F-9CF4-732867AC8F37}" type="presParOf" srcId="{69DEECA6-FD7F-4BBF-AA8A-D705A4C8288B}" destId="{F87A3382-BBB4-4FA1-A791-8D33965D5B9F}" srcOrd="1" destOrd="0" presId="urn:microsoft.com/office/officeart/2005/8/layout/vList2"/>
    <dgm:cxn modelId="{4433761E-71E8-4154-A469-84A6AF2A12CE}" type="presParOf" srcId="{69DEECA6-FD7F-4BBF-AA8A-D705A4C8288B}" destId="{F26EE8A7-8531-48EF-B8D8-8A62760ABFC1}" srcOrd="2" destOrd="0" presId="urn:microsoft.com/office/officeart/2005/8/layout/vList2"/>
    <dgm:cxn modelId="{8632BC8F-711B-4A38-AD85-B6172F533009}" type="presParOf" srcId="{69DEECA6-FD7F-4BBF-AA8A-D705A4C8288B}" destId="{C9AC3DB0-28A2-4A54-84AB-B0F632CF8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选定已设置格式的文本，即源文本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）字符格式的复制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33C968D-379F-4B3A-B9EB-9AEE76971432}">
      <dgm:prSet custT="1"/>
      <dgm:spPr/>
      <dgm:t>
        <a:bodyPr/>
        <a:lstStyle/>
        <a:p>
          <a:r>
            <a:rPr lang="zh-CN" sz="2600" dirty="0" smtClean="0"/>
            <a:t>在“开始”选项卡下的“剪贴板”组中，单击“格式刷”按钮</a:t>
          </a:r>
          <a:r>
            <a:rPr lang="en-US" sz="2600" dirty="0" smtClean="0"/>
            <a:t>        </a:t>
          </a:r>
          <a:r>
            <a:rPr lang="zh-CN" sz="2600" dirty="0" smtClean="0"/>
            <a:t>，鼠标指针变成一把小刷子</a:t>
          </a:r>
          <a:r>
            <a:rPr lang="en-US" sz="2600" dirty="0" smtClean="0"/>
            <a:t> </a:t>
          </a:r>
          <a:endParaRPr lang="zh-CN" sz="2600" dirty="0"/>
        </a:p>
      </dgm:t>
    </dgm:pt>
    <dgm:pt modelId="{62FB1EA7-3C70-4755-947E-840D018147CF}" type="parTrans" cxnId="{27D8A3CF-D0BE-47A8-B452-1E7FF08E0AA1}">
      <dgm:prSet/>
      <dgm:spPr/>
      <dgm:t>
        <a:bodyPr/>
        <a:lstStyle/>
        <a:p>
          <a:endParaRPr lang="zh-CN" altLang="en-US"/>
        </a:p>
      </dgm:t>
    </dgm:pt>
    <dgm:pt modelId="{CC662745-B53E-4D1A-942C-09B905C3F90A}" type="sibTrans" cxnId="{27D8A3CF-D0BE-47A8-B452-1E7FF08E0AA1}">
      <dgm:prSet/>
      <dgm:spPr/>
      <dgm:t>
        <a:bodyPr/>
        <a:lstStyle/>
        <a:p>
          <a:endParaRPr lang="zh-CN" altLang="en-US"/>
        </a:p>
      </dgm:t>
    </dgm:pt>
    <dgm:pt modelId="{52A21269-5F47-4E81-871E-92171BA5E42D}">
      <dgm:prSet custT="1"/>
      <dgm:spPr/>
      <dgm:t>
        <a:bodyPr/>
        <a:lstStyle/>
        <a:p>
          <a:r>
            <a:rPr lang="zh-CN" sz="2600" dirty="0" smtClean="0"/>
            <a:t>拖动选择要设置格式的文本，即目标文本</a:t>
          </a:r>
          <a:endParaRPr lang="zh-CN" altLang="en-US" sz="2600" dirty="0"/>
        </a:p>
      </dgm:t>
    </dgm:pt>
    <dgm:pt modelId="{11EF3A8E-36E7-4D75-851F-ED6EB47B17F2}" type="parTrans" cxnId="{42280997-D0E8-47E8-8935-17EED040D511}">
      <dgm:prSet/>
      <dgm:spPr/>
      <dgm:t>
        <a:bodyPr/>
        <a:lstStyle/>
        <a:p>
          <a:endParaRPr lang="zh-CN" altLang="en-US"/>
        </a:p>
      </dgm:t>
    </dgm:pt>
    <dgm:pt modelId="{4995CCF0-61D6-48C2-8E40-4677FAF618DD}" type="sibTrans" cxnId="{42280997-D0E8-47E8-8935-17EED040D51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5230" custLinFactNeighborY="-2476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LinFactNeighborX="-29" custLinFactNeighborY="-140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7D8A3CF-D0BE-47A8-B452-1E7FF08E0AA1}" srcId="{CB3D12DF-6F0E-4400-898E-AE2D0CCD71C5}" destId="{633C968D-379F-4B3A-B9EB-9AEE76971432}" srcOrd="1" destOrd="0" parTransId="{62FB1EA7-3C70-4755-947E-840D018147CF}" sibTransId="{CC662745-B53E-4D1A-942C-09B905C3F90A}"/>
    <dgm:cxn modelId="{E092F916-DA6D-48DD-AB30-40BD9A94D0AC}" type="presOf" srcId="{B3B12190-2AE5-40DA-B7A0-DDEAD4BDAD4F}" destId="{F87A3382-BBB4-4FA1-A791-8D33965D5B9F}" srcOrd="0" destOrd="0" presId="urn:microsoft.com/office/officeart/2005/8/layout/vList2"/>
    <dgm:cxn modelId="{31B49925-67DF-4812-A1A2-75E6BBA3792D}" type="presOf" srcId="{ADEF211C-0053-4E91-B26C-BD1D27283A76}" destId="{69DEECA6-FD7F-4BBF-AA8A-D705A4C8288B}" srcOrd="0" destOrd="0" presId="urn:microsoft.com/office/officeart/2005/8/layout/vList2"/>
    <dgm:cxn modelId="{9D21ED29-F691-4976-B444-377F0845D941}" type="presOf" srcId="{633C968D-379F-4B3A-B9EB-9AEE76971432}" destId="{F87A3382-BBB4-4FA1-A791-8D33965D5B9F}" srcOrd="0" destOrd="1" presId="urn:microsoft.com/office/officeart/2005/8/layout/vList2"/>
    <dgm:cxn modelId="{C4B528BC-9173-401D-AB11-2C0BC1FF8D13}" type="presOf" srcId="{CB3D12DF-6F0E-4400-898E-AE2D0CCD71C5}" destId="{6AAA69B9-F587-48F9-8458-90FC0FBBAF2C}" srcOrd="0" destOrd="0" presId="urn:microsoft.com/office/officeart/2005/8/layout/vList2"/>
    <dgm:cxn modelId="{42280997-D0E8-47E8-8935-17EED040D511}" srcId="{CB3D12DF-6F0E-4400-898E-AE2D0CCD71C5}" destId="{52A21269-5F47-4E81-871E-92171BA5E42D}" srcOrd="2" destOrd="0" parTransId="{11EF3A8E-36E7-4D75-851F-ED6EB47B17F2}" sibTransId="{4995CCF0-61D6-48C2-8E40-4677FAF618DD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6F3E7B4B-0C32-4DDF-A2A6-3E2A12623090}" type="presOf" srcId="{52A21269-5F47-4E81-871E-92171BA5E42D}" destId="{F87A3382-BBB4-4FA1-A791-8D33965D5B9F}" srcOrd="0" destOrd="2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EFE5F16-7C28-4B7D-9C10-DA26F61A5527}" type="presParOf" srcId="{69DEECA6-FD7F-4BBF-AA8A-D705A4C8288B}" destId="{6AAA69B9-F587-48F9-8458-90FC0FBBAF2C}" srcOrd="0" destOrd="0" presId="urn:microsoft.com/office/officeart/2005/8/layout/vList2"/>
    <dgm:cxn modelId="{5A7DAFD0-F047-403D-8D54-DDBD30815FFD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将插入点置于已设置格式的段落（源段落）内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）段落格式的复制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6B2BFD9-3E18-4373-863C-25CD65D0CDF5}">
      <dgm:prSet custT="1"/>
      <dgm:spPr/>
      <dgm:t>
        <a:bodyPr/>
        <a:lstStyle/>
        <a:p>
          <a:r>
            <a:rPr lang="zh-CN" sz="2600" dirty="0" smtClean="0"/>
            <a:t>单击“格式刷”按钮</a:t>
          </a:r>
          <a:r>
            <a:rPr lang="en-US" altLang="zh-CN" sz="2600" dirty="0" smtClean="0"/>
            <a:t>           </a:t>
          </a:r>
          <a:r>
            <a:rPr lang="zh-CN" sz="2600" dirty="0" smtClean="0"/>
            <a:t>，鼠标指针变成一把小刷子</a:t>
          </a:r>
          <a:endParaRPr lang="zh-CN" sz="2600" dirty="0"/>
        </a:p>
      </dgm:t>
    </dgm:pt>
    <dgm:pt modelId="{3D74BEC1-666C-428E-8901-5BBB465BAC7C}" type="parTrans" cxnId="{9E0A152B-D65C-41CB-83CB-4DF64E4A9C18}">
      <dgm:prSet/>
      <dgm:spPr/>
      <dgm:t>
        <a:bodyPr/>
        <a:lstStyle/>
        <a:p>
          <a:endParaRPr lang="zh-CN" altLang="en-US"/>
        </a:p>
      </dgm:t>
    </dgm:pt>
    <dgm:pt modelId="{275D64BB-52A7-4918-B096-609621D8FFA1}" type="sibTrans" cxnId="{9E0A152B-D65C-41CB-83CB-4DF64E4A9C18}">
      <dgm:prSet/>
      <dgm:spPr/>
      <dgm:t>
        <a:bodyPr/>
        <a:lstStyle/>
        <a:p>
          <a:endParaRPr lang="zh-CN" altLang="en-US"/>
        </a:p>
      </dgm:t>
    </dgm:pt>
    <dgm:pt modelId="{499C8E82-E775-42EE-9288-444C60504CCB}">
      <dgm:prSet custT="1"/>
      <dgm:spPr/>
      <dgm:t>
        <a:bodyPr/>
        <a:lstStyle/>
        <a:p>
          <a:r>
            <a:rPr lang="zh-CN" sz="2600" dirty="0" smtClean="0"/>
            <a:t>在要复制格式的段落（目标段落）上单击</a:t>
          </a:r>
          <a:endParaRPr lang="zh-CN" altLang="en-US" sz="2600" dirty="0"/>
        </a:p>
      </dgm:t>
    </dgm:pt>
    <dgm:pt modelId="{37631D57-15F0-4B09-B4CC-9A196528CEBD}" type="parTrans" cxnId="{8BEEA1B1-4319-4020-877C-C8D358EA8770}">
      <dgm:prSet/>
      <dgm:spPr/>
      <dgm:t>
        <a:bodyPr/>
        <a:lstStyle/>
        <a:p>
          <a:endParaRPr lang="zh-CN" altLang="en-US"/>
        </a:p>
      </dgm:t>
    </dgm:pt>
    <dgm:pt modelId="{7F9E600A-8126-4FA1-A32C-FE9C51886A3F}" type="sibTrans" cxnId="{8BEEA1B1-4319-4020-877C-C8D358EA877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5118" custLinFactNeighborY="-2508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117012" custLinFactNeighborX="357" custLinFactNeighborY="36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C898C2-C9A5-4FB0-BB6E-1CDBD4E529D8}" type="presOf" srcId="{ADEF211C-0053-4E91-B26C-BD1D27283A76}" destId="{69DEECA6-FD7F-4BBF-AA8A-D705A4C8288B}" srcOrd="0" destOrd="0" presId="urn:microsoft.com/office/officeart/2005/8/layout/vList2"/>
    <dgm:cxn modelId="{7B81B890-372B-4F0F-A43C-CA07AC81089C}" type="presOf" srcId="{66B2BFD9-3E18-4373-863C-25CD65D0CDF5}" destId="{F87A3382-BBB4-4FA1-A791-8D33965D5B9F}" srcOrd="0" destOrd="1" presId="urn:microsoft.com/office/officeart/2005/8/layout/vList2"/>
    <dgm:cxn modelId="{8BEEA1B1-4319-4020-877C-C8D358EA8770}" srcId="{CB3D12DF-6F0E-4400-898E-AE2D0CCD71C5}" destId="{499C8E82-E775-42EE-9288-444C60504CCB}" srcOrd="2" destOrd="0" parTransId="{37631D57-15F0-4B09-B4CC-9A196528CEBD}" sibTransId="{7F9E600A-8126-4FA1-A32C-FE9C51886A3F}"/>
    <dgm:cxn modelId="{05C8CDA4-C361-4B3B-B605-458BF1834C0C}" type="presOf" srcId="{B3B12190-2AE5-40DA-B7A0-DDEAD4BDAD4F}" destId="{F87A3382-BBB4-4FA1-A791-8D33965D5B9F}" srcOrd="0" destOrd="0" presId="urn:microsoft.com/office/officeart/2005/8/layout/vList2"/>
    <dgm:cxn modelId="{9E0A152B-D65C-41CB-83CB-4DF64E4A9C18}" srcId="{CB3D12DF-6F0E-4400-898E-AE2D0CCD71C5}" destId="{66B2BFD9-3E18-4373-863C-25CD65D0CDF5}" srcOrd="1" destOrd="0" parTransId="{3D74BEC1-666C-428E-8901-5BBB465BAC7C}" sibTransId="{275D64BB-52A7-4918-B096-609621D8FFA1}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8865241-BB0F-4F5A-9659-FC0F4E3162F1}" type="presOf" srcId="{499C8E82-E775-42EE-9288-444C60504CCB}" destId="{F87A3382-BBB4-4FA1-A791-8D33965D5B9F}" srcOrd="0" destOrd="2" presId="urn:microsoft.com/office/officeart/2005/8/layout/vList2"/>
    <dgm:cxn modelId="{230ADE8D-D69A-4769-8B1D-ADC9F07D52EF}" type="presOf" srcId="{CB3D12DF-6F0E-4400-898E-AE2D0CCD71C5}" destId="{6AAA69B9-F587-48F9-8458-90FC0FBBAF2C}" srcOrd="0" destOrd="0" presId="urn:microsoft.com/office/officeart/2005/8/layout/vList2"/>
    <dgm:cxn modelId="{304A5755-781D-4AB8-BB61-05DB6DBD2F5C}" type="presParOf" srcId="{69DEECA6-FD7F-4BBF-AA8A-D705A4C8288B}" destId="{6AAA69B9-F587-48F9-8458-90FC0FBBAF2C}" srcOrd="0" destOrd="0" presId="urn:microsoft.com/office/officeart/2005/8/layout/vList2"/>
    <dgm:cxn modelId="{83BB4C8A-9F68-46E6-B8CA-5D01F6A23308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B12190-2AE5-40DA-B7A0-DDEAD4BDAD4F}">
      <dgm:prSet custT="1"/>
      <dgm:spPr/>
      <dgm:t>
        <a:bodyPr/>
        <a:lstStyle/>
        <a:p>
          <a:r>
            <a:rPr lang="zh-CN" sz="2600" dirty="0" smtClean="0"/>
            <a:t>选定要清除格式的文本或段落，在“字体”组中单击“清除格式”按钮</a:t>
          </a:r>
          <a:endParaRPr lang="zh-CN" altLang="en-US" sz="2600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）清除格式</a:t>
          </a:r>
          <a:endParaRPr lang="zh-CN" altLang="en-US" sz="2800" dirty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8163" custLinFactNeighborY="-3136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1" custScaleY="117012" custLinFactNeighborY="170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6A08311-309A-4790-873A-4821B87BE710}" type="presOf" srcId="{B3B12190-2AE5-40DA-B7A0-DDEAD4BDAD4F}" destId="{F87A3382-BBB4-4FA1-A791-8D33965D5B9F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55A531CE-D771-4F06-A796-579603B62C97}" type="presOf" srcId="{ADEF211C-0053-4E91-B26C-BD1D27283A76}" destId="{69DEECA6-FD7F-4BBF-AA8A-D705A4C8288B}" srcOrd="0" destOrd="0" presId="urn:microsoft.com/office/officeart/2005/8/layout/vList2"/>
    <dgm:cxn modelId="{391F400F-36A3-445C-88C2-3B5B81181080}" type="presOf" srcId="{CB3D12DF-6F0E-4400-898E-AE2D0CCD71C5}" destId="{6AAA69B9-F587-48F9-8458-90FC0FBBAF2C}" srcOrd="0" destOrd="0" presId="urn:microsoft.com/office/officeart/2005/8/layout/vList2"/>
    <dgm:cxn modelId="{AC1F573C-E53C-4D75-8DCF-95AECC730F27}" type="presParOf" srcId="{69DEECA6-FD7F-4BBF-AA8A-D705A4C8288B}" destId="{6AAA69B9-F587-48F9-8458-90FC0FBBAF2C}" srcOrd="0" destOrd="0" presId="urn:microsoft.com/office/officeart/2005/8/layout/vList2"/>
    <dgm:cxn modelId="{F12814B6-E27A-4281-BFC2-76AFCB81FAFC}" type="presParOf" srcId="{69DEECA6-FD7F-4BBF-AA8A-D705A4C8288B}" destId="{F87A3382-BBB4-4FA1-A791-8D33965D5B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表格的编辑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表格的格式化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表格的制作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22568A4B-AE70-48ED-A662-153F74600133}">
      <dgm:prSet phldrT="[Text]" custT="1"/>
      <dgm:spPr/>
      <dgm:t>
        <a:bodyPr/>
        <a:lstStyle/>
        <a:p>
          <a:r>
            <a:rPr lang="en-US" altLang="zh-CN" sz="4400" dirty="0" smtClean="0"/>
            <a:t>4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82B6966F-4F45-482F-AD76-A43138A0EE38}" type="parTrans" cxnId="{8ACFA749-4A20-44E0-AD92-2D96F44B83A7}">
      <dgm:prSet/>
      <dgm:spPr/>
      <dgm:t>
        <a:bodyPr/>
        <a:lstStyle/>
        <a:p>
          <a:endParaRPr lang="zh-CN" altLang="en-US"/>
        </a:p>
      </dgm:t>
    </dgm:pt>
    <dgm:pt modelId="{BECFCCCB-036B-4E17-A2E3-DC53E37E85B3}" type="sibTrans" cxnId="{8ACFA749-4A20-44E0-AD92-2D96F44B83A7}">
      <dgm:prSet/>
      <dgm:spPr/>
      <dgm:t>
        <a:bodyPr/>
        <a:lstStyle/>
        <a:p>
          <a:endParaRPr lang="zh-CN" altLang="en-US"/>
        </a:p>
      </dgm:t>
    </dgm:pt>
    <dgm:pt modelId="{04C79275-5D3B-4531-A2B5-8EA84C455BC4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表格计算</a:t>
          </a:r>
          <a:endParaRPr lang="zh-CN" altLang="en-US" sz="3200" dirty="0">
            <a:effectLst/>
          </a:endParaRPr>
        </a:p>
      </dgm:t>
    </dgm:pt>
    <dgm:pt modelId="{B0ACBB28-D26E-4E03-8BFD-4E21CC32AEE2}" type="parTrans" cxnId="{A9DBC4BE-37F3-402E-BC7A-5620A4BA6ABE}">
      <dgm:prSet/>
      <dgm:spPr/>
      <dgm:t>
        <a:bodyPr/>
        <a:lstStyle/>
        <a:p>
          <a:endParaRPr lang="zh-CN" altLang="en-US"/>
        </a:p>
      </dgm:t>
    </dgm:pt>
    <dgm:pt modelId="{CE86B73D-39DC-4B2E-9D01-58DFA04F8112}" type="sibTrans" cxnId="{A9DBC4BE-37F3-402E-BC7A-5620A4BA6ABE}">
      <dgm:prSet/>
      <dgm:spPr/>
      <dgm:t>
        <a:bodyPr/>
        <a:lstStyle/>
        <a:p>
          <a:endParaRPr lang="zh-CN" altLang="en-US"/>
        </a:p>
      </dgm:t>
    </dgm:pt>
    <dgm:pt modelId="{8B2F7AC4-A009-467E-9DDC-061E8F803190}">
      <dgm:prSet phldrT="[Text]" custT="1"/>
      <dgm:spPr/>
      <dgm:t>
        <a:bodyPr/>
        <a:lstStyle/>
        <a:p>
          <a:r>
            <a:rPr lang="en-US" altLang="zh-CN" sz="4400" dirty="0" smtClean="0"/>
            <a:t>5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400B88FC-2582-4481-9976-CC4DE30CD9BC}" type="parTrans" cxnId="{900C7100-C6E9-403E-BD5E-6A4A8AC3F5FD}">
      <dgm:prSet/>
      <dgm:spPr/>
      <dgm:t>
        <a:bodyPr/>
        <a:lstStyle/>
        <a:p>
          <a:endParaRPr lang="zh-CN" altLang="en-US"/>
        </a:p>
      </dgm:t>
    </dgm:pt>
    <dgm:pt modelId="{56CCDC5D-2A8F-485B-A1E6-E4CB8282F8B2}" type="sibTrans" cxnId="{900C7100-C6E9-403E-BD5E-6A4A8AC3F5FD}">
      <dgm:prSet/>
      <dgm:spPr/>
      <dgm:t>
        <a:bodyPr/>
        <a:lstStyle/>
        <a:p>
          <a:endParaRPr lang="zh-CN" altLang="en-US"/>
        </a:p>
      </dgm:t>
    </dgm:pt>
    <dgm:pt modelId="{B831EB58-A9C6-4A15-80F3-15A4678A240A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011D393B-99D7-4D79-AA6B-9F1111133E45}" type="parTrans" cxnId="{9A08A32B-EC62-4A68-8ACC-13CDBBB1923C}">
      <dgm:prSet/>
      <dgm:spPr/>
      <dgm:t>
        <a:bodyPr/>
        <a:lstStyle/>
        <a:p>
          <a:endParaRPr lang="zh-CN" altLang="en-US"/>
        </a:p>
      </dgm:t>
    </dgm:pt>
    <dgm:pt modelId="{4050254B-8024-42E7-8CB1-AD51BEA2E00B}" type="sibTrans" cxnId="{9A08A32B-EC62-4A68-8ACC-13CDBBB1923C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5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797E4D56-65C4-48E4-BD63-5AF9474A5A1B}" type="pres">
      <dgm:prSet presAssocID="{88B75C29-8054-417D-BCE3-878A55118F6D}" presName="sp" presStyleCnt="0"/>
      <dgm:spPr/>
    </dgm:pt>
    <dgm:pt modelId="{5BCA5525-9EF4-4C68-80E3-3D1A57969263}" type="pres">
      <dgm:prSet presAssocID="{22568A4B-AE70-48ED-A662-153F74600133}" presName="linNode" presStyleCnt="0"/>
      <dgm:spPr/>
    </dgm:pt>
    <dgm:pt modelId="{D5B962A2-59FC-4546-9BC9-46FA455052E2}" type="pres">
      <dgm:prSet presAssocID="{22568A4B-AE70-48ED-A662-153F74600133}" presName="parentText" presStyleLbl="node1" presStyleIdx="3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2D0E3E1F-FF29-468D-80BA-891165D60B5C}" type="pres">
      <dgm:prSet presAssocID="{22568A4B-AE70-48ED-A662-153F74600133}" presName="descendantText" presStyleLbl="alignAccFollowNode1" presStyleIdx="3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CB36E1AB-C420-4404-80A6-EE8A94529CB3}" type="pres">
      <dgm:prSet presAssocID="{BECFCCCB-036B-4E17-A2E3-DC53E37E85B3}" presName="sp" presStyleCnt="0"/>
      <dgm:spPr/>
    </dgm:pt>
    <dgm:pt modelId="{7D2B2D28-C88A-4213-BC7D-A7C6FC91C02F}" type="pres">
      <dgm:prSet presAssocID="{8B2F7AC4-A009-467E-9DDC-061E8F803190}" presName="linNode" presStyleCnt="0"/>
      <dgm:spPr/>
    </dgm:pt>
    <dgm:pt modelId="{4784B75F-2DC1-4619-8713-785F07CCF434}" type="pres">
      <dgm:prSet presAssocID="{8B2F7AC4-A009-467E-9DDC-061E8F803190}" presName="parentText" presStyleLbl="node1" presStyleIdx="4" presStyleCnt="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A00EA030-95EE-4E24-B96E-1348F2220251}" type="pres">
      <dgm:prSet presAssocID="{8B2F7AC4-A009-467E-9DDC-061E8F803190}" presName="descendantText" presStyleLbl="alignAccFollowNode1" presStyleIdx="4" presStyleCnt="5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CCB490B6-A7B9-430E-A8FF-511DA9212A14}" type="presOf" srcId="{74EE5CD8-078F-4590-BF9C-A341A294A016}" destId="{7E429971-BC57-430F-BB25-C0574E5E39E3}" srcOrd="0" destOrd="0" presId="urn:microsoft.com/office/officeart/2005/8/layout/vList5"/>
    <dgm:cxn modelId="{698C6C4B-E615-4988-BE72-2CA3D435267A}" type="presOf" srcId="{B831EB58-A9C6-4A15-80F3-15A4678A240A}" destId="{A00EA030-95EE-4E24-B96E-1348F2220251}" srcOrd="0" destOrd="0" presId="urn:microsoft.com/office/officeart/2005/8/layout/vList5"/>
    <dgm:cxn modelId="{31FF1959-A766-478C-A3F6-38D4C97F7559}" type="presOf" srcId="{1E4D3931-0DBD-4211-A24A-6AF364284B1E}" destId="{D54B1729-BC98-42C1-9C6C-D65DCBA4358F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4B967F80-A5BD-42C5-9B78-FF9049AC3595}" type="presOf" srcId="{04C79275-5D3B-4531-A2B5-8EA84C455BC4}" destId="{2D0E3E1F-FF29-468D-80BA-891165D60B5C}" srcOrd="0" destOrd="0" presId="urn:microsoft.com/office/officeart/2005/8/layout/vList5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D6C55D86-DFD5-4B25-B08D-3CD777725453}" type="presOf" srcId="{C59269D0-92A5-481C-BA64-727AFB0DD545}" destId="{B37A5355-225B-4C6F-AED7-6C620F99EECC}" srcOrd="0" destOrd="0" presId="urn:microsoft.com/office/officeart/2005/8/layout/vList5"/>
    <dgm:cxn modelId="{187817C4-7C27-4B32-B8ED-2BFE7A69EE69}" type="presOf" srcId="{D1776C8F-2B10-4075-8DF7-7F65AB725ED5}" destId="{F5034101-5B7D-4FE7-B47A-5A48CF39606B}" srcOrd="0" destOrd="0" presId="urn:microsoft.com/office/officeart/2005/8/layout/vList5"/>
    <dgm:cxn modelId="{467E3B50-29D2-4D52-88E9-8A3D004141EF}" type="presOf" srcId="{22568A4B-AE70-48ED-A662-153F74600133}" destId="{D5B962A2-59FC-4546-9BC9-46FA455052E2}" srcOrd="0" destOrd="0" presId="urn:microsoft.com/office/officeart/2005/8/layout/vList5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9A08A32B-EC62-4A68-8ACC-13CDBBB1923C}" srcId="{8B2F7AC4-A009-467E-9DDC-061E8F803190}" destId="{B831EB58-A9C6-4A15-80F3-15A4678A240A}" srcOrd="0" destOrd="0" parTransId="{011D393B-99D7-4D79-AA6B-9F1111133E45}" sibTransId="{4050254B-8024-42E7-8CB1-AD51BEA2E00B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900C7100-C6E9-403E-BD5E-6A4A8AC3F5FD}" srcId="{F6FEADD9-F67D-41F5-BA4C-3C84956E7F46}" destId="{8B2F7AC4-A009-467E-9DDC-061E8F803190}" srcOrd="4" destOrd="0" parTransId="{400B88FC-2582-4481-9976-CC4DE30CD9BC}" sibTransId="{56CCDC5D-2A8F-485B-A1E6-E4CB8282F8B2}"/>
    <dgm:cxn modelId="{8ACFA749-4A20-44E0-AD92-2D96F44B83A7}" srcId="{F6FEADD9-F67D-41F5-BA4C-3C84956E7F46}" destId="{22568A4B-AE70-48ED-A662-153F74600133}" srcOrd="3" destOrd="0" parTransId="{82B6966F-4F45-482F-AD76-A43138A0EE38}" sibTransId="{BECFCCCB-036B-4E17-A2E3-DC53E37E85B3}"/>
    <dgm:cxn modelId="{A9DBC4BE-37F3-402E-BC7A-5620A4BA6ABE}" srcId="{22568A4B-AE70-48ED-A662-153F74600133}" destId="{04C79275-5D3B-4531-A2B5-8EA84C455BC4}" srcOrd="0" destOrd="0" parTransId="{B0ACBB28-D26E-4E03-8BFD-4E21CC32AEE2}" sibTransId="{CE86B73D-39DC-4B2E-9D01-58DFA04F8112}"/>
    <dgm:cxn modelId="{ACA98142-E051-42D5-8496-FA72D6472284}" type="presOf" srcId="{8B2F7AC4-A009-467E-9DDC-061E8F803190}" destId="{4784B75F-2DC1-4619-8713-785F07CCF434}" srcOrd="0" destOrd="0" presId="urn:microsoft.com/office/officeart/2005/8/layout/vList5"/>
    <dgm:cxn modelId="{AC9F9484-0D4B-4B0A-9D48-B90E3001AD5C}" type="presOf" srcId="{AA046201-5C4D-445E-BF0B-5C6D2B0A1945}" destId="{C04276DC-EE64-470A-B8BC-09067B8045FA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741E206D-4272-4A7A-BC50-B128ACE464E1}" type="presOf" srcId="{6BE4E373-0656-4EDC-821E-BE09C952B1F6}" destId="{C7C3E6FD-D83F-4BDA-907E-B5EE041DA931}" srcOrd="0" destOrd="0" presId="urn:microsoft.com/office/officeart/2005/8/layout/vList5"/>
    <dgm:cxn modelId="{4AC3CCC2-169D-4F17-A223-C4B979ECC746}" type="presOf" srcId="{F6FEADD9-F67D-41F5-BA4C-3C84956E7F46}" destId="{AAE7A1E6-6847-453D-B55B-8A82BF138C1D}" srcOrd="0" destOrd="0" presId="urn:microsoft.com/office/officeart/2005/8/layout/vList5"/>
    <dgm:cxn modelId="{5B1E2229-4A1A-45AD-AD94-F13B7D6C76D3}" type="presParOf" srcId="{AAE7A1E6-6847-453D-B55B-8A82BF138C1D}" destId="{C4407577-18A2-46E0-8805-2838042EB67A}" srcOrd="0" destOrd="0" presId="urn:microsoft.com/office/officeart/2005/8/layout/vList5"/>
    <dgm:cxn modelId="{CB5006B6-42B2-47E4-8AA8-667850149398}" type="presParOf" srcId="{C4407577-18A2-46E0-8805-2838042EB67A}" destId="{7E429971-BC57-430F-BB25-C0574E5E39E3}" srcOrd="0" destOrd="0" presId="urn:microsoft.com/office/officeart/2005/8/layout/vList5"/>
    <dgm:cxn modelId="{2FE28F22-71FB-44FB-B779-098DA1BA9AFC}" type="presParOf" srcId="{C4407577-18A2-46E0-8805-2838042EB67A}" destId="{D54B1729-BC98-42C1-9C6C-D65DCBA4358F}" srcOrd="1" destOrd="0" presId="urn:microsoft.com/office/officeart/2005/8/layout/vList5"/>
    <dgm:cxn modelId="{8D29DDC0-1E5A-47A8-BC94-7C45A857FA9A}" type="presParOf" srcId="{AAE7A1E6-6847-453D-B55B-8A82BF138C1D}" destId="{AB8574CC-D4F2-4555-AEE3-F4EE58B11D03}" srcOrd="1" destOrd="0" presId="urn:microsoft.com/office/officeart/2005/8/layout/vList5"/>
    <dgm:cxn modelId="{3EEE43F6-9C6C-4E08-9347-E7D8E3259F87}" type="presParOf" srcId="{AAE7A1E6-6847-453D-B55B-8A82BF138C1D}" destId="{85B8F607-FDD8-476A-ADBE-E1250824F294}" srcOrd="2" destOrd="0" presId="urn:microsoft.com/office/officeart/2005/8/layout/vList5"/>
    <dgm:cxn modelId="{BBEF9DF5-784E-4C55-9A67-9C1D1F885FE4}" type="presParOf" srcId="{85B8F607-FDD8-476A-ADBE-E1250824F294}" destId="{C04276DC-EE64-470A-B8BC-09067B8045FA}" srcOrd="0" destOrd="0" presId="urn:microsoft.com/office/officeart/2005/8/layout/vList5"/>
    <dgm:cxn modelId="{A856BC03-86A6-4F03-B99B-7BB4D8D2FCB1}" type="presParOf" srcId="{85B8F607-FDD8-476A-ADBE-E1250824F294}" destId="{B37A5355-225B-4C6F-AED7-6C620F99EECC}" srcOrd="1" destOrd="0" presId="urn:microsoft.com/office/officeart/2005/8/layout/vList5"/>
    <dgm:cxn modelId="{D4BD44A2-720C-46DA-9B3B-972CFEA053BA}" type="presParOf" srcId="{AAE7A1E6-6847-453D-B55B-8A82BF138C1D}" destId="{5ACAA866-A8A8-4183-97B5-CEEAB1525C60}" srcOrd="3" destOrd="0" presId="urn:microsoft.com/office/officeart/2005/8/layout/vList5"/>
    <dgm:cxn modelId="{59A040B9-7F0C-4656-8AA6-B3609DE23A3C}" type="presParOf" srcId="{AAE7A1E6-6847-453D-B55B-8A82BF138C1D}" destId="{477213BE-9E91-4950-8451-7F60796F47F4}" srcOrd="4" destOrd="0" presId="urn:microsoft.com/office/officeart/2005/8/layout/vList5"/>
    <dgm:cxn modelId="{556FCEEE-40EC-4950-B169-FCF07586FEDB}" type="presParOf" srcId="{477213BE-9E91-4950-8451-7F60796F47F4}" destId="{F5034101-5B7D-4FE7-B47A-5A48CF39606B}" srcOrd="0" destOrd="0" presId="urn:microsoft.com/office/officeart/2005/8/layout/vList5"/>
    <dgm:cxn modelId="{17578B14-E07C-4291-9DF1-EE5C72AABDF4}" type="presParOf" srcId="{477213BE-9E91-4950-8451-7F60796F47F4}" destId="{C7C3E6FD-D83F-4BDA-907E-B5EE041DA931}" srcOrd="1" destOrd="0" presId="urn:microsoft.com/office/officeart/2005/8/layout/vList5"/>
    <dgm:cxn modelId="{FFD9CCE7-90D7-43D9-A6F6-E2E46325E5E0}" type="presParOf" srcId="{AAE7A1E6-6847-453D-B55B-8A82BF138C1D}" destId="{797E4D56-65C4-48E4-BD63-5AF9474A5A1B}" srcOrd="5" destOrd="0" presId="urn:microsoft.com/office/officeart/2005/8/layout/vList5"/>
    <dgm:cxn modelId="{8F2C94E1-F4CF-4077-976C-2BAEB0107CD4}" type="presParOf" srcId="{AAE7A1E6-6847-453D-B55B-8A82BF138C1D}" destId="{5BCA5525-9EF4-4C68-80E3-3D1A57969263}" srcOrd="6" destOrd="0" presId="urn:microsoft.com/office/officeart/2005/8/layout/vList5"/>
    <dgm:cxn modelId="{DA4AA978-E691-4A69-B021-6B1DC01DBF9F}" type="presParOf" srcId="{5BCA5525-9EF4-4C68-80E3-3D1A57969263}" destId="{D5B962A2-59FC-4546-9BC9-46FA455052E2}" srcOrd="0" destOrd="0" presId="urn:microsoft.com/office/officeart/2005/8/layout/vList5"/>
    <dgm:cxn modelId="{0D79B214-F4EC-4983-A779-E8AAFAA72926}" type="presParOf" srcId="{5BCA5525-9EF4-4C68-80E3-3D1A57969263}" destId="{2D0E3E1F-FF29-468D-80BA-891165D60B5C}" srcOrd="1" destOrd="0" presId="urn:microsoft.com/office/officeart/2005/8/layout/vList5"/>
    <dgm:cxn modelId="{2539283C-8903-494C-AF6C-5B9004546F02}" type="presParOf" srcId="{AAE7A1E6-6847-453D-B55B-8A82BF138C1D}" destId="{CB36E1AB-C420-4404-80A6-EE8A94529CB3}" srcOrd="7" destOrd="0" presId="urn:microsoft.com/office/officeart/2005/8/layout/vList5"/>
    <dgm:cxn modelId="{91BE25E8-4152-49E8-BCF7-84AC1F8FAD12}" type="presParOf" srcId="{AAE7A1E6-6847-453D-B55B-8A82BF138C1D}" destId="{7D2B2D28-C88A-4213-BC7D-A7C6FC91C02F}" srcOrd="8" destOrd="0" presId="urn:microsoft.com/office/officeart/2005/8/layout/vList5"/>
    <dgm:cxn modelId="{7B21459B-5AA2-4E86-B994-9DC73A59B256}" type="presParOf" srcId="{7D2B2D28-C88A-4213-BC7D-A7C6FC91C02F}" destId="{4784B75F-2DC1-4619-8713-785F07CCF434}" srcOrd="0" destOrd="0" presId="urn:microsoft.com/office/officeart/2005/8/layout/vList5"/>
    <dgm:cxn modelId="{892BC4E8-1DD5-4557-A9B3-4B7B1DD34909}" type="presParOf" srcId="{7D2B2D28-C88A-4213-BC7D-A7C6FC91C02F}" destId="{A00EA030-95EE-4E24-B96E-1348F22202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页面视图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阅读版式视图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/>
      <dgm:spPr/>
      <dgm:t>
        <a:bodyPr/>
        <a:lstStyle/>
        <a:p>
          <a:r>
            <a:rPr lang="en-US" dirty="0" smtClean="0"/>
            <a:t>Web</a:t>
          </a:r>
          <a:r>
            <a:rPr lang="zh-CN" altLang="en-US" dirty="0" smtClean="0"/>
            <a:t>版式视图</a:t>
          </a:r>
          <a:r>
            <a:rPr lang="en-US" dirty="0" smtClean="0"/>
            <a:t> </a:t>
          </a:r>
          <a:endParaRPr lang="zh-CN" altLang="en-US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8DB8FA3D-F71F-46CE-B755-1AB3C0B3DEB9}">
      <dgm:prSet/>
      <dgm:spPr/>
      <dgm:t>
        <a:bodyPr/>
        <a:lstStyle/>
        <a:p>
          <a:r>
            <a:rPr lang="zh-CN" altLang="en-US" dirty="0" smtClean="0"/>
            <a:t>大纲视图</a:t>
          </a:r>
          <a:endParaRPr lang="zh-CN" altLang="en-US" dirty="0"/>
        </a:p>
      </dgm:t>
    </dgm:pt>
    <dgm:pt modelId="{CCAD3E4D-61A9-49F9-BAAF-870C0BA93F17}" type="parTrans" cxnId="{C97253DA-A8F2-4109-98DB-27047B43F1C3}">
      <dgm:prSet/>
      <dgm:spPr/>
      <dgm:t>
        <a:bodyPr/>
        <a:lstStyle/>
        <a:p>
          <a:endParaRPr lang="zh-CN" altLang="en-US"/>
        </a:p>
      </dgm:t>
    </dgm:pt>
    <dgm:pt modelId="{5AE49140-DE33-4579-B780-0E9C3BB08301}" type="sibTrans" cxnId="{C97253DA-A8F2-4109-98DB-27047B43F1C3}">
      <dgm:prSet/>
      <dgm:spPr/>
      <dgm:t>
        <a:bodyPr/>
        <a:lstStyle/>
        <a:p>
          <a:endParaRPr lang="zh-CN" altLang="en-US"/>
        </a:p>
      </dgm:t>
    </dgm:pt>
    <dgm:pt modelId="{9EF3CA3E-3CEE-4CF9-B4A6-CCAD9C3734DC}">
      <dgm:prSet/>
      <dgm:spPr/>
      <dgm:t>
        <a:bodyPr/>
        <a:lstStyle/>
        <a:p>
          <a:r>
            <a:rPr lang="zh-CN" altLang="en-US" dirty="0" smtClean="0"/>
            <a:t>草稿</a:t>
          </a:r>
          <a:endParaRPr lang="zh-CN" altLang="en-US" dirty="0"/>
        </a:p>
      </dgm:t>
    </dgm:pt>
    <dgm:pt modelId="{62983EC9-362A-4930-8024-6D3976F0ECEB}" type="parTrans" cxnId="{43B04161-AAF4-47F8-AB70-67383DC26426}">
      <dgm:prSet/>
      <dgm:spPr/>
      <dgm:t>
        <a:bodyPr/>
        <a:lstStyle/>
        <a:p>
          <a:endParaRPr lang="zh-CN" altLang="en-US"/>
        </a:p>
      </dgm:t>
    </dgm:pt>
    <dgm:pt modelId="{DD16B68C-A4B5-4331-876C-16D02E6A9E8C}" type="sibTrans" cxnId="{43B04161-AAF4-47F8-AB70-67383DC2642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5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AEDEAB0A-BF58-4ECC-B7A6-A72A40FBA9CC}" type="pres">
      <dgm:prSet presAssocID="{879C5213-ACE2-42A4-9DB6-48368CEA785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24E04-1D70-4D3A-9835-95485E0C9786}" type="pres">
      <dgm:prSet presAssocID="{AB575BBE-8F7A-4787-A22A-8433D31ED3B7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9EC473-ADE2-4AD5-9593-DEE81D6F7C75}" type="pres">
      <dgm:prSet presAssocID="{54E9913D-C988-4A19-9C7D-68D6F17B9644}" presName="spacer" presStyleCnt="0"/>
      <dgm:spPr/>
    </dgm:pt>
    <dgm:pt modelId="{4ECDA658-1CB3-429F-A8AB-13DFA87CE8A8}" type="pres">
      <dgm:prSet presAssocID="{8DB8FA3D-F71F-46CE-B755-1AB3C0B3DEB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D9409A-EA1D-42AC-AD21-BF944FE51B8D}" type="pres">
      <dgm:prSet presAssocID="{5AE49140-DE33-4579-B780-0E9C3BB08301}" presName="spacer" presStyleCnt="0"/>
      <dgm:spPr/>
    </dgm:pt>
    <dgm:pt modelId="{DD9EF26D-5DF8-4AFB-9DC0-077A79ACC198}" type="pres">
      <dgm:prSet presAssocID="{9EF3CA3E-3CEE-4CF9-B4A6-CCAD9C3734D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3B04161-AAF4-47F8-AB70-67383DC26426}" srcId="{ADEF211C-0053-4E91-B26C-BD1D27283A76}" destId="{9EF3CA3E-3CEE-4CF9-B4A6-CCAD9C3734DC}" srcOrd="4" destOrd="0" parTransId="{62983EC9-362A-4930-8024-6D3976F0ECEB}" sibTransId="{DD16B68C-A4B5-4331-876C-16D02E6A9E8C}"/>
    <dgm:cxn modelId="{2645CDE6-3F3D-4B2C-BDFE-B04BAF7A1F91}" type="presOf" srcId="{8DB8FA3D-F71F-46CE-B755-1AB3C0B3DEB9}" destId="{4ECDA658-1CB3-429F-A8AB-13DFA87CE8A8}" srcOrd="0" destOrd="0" presId="urn:microsoft.com/office/officeart/2005/8/layout/vList2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C97253DA-A8F2-4109-98DB-27047B43F1C3}" srcId="{ADEF211C-0053-4E91-B26C-BD1D27283A76}" destId="{8DB8FA3D-F71F-46CE-B755-1AB3C0B3DEB9}" srcOrd="3" destOrd="0" parTransId="{CCAD3E4D-61A9-49F9-BAAF-870C0BA93F17}" sibTransId="{5AE49140-DE33-4579-B780-0E9C3BB08301}"/>
    <dgm:cxn modelId="{3CCAD778-9DA9-4616-A7FE-6676CFDF5172}" type="presOf" srcId="{CB3D12DF-6F0E-4400-898E-AE2D0CCD71C5}" destId="{6AAA69B9-F587-48F9-8458-90FC0FBBAF2C}" srcOrd="0" destOrd="0" presId="urn:microsoft.com/office/officeart/2005/8/layout/vList2"/>
    <dgm:cxn modelId="{D4DE8C22-FDF6-4297-9080-779B62CA8BE6}" type="presOf" srcId="{10314894-91C5-4DE3-9FFE-8220E6766389}" destId="{AD230AD6-C6D9-4E5D-842C-D281F729DBA8}" srcOrd="0" destOrd="0" presId="urn:microsoft.com/office/officeart/2005/8/layout/vList2"/>
    <dgm:cxn modelId="{E247BED4-4443-42CC-AF56-7334C717BAA9}" type="presOf" srcId="{879C5213-ACE2-42A4-9DB6-48368CEA7852}" destId="{AEDEAB0A-BF58-4ECC-B7A6-A72A40FBA9CC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50A3CE88-B706-47DF-8BE0-8EA8496AFFB0}" type="presOf" srcId="{9EF3CA3E-3CEE-4CF9-B4A6-CCAD9C3734DC}" destId="{DD9EF26D-5DF8-4AFB-9DC0-077A79ACC198}" srcOrd="0" destOrd="0" presId="urn:microsoft.com/office/officeart/2005/8/layout/vList2"/>
    <dgm:cxn modelId="{9AEF1840-2416-4EA6-B54C-F18F34AA7D5F}" type="presOf" srcId="{ADEF211C-0053-4E91-B26C-BD1D27283A76}" destId="{69DEECA6-FD7F-4BBF-AA8A-D705A4C8288B}" srcOrd="0" destOrd="0" presId="urn:microsoft.com/office/officeart/2005/8/layout/vList2"/>
    <dgm:cxn modelId="{D6C910F7-1263-44F7-88FD-612E3A31107E}" type="presParOf" srcId="{69DEECA6-FD7F-4BBF-AA8A-D705A4C8288B}" destId="{6AAA69B9-F587-48F9-8458-90FC0FBBAF2C}" srcOrd="0" destOrd="0" presId="urn:microsoft.com/office/officeart/2005/8/layout/vList2"/>
    <dgm:cxn modelId="{490E0AE1-0A94-45D4-813A-E5FD5294D79E}" type="presParOf" srcId="{69DEECA6-FD7F-4BBF-AA8A-D705A4C8288B}" destId="{5AECD92C-7A83-4F64-B546-0D2C0722C54F}" srcOrd="1" destOrd="0" presId="urn:microsoft.com/office/officeart/2005/8/layout/vList2"/>
    <dgm:cxn modelId="{29DBB197-25BC-4C91-B332-7C6D268039F7}" type="presParOf" srcId="{69DEECA6-FD7F-4BBF-AA8A-D705A4C8288B}" destId="{AEDEAB0A-BF58-4ECC-B7A6-A72A40FBA9CC}" srcOrd="2" destOrd="0" presId="urn:microsoft.com/office/officeart/2005/8/layout/vList2"/>
    <dgm:cxn modelId="{6EE90242-4623-4D86-BC2B-910F85C337A2}" type="presParOf" srcId="{69DEECA6-FD7F-4BBF-AA8A-D705A4C8288B}" destId="{4BE24E04-1D70-4D3A-9835-95485E0C9786}" srcOrd="3" destOrd="0" presId="urn:microsoft.com/office/officeart/2005/8/layout/vList2"/>
    <dgm:cxn modelId="{36CB57C5-5762-40BD-9508-03F2CA2112B0}" type="presParOf" srcId="{69DEECA6-FD7F-4BBF-AA8A-D705A4C8288B}" destId="{AD230AD6-C6D9-4E5D-842C-D281F729DBA8}" srcOrd="4" destOrd="0" presId="urn:microsoft.com/office/officeart/2005/8/layout/vList2"/>
    <dgm:cxn modelId="{02F55347-4F86-42F8-B22A-7299D310728D}" type="presParOf" srcId="{69DEECA6-FD7F-4BBF-AA8A-D705A4C8288B}" destId="{AC9EC473-ADE2-4AD5-9593-DEE81D6F7C75}" srcOrd="5" destOrd="0" presId="urn:microsoft.com/office/officeart/2005/8/layout/vList2"/>
    <dgm:cxn modelId="{1D6282A0-57FA-4160-9929-EB2D14E2BB8B}" type="presParOf" srcId="{69DEECA6-FD7F-4BBF-AA8A-D705A4C8288B}" destId="{4ECDA658-1CB3-429F-A8AB-13DFA87CE8A8}" srcOrd="6" destOrd="0" presId="urn:microsoft.com/office/officeart/2005/8/layout/vList2"/>
    <dgm:cxn modelId="{F1D47571-6B66-44AE-8B46-9B1F6DE01DC1}" type="presParOf" srcId="{69DEECA6-FD7F-4BBF-AA8A-D705A4C8288B}" destId="{B6D9409A-EA1D-42AC-AD21-BF944FE51B8D}" srcOrd="7" destOrd="0" presId="urn:microsoft.com/office/officeart/2005/8/layout/vList2"/>
    <dgm:cxn modelId="{9F1B7EA1-3DC4-4D09-9410-242EA5F1B50E}" type="presParOf" srcId="{69DEECA6-FD7F-4BBF-AA8A-D705A4C8288B}" destId="{DD9EF26D-5DF8-4AFB-9DC0-077A79ACC19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）插入表格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拖动网格</a:t>
          </a:r>
          <a:endParaRPr lang="zh-CN" altLang="en-US" sz="2800" dirty="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/>
        </a:p>
      </dgm:t>
    </dgm:pt>
    <dgm:pt modelId="{F18B20DE-7DDF-4E51-A50F-7F40C53A45EC}">
      <dgm:prSet custT="1"/>
      <dgm:spPr/>
      <dgm:t>
        <a:bodyPr/>
        <a:lstStyle/>
        <a:p>
          <a:r>
            <a:rPr lang="zh-CN" sz="2600" dirty="0" smtClean="0"/>
            <a:t>“插入”选项卡→“表格”组→“表格”按钮</a:t>
          </a:r>
          <a:endParaRPr lang="zh-CN" altLang="en-US" sz="2600" dirty="0"/>
        </a:p>
      </dgm:t>
    </dgm:pt>
    <dgm:pt modelId="{D5B27E67-E41A-4DA1-BE75-7E51DCC34C1A}" type="parTrans" cxnId="{767AC251-ED23-4057-BD8D-9FA587D5A592}">
      <dgm:prSet/>
      <dgm:spPr/>
      <dgm:t>
        <a:bodyPr/>
        <a:lstStyle/>
        <a:p>
          <a:endParaRPr lang="zh-CN" altLang="en-US"/>
        </a:p>
      </dgm:t>
    </dgm:pt>
    <dgm:pt modelId="{62A55BBD-0657-49D6-B068-F4A92D3875BF}" type="sibTrans" cxnId="{767AC251-ED23-4057-BD8D-9FA587D5A592}">
      <dgm:prSet/>
      <dgm:spPr/>
      <dgm:t>
        <a:bodyPr/>
        <a:lstStyle/>
        <a:p>
          <a:endParaRPr lang="zh-CN" altLang="en-US"/>
        </a:p>
      </dgm:t>
    </dgm:pt>
    <dgm:pt modelId="{91F7DFBC-69E4-49F4-B376-664C3776B973}">
      <dgm:prSet custT="1"/>
      <dgm:spPr/>
      <dgm:t>
        <a:bodyPr/>
        <a:lstStyle/>
        <a:p>
          <a:r>
            <a:rPr lang="zh-CN" altLang="en-US" sz="2600" dirty="0" smtClean="0"/>
            <a:t>“插入”选项卡→“表格”组→“表格”按钮→“插入表格”，弹出“插入表格”对话框，输入行数、列数。</a:t>
          </a:r>
          <a:endParaRPr lang="zh-CN" altLang="en-US" sz="2600" dirty="0"/>
        </a:p>
      </dgm:t>
    </dgm:pt>
    <dgm:pt modelId="{73A1A9A9-6A37-4A2D-A617-9FC58F4CE846}" type="parTrans" cxnId="{9CFA7AB5-6CBA-43BF-9E19-21395940763B}">
      <dgm:prSet/>
      <dgm:spPr/>
      <dgm:t>
        <a:bodyPr/>
        <a:lstStyle/>
        <a:p>
          <a:endParaRPr lang="zh-CN" altLang="en-US"/>
        </a:p>
      </dgm:t>
    </dgm:pt>
    <dgm:pt modelId="{4290733B-8062-4044-B5B8-F10126E3431A}" type="sibTrans" cxnId="{9CFA7AB5-6CBA-43BF-9E19-21395940763B}">
      <dgm:prSet/>
      <dgm:spPr/>
      <dgm:t>
        <a:bodyPr/>
        <a:lstStyle/>
        <a:p>
          <a:endParaRPr lang="zh-CN" altLang="en-US"/>
        </a:p>
      </dgm:t>
    </dgm:pt>
    <dgm:pt modelId="{7D4C8D88-6F6B-4323-8C08-E1DC659ED67C}">
      <dgm:prSet custT="1"/>
      <dgm:spPr/>
      <dgm:t>
        <a:bodyPr/>
        <a:lstStyle/>
        <a:p>
          <a:r>
            <a:rPr lang="zh-CN" altLang="en-US" sz="2600" dirty="0" smtClean="0"/>
            <a:t>拖</a:t>
          </a:r>
          <a:r>
            <a:rPr lang="zh-CN" sz="2600" dirty="0" smtClean="0"/>
            <a:t>动鼠标指针到</a:t>
          </a:r>
          <a:r>
            <a:rPr lang="en-US" sz="2600" dirty="0" smtClean="0"/>
            <a:t>3</a:t>
          </a:r>
          <a:r>
            <a:rPr lang="zh-CN" sz="2600" dirty="0" smtClean="0"/>
            <a:t>行</a:t>
          </a:r>
          <a:r>
            <a:rPr lang="en-US" sz="2600" dirty="0" smtClean="0"/>
            <a:t>4</a:t>
          </a:r>
          <a:r>
            <a:rPr lang="zh-CN" sz="2600" dirty="0" smtClean="0"/>
            <a:t>列处，单击</a:t>
          </a:r>
          <a:endParaRPr lang="zh-CN" altLang="en-US" sz="2600" dirty="0"/>
        </a:p>
      </dgm:t>
    </dgm:pt>
    <dgm:pt modelId="{FBBA6C77-EE7F-4189-AEAF-A70CCF3A7FED}" type="parTrans" cxnId="{0CE9BECF-82F3-4445-8FAD-D82ADCBAA3CD}">
      <dgm:prSet/>
      <dgm:spPr/>
      <dgm:t>
        <a:bodyPr/>
        <a:lstStyle/>
        <a:p>
          <a:endParaRPr lang="zh-CN" altLang="en-US"/>
        </a:p>
      </dgm:t>
    </dgm:pt>
    <dgm:pt modelId="{B902760D-B71D-42D0-87EE-E9F87163B3EF}" type="sibTrans" cxnId="{0CE9BECF-82F3-4445-8FAD-D82ADCBAA3CD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5391" custLinFactNeighborX="-706" custLinFactNeighborY="-371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 custScaleY="103462" custLinFactNeighborY="181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1" presStyleCnt="2" custScaleY="63693" custLinFactNeighborX="-706" custLinFactNeighborY="-25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C36935-3358-4F3F-87EE-498EC06CF85C}" type="pres">
      <dgm:prSet presAssocID="{10314894-91C5-4DE3-9FFE-8220E6766389}" presName="childText" presStyleLbl="revTx" presStyleIdx="1" presStyleCnt="2" custScaleY="96827" custLinFactNeighborX="-706" custLinFactNeighborY="485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62EFB42-76E3-4832-BD5A-CC42DE9F0940}" type="presOf" srcId="{10314894-91C5-4DE3-9FFE-8220E6766389}" destId="{AD230AD6-C6D9-4E5D-842C-D281F729DBA8}" srcOrd="0" destOrd="0" presId="urn:microsoft.com/office/officeart/2005/8/layout/vList2"/>
    <dgm:cxn modelId="{7BE75B18-E2BA-4B17-87B6-0FA955E194AE}" type="presOf" srcId="{F18B20DE-7DDF-4E51-A50F-7F40C53A45EC}" destId="{D3C36935-3358-4F3F-87EE-498EC06CF85C}" srcOrd="0" destOrd="0" presId="urn:microsoft.com/office/officeart/2005/8/layout/vList2"/>
    <dgm:cxn modelId="{3C65248D-7C94-40DA-BE96-E9D9AB9ACF6D}" srcId="{ADEF211C-0053-4E91-B26C-BD1D27283A76}" destId="{10314894-91C5-4DE3-9FFE-8220E6766389}" srcOrd="1" destOrd="0" parTransId="{32CF702E-1169-446E-B03B-0FFE9C3C30C2}" sibTransId="{54E9913D-C988-4A19-9C7D-68D6F17B9644}"/>
    <dgm:cxn modelId="{D155D0A2-8EBC-4314-AD91-F4D3C19D08BC}" type="presOf" srcId="{91F7DFBC-69E4-49F4-B376-664C3776B973}" destId="{49228DEF-69FC-43B8-8431-ACE252774F81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54578DDB-B8DD-4EAD-A54E-F40E5C7FC71C}" type="presOf" srcId="{ADEF211C-0053-4E91-B26C-BD1D27283A76}" destId="{69DEECA6-FD7F-4BBF-AA8A-D705A4C8288B}" srcOrd="0" destOrd="0" presId="urn:microsoft.com/office/officeart/2005/8/layout/vList2"/>
    <dgm:cxn modelId="{A30F9CC7-FE16-4483-980A-C250261E94CC}" type="presOf" srcId="{CB3D12DF-6F0E-4400-898E-AE2D0CCD71C5}" destId="{6AAA69B9-F587-48F9-8458-90FC0FBBAF2C}" srcOrd="0" destOrd="0" presId="urn:microsoft.com/office/officeart/2005/8/layout/vList2"/>
    <dgm:cxn modelId="{9CFA7AB5-6CBA-43BF-9E19-21395940763B}" srcId="{CB3D12DF-6F0E-4400-898E-AE2D0CCD71C5}" destId="{91F7DFBC-69E4-49F4-B376-664C3776B973}" srcOrd="0" destOrd="0" parTransId="{73A1A9A9-6A37-4A2D-A617-9FC58F4CE846}" sibTransId="{4290733B-8062-4044-B5B8-F10126E3431A}"/>
    <dgm:cxn modelId="{0CE9BECF-82F3-4445-8FAD-D82ADCBAA3CD}" srcId="{10314894-91C5-4DE3-9FFE-8220E6766389}" destId="{7D4C8D88-6F6B-4323-8C08-E1DC659ED67C}" srcOrd="1" destOrd="0" parTransId="{FBBA6C77-EE7F-4189-AEAF-A70CCF3A7FED}" sibTransId="{B902760D-B71D-42D0-87EE-E9F87163B3EF}"/>
    <dgm:cxn modelId="{3FD32034-F6D2-410D-902F-F22B659FE5CA}" type="presOf" srcId="{7D4C8D88-6F6B-4323-8C08-E1DC659ED67C}" destId="{D3C36935-3358-4F3F-87EE-498EC06CF85C}" srcOrd="0" destOrd="1" presId="urn:microsoft.com/office/officeart/2005/8/layout/vList2"/>
    <dgm:cxn modelId="{767AC251-ED23-4057-BD8D-9FA587D5A592}" srcId="{10314894-91C5-4DE3-9FFE-8220E6766389}" destId="{F18B20DE-7DDF-4E51-A50F-7F40C53A45EC}" srcOrd="0" destOrd="0" parTransId="{D5B27E67-E41A-4DA1-BE75-7E51DCC34C1A}" sibTransId="{62A55BBD-0657-49D6-B068-F4A92D3875BF}"/>
    <dgm:cxn modelId="{6247549D-76FF-46CD-BAD5-7B1173EBD256}" type="presParOf" srcId="{69DEECA6-FD7F-4BBF-AA8A-D705A4C8288B}" destId="{6AAA69B9-F587-48F9-8458-90FC0FBBAF2C}" srcOrd="0" destOrd="0" presId="urn:microsoft.com/office/officeart/2005/8/layout/vList2"/>
    <dgm:cxn modelId="{81E2761A-1DB0-4A6B-BD17-B0F2ADAFF6F6}" type="presParOf" srcId="{69DEECA6-FD7F-4BBF-AA8A-D705A4C8288B}" destId="{49228DEF-69FC-43B8-8431-ACE252774F81}" srcOrd="1" destOrd="0" presId="urn:microsoft.com/office/officeart/2005/8/layout/vList2"/>
    <dgm:cxn modelId="{2C4B44DF-80AE-410A-9CC0-EB18B93B1607}" type="presParOf" srcId="{69DEECA6-FD7F-4BBF-AA8A-D705A4C8288B}" destId="{AD230AD6-C6D9-4E5D-842C-D281F729DBA8}" srcOrd="2" destOrd="0" presId="urn:microsoft.com/office/officeart/2005/8/layout/vList2"/>
    <dgm:cxn modelId="{8B9EB172-7D39-4E3D-93F3-7E8B97BB22BD}" type="presParOf" srcId="{69DEECA6-FD7F-4BBF-AA8A-D705A4C8288B}" destId="{D3C36935-3358-4F3F-87EE-498EC06CF85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）手工制表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/>
      <dgm:spPr/>
      <dgm:t>
        <a:bodyPr/>
        <a:lstStyle/>
        <a:p>
          <a:r>
            <a:rPr lang="zh-CN" dirty="0" smtClean="0"/>
            <a:t>“插入”选项卡→“表格”组→“表格”按钮→“绘制表格”，鼠标指针在文档编辑区呈笔形</a:t>
          </a:r>
          <a:r>
            <a:rPr lang="en-US" dirty="0" smtClean="0"/>
            <a:t> </a:t>
          </a:r>
          <a:r>
            <a:rPr lang="zh-CN" dirty="0" smtClean="0"/>
            <a:t>，表明进入手工制表状态</a:t>
          </a:r>
          <a:endParaRPr lang="zh-CN" altLang="en-US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3F9BF63-5BF0-486D-9785-3357C2EDC673}">
      <dgm:prSet/>
      <dgm:spPr/>
      <dgm:t>
        <a:bodyPr/>
        <a:lstStyle/>
        <a:p>
          <a:r>
            <a:rPr lang="zh-CN" dirty="0" smtClean="0"/>
            <a:t>按住鼠标左键不放，拖动鼠标绘制表格的外框虚线，松开左健，得到一个实线表格外框</a:t>
          </a:r>
          <a:endParaRPr lang="zh-CN" altLang="en-US" dirty="0"/>
        </a:p>
      </dgm:t>
    </dgm:pt>
    <dgm:pt modelId="{F0C12CCC-4F9A-4C36-8B37-39B29C2E41D4}" type="parTrans" cxnId="{713C7F0C-C39F-4251-A00C-C59251CCA747}">
      <dgm:prSet/>
      <dgm:spPr/>
      <dgm:t>
        <a:bodyPr/>
        <a:lstStyle/>
        <a:p>
          <a:endParaRPr lang="zh-CN" altLang="en-US"/>
        </a:p>
      </dgm:t>
    </dgm:pt>
    <dgm:pt modelId="{1036BE28-5E59-4EBB-8BC8-EA6D0F127F13}" type="sibTrans" cxnId="{713C7F0C-C39F-4251-A00C-C59251CCA747}">
      <dgm:prSet/>
      <dgm:spPr/>
      <dgm:t>
        <a:bodyPr/>
        <a:lstStyle/>
        <a:p>
          <a:endParaRPr lang="zh-CN" altLang="en-US"/>
        </a:p>
      </dgm:t>
    </dgm:pt>
    <dgm:pt modelId="{83E27272-782B-42DA-ABB2-72B8483C0B15}">
      <dgm:prSet/>
      <dgm:spPr/>
      <dgm:t>
        <a:bodyPr/>
        <a:lstStyle/>
        <a:p>
          <a:r>
            <a:rPr lang="zh-CN" dirty="0" smtClean="0"/>
            <a:t>单击“表格工具”中的“设计”选项卡→“绘图边框”组→“擦除”按钮</a:t>
          </a:r>
          <a:r>
            <a:rPr lang="en-US" dirty="0" smtClean="0"/>
            <a:t> </a:t>
          </a:r>
          <a:r>
            <a:rPr lang="zh-CN" dirty="0" smtClean="0"/>
            <a:t>，鼠标指针呈橡皮擦状</a:t>
          </a:r>
          <a:r>
            <a:rPr lang="en-US" dirty="0" smtClean="0"/>
            <a:t> </a:t>
          </a:r>
          <a:r>
            <a:rPr lang="zh-CN" dirty="0" smtClean="0"/>
            <a:t>，移动鼠标指针到要删除的线条上，单击该线条，线条即被删除</a:t>
          </a:r>
          <a:endParaRPr lang="zh-CN" altLang="en-US" dirty="0"/>
        </a:p>
      </dgm:t>
    </dgm:pt>
    <dgm:pt modelId="{5A0C4F0C-D577-4AEB-9831-0F2CD072038B}" type="parTrans" cxnId="{38F94FB6-1FC4-4D2E-A2CB-901C8CF06BDF}">
      <dgm:prSet/>
      <dgm:spPr/>
      <dgm:t>
        <a:bodyPr/>
        <a:lstStyle/>
        <a:p>
          <a:endParaRPr lang="zh-CN" altLang="en-US"/>
        </a:p>
      </dgm:t>
    </dgm:pt>
    <dgm:pt modelId="{DFC5012F-83AE-440C-AD47-4C9FE5B1AB88}" type="sibTrans" cxnId="{38F94FB6-1FC4-4D2E-A2CB-901C8CF06BDF}">
      <dgm:prSet/>
      <dgm:spPr/>
      <dgm:t>
        <a:bodyPr/>
        <a:lstStyle/>
        <a:p>
          <a:endParaRPr lang="zh-CN" altLang="en-US"/>
        </a:p>
      </dgm:t>
    </dgm:pt>
    <dgm:pt modelId="{6F60ADB5-DE69-499C-850A-66AD72F0DE45}">
      <dgm:prSet/>
      <dgm:spPr/>
      <dgm:t>
        <a:bodyPr/>
        <a:lstStyle/>
        <a:p>
          <a:r>
            <a:rPr lang="zh-CN" dirty="0" smtClean="0"/>
            <a:t>拖动笔形鼠标指针绘制表格水平线、垂直线、斜线</a:t>
          </a:r>
          <a:endParaRPr lang="zh-CN" altLang="en-US" dirty="0"/>
        </a:p>
      </dgm:t>
    </dgm:pt>
    <dgm:pt modelId="{E4B170B1-F78E-4B08-9E72-847ED81AD4D1}" type="parTrans" cxnId="{1EEAA82E-21B1-4AF5-84CA-E5E53A61030B}">
      <dgm:prSet/>
      <dgm:spPr/>
      <dgm:t>
        <a:bodyPr/>
        <a:lstStyle/>
        <a:p>
          <a:endParaRPr lang="zh-CN" altLang="en-US"/>
        </a:p>
      </dgm:t>
    </dgm:pt>
    <dgm:pt modelId="{4724F84E-1AAC-4AE9-AC2A-8BB9796B5816}" type="sibTrans" cxnId="{1EEAA82E-21B1-4AF5-84CA-E5E53A61030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E35698-6A08-4D05-9D78-979B33948306}" type="presOf" srcId="{CB3D12DF-6F0E-4400-898E-AE2D0CCD71C5}" destId="{6AAA69B9-F587-48F9-8458-90FC0FBBAF2C}" srcOrd="0" destOrd="0" presId="urn:microsoft.com/office/officeart/2005/8/layout/vList2"/>
    <dgm:cxn modelId="{1EEAA82E-21B1-4AF5-84CA-E5E53A61030B}" srcId="{CB3D12DF-6F0E-4400-898E-AE2D0CCD71C5}" destId="{6F60ADB5-DE69-499C-850A-66AD72F0DE45}" srcOrd="2" destOrd="0" parTransId="{E4B170B1-F78E-4B08-9E72-847ED81AD4D1}" sibTransId="{4724F84E-1AAC-4AE9-AC2A-8BB9796B5816}"/>
    <dgm:cxn modelId="{7BBD7B10-DDFE-4BC4-A106-603C9329CFC1}" type="presOf" srcId="{83E27272-782B-42DA-ABB2-72B8483C0B15}" destId="{49228DEF-69FC-43B8-8431-ACE252774F81}" srcOrd="0" destOrd="3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713C7F0C-C39F-4251-A00C-C59251CCA747}" srcId="{CB3D12DF-6F0E-4400-898E-AE2D0CCD71C5}" destId="{93F9BF63-5BF0-486D-9785-3357C2EDC673}" srcOrd="1" destOrd="0" parTransId="{F0C12CCC-4F9A-4C36-8B37-39B29C2E41D4}" sibTransId="{1036BE28-5E59-4EBB-8BC8-EA6D0F127F13}"/>
    <dgm:cxn modelId="{6840A412-1BA3-4DA0-B2F3-7DEA92FF688A}" type="presOf" srcId="{865373BE-F156-4C3A-8151-031CFA5CC969}" destId="{49228DEF-69FC-43B8-8431-ACE252774F81}" srcOrd="0" destOrd="0" presId="urn:microsoft.com/office/officeart/2005/8/layout/vList2"/>
    <dgm:cxn modelId="{17286D1A-B7EF-4994-AC2F-C637FB5887FF}" type="presOf" srcId="{93F9BF63-5BF0-486D-9785-3357C2EDC673}" destId="{49228DEF-69FC-43B8-8431-ACE252774F81}" srcOrd="0" destOrd="1" presId="urn:microsoft.com/office/officeart/2005/8/layout/vList2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F4868808-64FC-4192-BBC3-4C937CA48330}" type="presOf" srcId="{6F60ADB5-DE69-499C-850A-66AD72F0DE45}" destId="{49228DEF-69FC-43B8-8431-ACE252774F81}" srcOrd="0" destOrd="2" presId="urn:microsoft.com/office/officeart/2005/8/layout/vList2"/>
    <dgm:cxn modelId="{09FC4371-0116-4424-83D1-643B8E737F99}" type="presOf" srcId="{ADEF211C-0053-4E91-B26C-BD1D27283A76}" destId="{69DEECA6-FD7F-4BBF-AA8A-D705A4C8288B}" srcOrd="0" destOrd="0" presId="urn:microsoft.com/office/officeart/2005/8/layout/vList2"/>
    <dgm:cxn modelId="{38F94FB6-1FC4-4D2E-A2CB-901C8CF06BDF}" srcId="{CB3D12DF-6F0E-4400-898E-AE2D0CCD71C5}" destId="{83E27272-782B-42DA-ABB2-72B8483C0B15}" srcOrd="3" destOrd="0" parTransId="{5A0C4F0C-D577-4AEB-9831-0F2CD072038B}" sibTransId="{DFC5012F-83AE-440C-AD47-4C9FE5B1AB88}"/>
    <dgm:cxn modelId="{54C6602F-0C65-454D-94E0-40AB4ED64007}" type="presParOf" srcId="{69DEECA6-FD7F-4BBF-AA8A-D705A4C8288B}" destId="{6AAA69B9-F587-48F9-8458-90FC0FBBAF2C}" srcOrd="0" destOrd="0" presId="urn:microsoft.com/office/officeart/2005/8/layout/vList2"/>
    <dgm:cxn modelId="{4830A033-5502-4DFE-B1E3-656975C5B1FF}" type="presParOf" srcId="{69DEECA6-FD7F-4BBF-AA8A-D705A4C8288B}" destId="{49228DEF-69FC-43B8-8431-ACE252774F8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）手工制表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600" dirty="0" smtClean="0"/>
            <a:t>单击表格内任一单元格，鼠标指针呈“</a:t>
          </a:r>
          <a:r>
            <a:rPr lang="en-US" sz="2600" dirty="0" smtClean="0"/>
            <a:t>I</a:t>
          </a:r>
          <a:r>
            <a:rPr lang="zh-CN" sz="2600" dirty="0" smtClean="0"/>
            <a:t>”状，在插入点位置输入文本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3F9BF63-5BF0-486D-9785-3357C2EDC673}">
      <dgm:prSet custT="1"/>
      <dgm:spPr/>
      <dgm:t>
        <a:bodyPr/>
        <a:lstStyle/>
        <a:p>
          <a:r>
            <a:rPr lang="en-US" sz="2600" dirty="0" smtClean="0"/>
            <a:t>Tab</a:t>
          </a:r>
          <a:r>
            <a:rPr lang="zh-CN" sz="2600" dirty="0" smtClean="0"/>
            <a:t>键</a:t>
          </a:r>
          <a:r>
            <a:rPr lang="zh-CN" altLang="en-US" sz="2600" dirty="0" smtClean="0"/>
            <a:t>将</a:t>
          </a:r>
          <a:r>
            <a:rPr lang="zh-CN" sz="2600" dirty="0" smtClean="0"/>
            <a:t>插入点由当前单元格移动至同行的下一个单元格</a:t>
          </a:r>
          <a:endParaRPr lang="zh-CN" altLang="en-US" sz="2600" dirty="0"/>
        </a:p>
      </dgm:t>
    </dgm:pt>
    <dgm:pt modelId="{F0C12CCC-4F9A-4C36-8B37-39B29C2E41D4}" type="parTrans" cxnId="{713C7F0C-C39F-4251-A00C-C59251CCA747}">
      <dgm:prSet/>
      <dgm:spPr/>
      <dgm:t>
        <a:bodyPr/>
        <a:lstStyle/>
        <a:p>
          <a:endParaRPr lang="zh-CN" altLang="en-US"/>
        </a:p>
      </dgm:t>
    </dgm:pt>
    <dgm:pt modelId="{1036BE28-5E59-4EBB-8BC8-EA6D0F127F13}" type="sibTrans" cxnId="{713C7F0C-C39F-4251-A00C-C59251CCA747}">
      <dgm:prSet/>
      <dgm:spPr/>
      <dgm:t>
        <a:bodyPr/>
        <a:lstStyle/>
        <a:p>
          <a:endParaRPr lang="zh-CN" altLang="en-US"/>
        </a:p>
      </dgm:t>
    </dgm:pt>
    <dgm:pt modelId="{6F60ADB5-DE69-499C-850A-66AD72F0DE45}">
      <dgm:prSet custT="1"/>
      <dgm:spPr/>
      <dgm:t>
        <a:bodyPr/>
        <a:lstStyle/>
        <a:p>
          <a:r>
            <a:rPr lang="en-US" sz="2600" dirty="0" err="1" smtClean="0"/>
            <a:t>Shift+Tab</a:t>
          </a:r>
          <a:r>
            <a:rPr lang="zh-CN" sz="2600" dirty="0" smtClean="0"/>
            <a:t>键可以将插入点移动至同行的前一个单元格</a:t>
          </a:r>
          <a:endParaRPr lang="zh-CN" altLang="en-US" sz="2600" dirty="0"/>
        </a:p>
      </dgm:t>
    </dgm:pt>
    <dgm:pt modelId="{E4B170B1-F78E-4B08-9E72-847ED81AD4D1}" type="parTrans" cxnId="{1EEAA82E-21B1-4AF5-84CA-E5E53A61030B}">
      <dgm:prSet/>
      <dgm:spPr/>
      <dgm:t>
        <a:bodyPr/>
        <a:lstStyle/>
        <a:p>
          <a:endParaRPr lang="zh-CN" altLang="en-US"/>
        </a:p>
      </dgm:t>
    </dgm:pt>
    <dgm:pt modelId="{4724F84E-1AAC-4AE9-AC2A-8BB9796B5816}" type="sibTrans" cxnId="{1EEAA82E-21B1-4AF5-84CA-E5E53A61030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9678" custLinFactNeighborY="-625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EF0A056-9FB0-45EA-882D-F9FA62700881}" type="presOf" srcId="{865373BE-F156-4C3A-8151-031CFA5CC969}" destId="{49228DEF-69FC-43B8-8431-ACE252774F81}" srcOrd="0" destOrd="0" presId="urn:microsoft.com/office/officeart/2005/8/layout/vList2"/>
    <dgm:cxn modelId="{D675562A-BB04-4251-8A75-CD05BEF66722}" type="presOf" srcId="{93F9BF63-5BF0-486D-9785-3357C2EDC673}" destId="{49228DEF-69FC-43B8-8431-ACE252774F81}" srcOrd="0" destOrd="1" presId="urn:microsoft.com/office/officeart/2005/8/layout/vList2"/>
    <dgm:cxn modelId="{B137C4FD-2BFD-4B74-9DE6-81B4AF08FC93}" type="presOf" srcId="{6F60ADB5-DE69-499C-850A-66AD72F0DE45}" destId="{49228DEF-69FC-43B8-8431-ACE252774F81}" srcOrd="0" destOrd="2" presId="urn:microsoft.com/office/officeart/2005/8/layout/vList2"/>
    <dgm:cxn modelId="{42CDD742-CD4F-44EF-A801-8DECAEF1F165}" type="presOf" srcId="{ADEF211C-0053-4E91-B26C-BD1D27283A76}" destId="{69DEECA6-FD7F-4BBF-AA8A-D705A4C8288B}" srcOrd="0" destOrd="0" presId="urn:microsoft.com/office/officeart/2005/8/layout/vList2"/>
    <dgm:cxn modelId="{713C7F0C-C39F-4251-A00C-C59251CCA747}" srcId="{CB3D12DF-6F0E-4400-898E-AE2D0CCD71C5}" destId="{93F9BF63-5BF0-486D-9785-3357C2EDC673}" srcOrd="1" destOrd="0" parTransId="{F0C12CCC-4F9A-4C36-8B37-39B29C2E41D4}" sibTransId="{1036BE28-5E59-4EBB-8BC8-EA6D0F127F13}"/>
    <dgm:cxn modelId="{64119D21-A690-4D98-8AEC-B7AA7AE337B5}" type="presOf" srcId="{CB3D12DF-6F0E-4400-898E-AE2D0CCD71C5}" destId="{6AAA69B9-F587-48F9-8458-90FC0FBBAF2C}" srcOrd="0" destOrd="0" presId="urn:microsoft.com/office/officeart/2005/8/layout/vList2"/>
    <dgm:cxn modelId="{1EEAA82E-21B1-4AF5-84CA-E5E53A61030B}" srcId="{CB3D12DF-6F0E-4400-898E-AE2D0CCD71C5}" destId="{6F60ADB5-DE69-499C-850A-66AD72F0DE45}" srcOrd="2" destOrd="0" parTransId="{E4B170B1-F78E-4B08-9E72-847ED81AD4D1}" sibTransId="{4724F84E-1AAC-4AE9-AC2A-8BB9796B5816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42DC53E7-E810-4252-8739-8C1FE22C70DC}" type="presParOf" srcId="{69DEECA6-FD7F-4BBF-AA8A-D705A4C8288B}" destId="{6AAA69B9-F587-48F9-8458-90FC0FBBAF2C}" srcOrd="0" destOrd="0" presId="urn:microsoft.com/office/officeart/2005/8/layout/vList2"/>
    <dgm:cxn modelId="{20B1CCF0-0F7F-406C-996C-200E5C342AC8}" type="presParOf" srcId="{69DEECA6-FD7F-4BBF-AA8A-D705A4C8288B}" destId="{49228DEF-69FC-43B8-8431-ACE252774F8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altLang="en-US" dirty="0" smtClean="0"/>
            <a:t>文本转换为表格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4</a:t>
          </a:r>
          <a:r>
            <a:rPr lang="zh-CN" altLang="en-US" dirty="0" smtClean="0"/>
            <a:t>）表格转换为文本</a:t>
          </a:r>
          <a:endParaRPr lang="zh-CN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/>
      <dgm:spPr/>
      <dgm:t>
        <a:bodyPr/>
        <a:lstStyle/>
        <a:p>
          <a:r>
            <a:rPr lang="zh-CN" dirty="0" smtClean="0"/>
            <a:t>“表格工具”中的“布局”选项卡→“数据”组→“转换为文本”按钮，弹出“表格转换成文本”对话框</a:t>
          </a:r>
          <a:endParaRPr lang="zh-CN" altLang="en-US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/>
      <dgm:spPr/>
      <dgm:t>
        <a:bodyPr/>
        <a:lstStyle/>
        <a:p>
          <a:r>
            <a:rPr lang="zh-CN" dirty="0" smtClean="0"/>
            <a:t>输入第</a:t>
          </a:r>
          <a:r>
            <a:rPr lang="en-US" dirty="0" smtClean="0"/>
            <a:t>1</a:t>
          </a:r>
          <a:r>
            <a:rPr lang="zh-CN" dirty="0" smtClean="0"/>
            <a:t>行第</a:t>
          </a:r>
          <a:r>
            <a:rPr lang="en-US" dirty="0" smtClean="0"/>
            <a:t>1</a:t>
          </a:r>
          <a:r>
            <a:rPr lang="zh-CN" dirty="0" smtClean="0"/>
            <a:t>列文本，按</a:t>
          </a:r>
          <a:r>
            <a:rPr lang="en-US" dirty="0" smtClean="0"/>
            <a:t>Tab</a:t>
          </a:r>
          <a:r>
            <a:rPr lang="zh-CN" dirty="0" smtClean="0"/>
            <a:t>键</a:t>
          </a:r>
          <a:endParaRPr lang="zh-CN" altLang="en-US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4BD593A2-7533-47BB-85C9-187F38332B08}">
      <dgm:prSet/>
      <dgm:spPr/>
      <dgm:t>
        <a:bodyPr/>
        <a:lstStyle/>
        <a:p>
          <a:r>
            <a:rPr lang="zh-CN" dirty="0" smtClean="0"/>
            <a:t>“插入”选项卡→“表格”组→“表格”按钮→“文本转换成表格”弹出“将文字转换成表格”对话框</a:t>
          </a:r>
          <a:endParaRPr lang="zh-CN" altLang="en-US" dirty="0"/>
        </a:p>
      </dgm:t>
    </dgm:pt>
    <dgm:pt modelId="{5A72E46F-0B04-4C92-B728-7F28279746F2}" type="parTrans" cxnId="{A3362573-B3BA-4388-99EB-316B41423903}">
      <dgm:prSet/>
      <dgm:spPr/>
      <dgm:t>
        <a:bodyPr/>
        <a:lstStyle/>
        <a:p>
          <a:endParaRPr lang="zh-CN" altLang="en-US"/>
        </a:p>
      </dgm:t>
    </dgm:pt>
    <dgm:pt modelId="{2CD0C115-7F6D-4BBB-8770-53DB244DEE14}" type="sibTrans" cxnId="{A3362573-B3BA-4388-99EB-316B4142390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LinFactNeighborX="-3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583913A-1C47-4C47-A398-596B8431D7D0}" type="presOf" srcId="{865373BE-F156-4C3A-8151-031CFA5CC969}" destId="{49228DEF-69FC-43B8-8431-ACE252774F81}" srcOrd="0" destOrd="0" presId="urn:microsoft.com/office/officeart/2005/8/layout/vList2"/>
    <dgm:cxn modelId="{98216B37-5EA7-43BF-A540-C2EC25CA3E19}" type="presOf" srcId="{8DF49029-5093-41AC-9507-2412864EA50A}" destId="{86B4432C-387C-4EC1-A0F6-DE8C8623D364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A27CFE22-76C0-4A71-B7FA-C7851281C428}" type="presOf" srcId="{ADEF211C-0053-4E91-B26C-BD1D27283A76}" destId="{69DEECA6-FD7F-4BBF-AA8A-D705A4C8288B}" srcOrd="0" destOrd="0" presId="urn:microsoft.com/office/officeart/2005/8/layout/vList2"/>
    <dgm:cxn modelId="{6CF30E43-863C-4C22-87A2-E40B9FC3C47E}" type="presOf" srcId="{CB3D12DF-6F0E-4400-898E-AE2D0CCD71C5}" destId="{6AAA69B9-F587-48F9-8458-90FC0FBBAF2C}" srcOrd="0" destOrd="0" presId="urn:microsoft.com/office/officeart/2005/8/layout/vList2"/>
    <dgm:cxn modelId="{538F6A6C-8DB9-498C-897F-8ED146723B1D}" type="presOf" srcId="{0F36ABB2-EEC2-4115-A7AE-57D31FC81F05}" destId="{EADAA8E8-1A48-4BBE-9EF6-854B86434678}" srcOrd="0" destOrd="0" presId="urn:microsoft.com/office/officeart/2005/8/layout/vList2"/>
    <dgm:cxn modelId="{505BC60A-6E8E-4FD9-887C-13F8825E36EE}" type="presOf" srcId="{4BD593A2-7533-47BB-85C9-187F38332B08}" destId="{EADAA8E8-1A48-4BBE-9EF6-854B86434678}" srcOrd="0" destOrd="1" presId="urn:microsoft.com/office/officeart/2005/8/layout/vList2"/>
    <dgm:cxn modelId="{A3362573-B3BA-4388-99EB-316B41423903}" srcId="{8DF49029-5093-41AC-9507-2412864EA50A}" destId="{4BD593A2-7533-47BB-85C9-187F38332B08}" srcOrd="1" destOrd="0" parTransId="{5A72E46F-0B04-4C92-B728-7F28279746F2}" sibTransId="{2CD0C115-7F6D-4BBB-8770-53DB244DEE14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C06CE3FE-EAE0-47EB-A436-08CCB58C0E1D}" type="presParOf" srcId="{69DEECA6-FD7F-4BBF-AA8A-D705A4C8288B}" destId="{6AAA69B9-F587-48F9-8458-90FC0FBBAF2C}" srcOrd="0" destOrd="0" presId="urn:microsoft.com/office/officeart/2005/8/layout/vList2"/>
    <dgm:cxn modelId="{EE9E07A5-1265-440A-9258-236F26A3F515}" type="presParOf" srcId="{69DEECA6-FD7F-4BBF-AA8A-D705A4C8288B}" destId="{49228DEF-69FC-43B8-8431-ACE252774F81}" srcOrd="1" destOrd="0" presId="urn:microsoft.com/office/officeart/2005/8/layout/vList2"/>
    <dgm:cxn modelId="{1BFED50A-9407-4112-ACC0-436D77E98C30}" type="presParOf" srcId="{69DEECA6-FD7F-4BBF-AA8A-D705A4C8288B}" destId="{86B4432C-387C-4EC1-A0F6-DE8C8623D364}" srcOrd="2" destOrd="0" presId="urn:microsoft.com/office/officeart/2005/8/layout/vList2"/>
    <dgm:cxn modelId="{A2336D4D-CB17-4358-85EB-28A496F3B533}" type="presParOf" srcId="{69DEECA6-FD7F-4BBF-AA8A-D705A4C8288B}" destId="{EADAA8E8-1A48-4BBE-9EF6-854B864346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）选定操作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600" dirty="0" smtClean="0"/>
            <a:t>① </a:t>
          </a:r>
          <a:r>
            <a:rPr lang="zh-CN" altLang="en-US" sz="2600" dirty="0" smtClean="0"/>
            <a:t>选定表格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B32C019E-77D2-4656-BB98-FED9AE1E0D53}">
      <dgm:prSet custT="1"/>
      <dgm:spPr/>
      <dgm:t>
        <a:bodyPr/>
        <a:lstStyle/>
        <a:p>
          <a:r>
            <a:rPr lang="zh-CN" sz="2400" dirty="0" smtClean="0"/>
            <a:t>单击表格左上角的标识</a:t>
          </a:r>
          <a:endParaRPr lang="zh-CN" altLang="en-US" sz="2400" dirty="0"/>
        </a:p>
      </dgm:t>
    </dgm:pt>
    <dgm:pt modelId="{A6969816-0588-4A64-9038-CD740F7A3F46}" type="parTrans" cxnId="{CF78D82E-2853-4A8B-9B34-2E18064D7369}">
      <dgm:prSet/>
      <dgm:spPr/>
      <dgm:t>
        <a:bodyPr/>
        <a:lstStyle/>
        <a:p>
          <a:endParaRPr lang="zh-CN" altLang="en-US"/>
        </a:p>
      </dgm:t>
    </dgm:pt>
    <dgm:pt modelId="{8E203F4F-D01D-4BF1-96B6-FBE08422B291}" type="sibTrans" cxnId="{CF78D82E-2853-4A8B-9B34-2E18064D7369}">
      <dgm:prSet/>
      <dgm:spPr/>
      <dgm:t>
        <a:bodyPr/>
        <a:lstStyle/>
        <a:p>
          <a:endParaRPr lang="zh-CN" altLang="en-US"/>
        </a:p>
      </dgm:t>
    </dgm:pt>
    <dgm:pt modelId="{BAC8B5CB-970F-4BE0-AC8A-785085282701}">
      <dgm:prSet custT="1"/>
      <dgm:spPr/>
      <dgm:t>
        <a:bodyPr/>
        <a:lstStyle/>
        <a:p>
          <a:r>
            <a:rPr lang="zh-CN" sz="2400" dirty="0" smtClean="0"/>
            <a:t>“表格工具”中的“布局”选项卡→“表”组→</a:t>
          </a:r>
          <a:r>
            <a:rPr lang="en-US" altLang="zh-CN" sz="2400" dirty="0" smtClean="0"/>
            <a:t> </a:t>
          </a:r>
          <a:r>
            <a:rPr lang="zh-CN" sz="2400" dirty="0" smtClean="0"/>
            <a:t>“选择”按钮 </a:t>
          </a:r>
          <a:r>
            <a:rPr lang="zh-CN" altLang="zh-CN" sz="2400" dirty="0" smtClean="0"/>
            <a:t>→ </a:t>
          </a:r>
          <a:r>
            <a:rPr lang="zh-CN" sz="2400" dirty="0" smtClean="0"/>
            <a:t>“选择表格”</a:t>
          </a:r>
          <a:endParaRPr lang="zh-CN" altLang="en-US" sz="2400" dirty="0"/>
        </a:p>
      </dgm:t>
    </dgm:pt>
    <dgm:pt modelId="{1D7DB817-A189-422C-A353-15AF32CD0DB9}" type="parTrans" cxnId="{7AED2A2A-54DA-4086-95D2-B54A6968E65C}">
      <dgm:prSet/>
      <dgm:spPr/>
      <dgm:t>
        <a:bodyPr/>
        <a:lstStyle/>
        <a:p>
          <a:endParaRPr lang="zh-CN" altLang="en-US"/>
        </a:p>
      </dgm:t>
    </dgm:pt>
    <dgm:pt modelId="{93C5B28A-4E40-409B-AA39-11310CE7DEE8}" type="sibTrans" cxnId="{7AED2A2A-54DA-4086-95D2-B54A6968E65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44534" custLinFactY="-276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F45A31B2-7492-4221-B227-08EC6AC08131}" type="pres">
      <dgm:prSet presAssocID="{865373BE-F156-4C3A-8151-031CFA5CC969}" presName="parentText" presStyleLbl="node1" presStyleIdx="1" presStyleCnt="2" custScaleY="50833" custLinFactNeighborY="-3249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F2348F-02B9-4CD8-A1C7-03118D562FE9}" type="pres">
      <dgm:prSet presAssocID="{865373BE-F156-4C3A-8151-031CFA5CC969}" presName="childText" presStyleLbl="revTx" presStyleIdx="0" presStyleCnt="1" custLinFactNeighborY="-255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2253D743-90D2-49E7-955D-2A1DB8967B01}" type="presOf" srcId="{865373BE-F156-4C3A-8151-031CFA5CC969}" destId="{F45A31B2-7492-4221-B227-08EC6AC08131}" srcOrd="0" destOrd="0" presId="urn:microsoft.com/office/officeart/2005/8/layout/vList2"/>
    <dgm:cxn modelId="{E31E8EF9-12DB-4F1D-A64D-B4BFB12C239B}" type="presOf" srcId="{ADEF211C-0053-4E91-B26C-BD1D27283A76}" destId="{69DEECA6-FD7F-4BBF-AA8A-D705A4C8288B}" srcOrd="0" destOrd="0" presId="urn:microsoft.com/office/officeart/2005/8/layout/vList2"/>
    <dgm:cxn modelId="{CF78D82E-2853-4A8B-9B34-2E18064D7369}" srcId="{865373BE-F156-4C3A-8151-031CFA5CC969}" destId="{B32C019E-77D2-4656-BB98-FED9AE1E0D53}" srcOrd="0" destOrd="0" parTransId="{A6969816-0588-4A64-9038-CD740F7A3F46}" sibTransId="{8E203F4F-D01D-4BF1-96B6-FBE08422B291}"/>
    <dgm:cxn modelId="{EF40F1EC-08D2-4D26-8087-7BE586746F09}" srcId="{ADEF211C-0053-4E91-B26C-BD1D27283A76}" destId="{865373BE-F156-4C3A-8151-031CFA5CC969}" srcOrd="1" destOrd="0" parTransId="{1DA97C31-41A0-40F9-AD90-2602FAFEC6FC}" sibTransId="{9618758A-EBEE-4977-BC20-F3A126063718}"/>
    <dgm:cxn modelId="{7AED2A2A-54DA-4086-95D2-B54A6968E65C}" srcId="{865373BE-F156-4C3A-8151-031CFA5CC969}" destId="{BAC8B5CB-970F-4BE0-AC8A-785085282701}" srcOrd="1" destOrd="0" parTransId="{1D7DB817-A189-422C-A353-15AF32CD0DB9}" sibTransId="{93C5B28A-4E40-409B-AA39-11310CE7DEE8}"/>
    <dgm:cxn modelId="{3AB94350-EB13-4D2B-A7F3-B61078ED97E2}" type="presOf" srcId="{B32C019E-77D2-4656-BB98-FED9AE1E0D53}" destId="{3EF2348F-02B9-4CD8-A1C7-03118D562FE9}" srcOrd="0" destOrd="0" presId="urn:microsoft.com/office/officeart/2005/8/layout/vList2"/>
    <dgm:cxn modelId="{FD06BE01-D00D-41E8-BAA1-1DC73A459503}" type="presOf" srcId="{CB3D12DF-6F0E-4400-898E-AE2D0CCD71C5}" destId="{6AAA69B9-F587-48F9-8458-90FC0FBBAF2C}" srcOrd="0" destOrd="0" presId="urn:microsoft.com/office/officeart/2005/8/layout/vList2"/>
    <dgm:cxn modelId="{33AF4DD1-3BAE-49D7-9F29-56D87E2458C8}" type="presOf" srcId="{BAC8B5CB-970F-4BE0-AC8A-785085282701}" destId="{3EF2348F-02B9-4CD8-A1C7-03118D562FE9}" srcOrd="0" destOrd="1" presId="urn:microsoft.com/office/officeart/2005/8/layout/vList2"/>
    <dgm:cxn modelId="{B5593326-BF5B-4880-A0CE-75980F1CA345}" type="presParOf" srcId="{69DEECA6-FD7F-4BBF-AA8A-D705A4C8288B}" destId="{6AAA69B9-F587-48F9-8458-90FC0FBBAF2C}" srcOrd="0" destOrd="0" presId="urn:microsoft.com/office/officeart/2005/8/layout/vList2"/>
    <dgm:cxn modelId="{06D49438-8254-4BE9-A8AE-37D62AEC417D}" type="presParOf" srcId="{69DEECA6-FD7F-4BBF-AA8A-D705A4C8288B}" destId="{3F37766B-C963-4B73-ACBC-E928781B8DAD}" srcOrd="1" destOrd="0" presId="urn:microsoft.com/office/officeart/2005/8/layout/vList2"/>
    <dgm:cxn modelId="{19F7115E-DC8A-4B28-BB42-76D743E7E10D}" type="presParOf" srcId="{69DEECA6-FD7F-4BBF-AA8A-D705A4C8288B}" destId="{F45A31B2-7492-4221-B227-08EC6AC08131}" srcOrd="2" destOrd="0" presId="urn:microsoft.com/office/officeart/2005/8/layout/vList2"/>
    <dgm:cxn modelId="{F8168975-F2C5-4386-94CC-640B0D0E2D05}" type="presParOf" srcId="{69DEECA6-FD7F-4BBF-AA8A-D705A4C8288B}" destId="{3EF2348F-02B9-4CD8-A1C7-03118D562FE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）选定操作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600" dirty="0" smtClean="0"/>
            <a:t>② </a:t>
          </a:r>
          <a:r>
            <a:rPr lang="zh-CN" altLang="en-US" sz="2600" dirty="0" smtClean="0"/>
            <a:t>选定行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1287E21-43A3-4A06-9FC8-7C20FCCEFA3F}">
      <dgm:prSet custT="1"/>
      <dgm:spPr/>
      <dgm:t>
        <a:bodyPr/>
        <a:lstStyle/>
        <a:p>
          <a:r>
            <a:rPr lang="zh-CN" altLang="en-US" sz="2400" dirty="0" smtClean="0"/>
            <a:t>不连续多行：</a:t>
          </a:r>
          <a:r>
            <a:rPr lang="en-US" altLang="zh-CN" sz="2400" dirty="0" smtClean="0"/>
            <a:t>Ctrl+</a:t>
          </a:r>
          <a:r>
            <a:rPr lang="zh-CN" altLang="en-US" sz="2400" dirty="0" smtClean="0"/>
            <a:t>依次单击各行行 选择区</a:t>
          </a:r>
          <a:endParaRPr lang="zh-CN" altLang="en-US" sz="2400" dirty="0"/>
        </a:p>
      </dgm:t>
    </dgm:pt>
    <dgm:pt modelId="{5BDF0ED6-FD31-4031-A156-2428C070FD66}" type="parTrans" cxnId="{DCC3B214-CC8F-4069-9FA6-640F87F1FFCB}">
      <dgm:prSet/>
      <dgm:spPr/>
      <dgm:t>
        <a:bodyPr/>
        <a:lstStyle/>
        <a:p>
          <a:endParaRPr lang="zh-CN" altLang="en-US"/>
        </a:p>
      </dgm:t>
    </dgm:pt>
    <dgm:pt modelId="{0A12D230-56E4-48F1-A4CF-437628A75059}" type="sibTrans" cxnId="{DCC3B214-CC8F-4069-9FA6-640F87F1FFCB}">
      <dgm:prSet/>
      <dgm:spPr/>
      <dgm:t>
        <a:bodyPr/>
        <a:lstStyle/>
        <a:p>
          <a:endParaRPr lang="zh-CN" altLang="en-US"/>
        </a:p>
      </dgm:t>
    </dgm:pt>
    <dgm:pt modelId="{21A65DD7-55A4-4369-9AED-BB2BF3DACC29}">
      <dgm:prSet custT="1"/>
      <dgm:spPr/>
      <dgm:t>
        <a:bodyPr/>
        <a:lstStyle/>
        <a:p>
          <a:r>
            <a:rPr lang="zh-CN" altLang="en-US" sz="2400" dirty="0" smtClean="0"/>
            <a:t>连续多行：单击第一行，</a:t>
          </a:r>
          <a:r>
            <a:rPr lang="en-US" altLang="zh-CN" sz="2400" dirty="0" smtClean="0"/>
            <a:t>Shift+</a:t>
          </a:r>
          <a:r>
            <a:rPr lang="zh-CN" altLang="en-US" sz="2400" dirty="0" smtClean="0"/>
            <a:t>最后一行</a:t>
          </a:r>
          <a:endParaRPr lang="zh-CN" altLang="en-US" sz="2400" dirty="0"/>
        </a:p>
      </dgm:t>
    </dgm:pt>
    <dgm:pt modelId="{1C25B069-3B35-4E9F-BABC-E2F661C5712E}" type="parTrans" cxnId="{33EDEBAD-F16F-4575-A7AB-1FFC703E1BF2}">
      <dgm:prSet/>
      <dgm:spPr/>
      <dgm:t>
        <a:bodyPr/>
        <a:lstStyle/>
        <a:p>
          <a:endParaRPr lang="zh-CN" altLang="en-US"/>
        </a:p>
      </dgm:t>
    </dgm:pt>
    <dgm:pt modelId="{F0174903-48F6-405F-9BE7-987AEEE6FBEF}" type="sibTrans" cxnId="{33EDEBAD-F16F-4575-A7AB-1FFC703E1BF2}">
      <dgm:prSet/>
      <dgm:spPr/>
      <dgm:t>
        <a:bodyPr/>
        <a:lstStyle/>
        <a:p>
          <a:endParaRPr lang="zh-CN" altLang="en-US"/>
        </a:p>
      </dgm:t>
    </dgm:pt>
    <dgm:pt modelId="{E934E97D-D098-4CAE-8F9B-ABD07D7D22B3}">
      <dgm:prSet custT="1"/>
      <dgm:spPr/>
      <dgm:t>
        <a:bodyPr/>
        <a:lstStyle/>
        <a:p>
          <a:r>
            <a:rPr lang="zh-CN" sz="2400" dirty="0" smtClean="0"/>
            <a:t>“表格工具”中的“布局”选项卡→“表”组→“选择”按钮</a:t>
          </a:r>
          <a:r>
            <a:rPr lang="zh-CN" altLang="zh-CN" sz="2400" dirty="0" smtClean="0"/>
            <a:t>→</a:t>
          </a:r>
          <a:r>
            <a:rPr lang="zh-CN" altLang="en-US" sz="2400" dirty="0" smtClean="0"/>
            <a:t>“选择行”</a:t>
          </a:r>
          <a:endParaRPr lang="zh-CN" altLang="en-US" sz="2400" dirty="0"/>
        </a:p>
      </dgm:t>
    </dgm:pt>
    <dgm:pt modelId="{E44A1742-FF2C-4C14-9121-896EC88EC900}" type="par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6D9AFC42-5EBD-466B-ADBB-3E96FA8E19C6}" type="sib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111D97E1-EA40-4A90-AC38-9A2292F963BD}">
      <dgm:prSet custT="1"/>
      <dgm:spPr/>
      <dgm:t>
        <a:bodyPr/>
        <a:lstStyle/>
        <a:p>
          <a:r>
            <a:rPr lang="zh-CN" altLang="en-US" sz="2400" dirty="0" smtClean="0"/>
            <a:t>一行：在行选择区，单击</a:t>
          </a:r>
          <a:endParaRPr lang="zh-CN" altLang="en-US" sz="2400" dirty="0"/>
        </a:p>
      </dgm:t>
    </dgm:pt>
    <dgm:pt modelId="{0EF65FA5-EEF2-48C1-A399-1B4BBD89540D}" type="parTrans" cxnId="{9A22D837-D23A-4892-A94E-18050FF6751E}">
      <dgm:prSet/>
      <dgm:spPr/>
      <dgm:t>
        <a:bodyPr/>
        <a:lstStyle/>
        <a:p>
          <a:endParaRPr lang="zh-CN" altLang="en-US"/>
        </a:p>
      </dgm:t>
    </dgm:pt>
    <dgm:pt modelId="{5D1B77AD-E5FE-4C47-B2D1-C4C3A79003B3}" type="sibTrans" cxnId="{9A22D837-D23A-4892-A94E-18050FF6751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276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F45A31B2-7492-4221-B227-08EC6AC08131}" type="pres">
      <dgm:prSet presAssocID="{865373BE-F156-4C3A-8151-031CFA5CC969}" presName="parentText" presStyleLbl="node1" presStyleIdx="1" presStyleCnt="2" custScaleY="61886" custLinFactNeighborX="1538" custLinFactNeighborY="-116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F2348F-02B9-4CD8-A1C7-03118D562FE9}" type="pres">
      <dgm:prSet presAssocID="{865373BE-F156-4C3A-8151-031CFA5CC969}" presName="childText" presStyleLbl="revTx" presStyleIdx="0" presStyleCnt="1" custLinFactNeighborY="15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374612B-93FE-4F07-95C9-8FCA86605D41}" type="presOf" srcId="{E934E97D-D098-4CAE-8F9B-ABD07D7D22B3}" destId="{3EF2348F-02B9-4CD8-A1C7-03118D562FE9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A22D837-D23A-4892-A94E-18050FF6751E}" srcId="{865373BE-F156-4C3A-8151-031CFA5CC969}" destId="{111D97E1-EA40-4A90-AC38-9A2292F963BD}" srcOrd="1" destOrd="0" parTransId="{0EF65FA5-EEF2-48C1-A399-1B4BBD89540D}" sibTransId="{5D1B77AD-E5FE-4C47-B2D1-C4C3A79003B3}"/>
    <dgm:cxn modelId="{9190479A-8258-423F-B589-05B0701A6CCD}" type="presOf" srcId="{111D97E1-EA40-4A90-AC38-9A2292F963BD}" destId="{3EF2348F-02B9-4CD8-A1C7-03118D562FE9}" srcOrd="0" destOrd="1" presId="urn:microsoft.com/office/officeart/2005/8/layout/vList2"/>
    <dgm:cxn modelId="{0F8F1371-D9D3-452F-B4E5-247547F0DDDC}" type="presOf" srcId="{21A65DD7-55A4-4369-9AED-BB2BF3DACC29}" destId="{3EF2348F-02B9-4CD8-A1C7-03118D562FE9}" srcOrd="0" destOrd="3" presId="urn:microsoft.com/office/officeart/2005/8/layout/vList2"/>
    <dgm:cxn modelId="{2C51E3B4-7FC4-4BA9-B319-6757B99A880F}" srcId="{865373BE-F156-4C3A-8151-031CFA5CC969}" destId="{E934E97D-D098-4CAE-8F9B-ABD07D7D22B3}" srcOrd="0" destOrd="0" parTransId="{E44A1742-FF2C-4C14-9121-896EC88EC900}" sibTransId="{6D9AFC42-5EBD-466B-ADBB-3E96FA8E19C6}"/>
    <dgm:cxn modelId="{E9D4E2C8-8E47-4D24-A313-8625E58E956E}" type="presOf" srcId="{91287E21-43A3-4A06-9FC8-7C20FCCEFA3F}" destId="{3EF2348F-02B9-4CD8-A1C7-03118D562FE9}" srcOrd="0" destOrd="2" presId="urn:microsoft.com/office/officeart/2005/8/layout/vList2"/>
    <dgm:cxn modelId="{EF40F1EC-08D2-4D26-8087-7BE586746F09}" srcId="{ADEF211C-0053-4E91-B26C-BD1D27283A76}" destId="{865373BE-F156-4C3A-8151-031CFA5CC969}" srcOrd="1" destOrd="0" parTransId="{1DA97C31-41A0-40F9-AD90-2602FAFEC6FC}" sibTransId="{9618758A-EBEE-4977-BC20-F3A126063718}"/>
    <dgm:cxn modelId="{E8FAF547-7984-42DA-9F4E-6044F2E3E833}" type="presOf" srcId="{ADEF211C-0053-4E91-B26C-BD1D27283A76}" destId="{69DEECA6-FD7F-4BBF-AA8A-D705A4C8288B}" srcOrd="0" destOrd="0" presId="urn:microsoft.com/office/officeart/2005/8/layout/vList2"/>
    <dgm:cxn modelId="{3ECFB0C8-1A40-41E3-B223-AC4FB9BD3274}" type="presOf" srcId="{CB3D12DF-6F0E-4400-898E-AE2D0CCD71C5}" destId="{6AAA69B9-F587-48F9-8458-90FC0FBBAF2C}" srcOrd="0" destOrd="0" presId="urn:microsoft.com/office/officeart/2005/8/layout/vList2"/>
    <dgm:cxn modelId="{DCC3B214-CC8F-4069-9FA6-640F87F1FFCB}" srcId="{865373BE-F156-4C3A-8151-031CFA5CC969}" destId="{91287E21-43A3-4A06-9FC8-7C20FCCEFA3F}" srcOrd="2" destOrd="0" parTransId="{5BDF0ED6-FD31-4031-A156-2428C070FD66}" sibTransId="{0A12D230-56E4-48F1-A4CF-437628A75059}"/>
    <dgm:cxn modelId="{33EDEBAD-F16F-4575-A7AB-1FFC703E1BF2}" srcId="{865373BE-F156-4C3A-8151-031CFA5CC969}" destId="{21A65DD7-55A4-4369-9AED-BB2BF3DACC29}" srcOrd="3" destOrd="0" parTransId="{1C25B069-3B35-4E9F-BABC-E2F661C5712E}" sibTransId="{F0174903-48F6-405F-9BE7-987AEEE6FBEF}"/>
    <dgm:cxn modelId="{DF131A42-D8A7-4FC1-955B-D0656ED24206}" type="presOf" srcId="{865373BE-F156-4C3A-8151-031CFA5CC969}" destId="{F45A31B2-7492-4221-B227-08EC6AC08131}" srcOrd="0" destOrd="0" presId="urn:microsoft.com/office/officeart/2005/8/layout/vList2"/>
    <dgm:cxn modelId="{051631BF-74EC-46FA-A07E-AF14A8BC62E2}" type="presParOf" srcId="{69DEECA6-FD7F-4BBF-AA8A-D705A4C8288B}" destId="{6AAA69B9-F587-48F9-8458-90FC0FBBAF2C}" srcOrd="0" destOrd="0" presId="urn:microsoft.com/office/officeart/2005/8/layout/vList2"/>
    <dgm:cxn modelId="{6AD397BF-1B2F-430B-9901-BE4BB6C73C72}" type="presParOf" srcId="{69DEECA6-FD7F-4BBF-AA8A-D705A4C8288B}" destId="{3F37766B-C963-4B73-ACBC-E928781B8DAD}" srcOrd="1" destOrd="0" presId="urn:microsoft.com/office/officeart/2005/8/layout/vList2"/>
    <dgm:cxn modelId="{8BBEAC3A-7DDF-436C-B013-E40B447F9F62}" type="presParOf" srcId="{69DEECA6-FD7F-4BBF-AA8A-D705A4C8288B}" destId="{F45A31B2-7492-4221-B227-08EC6AC08131}" srcOrd="2" destOrd="0" presId="urn:microsoft.com/office/officeart/2005/8/layout/vList2"/>
    <dgm:cxn modelId="{CAE5CF0E-CB77-4349-AEB6-35A7B3F578B3}" type="presParOf" srcId="{69DEECA6-FD7F-4BBF-AA8A-D705A4C8288B}" destId="{3EF2348F-02B9-4CD8-A1C7-03118D562FE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）选定操作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600" dirty="0" smtClean="0"/>
            <a:t>③ </a:t>
          </a:r>
          <a:r>
            <a:rPr lang="zh-CN" altLang="en-US" sz="2600" dirty="0" smtClean="0"/>
            <a:t>选定列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1287E21-43A3-4A06-9FC8-7C20FCCEFA3F}">
      <dgm:prSet custT="1"/>
      <dgm:spPr/>
      <dgm:t>
        <a:bodyPr/>
        <a:lstStyle/>
        <a:p>
          <a:r>
            <a:rPr lang="zh-CN" altLang="en-US" sz="2400" dirty="0" smtClean="0"/>
            <a:t>不连续多列：</a:t>
          </a:r>
          <a:r>
            <a:rPr lang="en-US" altLang="zh-CN" sz="2400" dirty="0" smtClean="0"/>
            <a:t>Ctrl+</a:t>
          </a:r>
          <a:r>
            <a:rPr lang="zh-CN" altLang="en-US" sz="2400" dirty="0" smtClean="0"/>
            <a:t>依次单击各列列 选择区</a:t>
          </a:r>
          <a:endParaRPr lang="zh-CN" altLang="en-US" sz="2400" dirty="0"/>
        </a:p>
      </dgm:t>
    </dgm:pt>
    <dgm:pt modelId="{5BDF0ED6-FD31-4031-A156-2428C070FD66}" type="parTrans" cxnId="{DCC3B214-CC8F-4069-9FA6-640F87F1FFCB}">
      <dgm:prSet/>
      <dgm:spPr/>
      <dgm:t>
        <a:bodyPr/>
        <a:lstStyle/>
        <a:p>
          <a:endParaRPr lang="zh-CN" altLang="en-US"/>
        </a:p>
      </dgm:t>
    </dgm:pt>
    <dgm:pt modelId="{0A12D230-56E4-48F1-A4CF-437628A75059}" type="sibTrans" cxnId="{DCC3B214-CC8F-4069-9FA6-640F87F1FFCB}">
      <dgm:prSet/>
      <dgm:spPr/>
      <dgm:t>
        <a:bodyPr/>
        <a:lstStyle/>
        <a:p>
          <a:endParaRPr lang="zh-CN" altLang="en-US"/>
        </a:p>
      </dgm:t>
    </dgm:pt>
    <dgm:pt modelId="{21A65DD7-55A4-4369-9AED-BB2BF3DACC29}">
      <dgm:prSet custT="1"/>
      <dgm:spPr/>
      <dgm:t>
        <a:bodyPr/>
        <a:lstStyle/>
        <a:p>
          <a:r>
            <a:rPr lang="zh-CN" altLang="en-US" sz="2400" dirty="0" smtClean="0"/>
            <a:t>连续多列：单击第一列，</a:t>
          </a:r>
          <a:r>
            <a:rPr lang="en-US" altLang="zh-CN" sz="2400" dirty="0" smtClean="0"/>
            <a:t>Shift+</a:t>
          </a:r>
          <a:r>
            <a:rPr lang="zh-CN" altLang="en-US" sz="2400" dirty="0" smtClean="0"/>
            <a:t>最后一列</a:t>
          </a:r>
          <a:endParaRPr lang="zh-CN" altLang="en-US" sz="2400" dirty="0"/>
        </a:p>
      </dgm:t>
    </dgm:pt>
    <dgm:pt modelId="{1C25B069-3B35-4E9F-BABC-E2F661C5712E}" type="parTrans" cxnId="{33EDEBAD-F16F-4575-A7AB-1FFC703E1BF2}">
      <dgm:prSet/>
      <dgm:spPr/>
      <dgm:t>
        <a:bodyPr/>
        <a:lstStyle/>
        <a:p>
          <a:endParaRPr lang="zh-CN" altLang="en-US"/>
        </a:p>
      </dgm:t>
    </dgm:pt>
    <dgm:pt modelId="{F0174903-48F6-405F-9BE7-987AEEE6FBEF}" type="sibTrans" cxnId="{33EDEBAD-F16F-4575-A7AB-1FFC703E1BF2}">
      <dgm:prSet/>
      <dgm:spPr/>
      <dgm:t>
        <a:bodyPr/>
        <a:lstStyle/>
        <a:p>
          <a:endParaRPr lang="zh-CN" altLang="en-US"/>
        </a:p>
      </dgm:t>
    </dgm:pt>
    <dgm:pt modelId="{E934E97D-D098-4CAE-8F9B-ABD07D7D22B3}">
      <dgm:prSet custT="1"/>
      <dgm:spPr/>
      <dgm:t>
        <a:bodyPr/>
        <a:lstStyle/>
        <a:p>
          <a:r>
            <a:rPr lang="zh-CN" sz="2400" dirty="0" smtClean="0"/>
            <a:t>“表格工具”中的“布局”选项卡→“表”组→“选择”按钮</a:t>
          </a:r>
          <a:r>
            <a:rPr lang="zh-CN" altLang="zh-CN" sz="2400" dirty="0" smtClean="0"/>
            <a:t>→</a:t>
          </a:r>
          <a:r>
            <a:rPr lang="zh-CN" altLang="en-US" sz="2400" dirty="0" smtClean="0"/>
            <a:t>“选择列”</a:t>
          </a:r>
          <a:endParaRPr lang="zh-CN" altLang="en-US" sz="2400" dirty="0"/>
        </a:p>
      </dgm:t>
    </dgm:pt>
    <dgm:pt modelId="{E44A1742-FF2C-4C14-9121-896EC88EC900}" type="par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6D9AFC42-5EBD-466B-ADBB-3E96FA8E19C6}" type="sib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111D97E1-EA40-4A90-AC38-9A2292F963BD}">
      <dgm:prSet custT="1"/>
      <dgm:spPr/>
      <dgm:t>
        <a:bodyPr/>
        <a:lstStyle/>
        <a:p>
          <a:r>
            <a:rPr lang="zh-CN" altLang="en-US" sz="2400" dirty="0" smtClean="0"/>
            <a:t>一列：在列选择区，单击</a:t>
          </a:r>
          <a:endParaRPr lang="zh-CN" altLang="en-US" sz="2400" dirty="0"/>
        </a:p>
      </dgm:t>
    </dgm:pt>
    <dgm:pt modelId="{0EF65FA5-EEF2-48C1-A399-1B4BBD89540D}" type="parTrans" cxnId="{9A22D837-D23A-4892-A94E-18050FF6751E}">
      <dgm:prSet/>
      <dgm:spPr/>
      <dgm:t>
        <a:bodyPr/>
        <a:lstStyle/>
        <a:p>
          <a:endParaRPr lang="zh-CN" altLang="en-US"/>
        </a:p>
      </dgm:t>
    </dgm:pt>
    <dgm:pt modelId="{5D1B77AD-E5FE-4C47-B2D1-C4C3A79003B3}" type="sibTrans" cxnId="{9A22D837-D23A-4892-A94E-18050FF6751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NeighborY="-4705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F45A31B2-7492-4221-B227-08EC6AC08131}" type="pres">
      <dgm:prSet presAssocID="{865373BE-F156-4C3A-8151-031CFA5CC969}" presName="parentText" presStyleLbl="node1" presStyleIdx="1" presStyleCnt="2" custScaleY="61886" custLinFactNeighborY="-116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F2348F-02B9-4CD8-A1C7-03118D562FE9}" type="pres">
      <dgm:prSet presAssocID="{865373BE-F156-4C3A-8151-031CFA5CC969}" presName="childText" presStyleLbl="revTx" presStyleIdx="0" presStyleCnt="1" custLinFactNeighborY="15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DFC88E7-0E93-4A57-9B54-68A66D00CE3B}" type="presOf" srcId="{CB3D12DF-6F0E-4400-898E-AE2D0CCD71C5}" destId="{6AAA69B9-F587-48F9-8458-90FC0FBBAF2C}" srcOrd="0" destOrd="0" presId="urn:microsoft.com/office/officeart/2005/8/layout/vList2"/>
    <dgm:cxn modelId="{DC828CBB-BD75-40FF-870F-F89EF0302FA0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A22D837-D23A-4892-A94E-18050FF6751E}" srcId="{865373BE-F156-4C3A-8151-031CFA5CC969}" destId="{111D97E1-EA40-4A90-AC38-9A2292F963BD}" srcOrd="1" destOrd="0" parTransId="{0EF65FA5-EEF2-48C1-A399-1B4BBD89540D}" sibTransId="{5D1B77AD-E5FE-4C47-B2D1-C4C3A79003B3}"/>
    <dgm:cxn modelId="{2C51E3B4-7FC4-4BA9-B319-6757B99A880F}" srcId="{865373BE-F156-4C3A-8151-031CFA5CC969}" destId="{E934E97D-D098-4CAE-8F9B-ABD07D7D22B3}" srcOrd="0" destOrd="0" parTransId="{E44A1742-FF2C-4C14-9121-896EC88EC900}" sibTransId="{6D9AFC42-5EBD-466B-ADBB-3E96FA8E19C6}"/>
    <dgm:cxn modelId="{4E6C77B4-2CA5-4DD6-BE33-6EFD239F5250}" type="presOf" srcId="{865373BE-F156-4C3A-8151-031CFA5CC969}" destId="{F45A31B2-7492-4221-B227-08EC6AC08131}" srcOrd="0" destOrd="0" presId="urn:microsoft.com/office/officeart/2005/8/layout/vList2"/>
    <dgm:cxn modelId="{EF40F1EC-08D2-4D26-8087-7BE586746F09}" srcId="{ADEF211C-0053-4E91-B26C-BD1D27283A76}" destId="{865373BE-F156-4C3A-8151-031CFA5CC969}" srcOrd="1" destOrd="0" parTransId="{1DA97C31-41A0-40F9-AD90-2602FAFEC6FC}" sibTransId="{9618758A-EBEE-4977-BC20-F3A126063718}"/>
    <dgm:cxn modelId="{F02009CD-C22B-463E-8F73-C35FB033A51A}" type="presOf" srcId="{21A65DD7-55A4-4369-9AED-BB2BF3DACC29}" destId="{3EF2348F-02B9-4CD8-A1C7-03118D562FE9}" srcOrd="0" destOrd="3" presId="urn:microsoft.com/office/officeart/2005/8/layout/vList2"/>
    <dgm:cxn modelId="{9831557B-0E18-49DC-8F6B-DB0A926E44DA}" type="presOf" srcId="{E934E97D-D098-4CAE-8F9B-ABD07D7D22B3}" destId="{3EF2348F-02B9-4CD8-A1C7-03118D562FE9}" srcOrd="0" destOrd="0" presId="urn:microsoft.com/office/officeart/2005/8/layout/vList2"/>
    <dgm:cxn modelId="{232698CE-627A-4960-9B72-203AECD3C7A9}" type="presOf" srcId="{111D97E1-EA40-4A90-AC38-9A2292F963BD}" destId="{3EF2348F-02B9-4CD8-A1C7-03118D562FE9}" srcOrd="0" destOrd="1" presId="urn:microsoft.com/office/officeart/2005/8/layout/vList2"/>
    <dgm:cxn modelId="{8DBFFA1D-7931-4005-8D43-F6BD8B29EA82}" type="presOf" srcId="{91287E21-43A3-4A06-9FC8-7C20FCCEFA3F}" destId="{3EF2348F-02B9-4CD8-A1C7-03118D562FE9}" srcOrd="0" destOrd="2" presId="urn:microsoft.com/office/officeart/2005/8/layout/vList2"/>
    <dgm:cxn modelId="{DCC3B214-CC8F-4069-9FA6-640F87F1FFCB}" srcId="{865373BE-F156-4C3A-8151-031CFA5CC969}" destId="{91287E21-43A3-4A06-9FC8-7C20FCCEFA3F}" srcOrd="2" destOrd="0" parTransId="{5BDF0ED6-FD31-4031-A156-2428C070FD66}" sibTransId="{0A12D230-56E4-48F1-A4CF-437628A75059}"/>
    <dgm:cxn modelId="{33EDEBAD-F16F-4575-A7AB-1FFC703E1BF2}" srcId="{865373BE-F156-4C3A-8151-031CFA5CC969}" destId="{21A65DD7-55A4-4369-9AED-BB2BF3DACC29}" srcOrd="3" destOrd="0" parTransId="{1C25B069-3B35-4E9F-BABC-E2F661C5712E}" sibTransId="{F0174903-48F6-405F-9BE7-987AEEE6FBEF}"/>
    <dgm:cxn modelId="{605395A0-DE52-42EB-B718-4AC38B30637E}" type="presParOf" srcId="{69DEECA6-FD7F-4BBF-AA8A-D705A4C8288B}" destId="{6AAA69B9-F587-48F9-8458-90FC0FBBAF2C}" srcOrd="0" destOrd="0" presId="urn:microsoft.com/office/officeart/2005/8/layout/vList2"/>
    <dgm:cxn modelId="{D69DF7F3-4FC4-4260-8FC4-FC11A2E6D4D0}" type="presParOf" srcId="{69DEECA6-FD7F-4BBF-AA8A-D705A4C8288B}" destId="{3F37766B-C963-4B73-ACBC-E928781B8DAD}" srcOrd="1" destOrd="0" presId="urn:microsoft.com/office/officeart/2005/8/layout/vList2"/>
    <dgm:cxn modelId="{300568C9-E3E2-49D6-9E8E-A9D72A453919}" type="presParOf" srcId="{69DEECA6-FD7F-4BBF-AA8A-D705A4C8288B}" destId="{F45A31B2-7492-4221-B227-08EC6AC08131}" srcOrd="2" destOrd="0" presId="urn:microsoft.com/office/officeart/2005/8/layout/vList2"/>
    <dgm:cxn modelId="{A12949FE-0750-4555-9ADD-C67748BBCA77}" type="presParOf" srcId="{69DEECA6-FD7F-4BBF-AA8A-D705A4C8288B}" destId="{3EF2348F-02B9-4CD8-A1C7-03118D562FE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）选定操作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600" dirty="0" smtClean="0"/>
            <a:t>④ </a:t>
          </a:r>
          <a:r>
            <a:rPr lang="zh-CN" altLang="en-US" sz="2600" dirty="0" smtClean="0"/>
            <a:t>选定单元格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1287E21-43A3-4A06-9FC8-7C20FCCEFA3F}">
      <dgm:prSet custT="1"/>
      <dgm:spPr/>
      <dgm:t>
        <a:bodyPr/>
        <a:lstStyle/>
        <a:p>
          <a:r>
            <a:rPr lang="zh-CN" altLang="en-US" sz="2400" dirty="0" smtClean="0"/>
            <a:t>不连续多个：</a:t>
          </a:r>
          <a:r>
            <a:rPr lang="en-US" altLang="zh-CN" sz="2400" dirty="0" smtClean="0"/>
            <a:t>Ctrl+</a:t>
          </a:r>
          <a:r>
            <a:rPr lang="zh-CN" altLang="en-US" sz="2400" dirty="0" smtClean="0"/>
            <a:t>依次单击各个单元格</a:t>
          </a:r>
          <a:endParaRPr lang="zh-CN" altLang="en-US" sz="2400" dirty="0"/>
        </a:p>
      </dgm:t>
    </dgm:pt>
    <dgm:pt modelId="{5BDF0ED6-FD31-4031-A156-2428C070FD66}" type="parTrans" cxnId="{DCC3B214-CC8F-4069-9FA6-640F87F1FFCB}">
      <dgm:prSet/>
      <dgm:spPr/>
      <dgm:t>
        <a:bodyPr/>
        <a:lstStyle/>
        <a:p>
          <a:endParaRPr lang="zh-CN" altLang="en-US"/>
        </a:p>
      </dgm:t>
    </dgm:pt>
    <dgm:pt modelId="{0A12D230-56E4-48F1-A4CF-437628A75059}" type="sibTrans" cxnId="{DCC3B214-CC8F-4069-9FA6-640F87F1FFCB}">
      <dgm:prSet/>
      <dgm:spPr/>
      <dgm:t>
        <a:bodyPr/>
        <a:lstStyle/>
        <a:p>
          <a:endParaRPr lang="zh-CN" altLang="en-US"/>
        </a:p>
      </dgm:t>
    </dgm:pt>
    <dgm:pt modelId="{21A65DD7-55A4-4369-9AED-BB2BF3DACC29}">
      <dgm:prSet custT="1"/>
      <dgm:spPr/>
      <dgm:t>
        <a:bodyPr/>
        <a:lstStyle/>
        <a:p>
          <a:r>
            <a:rPr lang="zh-CN" altLang="en-US" sz="2400" dirty="0" smtClean="0"/>
            <a:t>连续多个：单击第一个，</a:t>
          </a:r>
          <a:r>
            <a:rPr lang="en-US" altLang="zh-CN" sz="2400" dirty="0" smtClean="0"/>
            <a:t>Shift+</a:t>
          </a:r>
          <a:r>
            <a:rPr lang="zh-CN" altLang="en-US" sz="2400" dirty="0" smtClean="0"/>
            <a:t>最后一个</a:t>
          </a:r>
          <a:endParaRPr lang="zh-CN" altLang="en-US" sz="2400" dirty="0"/>
        </a:p>
      </dgm:t>
    </dgm:pt>
    <dgm:pt modelId="{1C25B069-3B35-4E9F-BABC-E2F661C5712E}" type="parTrans" cxnId="{33EDEBAD-F16F-4575-A7AB-1FFC703E1BF2}">
      <dgm:prSet/>
      <dgm:spPr/>
      <dgm:t>
        <a:bodyPr/>
        <a:lstStyle/>
        <a:p>
          <a:endParaRPr lang="zh-CN" altLang="en-US"/>
        </a:p>
      </dgm:t>
    </dgm:pt>
    <dgm:pt modelId="{F0174903-48F6-405F-9BE7-987AEEE6FBEF}" type="sibTrans" cxnId="{33EDEBAD-F16F-4575-A7AB-1FFC703E1BF2}">
      <dgm:prSet/>
      <dgm:spPr/>
      <dgm:t>
        <a:bodyPr/>
        <a:lstStyle/>
        <a:p>
          <a:endParaRPr lang="zh-CN" altLang="en-US"/>
        </a:p>
      </dgm:t>
    </dgm:pt>
    <dgm:pt modelId="{E934E97D-D098-4CAE-8F9B-ABD07D7D22B3}">
      <dgm:prSet custT="1"/>
      <dgm:spPr/>
      <dgm:t>
        <a:bodyPr/>
        <a:lstStyle/>
        <a:p>
          <a:r>
            <a:rPr lang="zh-CN" sz="2400" dirty="0" smtClean="0"/>
            <a:t>“表格工具”中的“布局”选项卡→“表”组→“选择”按钮</a:t>
          </a:r>
          <a:r>
            <a:rPr lang="zh-CN" altLang="zh-CN" sz="2400" dirty="0" smtClean="0"/>
            <a:t>→</a:t>
          </a:r>
          <a:r>
            <a:rPr lang="zh-CN" altLang="en-US" sz="2400" dirty="0" smtClean="0"/>
            <a:t>“选择单元格”</a:t>
          </a:r>
          <a:endParaRPr lang="zh-CN" altLang="en-US" sz="2400" dirty="0"/>
        </a:p>
      </dgm:t>
    </dgm:pt>
    <dgm:pt modelId="{E44A1742-FF2C-4C14-9121-896EC88EC900}" type="par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6D9AFC42-5EBD-466B-ADBB-3E96FA8E19C6}" type="sib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111D97E1-EA40-4A90-AC38-9A2292F963BD}">
      <dgm:prSet custT="1"/>
      <dgm:spPr/>
      <dgm:t>
        <a:bodyPr/>
        <a:lstStyle/>
        <a:p>
          <a:r>
            <a:rPr lang="zh-CN" altLang="en-US" sz="2400" dirty="0" smtClean="0"/>
            <a:t>一个单元格：单击</a:t>
          </a:r>
          <a:endParaRPr lang="zh-CN" altLang="en-US" sz="2400" dirty="0"/>
        </a:p>
      </dgm:t>
    </dgm:pt>
    <dgm:pt modelId="{0EF65FA5-EEF2-48C1-A399-1B4BBD89540D}" type="parTrans" cxnId="{9A22D837-D23A-4892-A94E-18050FF6751E}">
      <dgm:prSet/>
      <dgm:spPr/>
      <dgm:t>
        <a:bodyPr/>
        <a:lstStyle/>
        <a:p>
          <a:endParaRPr lang="zh-CN" altLang="en-US"/>
        </a:p>
      </dgm:t>
    </dgm:pt>
    <dgm:pt modelId="{5D1B77AD-E5FE-4C47-B2D1-C4C3A79003B3}" type="sibTrans" cxnId="{9A22D837-D23A-4892-A94E-18050FF6751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276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F45A31B2-7492-4221-B227-08EC6AC08131}" type="pres">
      <dgm:prSet presAssocID="{865373BE-F156-4C3A-8151-031CFA5CC969}" presName="parentText" presStyleLbl="node1" presStyleIdx="1" presStyleCnt="2" custScaleY="61886" custLinFactNeighborY="-116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F2348F-02B9-4CD8-A1C7-03118D562FE9}" type="pres">
      <dgm:prSet presAssocID="{865373BE-F156-4C3A-8151-031CFA5CC969}" presName="childText" presStyleLbl="revTx" presStyleIdx="0" presStyleCnt="1" custLinFactNeighborY="15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663D8A-8FA8-44A3-A44D-976E71862A65}" type="presOf" srcId="{91287E21-43A3-4A06-9FC8-7C20FCCEFA3F}" destId="{3EF2348F-02B9-4CD8-A1C7-03118D562FE9}" srcOrd="0" destOrd="2" presId="urn:microsoft.com/office/officeart/2005/8/layout/vList2"/>
    <dgm:cxn modelId="{D11300DB-5138-4EA6-91CC-F902BD355405}" type="presOf" srcId="{21A65DD7-55A4-4369-9AED-BB2BF3DACC29}" destId="{3EF2348F-02B9-4CD8-A1C7-03118D562FE9}" srcOrd="0" destOrd="3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A22D837-D23A-4892-A94E-18050FF6751E}" srcId="{865373BE-F156-4C3A-8151-031CFA5CC969}" destId="{111D97E1-EA40-4A90-AC38-9A2292F963BD}" srcOrd="1" destOrd="0" parTransId="{0EF65FA5-EEF2-48C1-A399-1B4BBD89540D}" sibTransId="{5D1B77AD-E5FE-4C47-B2D1-C4C3A79003B3}"/>
    <dgm:cxn modelId="{23BA2C7E-9557-445C-B992-588D999C2067}" type="presOf" srcId="{CB3D12DF-6F0E-4400-898E-AE2D0CCD71C5}" destId="{6AAA69B9-F587-48F9-8458-90FC0FBBAF2C}" srcOrd="0" destOrd="0" presId="urn:microsoft.com/office/officeart/2005/8/layout/vList2"/>
    <dgm:cxn modelId="{2C51E3B4-7FC4-4BA9-B319-6757B99A880F}" srcId="{865373BE-F156-4C3A-8151-031CFA5CC969}" destId="{E934E97D-D098-4CAE-8F9B-ABD07D7D22B3}" srcOrd="0" destOrd="0" parTransId="{E44A1742-FF2C-4C14-9121-896EC88EC900}" sibTransId="{6D9AFC42-5EBD-466B-ADBB-3E96FA8E19C6}"/>
    <dgm:cxn modelId="{51A7E6F1-70EA-4F40-97EB-48ECD6A516AC}" type="presOf" srcId="{E934E97D-D098-4CAE-8F9B-ABD07D7D22B3}" destId="{3EF2348F-02B9-4CD8-A1C7-03118D562FE9}" srcOrd="0" destOrd="0" presId="urn:microsoft.com/office/officeart/2005/8/layout/vList2"/>
    <dgm:cxn modelId="{39135AD6-0CDF-415E-B77E-EC5568CA4661}" type="presOf" srcId="{865373BE-F156-4C3A-8151-031CFA5CC969}" destId="{F45A31B2-7492-4221-B227-08EC6AC08131}" srcOrd="0" destOrd="0" presId="urn:microsoft.com/office/officeart/2005/8/layout/vList2"/>
    <dgm:cxn modelId="{EF40F1EC-08D2-4D26-8087-7BE586746F09}" srcId="{ADEF211C-0053-4E91-B26C-BD1D27283A76}" destId="{865373BE-F156-4C3A-8151-031CFA5CC969}" srcOrd="1" destOrd="0" parTransId="{1DA97C31-41A0-40F9-AD90-2602FAFEC6FC}" sibTransId="{9618758A-EBEE-4977-BC20-F3A126063718}"/>
    <dgm:cxn modelId="{36B82CF7-0ACD-45D8-85C0-B802E53E9DD3}" type="presOf" srcId="{111D97E1-EA40-4A90-AC38-9A2292F963BD}" destId="{3EF2348F-02B9-4CD8-A1C7-03118D562FE9}" srcOrd="0" destOrd="1" presId="urn:microsoft.com/office/officeart/2005/8/layout/vList2"/>
    <dgm:cxn modelId="{DCC3B214-CC8F-4069-9FA6-640F87F1FFCB}" srcId="{865373BE-F156-4C3A-8151-031CFA5CC969}" destId="{91287E21-43A3-4A06-9FC8-7C20FCCEFA3F}" srcOrd="2" destOrd="0" parTransId="{5BDF0ED6-FD31-4031-A156-2428C070FD66}" sibTransId="{0A12D230-56E4-48F1-A4CF-437628A75059}"/>
    <dgm:cxn modelId="{C70FE8C2-A6BF-4333-BE90-CA1E7DA97299}" type="presOf" srcId="{ADEF211C-0053-4E91-B26C-BD1D27283A76}" destId="{69DEECA6-FD7F-4BBF-AA8A-D705A4C8288B}" srcOrd="0" destOrd="0" presId="urn:microsoft.com/office/officeart/2005/8/layout/vList2"/>
    <dgm:cxn modelId="{33EDEBAD-F16F-4575-A7AB-1FFC703E1BF2}" srcId="{865373BE-F156-4C3A-8151-031CFA5CC969}" destId="{21A65DD7-55A4-4369-9AED-BB2BF3DACC29}" srcOrd="3" destOrd="0" parTransId="{1C25B069-3B35-4E9F-BABC-E2F661C5712E}" sibTransId="{F0174903-48F6-405F-9BE7-987AEEE6FBEF}"/>
    <dgm:cxn modelId="{D9CBD159-8A64-4901-B976-B276A62613D7}" type="presParOf" srcId="{69DEECA6-FD7F-4BBF-AA8A-D705A4C8288B}" destId="{6AAA69B9-F587-48F9-8458-90FC0FBBAF2C}" srcOrd="0" destOrd="0" presId="urn:microsoft.com/office/officeart/2005/8/layout/vList2"/>
    <dgm:cxn modelId="{43C15EA3-6AC0-4106-BFDA-A6C75AEE1C94}" type="presParOf" srcId="{69DEECA6-FD7F-4BBF-AA8A-D705A4C8288B}" destId="{3F37766B-C963-4B73-ACBC-E928781B8DAD}" srcOrd="1" destOrd="0" presId="urn:microsoft.com/office/officeart/2005/8/layout/vList2"/>
    <dgm:cxn modelId="{AC6EB3D4-5E2C-47B9-84CF-91996A85A45D}" type="presParOf" srcId="{69DEECA6-FD7F-4BBF-AA8A-D705A4C8288B}" destId="{F45A31B2-7492-4221-B227-08EC6AC08131}" srcOrd="2" destOrd="0" presId="urn:microsoft.com/office/officeart/2005/8/layout/vList2"/>
    <dgm:cxn modelId="{304C8969-7C0C-4C2B-983B-8744BE65E6D8}" type="presParOf" srcId="{69DEECA6-FD7F-4BBF-AA8A-D705A4C8288B}" destId="{3EF2348F-02B9-4CD8-A1C7-03118D562FE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）拆分与合并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600" dirty="0" smtClean="0"/>
            <a:t>① </a:t>
          </a:r>
          <a:r>
            <a:rPr lang="zh-CN" altLang="en-US" sz="2600" dirty="0" smtClean="0"/>
            <a:t>表格拆分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E934E97D-D098-4CAE-8F9B-ABD07D7D22B3}">
      <dgm:prSet custT="1"/>
      <dgm:spPr/>
      <dgm:t>
        <a:bodyPr/>
        <a:lstStyle/>
        <a:p>
          <a:r>
            <a:rPr lang="zh-CN" sz="2400" dirty="0" smtClean="0"/>
            <a:t>“表格工具”中的“布局”选项卡→“合并”组→“拆分表格”按钮</a:t>
          </a:r>
          <a:endParaRPr lang="zh-CN" altLang="en-US" sz="2400" dirty="0"/>
        </a:p>
      </dgm:t>
    </dgm:pt>
    <dgm:pt modelId="{E44A1742-FF2C-4C14-9121-896EC88EC900}" type="par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6D9AFC42-5EBD-466B-ADBB-3E96FA8E19C6}" type="sibTrans" cxnId="{2C51E3B4-7FC4-4BA9-B319-6757B99A880F}">
      <dgm:prSet/>
      <dgm:spPr/>
      <dgm:t>
        <a:bodyPr/>
        <a:lstStyle/>
        <a:p>
          <a:endParaRPr lang="zh-CN" altLang="en-US"/>
        </a:p>
      </dgm:t>
    </dgm:pt>
    <dgm:pt modelId="{B4575968-BB3B-4E58-B47A-49E206FAB7A4}">
      <dgm:prSet custT="1"/>
      <dgm:spPr/>
      <dgm:t>
        <a:bodyPr/>
        <a:lstStyle/>
        <a:p>
          <a:r>
            <a:rPr lang="zh-CN" sz="2400" dirty="0" smtClean="0"/>
            <a:t>当表格位于文档的第一页第一行时，若想在表格前面增加一个标题行，可以单击第一个单元格，直接按</a:t>
          </a:r>
          <a:r>
            <a:rPr lang="en-US" sz="2400" dirty="0" smtClean="0"/>
            <a:t>Enter</a:t>
          </a:r>
          <a:r>
            <a:rPr lang="zh-CN" sz="2400" dirty="0" smtClean="0"/>
            <a:t>键</a:t>
          </a:r>
          <a:endParaRPr lang="zh-CN" altLang="en-US" sz="2400" dirty="0"/>
        </a:p>
      </dgm:t>
    </dgm:pt>
    <dgm:pt modelId="{B1FAE0D1-100F-4571-A993-717FBD957EA5}" type="parTrans" cxnId="{74209F46-A585-4DE4-B5A0-C603935C4FA0}">
      <dgm:prSet/>
      <dgm:spPr/>
      <dgm:t>
        <a:bodyPr/>
        <a:lstStyle/>
        <a:p>
          <a:endParaRPr lang="zh-CN" altLang="en-US"/>
        </a:p>
      </dgm:t>
    </dgm:pt>
    <dgm:pt modelId="{84E92F6F-D852-4F31-AC69-EDE4D18A4003}" type="sibTrans" cxnId="{74209F46-A585-4DE4-B5A0-C603935C4FA0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② </a:t>
          </a:r>
          <a:r>
            <a:rPr lang="zh-CN" altLang="en-US" sz="2600" dirty="0" smtClean="0"/>
            <a:t>表格合并：删除表格之间的段落标记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F45A31B2-7492-4221-B227-08EC6AC08131}" type="pres">
      <dgm:prSet presAssocID="{865373BE-F156-4C3A-8151-031CFA5CC969}" presName="parentText" presStyleLbl="node1" presStyleIdx="1" presStyleCnt="3" custScaleY="61886" custLinFactNeighborY="-460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F2348F-02B9-4CD8-A1C7-03118D562FE9}" type="pres">
      <dgm:prSet presAssocID="{865373BE-F156-4C3A-8151-031CFA5CC969}" presName="childText" presStyleLbl="revTx" presStyleIdx="0" presStyleCnt="1" custLinFactNeighborX="935" custLinFactNeighborY="-41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0749C0-0819-484C-A32F-DF7530BE4E4B}" type="pres">
      <dgm:prSet presAssocID="{C2AE4E05-065F-426F-8392-E06D030EF63E}" presName="parentText" presStyleLbl="node1" presStyleIdx="2" presStyleCnt="3" custScaleY="6132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FCF9D5-62EB-4BDF-A65B-83CB8677FE8E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09C7632-A663-469A-9049-110121C11675}" type="presOf" srcId="{865373BE-F156-4C3A-8151-031CFA5CC969}" destId="{F45A31B2-7492-4221-B227-08EC6AC08131}" srcOrd="0" destOrd="0" presId="urn:microsoft.com/office/officeart/2005/8/layout/vList2"/>
    <dgm:cxn modelId="{2C51E3B4-7FC4-4BA9-B319-6757B99A880F}" srcId="{865373BE-F156-4C3A-8151-031CFA5CC969}" destId="{E934E97D-D098-4CAE-8F9B-ABD07D7D22B3}" srcOrd="0" destOrd="0" parTransId="{E44A1742-FF2C-4C14-9121-896EC88EC900}" sibTransId="{6D9AFC42-5EBD-466B-ADBB-3E96FA8E19C6}"/>
    <dgm:cxn modelId="{A86144A3-0DBA-4FEC-A720-5435EBDAC246}" srcId="{ADEF211C-0053-4E91-B26C-BD1D27283A76}" destId="{C2AE4E05-065F-426F-8392-E06D030EF63E}" srcOrd="2" destOrd="0" parTransId="{4FF24130-425F-4C11-88C5-B7013227620D}" sibTransId="{7BB8F64C-5836-418B-A05F-50D0756A9ED8}"/>
    <dgm:cxn modelId="{FEC9C0EC-2AA2-4949-8AFC-29A345818FD1}" type="presOf" srcId="{B4575968-BB3B-4E58-B47A-49E206FAB7A4}" destId="{3EF2348F-02B9-4CD8-A1C7-03118D562FE9}" srcOrd="0" destOrd="1" presId="urn:microsoft.com/office/officeart/2005/8/layout/vList2"/>
    <dgm:cxn modelId="{98A4CD4D-5561-4DB9-99DF-12C73818B0EF}" type="presOf" srcId="{E934E97D-D098-4CAE-8F9B-ABD07D7D22B3}" destId="{3EF2348F-02B9-4CD8-A1C7-03118D562FE9}" srcOrd="0" destOrd="0" presId="urn:microsoft.com/office/officeart/2005/8/layout/vList2"/>
    <dgm:cxn modelId="{74209F46-A585-4DE4-B5A0-C603935C4FA0}" srcId="{865373BE-F156-4C3A-8151-031CFA5CC969}" destId="{B4575968-BB3B-4E58-B47A-49E206FAB7A4}" srcOrd="1" destOrd="0" parTransId="{B1FAE0D1-100F-4571-A993-717FBD957EA5}" sibTransId="{84E92F6F-D852-4F31-AC69-EDE4D18A4003}"/>
    <dgm:cxn modelId="{394AAC95-6F8F-492F-B904-4B4979B98F62}" type="presOf" srcId="{CB3D12DF-6F0E-4400-898E-AE2D0CCD71C5}" destId="{6AAA69B9-F587-48F9-8458-90FC0FBBAF2C}" srcOrd="0" destOrd="0" presId="urn:microsoft.com/office/officeart/2005/8/layout/vList2"/>
    <dgm:cxn modelId="{EF40F1EC-08D2-4D26-8087-7BE586746F09}" srcId="{ADEF211C-0053-4E91-B26C-BD1D27283A76}" destId="{865373BE-F156-4C3A-8151-031CFA5CC969}" srcOrd="1" destOrd="0" parTransId="{1DA97C31-41A0-40F9-AD90-2602FAFEC6FC}" sibTransId="{9618758A-EBEE-4977-BC20-F3A126063718}"/>
    <dgm:cxn modelId="{C8244E7E-550C-495E-A3FB-167D6E70A530}" type="presOf" srcId="{C2AE4E05-065F-426F-8392-E06D030EF63E}" destId="{840749C0-0819-484C-A32F-DF7530BE4E4B}" srcOrd="0" destOrd="0" presId="urn:microsoft.com/office/officeart/2005/8/layout/vList2"/>
    <dgm:cxn modelId="{998DB80E-9075-4306-99E4-99436505CA3A}" type="presParOf" srcId="{69DEECA6-FD7F-4BBF-AA8A-D705A4C8288B}" destId="{6AAA69B9-F587-48F9-8458-90FC0FBBAF2C}" srcOrd="0" destOrd="0" presId="urn:microsoft.com/office/officeart/2005/8/layout/vList2"/>
    <dgm:cxn modelId="{5218DE18-D13A-47AB-A108-7285840BCC48}" type="presParOf" srcId="{69DEECA6-FD7F-4BBF-AA8A-D705A4C8288B}" destId="{3F37766B-C963-4B73-ACBC-E928781B8DAD}" srcOrd="1" destOrd="0" presId="urn:microsoft.com/office/officeart/2005/8/layout/vList2"/>
    <dgm:cxn modelId="{781D09B0-3B78-4CDF-A62C-FD5B6DDB4DCD}" type="presParOf" srcId="{69DEECA6-FD7F-4BBF-AA8A-D705A4C8288B}" destId="{F45A31B2-7492-4221-B227-08EC6AC08131}" srcOrd="2" destOrd="0" presId="urn:microsoft.com/office/officeart/2005/8/layout/vList2"/>
    <dgm:cxn modelId="{6364BCD8-63D0-4BAE-9021-135DDFA60A9C}" type="presParOf" srcId="{69DEECA6-FD7F-4BBF-AA8A-D705A4C8288B}" destId="{3EF2348F-02B9-4CD8-A1C7-03118D562FE9}" srcOrd="3" destOrd="0" presId="urn:microsoft.com/office/officeart/2005/8/layout/vList2"/>
    <dgm:cxn modelId="{0FB788FF-1A38-4B70-B5FE-CAFBF570F581}" type="presParOf" srcId="{69DEECA6-FD7F-4BBF-AA8A-D705A4C8288B}" destId="{840749C0-0819-484C-A32F-DF7530BE4E4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）拆分与合并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en-US" altLang="zh-CN" sz="2600" dirty="0" smtClean="0"/>
            <a:t>③ </a:t>
          </a:r>
          <a:r>
            <a:rPr lang="zh-CN" altLang="en-US" sz="2600" dirty="0" smtClean="0"/>
            <a:t>合并单元格</a:t>
          </a:r>
          <a:endParaRPr lang="zh-CN" altLang="en-US" sz="26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B0A47E95-EDE1-4914-96EA-9AB6E7651043}">
      <dgm:prSet custT="1"/>
      <dgm:spPr/>
      <dgm:t>
        <a:bodyPr/>
        <a:lstStyle/>
        <a:p>
          <a:r>
            <a:rPr lang="zh-CN" altLang="en-US" sz="2400" dirty="0" smtClean="0"/>
            <a:t>或</a:t>
          </a:r>
          <a:r>
            <a:rPr lang="zh-CN" sz="2400" dirty="0" smtClean="0"/>
            <a:t>右击，在快捷菜单中选择“合并单元格”</a:t>
          </a:r>
          <a:endParaRPr lang="zh-CN" altLang="en-US" sz="2400" dirty="0"/>
        </a:p>
      </dgm:t>
    </dgm:pt>
    <dgm:pt modelId="{8D352341-0AAB-41F4-9C1A-715F04C2D8DF}" type="parTrans" cxnId="{FCB24D6D-68E8-4BAF-8BF5-006CDF43CD2F}">
      <dgm:prSet/>
      <dgm:spPr/>
      <dgm:t>
        <a:bodyPr/>
        <a:lstStyle/>
        <a:p>
          <a:endParaRPr lang="zh-CN" altLang="en-US"/>
        </a:p>
      </dgm:t>
    </dgm:pt>
    <dgm:pt modelId="{5593D063-D452-4E57-9B21-6EB31A135A44}" type="sibTrans" cxnId="{FCB24D6D-68E8-4BAF-8BF5-006CDF43CD2F}">
      <dgm:prSet/>
      <dgm:spPr/>
      <dgm:t>
        <a:bodyPr/>
        <a:lstStyle/>
        <a:p>
          <a:endParaRPr lang="zh-CN" altLang="en-US"/>
        </a:p>
      </dgm:t>
    </dgm:pt>
    <dgm:pt modelId="{5C86FD2A-9143-4588-B452-C87213350DE6}">
      <dgm:prSet custT="1"/>
      <dgm:spPr/>
      <dgm:t>
        <a:bodyPr/>
        <a:lstStyle/>
        <a:p>
          <a:r>
            <a:rPr lang="zh-CN" altLang="en-US" sz="2400" dirty="0" smtClean="0"/>
            <a:t>选定一个或多个相邻单元格</a:t>
          </a:r>
          <a:endParaRPr lang="zh-CN" altLang="en-US" sz="2400" dirty="0"/>
        </a:p>
      </dgm:t>
    </dgm:pt>
    <dgm:pt modelId="{87CB62F4-6151-4FEC-8262-EC3B010C9816}" type="parTrans" cxnId="{7E8B98E5-783D-4EE8-8D98-28AFE3CF01FF}">
      <dgm:prSet/>
      <dgm:spPr/>
      <dgm:t>
        <a:bodyPr/>
        <a:lstStyle/>
        <a:p>
          <a:endParaRPr lang="zh-CN" altLang="en-US"/>
        </a:p>
      </dgm:t>
    </dgm:pt>
    <dgm:pt modelId="{AE7CFBC1-D00C-4112-8650-197FE259D2BD}" type="sibTrans" cxnId="{7E8B98E5-783D-4EE8-8D98-28AFE3CF01FF}">
      <dgm:prSet/>
      <dgm:spPr/>
      <dgm:t>
        <a:bodyPr/>
        <a:lstStyle/>
        <a:p>
          <a:endParaRPr lang="zh-CN" altLang="en-US"/>
        </a:p>
      </dgm:t>
    </dgm:pt>
    <dgm:pt modelId="{876C059A-B34A-4BEF-81E5-FDCF04D7F0FC}">
      <dgm:prSet custT="1"/>
      <dgm:spPr/>
      <dgm:t>
        <a:bodyPr/>
        <a:lstStyle/>
        <a:p>
          <a:r>
            <a:rPr lang="zh-CN" sz="2400" dirty="0" smtClean="0"/>
            <a:t>“表格工具”中的“布局”选项卡→“合并”组→“合并单元格”按钮</a:t>
          </a:r>
          <a:endParaRPr lang="zh-CN" altLang="en-US" sz="2400" dirty="0"/>
        </a:p>
      </dgm:t>
    </dgm:pt>
    <dgm:pt modelId="{8E45309D-E159-4140-B49D-B5BDC613E632}" type="parTrans" cxnId="{96D1E97F-AC57-406A-8829-0F32757BB081}">
      <dgm:prSet/>
      <dgm:spPr/>
      <dgm:t>
        <a:bodyPr/>
        <a:lstStyle/>
        <a:p>
          <a:endParaRPr lang="zh-CN" altLang="en-US"/>
        </a:p>
      </dgm:t>
    </dgm:pt>
    <dgm:pt modelId="{F54A0FEE-8753-47BE-9066-EC57DD9F3F96}" type="sibTrans" cxnId="{96D1E97F-AC57-406A-8829-0F32757BB08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F45A31B2-7492-4221-B227-08EC6AC08131}" type="pres">
      <dgm:prSet presAssocID="{865373BE-F156-4C3A-8151-031CFA5CC969}" presName="parentText" presStyleLbl="node1" presStyleIdx="1" presStyleCnt="2" custScaleY="49853" custLinFactNeighborY="-2655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F2348F-02B9-4CD8-A1C7-03118D562FE9}" type="pres">
      <dgm:prSet presAssocID="{865373BE-F156-4C3A-8151-031CFA5CC969}" presName="childText" presStyleLbl="revTx" presStyleIdx="0" presStyleCnt="1" custScaleY="123236" custLinFactNeighborY="-204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88CFF43-085E-47DB-8C21-A64F99FA56A9}" type="presOf" srcId="{ADEF211C-0053-4E91-B26C-BD1D27283A76}" destId="{69DEECA6-FD7F-4BBF-AA8A-D705A4C8288B}" srcOrd="0" destOrd="0" presId="urn:microsoft.com/office/officeart/2005/8/layout/vList2"/>
    <dgm:cxn modelId="{650FE125-0C4D-4CAF-99AA-BF1DF23B72B0}" type="presOf" srcId="{876C059A-B34A-4BEF-81E5-FDCF04D7F0FC}" destId="{3EF2348F-02B9-4CD8-A1C7-03118D562FE9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89B419E6-982D-4E3C-881D-B28C4AF2D503}" type="presOf" srcId="{CB3D12DF-6F0E-4400-898E-AE2D0CCD71C5}" destId="{6AAA69B9-F587-48F9-8458-90FC0FBBAF2C}" srcOrd="0" destOrd="0" presId="urn:microsoft.com/office/officeart/2005/8/layout/vList2"/>
    <dgm:cxn modelId="{B5778553-A756-44FD-B3B8-53AC9F360207}" type="presOf" srcId="{B0A47E95-EDE1-4914-96EA-9AB6E7651043}" destId="{3EF2348F-02B9-4CD8-A1C7-03118D562FE9}" srcOrd="0" destOrd="2" presId="urn:microsoft.com/office/officeart/2005/8/layout/vList2"/>
    <dgm:cxn modelId="{7E8B98E5-783D-4EE8-8D98-28AFE3CF01FF}" srcId="{865373BE-F156-4C3A-8151-031CFA5CC969}" destId="{5C86FD2A-9143-4588-B452-C87213350DE6}" srcOrd="0" destOrd="0" parTransId="{87CB62F4-6151-4FEC-8262-EC3B010C9816}" sibTransId="{AE7CFBC1-D00C-4112-8650-197FE259D2BD}"/>
    <dgm:cxn modelId="{E145D85A-F985-422F-8BB9-BFFAE1D5D03E}" type="presOf" srcId="{865373BE-F156-4C3A-8151-031CFA5CC969}" destId="{F45A31B2-7492-4221-B227-08EC6AC08131}" srcOrd="0" destOrd="0" presId="urn:microsoft.com/office/officeart/2005/8/layout/vList2"/>
    <dgm:cxn modelId="{EF40F1EC-08D2-4D26-8087-7BE586746F09}" srcId="{ADEF211C-0053-4E91-B26C-BD1D27283A76}" destId="{865373BE-F156-4C3A-8151-031CFA5CC969}" srcOrd="1" destOrd="0" parTransId="{1DA97C31-41A0-40F9-AD90-2602FAFEC6FC}" sibTransId="{9618758A-EBEE-4977-BC20-F3A126063718}"/>
    <dgm:cxn modelId="{8869DC42-A3A3-49B9-B3D7-717EF476E3CC}" type="presOf" srcId="{5C86FD2A-9143-4588-B452-C87213350DE6}" destId="{3EF2348F-02B9-4CD8-A1C7-03118D562FE9}" srcOrd="0" destOrd="0" presId="urn:microsoft.com/office/officeart/2005/8/layout/vList2"/>
    <dgm:cxn modelId="{FCB24D6D-68E8-4BAF-8BF5-006CDF43CD2F}" srcId="{865373BE-F156-4C3A-8151-031CFA5CC969}" destId="{B0A47E95-EDE1-4914-96EA-9AB6E7651043}" srcOrd="2" destOrd="0" parTransId="{8D352341-0AAB-41F4-9C1A-715F04C2D8DF}" sibTransId="{5593D063-D452-4E57-9B21-6EB31A135A44}"/>
    <dgm:cxn modelId="{96D1E97F-AC57-406A-8829-0F32757BB081}" srcId="{865373BE-F156-4C3A-8151-031CFA5CC969}" destId="{876C059A-B34A-4BEF-81E5-FDCF04D7F0FC}" srcOrd="1" destOrd="0" parTransId="{8E45309D-E159-4140-B49D-B5BDC613E632}" sibTransId="{F54A0FEE-8753-47BE-9066-EC57DD9F3F96}"/>
    <dgm:cxn modelId="{B4A8E2E5-082B-4DA6-BF4A-64B0A1BEFDE7}" type="presParOf" srcId="{69DEECA6-FD7F-4BBF-AA8A-D705A4C8288B}" destId="{6AAA69B9-F587-48F9-8458-90FC0FBBAF2C}" srcOrd="0" destOrd="0" presId="urn:microsoft.com/office/officeart/2005/8/layout/vList2"/>
    <dgm:cxn modelId="{628A0AD0-1AD5-45C2-B5EF-E9B83C0383B0}" type="presParOf" srcId="{69DEECA6-FD7F-4BBF-AA8A-D705A4C8288B}" destId="{3F37766B-C963-4B73-ACBC-E928781B8DAD}" srcOrd="1" destOrd="0" presId="urn:microsoft.com/office/officeart/2005/8/layout/vList2"/>
    <dgm:cxn modelId="{571B0261-5633-4C64-B07E-4A9EA3A9A95C}" type="presParOf" srcId="{69DEECA6-FD7F-4BBF-AA8A-D705A4C8288B}" destId="{F45A31B2-7492-4221-B227-08EC6AC08131}" srcOrd="2" destOrd="0" presId="urn:microsoft.com/office/officeart/2005/8/layout/vList2"/>
    <dgm:cxn modelId="{14B1F9E2-6F80-4C72-AC5F-E613E886F512}" type="presParOf" srcId="{69DEECA6-FD7F-4BBF-AA8A-D705A4C8288B}" destId="{3EF2348F-02B9-4CD8-A1C7-03118D562FE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）创建空白</a:t>
          </a:r>
          <a:r>
            <a:rPr lang="en-US" altLang="zh-CN" dirty="0" smtClean="0"/>
            <a:t>Word</a:t>
          </a:r>
          <a:r>
            <a:rPr lang="zh-CN" altLang="en-US" dirty="0" smtClean="0"/>
            <a:t>文档</a:t>
          </a:r>
          <a:endParaRPr lang="zh-CN" altLang="en-US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79C5213-ACE2-42A4-9DB6-48368CEA7852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）根据模板创建</a:t>
          </a:r>
          <a:endParaRPr lang="zh-CN" altLang="en-US" dirty="0"/>
        </a:p>
      </dgm:t>
    </dgm:pt>
    <dgm:pt modelId="{E8985668-CBBA-489A-9E05-D70854DF9084}" type="par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AB575BBE-8F7A-4787-A22A-8433D31ED3B7}" type="sibTrans" cxnId="{A9D61E05-69BA-44EF-A241-2DBEEBE8C8D4}">
      <dgm:prSet/>
      <dgm:spPr/>
      <dgm:t>
        <a:bodyPr/>
        <a:lstStyle/>
        <a:p>
          <a:endParaRPr lang="zh-CN" altLang="en-US"/>
        </a:p>
      </dgm:t>
    </dgm:pt>
    <dgm:pt modelId="{B3B12190-2AE5-40DA-B7A0-DDEAD4BDAD4F}">
      <dgm:prSet/>
      <dgm:spPr/>
      <dgm:t>
        <a:bodyPr/>
        <a:lstStyle/>
        <a:p>
          <a:r>
            <a:rPr lang="zh-CN" dirty="0" smtClean="0"/>
            <a:t>“文件”选项卡→“新建”</a:t>
          </a:r>
          <a:r>
            <a:rPr lang="zh-CN" altLang="zh-CN" dirty="0" smtClean="0"/>
            <a:t> →</a:t>
          </a:r>
          <a:r>
            <a:rPr lang="zh-CN" dirty="0" smtClean="0"/>
            <a:t> “空白</a:t>
          </a:r>
          <a:r>
            <a:rPr lang="zh-CN" altLang="en-US" dirty="0" smtClean="0"/>
            <a:t>文档</a:t>
          </a:r>
          <a:r>
            <a:rPr lang="zh-CN" dirty="0" smtClean="0"/>
            <a:t>”</a:t>
          </a:r>
          <a:r>
            <a:rPr lang="zh-CN" altLang="zh-CN" dirty="0" smtClean="0"/>
            <a:t> →</a:t>
          </a:r>
          <a:r>
            <a:rPr lang="zh-CN" altLang="en-US" dirty="0" smtClean="0"/>
            <a:t>“</a:t>
          </a:r>
          <a:r>
            <a:rPr lang="zh-CN" dirty="0" smtClean="0"/>
            <a:t>创建”按钮</a:t>
          </a:r>
          <a:endParaRPr lang="zh-CN" altLang="en-US" dirty="0"/>
        </a:p>
      </dgm:t>
    </dgm:pt>
    <dgm:pt modelId="{50A56800-B02A-4CC7-A1B4-A5AE3514986B}" type="par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69915D65-D09B-4425-B12A-67044D2A9453}" type="sibTrans" cxnId="{32E154BE-C227-40EE-9F87-37E9D2B0E5FC}">
      <dgm:prSet/>
      <dgm:spPr/>
      <dgm:t>
        <a:bodyPr/>
        <a:lstStyle/>
        <a:p>
          <a:endParaRPr lang="zh-CN" altLang="en-US"/>
        </a:p>
      </dgm:t>
    </dgm:pt>
    <dgm:pt modelId="{8DF49029-5093-41AC-9507-2412864EA50A}">
      <dgm:prSet/>
      <dgm:spPr/>
      <dgm:t>
        <a:bodyPr/>
        <a:lstStyle/>
        <a:p>
          <a:r>
            <a:rPr lang="zh-CN" dirty="0" smtClean="0"/>
            <a:t>“文件”选项卡→“新建”→“样本模板”</a:t>
          </a:r>
          <a:r>
            <a:rPr lang="zh-CN" altLang="zh-CN" dirty="0" smtClean="0"/>
            <a:t> →</a:t>
          </a:r>
          <a:r>
            <a:rPr lang="zh-CN" altLang="en-US" dirty="0" smtClean="0"/>
            <a:t>具体的</a:t>
          </a:r>
          <a:r>
            <a:rPr lang="zh-CN" dirty="0" smtClean="0"/>
            <a:t>模板→“创建”按钮</a:t>
          </a:r>
          <a:endParaRPr lang="zh-CN" altLang="en-US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B45AF6B9-2267-4E4B-BB17-9C1309971838}">
      <dgm:prSet/>
      <dgm:spPr/>
      <dgm:t>
        <a:bodyPr/>
        <a:lstStyle/>
        <a:p>
          <a:r>
            <a:rPr lang="en-US" altLang="zh-CN" dirty="0" err="1" smtClean="0"/>
            <a:t>Ctrl+N</a:t>
          </a:r>
          <a:endParaRPr lang="zh-CN" altLang="en-US" dirty="0"/>
        </a:p>
      </dgm:t>
    </dgm:pt>
    <dgm:pt modelId="{94FFC476-C079-48DC-A605-1B4510D28DE5}" type="parTrans" cxnId="{B63A8323-4C23-4D2A-9C82-4AE7E489F971}">
      <dgm:prSet/>
      <dgm:spPr/>
      <dgm:t>
        <a:bodyPr/>
        <a:lstStyle/>
        <a:p>
          <a:endParaRPr lang="zh-CN" altLang="en-US"/>
        </a:p>
      </dgm:t>
    </dgm:pt>
    <dgm:pt modelId="{655DF5E1-5FD9-4D3C-B55F-DD8D3846014E}" type="sibTrans" cxnId="{B63A8323-4C23-4D2A-9C82-4AE7E489F971}">
      <dgm:prSet/>
      <dgm:spPr/>
      <dgm:t>
        <a:bodyPr/>
        <a:lstStyle/>
        <a:p>
          <a:endParaRPr lang="zh-CN" altLang="en-US"/>
        </a:p>
      </dgm:t>
    </dgm:pt>
    <dgm:pt modelId="{17AC5C45-2DFB-4D9D-93FA-723B815698E4}">
      <dgm:prSet/>
      <dgm:spPr/>
      <dgm:t>
        <a:bodyPr/>
        <a:lstStyle/>
        <a:p>
          <a:endParaRPr lang="zh-CN" altLang="en-US" dirty="0"/>
        </a:p>
      </dgm:t>
    </dgm:pt>
    <dgm:pt modelId="{E59584D5-F879-4373-B0D5-6C8CC18F0A00}" type="sibTrans" cxnId="{C2DC6D3E-AFC5-475F-8391-076CDFBB029E}">
      <dgm:prSet/>
      <dgm:spPr/>
      <dgm:t>
        <a:bodyPr/>
        <a:lstStyle/>
        <a:p>
          <a:endParaRPr lang="zh-CN" altLang="en-US"/>
        </a:p>
      </dgm:t>
    </dgm:pt>
    <dgm:pt modelId="{3F9075D2-798F-45AF-B64F-BB935A69E916}" type="parTrans" cxnId="{C2DC6D3E-AFC5-475F-8391-076CDFBB029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X="-19" custLinFactNeighborY="113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7A3382-BBB4-4FA1-A791-8D33965D5B9F}" type="pres">
      <dgm:prSet presAssocID="{CB3D12DF-6F0E-4400-898E-AE2D0CCD71C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EAB0A-BF58-4ECC-B7A6-A72A40FBA9CC}" type="pres">
      <dgm:prSet presAssocID="{879C5213-ACE2-42A4-9DB6-48368CEA785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5757E-8139-4827-854D-224EF02C2B7B}" type="pres">
      <dgm:prSet presAssocID="{879C5213-ACE2-42A4-9DB6-48368CEA785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98A8B5E-DA2D-4240-9A81-DDAC9C3C43AF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C38A3125-8D98-4EA6-A685-CC16A470E7DF}" type="presOf" srcId="{879C5213-ACE2-42A4-9DB6-48368CEA7852}" destId="{AEDEAB0A-BF58-4ECC-B7A6-A72A40FBA9CC}" srcOrd="0" destOrd="0" presId="urn:microsoft.com/office/officeart/2005/8/layout/vList2"/>
    <dgm:cxn modelId="{1B08894D-3E92-4359-8189-F31BF5460CE4}" type="presOf" srcId="{8DF49029-5093-41AC-9507-2412864EA50A}" destId="{7E25757E-8139-4827-854D-224EF02C2B7B}" srcOrd="0" destOrd="0" presId="urn:microsoft.com/office/officeart/2005/8/layout/vList2"/>
    <dgm:cxn modelId="{32E154BE-C227-40EE-9F87-37E9D2B0E5FC}" srcId="{CB3D12DF-6F0E-4400-898E-AE2D0CCD71C5}" destId="{B3B12190-2AE5-40DA-B7A0-DDEAD4BDAD4F}" srcOrd="0" destOrd="0" parTransId="{50A56800-B02A-4CC7-A1B4-A5AE3514986B}" sibTransId="{69915D65-D09B-4425-B12A-67044D2A9453}"/>
    <dgm:cxn modelId="{A9D61E05-69BA-44EF-A241-2DBEEBE8C8D4}" srcId="{ADEF211C-0053-4E91-B26C-BD1D27283A76}" destId="{879C5213-ACE2-42A4-9DB6-48368CEA7852}" srcOrd="1" destOrd="0" parTransId="{E8985668-CBBA-489A-9E05-D70854DF9084}" sibTransId="{AB575BBE-8F7A-4787-A22A-8433D31ED3B7}"/>
    <dgm:cxn modelId="{B63A8323-4C23-4D2A-9C82-4AE7E489F971}" srcId="{CB3D12DF-6F0E-4400-898E-AE2D0CCD71C5}" destId="{B45AF6B9-2267-4E4B-BB17-9C1309971838}" srcOrd="1" destOrd="0" parTransId="{94FFC476-C079-48DC-A605-1B4510D28DE5}" sibTransId="{655DF5E1-5FD9-4D3C-B55F-DD8D3846014E}"/>
    <dgm:cxn modelId="{0E405729-29C0-4631-BA4A-97719AA57918}" type="presOf" srcId="{B45AF6B9-2267-4E4B-BB17-9C1309971838}" destId="{F87A3382-BBB4-4FA1-A791-8D33965D5B9F}" srcOrd="0" destOrd="1" presId="urn:microsoft.com/office/officeart/2005/8/layout/vList2"/>
    <dgm:cxn modelId="{523DE4EE-6A08-4D04-B21D-7AAD32FC1554}" type="presOf" srcId="{ADEF211C-0053-4E91-B26C-BD1D27283A76}" destId="{69DEECA6-FD7F-4BBF-AA8A-D705A4C8288B}" srcOrd="0" destOrd="0" presId="urn:microsoft.com/office/officeart/2005/8/layout/vList2"/>
    <dgm:cxn modelId="{07B87784-86A3-4B71-ABC2-8C953C996ED6}" srcId="{879C5213-ACE2-42A4-9DB6-48368CEA7852}" destId="{8DF49029-5093-41AC-9507-2412864EA50A}" srcOrd="0" destOrd="0" parTransId="{A34E02C3-E35C-402E-A8B1-DFE3B1794D31}" sibTransId="{88016149-8FD0-4199-A5D7-99F13A4BFB50}"/>
    <dgm:cxn modelId="{4B57D202-AF5F-4D9F-A3BA-4C2121D5D4F3}" type="presOf" srcId="{B3B12190-2AE5-40DA-B7A0-DDEAD4BDAD4F}" destId="{F87A3382-BBB4-4FA1-A791-8D33965D5B9F}" srcOrd="0" destOrd="0" presId="urn:microsoft.com/office/officeart/2005/8/layout/vList2"/>
    <dgm:cxn modelId="{C2DC6D3E-AFC5-475F-8391-076CDFBB029E}" srcId="{CB3D12DF-6F0E-4400-898E-AE2D0CCD71C5}" destId="{17AC5C45-2DFB-4D9D-93FA-723B815698E4}" srcOrd="2" destOrd="0" parTransId="{3F9075D2-798F-45AF-B64F-BB935A69E916}" sibTransId="{E59584D5-F879-4373-B0D5-6C8CC18F0A00}"/>
    <dgm:cxn modelId="{20E17A3F-E12C-489F-A017-832DEEC60749}" type="presOf" srcId="{17AC5C45-2DFB-4D9D-93FA-723B815698E4}" destId="{F87A3382-BBB4-4FA1-A791-8D33965D5B9F}" srcOrd="0" destOrd="2" presId="urn:microsoft.com/office/officeart/2005/8/layout/vList2"/>
    <dgm:cxn modelId="{952773D2-7651-4FA2-A4AF-72B644E21BAE}" type="presParOf" srcId="{69DEECA6-FD7F-4BBF-AA8A-D705A4C8288B}" destId="{6AAA69B9-F587-48F9-8458-90FC0FBBAF2C}" srcOrd="0" destOrd="0" presId="urn:microsoft.com/office/officeart/2005/8/layout/vList2"/>
    <dgm:cxn modelId="{07068926-3E17-4BD3-BD7A-6A1B104FC665}" type="presParOf" srcId="{69DEECA6-FD7F-4BBF-AA8A-D705A4C8288B}" destId="{F87A3382-BBB4-4FA1-A791-8D33965D5B9F}" srcOrd="1" destOrd="0" presId="urn:microsoft.com/office/officeart/2005/8/layout/vList2"/>
    <dgm:cxn modelId="{118CD882-6C71-4E4A-8655-E6377CC3B728}" type="presParOf" srcId="{69DEECA6-FD7F-4BBF-AA8A-D705A4C8288B}" destId="{AEDEAB0A-BF58-4ECC-B7A6-A72A40FBA9CC}" srcOrd="2" destOrd="0" presId="urn:microsoft.com/office/officeart/2005/8/layout/vList2"/>
    <dgm:cxn modelId="{CE82E84B-7339-499A-9068-780ACA46D441}" type="presParOf" srcId="{69DEECA6-FD7F-4BBF-AA8A-D705A4C8288B}" destId="{7E25757E-8139-4827-854D-224EF02C2B7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）拆分与合并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④ </a:t>
          </a:r>
          <a:r>
            <a:rPr lang="zh-CN" altLang="en-US" sz="2600" dirty="0" smtClean="0"/>
            <a:t>拆分单元格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DD070E01-52EE-44FB-BCFE-360B3123B07D}">
      <dgm:prSet custT="1"/>
      <dgm:spPr/>
      <dgm:t>
        <a:bodyPr/>
        <a:lstStyle/>
        <a:p>
          <a:r>
            <a:rPr lang="zh-CN" sz="2400" dirty="0" smtClean="0"/>
            <a:t>“表格工具”中的“布局”选项卡→“合并”组→“拆分单元格”按钮，弹出“拆分单元格”对话框</a:t>
          </a:r>
          <a:endParaRPr lang="zh-CN" altLang="en-US" sz="2400" dirty="0"/>
        </a:p>
      </dgm:t>
    </dgm:pt>
    <dgm:pt modelId="{257347E9-0C6B-4C2C-9E00-D59070DCF55F}" type="parTrans" cxnId="{0C0A9562-4CD4-4833-9834-8983CDFC7D91}">
      <dgm:prSet/>
      <dgm:spPr/>
      <dgm:t>
        <a:bodyPr/>
        <a:lstStyle/>
        <a:p>
          <a:endParaRPr lang="zh-CN" altLang="en-US"/>
        </a:p>
      </dgm:t>
    </dgm:pt>
    <dgm:pt modelId="{B6069E1E-D96F-4698-A7DB-3F105C497FB8}" type="sibTrans" cxnId="{0C0A9562-4CD4-4833-9834-8983CDFC7D91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altLang="en-US" sz="2400" dirty="0" smtClean="0"/>
            <a:t>选择一个或多个相邻单元格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2" custScaleY="61323" custLinFactNeighborX="935" custLinFactNeighborY="-1601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1" custLinFactNeighborX="935" custLinFactNeighborY="-61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4A5D9F-7305-4B76-87FB-C673A99364C1}" type="presOf" srcId="{DD070E01-52EE-44FB-BCFE-360B3123B07D}" destId="{F539DC01-5BF5-497D-AA0B-FD7A46019EFA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1D677FBE-E247-412D-AB5B-2B3F0FAFF3D9}" type="presOf" srcId="{66AFD142-F787-43C5-8D35-06C871B9A4B0}" destId="{F539DC01-5BF5-497D-AA0B-FD7A46019EFA}" srcOrd="0" destOrd="0" presId="urn:microsoft.com/office/officeart/2005/8/layout/vList2"/>
    <dgm:cxn modelId="{5F3DEAC4-8234-4A92-AA6C-C100FE049F79}" type="presOf" srcId="{C2AE4E05-065F-426F-8392-E06D030EF63E}" destId="{840749C0-0819-484C-A32F-DF7530BE4E4B}" srcOrd="0" destOrd="0" presId="urn:microsoft.com/office/officeart/2005/8/layout/vList2"/>
    <dgm:cxn modelId="{0C0A9562-4CD4-4833-9834-8983CDFC7D91}" srcId="{C2AE4E05-065F-426F-8392-E06D030EF63E}" destId="{DD070E01-52EE-44FB-BCFE-360B3123B07D}" srcOrd="1" destOrd="0" parTransId="{257347E9-0C6B-4C2C-9E00-D59070DCF55F}" sibTransId="{B6069E1E-D96F-4698-A7DB-3F105C497FB8}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B39DCAA9-1B6A-4A88-996A-772441388428}" type="presOf" srcId="{CB3D12DF-6F0E-4400-898E-AE2D0CCD71C5}" destId="{6AAA69B9-F587-48F9-8458-90FC0FBBAF2C}" srcOrd="0" destOrd="0" presId="urn:microsoft.com/office/officeart/2005/8/layout/vList2"/>
    <dgm:cxn modelId="{BDDFB341-7B23-446F-A251-692576E6E0FA}" type="presOf" srcId="{ADEF211C-0053-4E91-B26C-BD1D27283A76}" destId="{69DEECA6-FD7F-4BBF-AA8A-D705A4C8288B}" srcOrd="0" destOrd="0" presId="urn:microsoft.com/office/officeart/2005/8/layout/vList2"/>
    <dgm:cxn modelId="{4A1DE284-D397-4134-BAAA-1454FCCB8E87}" type="presParOf" srcId="{69DEECA6-FD7F-4BBF-AA8A-D705A4C8288B}" destId="{6AAA69B9-F587-48F9-8458-90FC0FBBAF2C}" srcOrd="0" destOrd="0" presId="urn:microsoft.com/office/officeart/2005/8/layout/vList2"/>
    <dgm:cxn modelId="{42FCB83A-2922-4884-9897-181217D16398}" type="presParOf" srcId="{69DEECA6-FD7F-4BBF-AA8A-D705A4C8288B}" destId="{3F37766B-C963-4B73-ACBC-E928781B8DAD}" srcOrd="1" destOrd="0" presId="urn:microsoft.com/office/officeart/2005/8/layout/vList2"/>
    <dgm:cxn modelId="{8D2F8280-AA48-4512-8F50-F050A5CFC042}" type="presParOf" srcId="{69DEECA6-FD7F-4BBF-AA8A-D705A4C8288B}" destId="{840749C0-0819-484C-A32F-DF7530BE4E4B}" srcOrd="2" destOrd="0" presId="urn:microsoft.com/office/officeart/2005/8/layout/vList2"/>
    <dgm:cxn modelId="{DA44C327-CEAC-49B0-9ACC-81158EAB6767}" type="presParOf" srcId="{69DEECA6-FD7F-4BBF-AA8A-D705A4C8288B}" destId="{F539DC01-5BF5-497D-AA0B-FD7A46019EF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）插入与删除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① </a:t>
          </a:r>
          <a:r>
            <a:rPr lang="zh-CN" altLang="en-US" sz="2600" dirty="0" smtClean="0"/>
            <a:t>插入行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sz="2400" dirty="0" smtClean="0"/>
            <a:t>“表格工具”中的“布局”选项卡→“行和列”组→单击“在上方插入”</a:t>
          </a:r>
          <a:r>
            <a:rPr lang="zh-CN" sz="2400" b="1" dirty="0" smtClean="0"/>
            <a:t>（</a:t>
          </a:r>
          <a:r>
            <a:rPr lang="zh-CN" sz="2400" dirty="0" smtClean="0"/>
            <a:t>或“在下方插入”</a:t>
          </a:r>
          <a:r>
            <a:rPr lang="zh-CN" sz="2400" b="1" dirty="0" smtClean="0"/>
            <a:t>）</a:t>
          </a:r>
          <a:r>
            <a:rPr lang="zh-CN" sz="2400" dirty="0" smtClean="0"/>
            <a:t>按钮，则在选定行的上方（或下方）插入了多个空行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E133AFB3-F469-4EB8-82CF-CD9EA762255F}">
      <dgm:prSet custT="1"/>
      <dgm:spPr/>
      <dgm:t>
        <a:bodyPr/>
        <a:lstStyle/>
        <a:p>
          <a:r>
            <a:rPr lang="en-US" altLang="zh-CN" sz="2600" dirty="0" smtClean="0"/>
            <a:t>② </a:t>
          </a:r>
          <a:r>
            <a:rPr lang="zh-CN" altLang="en-US" sz="2600" dirty="0" smtClean="0"/>
            <a:t>插入列</a:t>
          </a:r>
          <a:endParaRPr lang="zh-CN" altLang="en-US" sz="2600" dirty="0"/>
        </a:p>
      </dgm:t>
    </dgm:pt>
    <dgm:pt modelId="{258E84D9-2EAC-407F-854C-5425B96EC87E}" type="parTrans" cxnId="{97DC605A-6EBA-439E-AADD-5AD3F2125E7D}">
      <dgm:prSet/>
      <dgm:spPr/>
      <dgm:t>
        <a:bodyPr/>
        <a:lstStyle/>
        <a:p>
          <a:endParaRPr lang="zh-CN" altLang="en-US"/>
        </a:p>
      </dgm:t>
    </dgm:pt>
    <dgm:pt modelId="{16DFDF1D-BFA2-4162-B275-E8279B5EA2E2}" type="sibTrans" cxnId="{97DC605A-6EBA-439E-AADD-5AD3F2125E7D}">
      <dgm:prSet/>
      <dgm:spPr/>
      <dgm:t>
        <a:bodyPr/>
        <a:lstStyle/>
        <a:p>
          <a:endParaRPr lang="zh-CN" altLang="en-US"/>
        </a:p>
      </dgm:t>
    </dgm:pt>
    <dgm:pt modelId="{96728394-1E68-4AFB-BB57-CD778A6FCA78}">
      <dgm:prSet custT="1"/>
      <dgm:spPr/>
      <dgm:t>
        <a:bodyPr/>
        <a:lstStyle/>
        <a:p>
          <a:r>
            <a:rPr lang="zh-CN" altLang="en-US" sz="2400" dirty="0" smtClean="0"/>
            <a:t>“表格工具”中的“布局”选项卡→“行和列”组→单击“在左侧插入”</a:t>
          </a:r>
          <a:r>
            <a:rPr lang="zh-CN" altLang="en-US" sz="2400" b="1" dirty="0" smtClean="0"/>
            <a:t>（</a:t>
          </a:r>
          <a:r>
            <a:rPr lang="zh-CN" altLang="en-US" sz="2400" dirty="0" smtClean="0"/>
            <a:t>或“在右侧插入”</a:t>
          </a:r>
          <a:r>
            <a:rPr lang="zh-CN" altLang="en-US" sz="2400" b="1" dirty="0" smtClean="0"/>
            <a:t>）</a:t>
          </a:r>
          <a:r>
            <a:rPr lang="zh-CN" altLang="en-US" sz="2400" dirty="0" smtClean="0"/>
            <a:t>按钮，则在选定行的左侧（或右侧）插入了多个空列</a:t>
          </a:r>
          <a:endParaRPr lang="zh-CN" altLang="en-US" sz="2400" dirty="0"/>
        </a:p>
      </dgm:t>
    </dgm:pt>
    <dgm:pt modelId="{63FCE557-33F2-44ED-8157-89458D7DFF4D}" type="parTrans" cxnId="{7DEB737B-60C6-4575-964D-49D03D55A2F1}">
      <dgm:prSet/>
      <dgm:spPr/>
      <dgm:t>
        <a:bodyPr/>
        <a:lstStyle/>
        <a:p>
          <a:endParaRPr lang="zh-CN" altLang="en-US"/>
        </a:p>
      </dgm:t>
    </dgm:pt>
    <dgm:pt modelId="{9C4EE066-BE41-4922-8612-EE36CA6E8F6F}" type="sibTrans" cxnId="{7DEB737B-60C6-4575-964D-49D03D55A2F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ScaleY="46349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3" custScaleY="42264" custLinFactNeighborY="-38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2" custScaleY="114176" custLinFactNeighborY="-317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524C7F-F2C8-4693-8E7A-43BA3D76FB1E}" type="pres">
      <dgm:prSet presAssocID="{E133AFB3-F469-4EB8-82CF-CD9EA762255F}" presName="parentText" presStyleLbl="node1" presStyleIdx="2" presStyleCnt="3" custScaleY="42975" custLinFactNeighborY="-4708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979BE0-893F-4653-AA44-24958217182A}" type="pres">
      <dgm:prSet presAssocID="{E133AFB3-F469-4EB8-82CF-CD9EA762255F}" presName="childText" presStyleLbl="revTx" presStyleIdx="1" presStyleCnt="2" custScaleY="34535" custLinFactNeighborY="-349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BFFD8A-37E0-4DFD-A6B3-E5B8DA7290BC}" type="presOf" srcId="{66AFD142-F787-43C5-8D35-06C871B9A4B0}" destId="{F539DC01-5BF5-497D-AA0B-FD7A46019EFA}" srcOrd="0" destOrd="0" presId="urn:microsoft.com/office/officeart/2005/8/layout/vList2"/>
    <dgm:cxn modelId="{82CD1B27-EE3B-4B7B-9410-25D5BC3EEFE4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1BC803A-C007-46C9-9B9F-E61E783BB0C9}" type="presOf" srcId="{96728394-1E68-4AFB-BB57-CD778A6FCA78}" destId="{B2979BE0-893F-4653-AA44-24958217182A}" srcOrd="0" destOrd="0" presId="urn:microsoft.com/office/officeart/2005/8/layout/vList2"/>
    <dgm:cxn modelId="{7DEB737B-60C6-4575-964D-49D03D55A2F1}" srcId="{E133AFB3-F469-4EB8-82CF-CD9EA762255F}" destId="{96728394-1E68-4AFB-BB57-CD778A6FCA78}" srcOrd="0" destOrd="0" parTransId="{63FCE557-33F2-44ED-8157-89458D7DFF4D}" sibTransId="{9C4EE066-BE41-4922-8612-EE36CA6E8F6F}"/>
    <dgm:cxn modelId="{DA152C0D-E08F-494A-AE2F-2F9A18125C23}" type="presOf" srcId="{E133AFB3-F469-4EB8-82CF-CD9EA762255F}" destId="{63524C7F-F2C8-4693-8E7A-43BA3D76FB1E}" srcOrd="0" destOrd="0" presId="urn:microsoft.com/office/officeart/2005/8/layout/vList2"/>
    <dgm:cxn modelId="{97DC605A-6EBA-439E-AADD-5AD3F2125E7D}" srcId="{ADEF211C-0053-4E91-B26C-BD1D27283A76}" destId="{E133AFB3-F469-4EB8-82CF-CD9EA762255F}" srcOrd="2" destOrd="0" parTransId="{258E84D9-2EAC-407F-854C-5425B96EC87E}" sibTransId="{16DFDF1D-BFA2-4162-B275-E8279B5EA2E2}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C29694B5-9B04-4B61-9192-F781B84716FA}" type="presOf" srcId="{C2AE4E05-065F-426F-8392-E06D030EF63E}" destId="{840749C0-0819-484C-A32F-DF7530BE4E4B}" srcOrd="0" destOrd="0" presId="urn:microsoft.com/office/officeart/2005/8/layout/vList2"/>
    <dgm:cxn modelId="{477E2DEB-563D-4AF5-A9CA-D146D8D7E942}" type="presOf" srcId="{CB3D12DF-6F0E-4400-898E-AE2D0CCD71C5}" destId="{6AAA69B9-F587-48F9-8458-90FC0FBBAF2C}" srcOrd="0" destOrd="0" presId="urn:microsoft.com/office/officeart/2005/8/layout/vList2"/>
    <dgm:cxn modelId="{105A790B-BDC2-4845-B9F0-D4566B083B8F}" type="presParOf" srcId="{69DEECA6-FD7F-4BBF-AA8A-D705A4C8288B}" destId="{6AAA69B9-F587-48F9-8458-90FC0FBBAF2C}" srcOrd="0" destOrd="0" presId="urn:microsoft.com/office/officeart/2005/8/layout/vList2"/>
    <dgm:cxn modelId="{1EB0DBEC-DB5E-403D-AC68-DA39D301DD6D}" type="presParOf" srcId="{69DEECA6-FD7F-4BBF-AA8A-D705A4C8288B}" destId="{3F37766B-C963-4B73-ACBC-E928781B8DAD}" srcOrd="1" destOrd="0" presId="urn:microsoft.com/office/officeart/2005/8/layout/vList2"/>
    <dgm:cxn modelId="{ACBCCE65-FC3C-423B-8E09-BBFC56057A24}" type="presParOf" srcId="{69DEECA6-FD7F-4BBF-AA8A-D705A4C8288B}" destId="{840749C0-0819-484C-A32F-DF7530BE4E4B}" srcOrd="2" destOrd="0" presId="urn:microsoft.com/office/officeart/2005/8/layout/vList2"/>
    <dgm:cxn modelId="{3910BC09-0004-45D2-832B-E7AC46AEB729}" type="presParOf" srcId="{69DEECA6-FD7F-4BBF-AA8A-D705A4C8288B}" destId="{F539DC01-5BF5-497D-AA0B-FD7A46019EFA}" srcOrd="3" destOrd="0" presId="urn:microsoft.com/office/officeart/2005/8/layout/vList2"/>
    <dgm:cxn modelId="{19E6284B-E7CC-44C3-8715-03A9E0F48455}" type="presParOf" srcId="{69DEECA6-FD7F-4BBF-AA8A-D705A4C8288B}" destId="{63524C7F-F2C8-4693-8E7A-43BA3D76FB1E}" srcOrd="4" destOrd="0" presId="urn:microsoft.com/office/officeart/2005/8/layout/vList2"/>
    <dgm:cxn modelId="{6C83C8C3-8223-46B9-8056-DEC8BAFE0F14}" type="presParOf" srcId="{69DEECA6-FD7F-4BBF-AA8A-D705A4C8288B}" destId="{B2979BE0-893F-4653-AA44-24958217182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）插入与删除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③ </a:t>
          </a:r>
          <a:r>
            <a:rPr lang="zh-CN" altLang="en-US" sz="2600" dirty="0" smtClean="0"/>
            <a:t>插入单元格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sz="2400" dirty="0" smtClean="0"/>
            <a:t>“表格工具”中的“布局”选项卡→“行和列”组→对话框启动器</a:t>
          </a:r>
          <a:r>
            <a:rPr lang="en-US" sz="2400" dirty="0" smtClean="0"/>
            <a:t> </a:t>
          </a:r>
          <a:r>
            <a:rPr lang="zh-CN" sz="2400" dirty="0" smtClean="0"/>
            <a:t>，弹出“插入单元格”对话框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2" custScaleY="61323" custLinFactNeighborX="467" custLinFactNeighborY="-115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1" custScaleY="114176" custLinFactNeighborX="-467" custLinFactNeighborY="-32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2A01B13-C324-416A-988C-ED75535DD8FB}" type="presOf" srcId="{ADEF211C-0053-4E91-B26C-BD1D27283A76}" destId="{69DEECA6-FD7F-4BBF-AA8A-D705A4C8288B}" srcOrd="0" destOrd="0" presId="urn:microsoft.com/office/officeart/2005/8/layout/vList2"/>
    <dgm:cxn modelId="{22A40BB1-4D7B-42C7-8A48-38AF22F28507}" type="presOf" srcId="{66AFD142-F787-43C5-8D35-06C871B9A4B0}" destId="{F539DC01-5BF5-497D-AA0B-FD7A46019EFA}" srcOrd="0" destOrd="0" presId="urn:microsoft.com/office/officeart/2005/8/layout/vList2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6DACE0D1-B39D-4022-A1D5-9722D4998473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4EDE9CF-F1AC-461E-A00C-55310E91AB18}" type="presOf" srcId="{C2AE4E05-065F-426F-8392-E06D030EF63E}" destId="{840749C0-0819-484C-A32F-DF7530BE4E4B}" srcOrd="0" destOrd="0" presId="urn:microsoft.com/office/officeart/2005/8/layout/vList2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8ED2DB9A-D60A-46B3-AAE6-3B4197EE386A}" type="presParOf" srcId="{69DEECA6-FD7F-4BBF-AA8A-D705A4C8288B}" destId="{6AAA69B9-F587-48F9-8458-90FC0FBBAF2C}" srcOrd="0" destOrd="0" presId="urn:microsoft.com/office/officeart/2005/8/layout/vList2"/>
    <dgm:cxn modelId="{CA9EA7A3-C980-4C61-ABF6-48C33C117EDF}" type="presParOf" srcId="{69DEECA6-FD7F-4BBF-AA8A-D705A4C8288B}" destId="{3F37766B-C963-4B73-ACBC-E928781B8DAD}" srcOrd="1" destOrd="0" presId="urn:microsoft.com/office/officeart/2005/8/layout/vList2"/>
    <dgm:cxn modelId="{F106C79E-07BA-4AB4-9CB2-F61DD9200569}" type="presParOf" srcId="{69DEECA6-FD7F-4BBF-AA8A-D705A4C8288B}" destId="{840749C0-0819-484C-A32F-DF7530BE4E4B}" srcOrd="2" destOrd="0" presId="urn:microsoft.com/office/officeart/2005/8/layout/vList2"/>
    <dgm:cxn modelId="{3C622068-C9F0-4F2E-AD10-6F7F41B71FEC}" type="presParOf" srcId="{69DEECA6-FD7F-4BBF-AA8A-D705A4C8288B}" destId="{F539DC01-5BF5-497D-AA0B-FD7A46019EF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）插入与删除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④ </a:t>
          </a:r>
          <a:r>
            <a:rPr lang="zh-CN" altLang="en-US" sz="2600" dirty="0" smtClean="0"/>
            <a:t>删除行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sz="2400" dirty="0" smtClean="0"/>
            <a:t>“表格工具”中的“布局”选项卡→“行和列”组→“删除”按钮 </a:t>
          </a:r>
          <a:r>
            <a:rPr lang="zh-CN" altLang="zh-CN" sz="2400" dirty="0" smtClean="0"/>
            <a:t>→ </a:t>
          </a:r>
          <a:r>
            <a:rPr lang="zh-CN" sz="2400" dirty="0" smtClean="0"/>
            <a:t>“删除行”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2" custScaleY="61323" custLinFactNeighborX="467" custLinFactNeighborY="-115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1" custScaleY="152333" custLinFactNeighborY="93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64C632-B796-4CE0-9A89-B29C1D7464B5}" type="presOf" srcId="{CB3D12DF-6F0E-4400-898E-AE2D0CCD71C5}" destId="{6AAA69B9-F587-48F9-8458-90FC0FBBAF2C}" srcOrd="0" destOrd="0" presId="urn:microsoft.com/office/officeart/2005/8/layout/vList2"/>
    <dgm:cxn modelId="{FA55E96B-7CA1-4D2C-8B2C-257C4E495DF9}" type="presOf" srcId="{66AFD142-F787-43C5-8D35-06C871B9A4B0}" destId="{F539DC01-5BF5-497D-AA0B-FD7A46019EFA}" srcOrd="0" destOrd="0" presId="urn:microsoft.com/office/officeart/2005/8/layout/vList2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FD64BE2D-2E50-48D7-BC77-3EA2870FFD1C}" type="presOf" srcId="{C2AE4E05-065F-426F-8392-E06D030EF63E}" destId="{840749C0-0819-484C-A32F-DF7530BE4E4B}" srcOrd="0" destOrd="0" presId="urn:microsoft.com/office/officeart/2005/8/layout/vList2"/>
    <dgm:cxn modelId="{06356AD3-6491-432D-BCA6-33C4141470F3}" type="presOf" srcId="{ADEF211C-0053-4E91-B26C-BD1D27283A76}" destId="{69DEECA6-FD7F-4BBF-AA8A-D705A4C8288B}" srcOrd="0" destOrd="0" presId="urn:microsoft.com/office/officeart/2005/8/layout/vList2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A1AA455C-87CB-4273-9125-FDBB9EE59228}" type="presParOf" srcId="{69DEECA6-FD7F-4BBF-AA8A-D705A4C8288B}" destId="{6AAA69B9-F587-48F9-8458-90FC0FBBAF2C}" srcOrd="0" destOrd="0" presId="urn:microsoft.com/office/officeart/2005/8/layout/vList2"/>
    <dgm:cxn modelId="{34226C34-B94C-4F56-B06E-4D0DC6DC0408}" type="presParOf" srcId="{69DEECA6-FD7F-4BBF-AA8A-D705A4C8288B}" destId="{3F37766B-C963-4B73-ACBC-E928781B8DAD}" srcOrd="1" destOrd="0" presId="urn:microsoft.com/office/officeart/2005/8/layout/vList2"/>
    <dgm:cxn modelId="{59F02C78-9E2C-473A-A01C-8BCCD359A66C}" type="presParOf" srcId="{69DEECA6-FD7F-4BBF-AA8A-D705A4C8288B}" destId="{840749C0-0819-484C-A32F-DF7530BE4E4B}" srcOrd="2" destOrd="0" presId="urn:microsoft.com/office/officeart/2005/8/layout/vList2"/>
    <dgm:cxn modelId="{6EB65BA5-1C3F-4FA7-8E14-3B2F30A7B54D}" type="presParOf" srcId="{69DEECA6-FD7F-4BBF-AA8A-D705A4C8288B}" destId="{F539DC01-5BF5-497D-AA0B-FD7A46019EF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）插入与删除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⑤ </a:t>
          </a:r>
          <a:r>
            <a:rPr lang="zh-CN" altLang="en-US" sz="2600" dirty="0" smtClean="0"/>
            <a:t>删除列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sz="2400" dirty="0" smtClean="0"/>
            <a:t>“表格工具”中的“布局”选项卡→“行和列”组→“删除”按钮 </a:t>
          </a:r>
          <a:r>
            <a:rPr lang="zh-CN" altLang="zh-CN" sz="2400" dirty="0" smtClean="0"/>
            <a:t>→ </a:t>
          </a:r>
          <a:r>
            <a:rPr lang="zh-CN" sz="2400" dirty="0" smtClean="0"/>
            <a:t>“删除</a:t>
          </a:r>
          <a:r>
            <a:rPr lang="zh-CN" altLang="en-US" sz="2400" dirty="0" smtClean="0"/>
            <a:t>列</a:t>
          </a:r>
          <a:r>
            <a:rPr lang="zh-CN" sz="2400" dirty="0" smtClean="0"/>
            <a:t>”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2" custScaleY="61323" custLinFactNeighborX="467" custLinFactNeighborY="-115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1" custScaleY="114176" custLinFactNeighborX="-467" custLinFactNeighborY="-32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E5AC14-0310-47D3-B8F4-491670311819}" type="presOf" srcId="{CB3D12DF-6F0E-4400-898E-AE2D0CCD71C5}" destId="{6AAA69B9-F587-48F9-8458-90FC0FBBAF2C}" srcOrd="0" destOrd="0" presId="urn:microsoft.com/office/officeart/2005/8/layout/vList2"/>
    <dgm:cxn modelId="{6FB3D9C7-6DC8-4DEE-B1A8-7FED71808C4E}" type="presOf" srcId="{66AFD142-F787-43C5-8D35-06C871B9A4B0}" destId="{F539DC01-5BF5-497D-AA0B-FD7A46019EFA}" srcOrd="0" destOrd="0" presId="urn:microsoft.com/office/officeart/2005/8/layout/vList2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DEC5A820-3540-4614-83B9-1C49F057AA45}" type="presOf" srcId="{C2AE4E05-065F-426F-8392-E06D030EF63E}" destId="{840749C0-0819-484C-A32F-DF7530BE4E4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24000798-2DF2-4C91-B54B-AB5AECC52801}" type="presOf" srcId="{ADEF211C-0053-4E91-B26C-BD1D27283A76}" destId="{69DEECA6-FD7F-4BBF-AA8A-D705A4C8288B}" srcOrd="0" destOrd="0" presId="urn:microsoft.com/office/officeart/2005/8/layout/vList2"/>
    <dgm:cxn modelId="{23EAE531-DFC8-4036-BE46-0617A254EA56}" type="presParOf" srcId="{69DEECA6-FD7F-4BBF-AA8A-D705A4C8288B}" destId="{6AAA69B9-F587-48F9-8458-90FC0FBBAF2C}" srcOrd="0" destOrd="0" presId="urn:microsoft.com/office/officeart/2005/8/layout/vList2"/>
    <dgm:cxn modelId="{59C89FAF-B2BC-4950-B052-1CDDCCEE6728}" type="presParOf" srcId="{69DEECA6-FD7F-4BBF-AA8A-D705A4C8288B}" destId="{3F37766B-C963-4B73-ACBC-E928781B8DAD}" srcOrd="1" destOrd="0" presId="urn:microsoft.com/office/officeart/2005/8/layout/vList2"/>
    <dgm:cxn modelId="{E8831AED-A4DC-4DD1-BBCF-1D4A02BAAC2A}" type="presParOf" srcId="{69DEECA6-FD7F-4BBF-AA8A-D705A4C8288B}" destId="{840749C0-0819-484C-A32F-DF7530BE4E4B}" srcOrd="2" destOrd="0" presId="urn:microsoft.com/office/officeart/2005/8/layout/vList2"/>
    <dgm:cxn modelId="{2A9B73AF-5106-4D98-B13B-093F9257A271}" type="presParOf" srcId="{69DEECA6-FD7F-4BBF-AA8A-D705A4C8288B}" destId="{F539DC01-5BF5-497D-AA0B-FD7A46019EF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）插入与删除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⑥ </a:t>
          </a:r>
          <a:r>
            <a:rPr lang="zh-CN" altLang="en-US" sz="2600" dirty="0" smtClean="0"/>
            <a:t>删除单元格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sz="2400" dirty="0" smtClean="0"/>
            <a:t>“表格工具”中的“布局”选项卡→“行和列”组→“删除”按钮 </a:t>
          </a:r>
          <a:r>
            <a:rPr lang="zh-CN" altLang="zh-CN" sz="2400" dirty="0" smtClean="0"/>
            <a:t>→ </a:t>
          </a:r>
          <a:r>
            <a:rPr lang="zh-CN" sz="2400" dirty="0" smtClean="0"/>
            <a:t>“删除</a:t>
          </a:r>
          <a:r>
            <a:rPr lang="zh-CN" altLang="en-US" sz="2400" dirty="0" smtClean="0"/>
            <a:t>单元格</a:t>
          </a:r>
          <a:r>
            <a:rPr lang="zh-CN" sz="2400" dirty="0" smtClean="0"/>
            <a:t>”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61836" custLinFactY="-572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2" custScaleY="61323" custLinFactNeighborX="467" custLinFactNeighborY="-115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1" custScaleY="114176" custLinFactNeighborX="-467" custLinFactNeighborY="-32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7CA9E4-6F8C-4E3C-A8AA-5DF0D7E24174}" type="presOf" srcId="{CB3D12DF-6F0E-4400-898E-AE2D0CCD71C5}" destId="{6AAA69B9-F587-48F9-8458-90FC0FBBAF2C}" srcOrd="0" destOrd="0" presId="urn:microsoft.com/office/officeart/2005/8/layout/vList2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AA02425B-16B8-422A-863C-24F249FBEC21}" type="presOf" srcId="{C2AE4E05-065F-426F-8392-E06D030EF63E}" destId="{840749C0-0819-484C-A32F-DF7530BE4E4B}" srcOrd="0" destOrd="0" presId="urn:microsoft.com/office/officeart/2005/8/layout/vList2"/>
    <dgm:cxn modelId="{B410A339-C583-4ACC-B76E-25E0ADC84F51}" type="presOf" srcId="{66AFD142-F787-43C5-8D35-06C871B9A4B0}" destId="{F539DC01-5BF5-497D-AA0B-FD7A46019EFA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8F889CEA-649F-424E-BAAD-363F183F7819}" type="presOf" srcId="{ADEF211C-0053-4E91-B26C-BD1D27283A76}" destId="{69DEECA6-FD7F-4BBF-AA8A-D705A4C8288B}" srcOrd="0" destOrd="0" presId="urn:microsoft.com/office/officeart/2005/8/layout/vList2"/>
    <dgm:cxn modelId="{EB351096-0A75-4339-A8A2-31DFBF7A4725}" type="presParOf" srcId="{69DEECA6-FD7F-4BBF-AA8A-D705A4C8288B}" destId="{6AAA69B9-F587-48F9-8458-90FC0FBBAF2C}" srcOrd="0" destOrd="0" presId="urn:microsoft.com/office/officeart/2005/8/layout/vList2"/>
    <dgm:cxn modelId="{3663EAAB-54F9-45E1-B2E0-58F0C3004257}" type="presParOf" srcId="{69DEECA6-FD7F-4BBF-AA8A-D705A4C8288B}" destId="{3F37766B-C963-4B73-ACBC-E928781B8DAD}" srcOrd="1" destOrd="0" presId="urn:microsoft.com/office/officeart/2005/8/layout/vList2"/>
    <dgm:cxn modelId="{0EA27D44-C95B-41D6-AB90-210406486864}" type="presParOf" srcId="{69DEECA6-FD7F-4BBF-AA8A-D705A4C8288B}" destId="{840749C0-0819-484C-A32F-DF7530BE4E4B}" srcOrd="2" destOrd="0" presId="urn:microsoft.com/office/officeart/2005/8/layout/vList2"/>
    <dgm:cxn modelId="{0F285BCD-DE09-4FBF-B473-F7A76F38B0C4}" type="presParOf" srcId="{69DEECA6-FD7F-4BBF-AA8A-D705A4C8288B}" destId="{F539DC01-5BF5-497D-AA0B-FD7A46019EF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）插入与删除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C2AE4E05-065F-426F-8392-E06D030EF63E}">
      <dgm:prSet custT="1"/>
      <dgm:spPr/>
      <dgm:t>
        <a:bodyPr/>
        <a:lstStyle/>
        <a:p>
          <a:r>
            <a:rPr lang="en-US" altLang="zh-CN" sz="2600" dirty="0" smtClean="0"/>
            <a:t>⑦ </a:t>
          </a:r>
          <a:r>
            <a:rPr lang="zh-CN" altLang="en-US" sz="2600" dirty="0" smtClean="0"/>
            <a:t>删除表格</a:t>
          </a:r>
          <a:endParaRPr lang="zh-CN" altLang="en-US" sz="2600" dirty="0"/>
        </a:p>
      </dgm:t>
    </dgm:pt>
    <dgm:pt modelId="{4FF24130-425F-4C11-88C5-B7013227620D}" type="par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7BB8F64C-5836-418B-A05F-50D0756A9ED8}" type="sibTrans" cxnId="{A86144A3-0DBA-4FEC-A720-5435EBDAC246}">
      <dgm:prSet/>
      <dgm:spPr/>
      <dgm:t>
        <a:bodyPr/>
        <a:lstStyle/>
        <a:p>
          <a:endParaRPr lang="zh-CN" altLang="en-US"/>
        </a:p>
      </dgm:t>
    </dgm:pt>
    <dgm:pt modelId="{66AFD142-F787-43C5-8D35-06C871B9A4B0}">
      <dgm:prSet custT="1"/>
      <dgm:spPr/>
      <dgm:t>
        <a:bodyPr/>
        <a:lstStyle/>
        <a:p>
          <a:r>
            <a:rPr lang="zh-CN" sz="2400" dirty="0" smtClean="0"/>
            <a:t>“表格工具”中的“布局”选项卡→“行和列”组→“删除”按钮 </a:t>
          </a:r>
          <a:r>
            <a:rPr lang="zh-CN" altLang="zh-CN" sz="2400" dirty="0" smtClean="0"/>
            <a:t>→ </a:t>
          </a:r>
          <a:r>
            <a:rPr lang="zh-CN" sz="2400" dirty="0" smtClean="0"/>
            <a:t>“删除</a:t>
          </a:r>
          <a:r>
            <a:rPr lang="zh-CN" altLang="en-US" sz="2400" dirty="0" smtClean="0"/>
            <a:t>表格</a:t>
          </a:r>
          <a:r>
            <a:rPr lang="zh-CN" sz="2400" dirty="0" smtClean="0"/>
            <a:t>”</a:t>
          </a:r>
          <a:endParaRPr lang="zh-CN" altLang="en-US" sz="2400" dirty="0"/>
        </a:p>
      </dgm:t>
    </dgm:pt>
    <dgm:pt modelId="{91F953E6-2845-41C7-80DC-7D1EC7B8BA00}" type="par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C842DCFE-8982-489A-B24D-2129F1F1B19D}" type="sibTrans" cxnId="{BE612EAB-AA02-4DB2-94E7-AC6E07425922}">
      <dgm:prSet/>
      <dgm:spPr/>
      <dgm:t>
        <a:bodyPr/>
        <a:lstStyle/>
        <a:p>
          <a:endParaRPr lang="zh-CN" altLang="en-US"/>
        </a:p>
      </dgm:t>
    </dgm:pt>
    <dgm:pt modelId="{21412F2C-4939-4FBC-9F11-BA7853D35898}">
      <dgm:prSet custT="1"/>
      <dgm:spPr/>
      <dgm:t>
        <a:bodyPr/>
        <a:lstStyle/>
        <a:p>
          <a:r>
            <a:rPr lang="zh-CN" altLang="en-US" sz="2600" dirty="0" smtClean="0"/>
            <a:t>删除表格内容</a:t>
          </a:r>
          <a:endParaRPr lang="zh-CN" altLang="en-US" sz="2600" dirty="0"/>
        </a:p>
      </dgm:t>
    </dgm:pt>
    <dgm:pt modelId="{9200A625-2B6A-43B4-8363-A0FC0A1431D9}" type="parTrans" cxnId="{B9E57081-27E8-491D-AA05-514182BD844D}">
      <dgm:prSet/>
      <dgm:spPr/>
      <dgm:t>
        <a:bodyPr/>
        <a:lstStyle/>
        <a:p>
          <a:endParaRPr lang="zh-CN" altLang="en-US"/>
        </a:p>
      </dgm:t>
    </dgm:pt>
    <dgm:pt modelId="{005B5BF9-E72C-4DE8-ACBF-DA4DD04D15EF}" type="sibTrans" cxnId="{B9E57081-27E8-491D-AA05-514182BD844D}">
      <dgm:prSet/>
      <dgm:spPr/>
      <dgm:t>
        <a:bodyPr/>
        <a:lstStyle/>
        <a:p>
          <a:endParaRPr lang="zh-CN" altLang="en-US"/>
        </a:p>
      </dgm:t>
    </dgm:pt>
    <dgm:pt modelId="{C0ECE604-4A1F-45D3-8E51-A1A6BCA27544}">
      <dgm:prSet custT="1"/>
      <dgm:spPr/>
      <dgm:t>
        <a:bodyPr/>
        <a:lstStyle/>
        <a:p>
          <a:r>
            <a:rPr lang="zh-CN" sz="2400" dirty="0" smtClean="0"/>
            <a:t>选定整个表格，按</a:t>
          </a:r>
          <a:r>
            <a:rPr lang="en-US" sz="2400" dirty="0" smtClean="0"/>
            <a:t>Delete</a:t>
          </a:r>
          <a:r>
            <a:rPr lang="zh-CN" sz="2400" dirty="0" smtClean="0"/>
            <a:t>键</a:t>
          </a:r>
          <a:endParaRPr lang="zh-CN" altLang="en-US" sz="2400" dirty="0"/>
        </a:p>
      </dgm:t>
    </dgm:pt>
    <dgm:pt modelId="{0851B199-16AF-4F0E-A84A-E7F01F553210}" type="parTrans" cxnId="{2EF3BC6E-95AC-4170-B104-4C3B0C7789BC}">
      <dgm:prSet/>
      <dgm:spPr/>
      <dgm:t>
        <a:bodyPr/>
        <a:lstStyle/>
        <a:p>
          <a:endParaRPr lang="zh-CN" altLang="en-US"/>
        </a:p>
      </dgm:t>
    </dgm:pt>
    <dgm:pt modelId="{BCB08F68-9CB4-48D9-AAF9-9E5D45BE181C}" type="sibTrans" cxnId="{2EF3BC6E-95AC-4170-B104-4C3B0C7789B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ScaleY="61836" custLinFactNeighborX="-614" custLinFactNeighborY="-48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7766B-C963-4B73-ACBC-E928781B8DAD}" type="pres">
      <dgm:prSet presAssocID="{039D27C4-3042-4296-8858-3158ECF201C4}" presName="spacer" presStyleCnt="0"/>
      <dgm:spPr/>
    </dgm:pt>
    <dgm:pt modelId="{840749C0-0819-484C-A32F-DF7530BE4E4B}" type="pres">
      <dgm:prSet presAssocID="{C2AE4E05-065F-426F-8392-E06D030EF63E}" presName="parentText" presStyleLbl="node1" presStyleIdx="1" presStyleCnt="3" custScaleY="61323" custLinFactNeighborX="467" custLinFactNeighborY="-115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9DC01-5BF5-497D-AA0B-FD7A46019EFA}" type="pres">
      <dgm:prSet presAssocID="{C2AE4E05-065F-426F-8392-E06D030EF63E}" presName="childText" presStyleLbl="revTx" presStyleIdx="0" presStyleCnt="2" custScaleY="114176" custLinFactNeighborX="-467" custLinFactNeighborY="-32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DA72E8-9F41-4550-8575-875D0C6F967B}" type="pres">
      <dgm:prSet presAssocID="{21412F2C-4939-4FBC-9F11-BA7853D35898}" presName="parentText" presStyleLbl="node1" presStyleIdx="2" presStyleCnt="3" custScaleY="62408" custLinFactNeighborX="130" custLinFactNeighborY="-1874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C7F6A6-51E8-491E-9F72-B0918E590429}" type="pres">
      <dgm:prSet presAssocID="{21412F2C-4939-4FBC-9F11-BA7853D3589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EF31629-0B79-4330-AFBB-8158D0D1D97D}" type="presOf" srcId="{C2AE4E05-065F-426F-8392-E06D030EF63E}" destId="{840749C0-0819-484C-A32F-DF7530BE4E4B}" srcOrd="0" destOrd="0" presId="urn:microsoft.com/office/officeart/2005/8/layout/vList2"/>
    <dgm:cxn modelId="{092461A9-F59B-42C9-B911-1C67682740BF}" type="presOf" srcId="{ADEF211C-0053-4E91-B26C-BD1D27283A76}" destId="{69DEECA6-FD7F-4BBF-AA8A-D705A4C8288B}" srcOrd="0" destOrd="0" presId="urn:microsoft.com/office/officeart/2005/8/layout/vList2"/>
    <dgm:cxn modelId="{CDA074CF-A5F3-459F-8679-01286FF17AE6}" type="presOf" srcId="{C0ECE604-4A1F-45D3-8E51-A1A6BCA27544}" destId="{67C7F6A6-51E8-491E-9F72-B0918E590429}" srcOrd="0" destOrd="0" presId="urn:microsoft.com/office/officeart/2005/8/layout/vList2"/>
    <dgm:cxn modelId="{A86144A3-0DBA-4FEC-A720-5435EBDAC246}" srcId="{ADEF211C-0053-4E91-B26C-BD1D27283A76}" destId="{C2AE4E05-065F-426F-8392-E06D030EF63E}" srcOrd="1" destOrd="0" parTransId="{4FF24130-425F-4C11-88C5-B7013227620D}" sibTransId="{7BB8F64C-5836-418B-A05F-50D0756A9ED8}"/>
    <dgm:cxn modelId="{BE612EAB-AA02-4DB2-94E7-AC6E07425922}" srcId="{C2AE4E05-065F-426F-8392-E06D030EF63E}" destId="{66AFD142-F787-43C5-8D35-06C871B9A4B0}" srcOrd="0" destOrd="0" parTransId="{91F953E6-2845-41C7-80DC-7D1EC7B8BA00}" sibTransId="{C842DCFE-8982-489A-B24D-2129F1F1B19D}"/>
    <dgm:cxn modelId="{8CCA2416-59E5-4534-BCD6-EEC3493DEE75}" type="presOf" srcId="{66AFD142-F787-43C5-8D35-06C871B9A4B0}" destId="{F539DC01-5BF5-497D-AA0B-FD7A46019EFA}" srcOrd="0" destOrd="0" presId="urn:microsoft.com/office/officeart/2005/8/layout/vList2"/>
    <dgm:cxn modelId="{B9E57081-27E8-491D-AA05-514182BD844D}" srcId="{ADEF211C-0053-4E91-B26C-BD1D27283A76}" destId="{21412F2C-4939-4FBC-9F11-BA7853D35898}" srcOrd="2" destOrd="0" parTransId="{9200A625-2B6A-43B4-8363-A0FC0A1431D9}" sibTransId="{005B5BF9-E72C-4DE8-ACBF-DA4DD04D15EF}"/>
    <dgm:cxn modelId="{075BC4A0-37E8-49E3-9B41-3B2FD9CFCFC4}" type="presOf" srcId="{21412F2C-4939-4FBC-9F11-BA7853D35898}" destId="{2EDA72E8-9F41-4550-8575-875D0C6F967B}" srcOrd="0" destOrd="0" presId="urn:microsoft.com/office/officeart/2005/8/layout/vList2"/>
    <dgm:cxn modelId="{F0226B36-D93B-4818-B17B-377FFAE66C63}" type="presOf" srcId="{CB3D12DF-6F0E-4400-898E-AE2D0CCD71C5}" destId="{6AAA69B9-F587-48F9-8458-90FC0FBBAF2C}" srcOrd="0" destOrd="0" presId="urn:microsoft.com/office/officeart/2005/8/layout/vList2"/>
    <dgm:cxn modelId="{2EF3BC6E-95AC-4170-B104-4C3B0C7789BC}" srcId="{21412F2C-4939-4FBC-9F11-BA7853D35898}" destId="{C0ECE604-4A1F-45D3-8E51-A1A6BCA27544}" srcOrd="0" destOrd="0" parTransId="{0851B199-16AF-4F0E-A84A-E7F01F553210}" sibTransId="{BCB08F68-9CB4-48D9-AAF9-9E5D45BE181C}"/>
    <dgm:cxn modelId="{43B19D00-13AF-46D8-AC40-6C388772C19C}" type="presParOf" srcId="{69DEECA6-FD7F-4BBF-AA8A-D705A4C8288B}" destId="{6AAA69B9-F587-48F9-8458-90FC0FBBAF2C}" srcOrd="0" destOrd="0" presId="urn:microsoft.com/office/officeart/2005/8/layout/vList2"/>
    <dgm:cxn modelId="{4EB817E0-6A8D-45AA-B6BB-A7DAACB7A6AB}" type="presParOf" srcId="{69DEECA6-FD7F-4BBF-AA8A-D705A4C8288B}" destId="{3F37766B-C963-4B73-ACBC-E928781B8DAD}" srcOrd="1" destOrd="0" presId="urn:microsoft.com/office/officeart/2005/8/layout/vList2"/>
    <dgm:cxn modelId="{899AF515-87AD-4F79-8035-D159E63F6E7A}" type="presParOf" srcId="{69DEECA6-FD7F-4BBF-AA8A-D705A4C8288B}" destId="{840749C0-0819-484C-A32F-DF7530BE4E4B}" srcOrd="2" destOrd="0" presId="urn:microsoft.com/office/officeart/2005/8/layout/vList2"/>
    <dgm:cxn modelId="{26DB5B1E-6B76-4E3B-9DA3-9C9E4CCD6C7A}" type="presParOf" srcId="{69DEECA6-FD7F-4BBF-AA8A-D705A4C8288B}" destId="{F539DC01-5BF5-497D-AA0B-FD7A46019EFA}" srcOrd="3" destOrd="0" presId="urn:microsoft.com/office/officeart/2005/8/layout/vList2"/>
    <dgm:cxn modelId="{57819CB7-4647-4F9D-AFF9-11680F3EBEF6}" type="presParOf" srcId="{69DEECA6-FD7F-4BBF-AA8A-D705A4C8288B}" destId="{2EDA72E8-9F41-4550-8575-875D0C6F967B}" srcOrd="4" destOrd="0" presId="urn:microsoft.com/office/officeart/2005/8/layout/vList2"/>
    <dgm:cxn modelId="{3DC69F85-F002-4846-8546-DC05F48AEBB8}" type="presParOf" srcId="{69DEECA6-FD7F-4BBF-AA8A-D705A4C8288B}" destId="{67C7F6A6-51E8-491E-9F72-B0918E590429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）表格的格式化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400" dirty="0" smtClean="0"/>
            <a:t>表格的对齐方式是指表格在页面中的位置，包括左对齐、居中对齐、右对齐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zh-CN" sz="2400" dirty="0" smtClean="0"/>
            <a:t>“表格工具”中的“布局”选项卡→“表”组→“属性”按钮，弹出“表格属性”对话框</a:t>
          </a:r>
          <a:endParaRPr lang="zh-CN" altLang="en-US" sz="24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67F9B68C-95C2-43FB-BD97-D3DF769590B4}">
      <dgm:prSet custT="1"/>
      <dgm:spPr/>
      <dgm:t>
        <a:bodyPr/>
        <a:lstStyle/>
        <a:p>
          <a:r>
            <a:rPr lang="zh-CN" altLang="en-US" sz="2400" dirty="0" smtClean="0"/>
            <a:t>直接输入</a:t>
          </a:r>
          <a:endParaRPr lang="zh-CN" altLang="en-US" sz="2400" dirty="0"/>
        </a:p>
      </dgm:t>
    </dgm:pt>
    <dgm:pt modelId="{17C1F73B-75B2-4FA0-9B3D-BF17A68D984B}" type="parTrans" cxnId="{2AAA249C-A49A-47FF-B74D-3DD37295B53A}">
      <dgm:prSet/>
      <dgm:spPr/>
      <dgm:t>
        <a:bodyPr/>
        <a:lstStyle/>
        <a:p>
          <a:endParaRPr lang="zh-CN" altLang="en-US"/>
        </a:p>
      </dgm:t>
    </dgm:pt>
    <dgm:pt modelId="{549381BD-3553-4884-B986-23806F1A922A}" type="sibTrans" cxnId="{2AAA249C-A49A-47FF-B74D-3DD37295B53A}">
      <dgm:prSet/>
      <dgm:spPr/>
      <dgm:t>
        <a:bodyPr/>
        <a:lstStyle/>
        <a:p>
          <a:endParaRPr lang="zh-CN" altLang="en-US"/>
        </a:p>
      </dgm:t>
    </dgm:pt>
    <dgm:pt modelId="{C7300CB6-E646-4035-99E8-62F77C001C44}">
      <dgm:prSet custT="1"/>
      <dgm:spPr/>
      <dgm:t>
        <a:bodyPr/>
        <a:lstStyle/>
        <a:p>
          <a:r>
            <a:rPr lang="zh-CN" altLang="en-US" sz="2400" dirty="0" smtClean="0"/>
            <a:t>“段落”组中对齐方式按钮</a:t>
          </a:r>
          <a:endParaRPr lang="zh-CN" altLang="en-US" sz="2400" dirty="0"/>
        </a:p>
      </dgm:t>
    </dgm:pt>
    <dgm:pt modelId="{AE9C25E0-10F5-42B9-A867-C5E222550E68}" type="parTrans" cxnId="{6AAB4D44-ECB9-496C-92FC-F701ECAD5AB5}">
      <dgm:prSet/>
      <dgm:spPr/>
      <dgm:t>
        <a:bodyPr/>
        <a:lstStyle/>
        <a:p>
          <a:endParaRPr lang="zh-CN" altLang="en-US"/>
        </a:p>
      </dgm:t>
    </dgm:pt>
    <dgm:pt modelId="{B0C4BDEF-F1A9-44BA-9F17-93FAD7255357}" type="sibTrans" cxnId="{6AAB4D44-ECB9-496C-92FC-F701ECAD5AB5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59436" custLinFactNeighborX="-896" custLinFactNeighborY="-3014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 custScaleY="97130" custLinFactNeighborY="-261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ScaleY="53235" custLinFactNeighborY="-1313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AA8E8-1A48-4BBE-9EF6-854B86434678}" type="pres">
      <dgm:prSet presAssocID="{8DF49029-5093-41AC-9507-2412864EA50A}" presName="childText" presStyleLbl="revTx" presStyleIdx="1" presStyleCnt="2" custScaleY="90678" custLinFactNeighborY="-138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E848B60-3A0D-41E4-8CDE-555DB29C388D}" type="presOf" srcId="{8DF49029-5093-41AC-9507-2412864EA50A}" destId="{86B4432C-387C-4EC1-A0F6-DE8C8623D364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1229B35-DB5D-4753-A7C1-EB0BDC88B231}" type="presOf" srcId="{C7300CB6-E646-4035-99E8-62F77C001C44}" destId="{EADAA8E8-1A48-4BBE-9EF6-854B86434678}" srcOrd="0" destOrd="2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5C0DBDBC-801D-4632-BE67-CE84A6EB7177}" type="presOf" srcId="{67F9B68C-95C2-43FB-BD97-D3DF769590B4}" destId="{EADAA8E8-1A48-4BBE-9EF6-854B86434678}" srcOrd="0" destOrd="1" presId="urn:microsoft.com/office/officeart/2005/8/layout/vList2"/>
    <dgm:cxn modelId="{6AAB4D44-ECB9-496C-92FC-F701ECAD5AB5}" srcId="{8DF49029-5093-41AC-9507-2412864EA50A}" destId="{C7300CB6-E646-4035-99E8-62F77C001C44}" srcOrd="2" destOrd="0" parTransId="{AE9C25E0-10F5-42B9-A867-C5E222550E68}" sibTransId="{B0C4BDEF-F1A9-44BA-9F17-93FAD7255357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3D17ACBA-C4EA-49C9-B268-E5589EE6A482}" type="presOf" srcId="{CB3D12DF-6F0E-4400-898E-AE2D0CCD71C5}" destId="{6AAA69B9-F587-48F9-8458-90FC0FBBAF2C}" srcOrd="0" destOrd="0" presId="urn:microsoft.com/office/officeart/2005/8/layout/vList2"/>
    <dgm:cxn modelId="{2AAA249C-A49A-47FF-B74D-3DD37295B53A}" srcId="{8DF49029-5093-41AC-9507-2412864EA50A}" destId="{67F9B68C-95C2-43FB-BD97-D3DF769590B4}" srcOrd="1" destOrd="0" parTransId="{17C1F73B-75B2-4FA0-9B3D-BF17A68D984B}" sibTransId="{549381BD-3553-4884-B986-23806F1A922A}"/>
    <dgm:cxn modelId="{D5647A4C-7053-47B2-A330-705A5668F513}" srcId="{8DF49029-5093-41AC-9507-2412864EA50A}" destId="{0F36ABB2-EEC2-4115-A7AE-57D31FC81F05}" srcOrd="0" destOrd="0" parTransId="{058FA1DC-3A2B-4171-A08E-73496A4E5FA6}" sibTransId="{3827ECCC-CA36-41F6-A57E-03D9116E5157}"/>
    <dgm:cxn modelId="{9A4D0B5B-B00B-4A86-A046-E8DAC1621DAA}" type="presOf" srcId="{ADEF211C-0053-4E91-B26C-BD1D27283A76}" destId="{69DEECA6-FD7F-4BBF-AA8A-D705A4C8288B}" srcOrd="0" destOrd="0" presId="urn:microsoft.com/office/officeart/2005/8/layout/vList2"/>
    <dgm:cxn modelId="{CC400D99-D299-458D-B8F0-850F02855265}" type="presOf" srcId="{0F36ABB2-EEC2-4115-A7AE-57D31FC81F05}" destId="{EADAA8E8-1A48-4BBE-9EF6-854B86434678}" srcOrd="0" destOrd="0" presId="urn:microsoft.com/office/officeart/2005/8/layout/vList2"/>
    <dgm:cxn modelId="{0B025111-9BCF-41E7-8B8A-CE0463E00E22}" type="presOf" srcId="{865373BE-F156-4C3A-8151-031CFA5CC969}" destId="{49228DEF-69FC-43B8-8431-ACE252774F81}" srcOrd="0" destOrd="0" presId="urn:microsoft.com/office/officeart/2005/8/layout/vList2"/>
    <dgm:cxn modelId="{DA35CC57-CE06-491B-94CA-FC9AD7DB6897}" type="presParOf" srcId="{69DEECA6-FD7F-4BBF-AA8A-D705A4C8288B}" destId="{6AAA69B9-F587-48F9-8458-90FC0FBBAF2C}" srcOrd="0" destOrd="0" presId="urn:microsoft.com/office/officeart/2005/8/layout/vList2"/>
    <dgm:cxn modelId="{C0590168-2A79-4556-9B9B-CDAE9210C49F}" type="presParOf" srcId="{69DEECA6-FD7F-4BBF-AA8A-D705A4C8288B}" destId="{49228DEF-69FC-43B8-8431-ACE252774F81}" srcOrd="1" destOrd="0" presId="urn:microsoft.com/office/officeart/2005/8/layout/vList2"/>
    <dgm:cxn modelId="{6F94502A-DEAE-4578-B450-D7041EB6D544}" type="presParOf" srcId="{69DEECA6-FD7F-4BBF-AA8A-D705A4C8288B}" destId="{86B4432C-387C-4EC1-A0F6-DE8C8623D364}" srcOrd="2" destOrd="0" presId="urn:microsoft.com/office/officeart/2005/8/layout/vList2"/>
    <dgm:cxn modelId="{30A5521A-2A6E-47C9-848A-7A3FC1EE73CF}" type="presParOf" srcId="{69DEECA6-FD7F-4BBF-AA8A-D705A4C8288B}" destId="{EADAA8E8-1A48-4BBE-9EF6-854B864346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）单元格对齐方式</a:t>
          </a:r>
          <a:endParaRPr lang="zh-CN" altLang="en-US" sz="28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A025B66-E44E-4F0E-B075-F28A5354C45B}">
      <dgm:prSet custT="1"/>
      <dgm:spPr/>
      <dgm:t>
        <a:bodyPr/>
        <a:lstStyle/>
        <a:p>
          <a:r>
            <a:rPr lang="zh-CN" sz="2400" dirty="0" smtClean="0"/>
            <a:t>“表格工具”中的“布局”选项卡→“对齐方式”组</a:t>
          </a:r>
          <a:endParaRPr lang="zh-CN" altLang="en-US" sz="2400" dirty="0"/>
        </a:p>
      </dgm:t>
    </dgm:pt>
    <dgm:pt modelId="{33A4004B-C7EC-4300-B725-F5FCE6D2C718}" type="par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3679961B-45D1-4E80-85B9-3189CCCC58E7}" type="sib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08D3D9AF-2073-4F3A-A100-3067B3AE6266}">
      <dgm:prSet custT="1"/>
      <dgm:spPr/>
      <dgm:t>
        <a:bodyPr/>
        <a:lstStyle/>
        <a:p>
          <a:r>
            <a:rPr lang="zh-CN" altLang="en-US" sz="2400" dirty="0" smtClean="0"/>
            <a:t>右击表格</a:t>
          </a:r>
          <a:r>
            <a:rPr lang="zh-CN" altLang="zh-CN" sz="2400" dirty="0" smtClean="0"/>
            <a:t>→</a:t>
          </a:r>
          <a:r>
            <a:rPr lang="zh-CN" altLang="en-US" sz="2400" dirty="0" smtClean="0"/>
            <a:t>单元格对齐方式</a:t>
          </a:r>
          <a:endParaRPr lang="zh-CN" altLang="en-US" sz="2400" dirty="0"/>
        </a:p>
      </dgm:t>
    </dgm:pt>
    <dgm:pt modelId="{4607CA5C-5887-464C-ACD4-119D05B013F0}" type="parTrans" cxnId="{49BF5607-FC26-4A16-8726-ED1B3A829CD9}">
      <dgm:prSet/>
      <dgm:spPr/>
      <dgm:t>
        <a:bodyPr/>
        <a:lstStyle/>
        <a:p>
          <a:endParaRPr lang="zh-CN" altLang="en-US"/>
        </a:p>
      </dgm:t>
    </dgm:pt>
    <dgm:pt modelId="{DF3C4AFE-D123-4FCA-A7B1-E4BE866CF138}" type="sibTrans" cxnId="{49BF5607-FC26-4A16-8726-ED1B3A829CD9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A4497F4-DA3A-48AD-B6FF-AF021791EE71}" type="pres">
      <dgm:prSet presAssocID="{0F36ABB2-EEC2-4115-A7AE-57D31FC81F05}" presName="parentText" presStyleLbl="node1" presStyleIdx="0" presStyleCnt="1" custScaleY="65700" custLinFactY="-387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F8738-3A27-4830-9A31-07BEE0449485}" type="pres">
      <dgm:prSet presAssocID="{0F36ABB2-EEC2-4115-A7AE-57D31FC81F05}" presName="childText" presStyleLbl="revTx" presStyleIdx="0" presStyleCnt="1" custScaleY="98617" custLinFactNeighborY="728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BF5607-FC26-4A16-8726-ED1B3A829CD9}" srcId="{0F36ABB2-EEC2-4115-A7AE-57D31FC81F05}" destId="{08D3D9AF-2073-4F3A-A100-3067B3AE6266}" srcOrd="1" destOrd="0" parTransId="{4607CA5C-5887-464C-ACD4-119D05B013F0}" sibTransId="{DF3C4AFE-D123-4FCA-A7B1-E4BE866CF138}"/>
    <dgm:cxn modelId="{BD0D84C6-0C89-4F01-9536-2081D8DBE39B}" type="presOf" srcId="{0F36ABB2-EEC2-4115-A7AE-57D31FC81F05}" destId="{3A4497F4-DA3A-48AD-B6FF-AF021791EE71}" srcOrd="0" destOrd="0" presId="urn:microsoft.com/office/officeart/2005/8/layout/vList2"/>
    <dgm:cxn modelId="{FCFB87AC-2F8C-42B1-BA93-5B64F43D4D98}" type="presOf" srcId="{ADEF211C-0053-4E91-B26C-BD1D27283A76}" destId="{69DEECA6-FD7F-4BBF-AA8A-D705A4C8288B}" srcOrd="0" destOrd="0" presId="urn:microsoft.com/office/officeart/2005/8/layout/vList2"/>
    <dgm:cxn modelId="{D5647A4C-7053-47B2-A330-705A5668F513}" srcId="{ADEF211C-0053-4E91-B26C-BD1D27283A76}" destId="{0F36ABB2-EEC2-4115-A7AE-57D31FC81F05}" srcOrd="0" destOrd="0" parTransId="{058FA1DC-3A2B-4171-A08E-73496A4E5FA6}" sibTransId="{3827ECCC-CA36-41F6-A57E-03D9116E5157}"/>
    <dgm:cxn modelId="{8B299C4C-4F97-42FC-B697-130EAB131C7E}" type="presOf" srcId="{08D3D9AF-2073-4F3A-A100-3067B3AE6266}" destId="{797F8738-3A27-4830-9A31-07BEE0449485}" srcOrd="0" destOrd="1" presId="urn:microsoft.com/office/officeart/2005/8/layout/vList2"/>
    <dgm:cxn modelId="{0B02C54E-CD64-48F9-8621-152C493E63BE}" srcId="{0F36ABB2-EEC2-4115-A7AE-57D31FC81F05}" destId="{1A025B66-E44E-4F0E-B075-F28A5354C45B}" srcOrd="0" destOrd="0" parTransId="{33A4004B-C7EC-4300-B725-F5FCE6D2C718}" sibTransId="{3679961B-45D1-4E80-85B9-3189CCCC58E7}"/>
    <dgm:cxn modelId="{BE9B3AD4-89BE-4A89-95A1-E0CBB83A940A}" type="presOf" srcId="{1A025B66-E44E-4F0E-B075-F28A5354C45B}" destId="{797F8738-3A27-4830-9A31-07BEE0449485}" srcOrd="0" destOrd="0" presId="urn:microsoft.com/office/officeart/2005/8/layout/vList2"/>
    <dgm:cxn modelId="{A1661278-B8E1-46B4-82CF-721C802E21EC}" type="presParOf" srcId="{69DEECA6-FD7F-4BBF-AA8A-D705A4C8288B}" destId="{3A4497F4-DA3A-48AD-B6FF-AF021791EE71}" srcOrd="0" destOrd="0" presId="urn:microsoft.com/office/officeart/2005/8/layout/vList2"/>
    <dgm:cxn modelId="{3A0CDBD0-203C-445F-BDF7-11CFC49D092A}" type="presParOf" srcId="{69DEECA6-FD7F-4BBF-AA8A-D705A4C8288B}" destId="{797F8738-3A27-4830-9A31-07BEE04494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）行高和列宽的设置</a:t>
          </a:r>
          <a:endParaRPr lang="zh-CN" altLang="en-US" sz="28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A025B66-E44E-4F0E-B075-F28A5354C45B}">
      <dgm:prSet custT="1"/>
      <dgm:spPr/>
      <dgm:t>
        <a:bodyPr/>
        <a:lstStyle/>
        <a:p>
          <a:r>
            <a:rPr lang="zh-CN" sz="2400" dirty="0" smtClean="0"/>
            <a:t>“表格工具”中的“布局”选项卡→“单元格大小”组→对话框启动器，弹出“表格属性”对话框</a:t>
          </a:r>
          <a:r>
            <a:rPr lang="zh-CN" altLang="en-US" sz="2400" dirty="0" smtClean="0"/>
            <a:t>，在“列”选项卡下设置列宽，在“行”选项卡下设置行高</a:t>
          </a:r>
          <a:endParaRPr lang="zh-CN" altLang="en-US" sz="2400" dirty="0"/>
        </a:p>
      </dgm:t>
    </dgm:pt>
    <dgm:pt modelId="{33A4004B-C7EC-4300-B725-F5FCE6D2C718}" type="par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3679961B-45D1-4E80-85B9-3189CCCC58E7}" type="sib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C9D86A8E-5721-4153-A202-4E6F7B9066D1}">
      <dgm:prSet custT="1"/>
      <dgm:spPr/>
      <dgm:t>
        <a:bodyPr/>
        <a:lstStyle/>
        <a:p>
          <a:r>
            <a:rPr lang="zh-CN" altLang="en-US" sz="2400" dirty="0" smtClean="0"/>
            <a:t>“单元格大小”中设置高度、宽度</a:t>
          </a:r>
          <a:endParaRPr lang="zh-CN" altLang="en-US" sz="2400" dirty="0"/>
        </a:p>
      </dgm:t>
    </dgm:pt>
    <dgm:pt modelId="{352F472A-15BA-495B-BB68-BD074FCD00E2}" type="parTrans" cxnId="{33E22138-98F4-482A-AD81-0CCD4C50F80E}">
      <dgm:prSet/>
      <dgm:spPr/>
      <dgm:t>
        <a:bodyPr/>
        <a:lstStyle/>
        <a:p>
          <a:endParaRPr lang="zh-CN" altLang="en-US"/>
        </a:p>
      </dgm:t>
    </dgm:pt>
    <dgm:pt modelId="{190B9493-6EEF-4588-8381-16B9B26C5CC2}" type="sibTrans" cxnId="{33E22138-98F4-482A-AD81-0CCD4C50F80E}">
      <dgm:prSet/>
      <dgm:spPr/>
      <dgm:t>
        <a:bodyPr/>
        <a:lstStyle/>
        <a:p>
          <a:endParaRPr lang="zh-CN" altLang="en-US"/>
        </a:p>
      </dgm:t>
    </dgm:pt>
    <dgm:pt modelId="{9571E714-57C2-46BB-BE85-CDA5440B2B09}">
      <dgm:prSet custT="1"/>
      <dgm:spPr/>
      <dgm:t>
        <a:bodyPr/>
        <a:lstStyle/>
        <a:p>
          <a:r>
            <a:rPr lang="zh-CN" altLang="en-US" sz="2400" dirty="0" smtClean="0"/>
            <a:t>鼠标拖动行线、列线</a:t>
          </a:r>
          <a:endParaRPr lang="zh-CN" altLang="en-US" sz="2400" dirty="0"/>
        </a:p>
      </dgm:t>
    </dgm:pt>
    <dgm:pt modelId="{F4C7942F-6FF2-4D1D-B4ED-FF9038EB0986}" type="parTrans" cxnId="{2494FDEE-3ACE-4A03-B39E-87FB02FEE5D8}">
      <dgm:prSet/>
      <dgm:spPr/>
      <dgm:t>
        <a:bodyPr/>
        <a:lstStyle/>
        <a:p>
          <a:endParaRPr lang="zh-CN" altLang="en-US"/>
        </a:p>
      </dgm:t>
    </dgm:pt>
    <dgm:pt modelId="{BA26BDB0-F0CF-44AB-84E8-A47A513EE09E}" type="sibTrans" cxnId="{2494FDEE-3ACE-4A03-B39E-87FB02FEE5D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A4497F4-DA3A-48AD-B6FF-AF021791EE71}" type="pres">
      <dgm:prSet presAssocID="{0F36ABB2-EEC2-4115-A7AE-57D31FC81F05}" presName="parentText" presStyleLbl="node1" presStyleIdx="0" presStyleCnt="1" custScaleY="65700" custLinFactY="-387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F8738-3A27-4830-9A31-07BEE0449485}" type="pres">
      <dgm:prSet presAssocID="{0F36ABB2-EEC2-4115-A7AE-57D31FC81F05}" presName="childText" presStyleLbl="revTx" presStyleIdx="0" presStyleCnt="1" custScaleY="98617" custLinFactNeighborX="360" custLinFactNeighborY="49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8786C38-CC4E-4616-9FA2-7E7BC3A8C340}" type="presOf" srcId="{ADEF211C-0053-4E91-B26C-BD1D27283A76}" destId="{69DEECA6-FD7F-4BBF-AA8A-D705A4C8288B}" srcOrd="0" destOrd="0" presId="urn:microsoft.com/office/officeart/2005/8/layout/vList2"/>
    <dgm:cxn modelId="{7F306E48-D25A-4B7F-BC5D-E46DE5D8A369}" type="presOf" srcId="{C9D86A8E-5721-4153-A202-4E6F7B9066D1}" destId="{797F8738-3A27-4830-9A31-07BEE0449485}" srcOrd="0" destOrd="1" presId="urn:microsoft.com/office/officeart/2005/8/layout/vList2"/>
    <dgm:cxn modelId="{2494FDEE-3ACE-4A03-B39E-87FB02FEE5D8}" srcId="{0F36ABB2-EEC2-4115-A7AE-57D31FC81F05}" destId="{9571E714-57C2-46BB-BE85-CDA5440B2B09}" srcOrd="2" destOrd="0" parTransId="{F4C7942F-6FF2-4D1D-B4ED-FF9038EB0986}" sibTransId="{BA26BDB0-F0CF-44AB-84E8-A47A513EE09E}"/>
    <dgm:cxn modelId="{C68EFEBF-1504-419D-8ECC-4F6AFADDAA2D}" type="presOf" srcId="{1A025B66-E44E-4F0E-B075-F28A5354C45B}" destId="{797F8738-3A27-4830-9A31-07BEE0449485}" srcOrd="0" destOrd="0" presId="urn:microsoft.com/office/officeart/2005/8/layout/vList2"/>
    <dgm:cxn modelId="{20003DE0-CB82-47B6-BB9C-7F3CABCD0CCB}" type="presOf" srcId="{0F36ABB2-EEC2-4115-A7AE-57D31FC81F05}" destId="{3A4497F4-DA3A-48AD-B6FF-AF021791EE71}" srcOrd="0" destOrd="0" presId="urn:microsoft.com/office/officeart/2005/8/layout/vList2"/>
    <dgm:cxn modelId="{D5647A4C-7053-47B2-A330-705A5668F513}" srcId="{ADEF211C-0053-4E91-B26C-BD1D27283A76}" destId="{0F36ABB2-EEC2-4115-A7AE-57D31FC81F05}" srcOrd="0" destOrd="0" parTransId="{058FA1DC-3A2B-4171-A08E-73496A4E5FA6}" sibTransId="{3827ECCC-CA36-41F6-A57E-03D9116E5157}"/>
    <dgm:cxn modelId="{18A077E4-9FF1-4593-AC30-0872B5DBB6DB}" type="presOf" srcId="{9571E714-57C2-46BB-BE85-CDA5440B2B09}" destId="{797F8738-3A27-4830-9A31-07BEE0449485}" srcOrd="0" destOrd="2" presId="urn:microsoft.com/office/officeart/2005/8/layout/vList2"/>
    <dgm:cxn modelId="{33E22138-98F4-482A-AD81-0CCD4C50F80E}" srcId="{0F36ABB2-EEC2-4115-A7AE-57D31FC81F05}" destId="{C9D86A8E-5721-4153-A202-4E6F7B9066D1}" srcOrd="1" destOrd="0" parTransId="{352F472A-15BA-495B-BB68-BD074FCD00E2}" sibTransId="{190B9493-6EEF-4588-8381-16B9B26C5CC2}"/>
    <dgm:cxn modelId="{0B02C54E-CD64-48F9-8621-152C493E63BE}" srcId="{0F36ABB2-EEC2-4115-A7AE-57D31FC81F05}" destId="{1A025B66-E44E-4F0E-B075-F28A5354C45B}" srcOrd="0" destOrd="0" parTransId="{33A4004B-C7EC-4300-B725-F5FCE6D2C718}" sibTransId="{3679961B-45D1-4E80-85B9-3189CCCC58E7}"/>
    <dgm:cxn modelId="{3271CF42-FA9C-4D69-BC54-3A565A3478D6}" type="presParOf" srcId="{69DEECA6-FD7F-4BBF-AA8A-D705A4C8288B}" destId="{3A4497F4-DA3A-48AD-B6FF-AF021791EE71}" srcOrd="0" destOrd="0" presId="urn:microsoft.com/office/officeart/2005/8/layout/vList2"/>
    <dgm:cxn modelId="{2E426761-5FB4-47DA-A6A4-4C3E765E7556}" type="presParOf" srcId="{69DEECA6-FD7F-4BBF-AA8A-D705A4C8288B}" destId="{797F8738-3A27-4830-9A31-07BEE04494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）插入点定位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7375" custLinFactNeighborX="-893" custLinFactNeighborY="-8312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315A5D-2AF1-4558-A0BA-1091D9CBE2A3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88DCFF0-FA2D-4744-B91F-1524D11F0EBB}" type="presOf" srcId="{CB3D12DF-6F0E-4400-898E-AE2D0CCD71C5}" destId="{6AAA69B9-F587-48F9-8458-90FC0FBBAF2C}" srcOrd="0" destOrd="0" presId="urn:microsoft.com/office/officeart/2005/8/layout/vList2"/>
    <dgm:cxn modelId="{084327A4-392F-416A-AAD1-AC74A8F3D7E6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）边框和底纹的添加</a:t>
          </a:r>
          <a:endParaRPr lang="zh-CN" altLang="en-US" sz="28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A025B66-E44E-4F0E-B075-F28A5354C45B}">
      <dgm:prSet custT="1"/>
      <dgm:spPr/>
      <dgm:t>
        <a:bodyPr/>
        <a:lstStyle/>
        <a:p>
          <a:r>
            <a:rPr lang="zh-CN" sz="2400" dirty="0" smtClean="0"/>
            <a:t>“表格工具”中的“设计”选项卡→“表格样式”组→“边框”下拉按钮→“边框和底纹”</a:t>
          </a:r>
          <a:endParaRPr lang="zh-CN" altLang="en-US" sz="2400" dirty="0"/>
        </a:p>
      </dgm:t>
    </dgm:pt>
    <dgm:pt modelId="{33A4004B-C7EC-4300-B725-F5FCE6D2C718}" type="par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3679961B-45D1-4E80-85B9-3189CCCC58E7}" type="sib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C9D86A8E-5721-4153-A202-4E6F7B9066D1}">
      <dgm:prSet custT="1"/>
      <dgm:spPr/>
      <dgm:t>
        <a:bodyPr/>
        <a:lstStyle/>
        <a:p>
          <a:r>
            <a:rPr lang="zh-CN" sz="2400" dirty="0" smtClean="0"/>
            <a:t>“表格工具”中的“设计”选项卡→“表格样式”组→“底纹”下拉按钮</a:t>
          </a:r>
          <a:endParaRPr lang="zh-CN" altLang="en-US" sz="2400" dirty="0"/>
        </a:p>
      </dgm:t>
    </dgm:pt>
    <dgm:pt modelId="{352F472A-15BA-495B-BB68-BD074FCD00E2}" type="parTrans" cxnId="{33E22138-98F4-482A-AD81-0CCD4C50F80E}">
      <dgm:prSet/>
      <dgm:spPr/>
      <dgm:t>
        <a:bodyPr/>
        <a:lstStyle/>
        <a:p>
          <a:endParaRPr lang="zh-CN" altLang="en-US"/>
        </a:p>
      </dgm:t>
    </dgm:pt>
    <dgm:pt modelId="{190B9493-6EEF-4588-8381-16B9B26C5CC2}" type="sibTrans" cxnId="{33E22138-98F4-482A-AD81-0CCD4C50F80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A4497F4-DA3A-48AD-B6FF-AF021791EE71}" type="pres">
      <dgm:prSet presAssocID="{0F36ABB2-EEC2-4115-A7AE-57D31FC81F05}" presName="parentText" presStyleLbl="node1" presStyleIdx="0" presStyleCnt="1" custScaleY="65700" custLinFactY="-387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F8738-3A27-4830-9A31-07BEE0449485}" type="pres">
      <dgm:prSet presAssocID="{0F36ABB2-EEC2-4115-A7AE-57D31FC81F05}" presName="childText" presStyleLbl="revTx" presStyleIdx="0" presStyleCnt="1" custScaleY="98617" custLinFactNeighborX="360" custLinFactNeighborY="49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83AEB8-2B47-4B64-8477-A7FA74F52D6C}" type="presOf" srcId="{0F36ABB2-EEC2-4115-A7AE-57D31FC81F05}" destId="{3A4497F4-DA3A-48AD-B6FF-AF021791EE71}" srcOrd="0" destOrd="0" presId="urn:microsoft.com/office/officeart/2005/8/layout/vList2"/>
    <dgm:cxn modelId="{10F22017-07C5-475D-BC03-DFFEF491B52B}" type="presOf" srcId="{ADEF211C-0053-4E91-B26C-BD1D27283A76}" destId="{69DEECA6-FD7F-4BBF-AA8A-D705A4C8288B}" srcOrd="0" destOrd="0" presId="urn:microsoft.com/office/officeart/2005/8/layout/vList2"/>
    <dgm:cxn modelId="{0C693408-2048-4662-A274-0E73719DE723}" type="presOf" srcId="{1A025B66-E44E-4F0E-B075-F28A5354C45B}" destId="{797F8738-3A27-4830-9A31-07BEE0449485}" srcOrd="0" destOrd="0" presId="urn:microsoft.com/office/officeart/2005/8/layout/vList2"/>
    <dgm:cxn modelId="{D5647A4C-7053-47B2-A330-705A5668F513}" srcId="{ADEF211C-0053-4E91-B26C-BD1D27283A76}" destId="{0F36ABB2-EEC2-4115-A7AE-57D31FC81F05}" srcOrd="0" destOrd="0" parTransId="{058FA1DC-3A2B-4171-A08E-73496A4E5FA6}" sibTransId="{3827ECCC-CA36-41F6-A57E-03D9116E5157}"/>
    <dgm:cxn modelId="{33E22138-98F4-482A-AD81-0CCD4C50F80E}" srcId="{0F36ABB2-EEC2-4115-A7AE-57D31FC81F05}" destId="{C9D86A8E-5721-4153-A202-4E6F7B9066D1}" srcOrd="1" destOrd="0" parTransId="{352F472A-15BA-495B-BB68-BD074FCD00E2}" sibTransId="{190B9493-6EEF-4588-8381-16B9B26C5CC2}"/>
    <dgm:cxn modelId="{36E7EAB1-2E40-4328-97AF-CFF9E0481C80}" type="presOf" srcId="{C9D86A8E-5721-4153-A202-4E6F7B9066D1}" destId="{797F8738-3A27-4830-9A31-07BEE0449485}" srcOrd="0" destOrd="1" presId="urn:microsoft.com/office/officeart/2005/8/layout/vList2"/>
    <dgm:cxn modelId="{0B02C54E-CD64-48F9-8621-152C493E63BE}" srcId="{0F36ABB2-EEC2-4115-A7AE-57D31FC81F05}" destId="{1A025B66-E44E-4F0E-B075-F28A5354C45B}" srcOrd="0" destOrd="0" parTransId="{33A4004B-C7EC-4300-B725-F5FCE6D2C718}" sibTransId="{3679961B-45D1-4E80-85B9-3189CCCC58E7}"/>
    <dgm:cxn modelId="{2B1CFDA2-9CB7-494B-9EBF-E28E0C993E15}" type="presParOf" srcId="{69DEECA6-FD7F-4BBF-AA8A-D705A4C8288B}" destId="{3A4497F4-DA3A-48AD-B6FF-AF021791EE71}" srcOrd="0" destOrd="0" presId="urn:microsoft.com/office/officeart/2005/8/layout/vList2"/>
    <dgm:cxn modelId="{3CEE35FE-5341-485A-B2C7-252700EF08B3}" type="presParOf" srcId="{69DEECA6-FD7F-4BBF-AA8A-D705A4C8288B}" destId="{797F8738-3A27-4830-9A31-07BEE04494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F36ABB2-EEC2-4115-A7AE-57D31FC81F05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）应用表格样式</a:t>
          </a:r>
          <a:endParaRPr lang="zh-CN" altLang="en-US" sz="2800" dirty="0"/>
        </a:p>
      </dgm:t>
    </dgm:pt>
    <dgm:pt modelId="{058FA1DC-3A2B-4171-A08E-73496A4E5FA6}" type="par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3827ECCC-CA36-41F6-A57E-03D9116E5157}" type="sibTrans" cxnId="{D5647A4C-7053-47B2-A330-705A5668F513}">
      <dgm:prSet/>
      <dgm:spPr/>
      <dgm:t>
        <a:bodyPr/>
        <a:lstStyle/>
        <a:p>
          <a:endParaRPr lang="zh-CN" altLang="en-US"/>
        </a:p>
      </dgm:t>
    </dgm:pt>
    <dgm:pt modelId="{1A025B66-E44E-4F0E-B075-F28A5354C45B}">
      <dgm:prSet custT="1"/>
      <dgm:spPr/>
      <dgm:t>
        <a:bodyPr/>
        <a:lstStyle/>
        <a:p>
          <a:r>
            <a:rPr lang="zh-CN" sz="2400" dirty="0" smtClean="0"/>
            <a:t>“表格工具”中的“设计”选项卡→“表格样式”组→</a:t>
          </a:r>
          <a:r>
            <a:rPr lang="zh-CN" altLang="en-US" sz="2400" dirty="0" smtClean="0"/>
            <a:t>具体的表格样式</a:t>
          </a:r>
          <a:endParaRPr lang="zh-CN" altLang="en-US" sz="2400" dirty="0"/>
        </a:p>
      </dgm:t>
    </dgm:pt>
    <dgm:pt modelId="{33A4004B-C7EC-4300-B725-F5FCE6D2C718}" type="par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3679961B-45D1-4E80-85B9-3189CCCC58E7}" type="sibTrans" cxnId="{0B02C54E-CD64-48F9-8621-152C493E63BE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A4497F4-DA3A-48AD-B6FF-AF021791EE71}" type="pres">
      <dgm:prSet presAssocID="{0F36ABB2-EEC2-4115-A7AE-57D31FC81F05}" presName="parentText" presStyleLbl="node1" presStyleIdx="0" presStyleCnt="1" custScaleY="65700" custLinFactY="-387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F8738-3A27-4830-9A31-07BEE0449485}" type="pres">
      <dgm:prSet presAssocID="{0F36ABB2-EEC2-4115-A7AE-57D31FC81F05}" presName="childText" presStyleLbl="revTx" presStyleIdx="0" presStyleCnt="1" custScaleY="98617" custLinFactNeighborX="360" custLinFactNeighborY="49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BF1A49B-477F-4915-83E9-0B04C244DB9E}" type="presOf" srcId="{ADEF211C-0053-4E91-B26C-BD1D27283A76}" destId="{69DEECA6-FD7F-4BBF-AA8A-D705A4C8288B}" srcOrd="0" destOrd="0" presId="urn:microsoft.com/office/officeart/2005/8/layout/vList2"/>
    <dgm:cxn modelId="{70077F0B-303E-49B7-9D70-748BAAD58E2F}" type="presOf" srcId="{0F36ABB2-EEC2-4115-A7AE-57D31FC81F05}" destId="{3A4497F4-DA3A-48AD-B6FF-AF021791EE71}" srcOrd="0" destOrd="0" presId="urn:microsoft.com/office/officeart/2005/8/layout/vList2"/>
    <dgm:cxn modelId="{D5647A4C-7053-47B2-A330-705A5668F513}" srcId="{ADEF211C-0053-4E91-B26C-BD1D27283A76}" destId="{0F36ABB2-EEC2-4115-A7AE-57D31FC81F05}" srcOrd="0" destOrd="0" parTransId="{058FA1DC-3A2B-4171-A08E-73496A4E5FA6}" sibTransId="{3827ECCC-CA36-41F6-A57E-03D9116E5157}"/>
    <dgm:cxn modelId="{AC4DF419-0D80-4D94-97F6-FEAE13799595}" type="presOf" srcId="{1A025B66-E44E-4F0E-B075-F28A5354C45B}" destId="{797F8738-3A27-4830-9A31-07BEE0449485}" srcOrd="0" destOrd="0" presId="urn:microsoft.com/office/officeart/2005/8/layout/vList2"/>
    <dgm:cxn modelId="{0B02C54E-CD64-48F9-8621-152C493E63BE}" srcId="{0F36ABB2-EEC2-4115-A7AE-57D31FC81F05}" destId="{1A025B66-E44E-4F0E-B075-F28A5354C45B}" srcOrd="0" destOrd="0" parTransId="{33A4004B-C7EC-4300-B725-F5FCE6D2C718}" sibTransId="{3679961B-45D1-4E80-85B9-3189CCCC58E7}"/>
    <dgm:cxn modelId="{04F8F100-D1AD-4AC2-91FF-F6742B769236}" type="presParOf" srcId="{69DEECA6-FD7F-4BBF-AA8A-D705A4C8288B}" destId="{3A4497F4-DA3A-48AD-B6FF-AF021791EE71}" srcOrd="0" destOrd="0" presId="urn:microsoft.com/office/officeart/2005/8/layout/vList2"/>
    <dgm:cxn modelId="{B2AA6FFE-3FFF-427D-A54E-D796C75E804E}" type="presParOf" srcId="{69DEECA6-FD7F-4BBF-AA8A-D705A4C8288B}" destId="{797F8738-3A27-4830-9A31-07BEE04494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）表格计算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altLang="en-US" sz="2400" dirty="0" smtClean="0"/>
            <a:t>利用函数</a:t>
          </a:r>
          <a:r>
            <a:rPr lang="en-US" altLang="zh-CN" sz="2400" dirty="0" smtClean="0"/>
            <a:t>SUM,AERAGE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EF81DE94-2293-4797-B57B-BC76364D8285}">
      <dgm:prSet custT="1"/>
      <dgm:spPr/>
      <dgm:t>
        <a:bodyPr/>
        <a:lstStyle/>
        <a:p>
          <a:endParaRPr lang="zh-CN" altLang="en-US" sz="2400" dirty="0"/>
        </a:p>
      </dgm:t>
    </dgm:pt>
    <dgm:pt modelId="{188DD164-C977-4A2E-BEE3-D3FC818D8BD2}" type="parTrans" cxnId="{A92CE9BD-AAF7-46EA-843B-048694E9A121}">
      <dgm:prSet/>
      <dgm:spPr/>
      <dgm:t>
        <a:bodyPr/>
        <a:lstStyle/>
        <a:p>
          <a:endParaRPr lang="zh-CN" altLang="en-US"/>
        </a:p>
      </dgm:t>
    </dgm:pt>
    <dgm:pt modelId="{148DFCE2-4591-4C2E-8187-197AB4E1D217}" type="sibTrans" cxnId="{A92CE9BD-AAF7-46EA-843B-048694E9A121}">
      <dgm:prSet/>
      <dgm:spPr/>
      <dgm:t>
        <a:bodyPr/>
        <a:lstStyle/>
        <a:p>
          <a:endParaRPr lang="zh-CN" altLang="en-US"/>
        </a:p>
      </dgm:t>
    </dgm:pt>
    <dgm:pt modelId="{A9B69696-FB58-43FC-B7D9-548E5B60DD64}">
      <dgm:prSet custT="1"/>
      <dgm:spPr/>
      <dgm:t>
        <a:bodyPr/>
        <a:lstStyle/>
        <a:p>
          <a:r>
            <a:rPr lang="en-US" sz="2400" dirty="0" smtClean="0"/>
            <a:t>LEFT,ABOVE</a:t>
          </a:r>
          <a:endParaRPr lang="zh-CN" altLang="en-US" sz="2400" dirty="0"/>
        </a:p>
      </dgm:t>
    </dgm:pt>
    <dgm:pt modelId="{78490350-DEA5-434D-A5FB-F082BBB2AECA}" type="par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C16AE1B3-A4E2-4A68-82BD-94C866C5A048}" type="sibTrans" cxnId="{C1D7608E-9761-428C-80D0-49A1BD509E49}">
      <dgm:prSet/>
      <dgm:spPr/>
      <dgm:t>
        <a:bodyPr/>
        <a:lstStyle/>
        <a:p>
          <a:endParaRPr lang="zh-CN" altLang="en-US"/>
        </a:p>
      </dgm:t>
    </dgm:pt>
    <dgm:pt modelId="{6405D033-6E33-4F62-B84E-E273C95B5D7D}">
      <dgm:prSet custT="1"/>
      <dgm:spPr/>
      <dgm:t>
        <a:bodyPr/>
        <a:lstStyle/>
        <a:p>
          <a:r>
            <a:rPr lang="zh-CN" altLang="en-US" sz="2400" smtClean="0"/>
            <a:t>构造公式</a:t>
          </a:r>
          <a:endParaRPr lang="zh-CN" altLang="en-US" sz="2400" dirty="0"/>
        </a:p>
      </dgm:t>
    </dgm:pt>
    <dgm:pt modelId="{0C29DA16-6C5D-4B24-9FFF-8F27CC458E2F}" type="parTrans" cxnId="{11CFAB43-B99F-4170-83AE-079D6C2A006C}">
      <dgm:prSet/>
      <dgm:spPr/>
      <dgm:t>
        <a:bodyPr/>
        <a:lstStyle/>
        <a:p>
          <a:endParaRPr lang="zh-CN" altLang="en-US"/>
        </a:p>
      </dgm:t>
    </dgm:pt>
    <dgm:pt modelId="{4E76CDF1-A73D-49B5-B83B-A65AD50A797E}" type="sibTrans" cxnId="{11CFAB43-B99F-4170-83AE-079D6C2A006C}">
      <dgm:prSet/>
      <dgm:spPr/>
      <dgm:t>
        <a:bodyPr/>
        <a:lstStyle/>
        <a:p>
          <a:endParaRPr lang="zh-CN" altLang="en-US"/>
        </a:p>
      </dgm:t>
    </dgm:pt>
    <dgm:pt modelId="{8A708489-891F-4430-B120-A26BC9C7D21E}">
      <dgm:prSet custT="1"/>
      <dgm:spPr/>
      <dgm:t>
        <a:bodyPr/>
        <a:lstStyle/>
        <a:p>
          <a:r>
            <a:rPr lang="zh-CN" altLang="en-US" sz="2400" dirty="0" smtClean="0"/>
            <a:t>实现方法</a:t>
          </a:r>
          <a:endParaRPr lang="zh-CN" altLang="en-US" sz="2400" dirty="0"/>
        </a:p>
      </dgm:t>
    </dgm:pt>
    <dgm:pt modelId="{A454DFC8-CB9A-4B68-915D-846B02075F73}" type="parTrans" cxnId="{30DC550C-040D-48A8-A177-A5B1D1F62C05}">
      <dgm:prSet/>
      <dgm:spPr/>
      <dgm:t>
        <a:bodyPr/>
        <a:lstStyle/>
        <a:p>
          <a:endParaRPr lang="zh-CN" altLang="en-US"/>
        </a:p>
      </dgm:t>
    </dgm:pt>
    <dgm:pt modelId="{28F7ED4A-2242-4425-A335-FDC66ABD224C}" type="sibTrans" cxnId="{30DC550C-040D-48A8-A177-A5B1D1F62C05}">
      <dgm:prSet/>
      <dgm:spPr/>
      <dgm:t>
        <a:bodyPr/>
        <a:lstStyle/>
        <a:p>
          <a:endParaRPr lang="zh-CN" altLang="en-US"/>
        </a:p>
      </dgm:t>
    </dgm:pt>
    <dgm:pt modelId="{5B576C37-4A1F-4903-B61E-B62AD72626B8}">
      <dgm:prSet custT="1"/>
      <dgm:spPr/>
      <dgm:t>
        <a:bodyPr/>
        <a:lstStyle/>
        <a:p>
          <a:endParaRPr lang="zh-CN" altLang="en-US" sz="2400" dirty="0"/>
        </a:p>
      </dgm:t>
    </dgm:pt>
    <dgm:pt modelId="{819DAC83-8CB9-4352-BC47-EE7CF23358C6}" type="sibTrans" cxnId="{2E1E6595-BF4D-4FBD-8FC0-04DAE3FB9D21}">
      <dgm:prSet/>
      <dgm:spPr/>
      <dgm:t>
        <a:bodyPr/>
        <a:lstStyle/>
        <a:p>
          <a:endParaRPr lang="zh-CN" altLang="en-US"/>
        </a:p>
      </dgm:t>
    </dgm:pt>
    <dgm:pt modelId="{D4768F7C-35EC-47F6-89DB-1123398EDC0E}" type="parTrans" cxnId="{2E1E6595-BF4D-4FBD-8FC0-04DAE3FB9D21}">
      <dgm:prSet/>
      <dgm:spPr/>
      <dgm:t>
        <a:bodyPr/>
        <a:lstStyle/>
        <a:p>
          <a:endParaRPr lang="zh-CN" altLang="en-US"/>
        </a:p>
      </dgm:t>
    </dgm:pt>
    <dgm:pt modelId="{81690B4C-EE50-4179-A403-7505E7FC9618}">
      <dgm:prSet custT="1"/>
      <dgm:spPr/>
      <dgm:t>
        <a:bodyPr/>
        <a:lstStyle/>
        <a:p>
          <a:r>
            <a:rPr lang="zh-CN" altLang="en-US" sz="2400" dirty="0" smtClean="0"/>
            <a:t>插入点定位放结果的单元格</a:t>
          </a:r>
          <a:endParaRPr lang="zh-CN" altLang="en-US" sz="2400" dirty="0"/>
        </a:p>
      </dgm:t>
    </dgm:pt>
    <dgm:pt modelId="{8DCB2155-D28D-4181-A850-4DB77BBD9B6A}" type="parTrans" cxnId="{4B220FFA-C5D3-45C8-B3A8-86401601D541}">
      <dgm:prSet/>
      <dgm:spPr/>
      <dgm:t>
        <a:bodyPr/>
        <a:lstStyle/>
        <a:p>
          <a:endParaRPr lang="zh-CN" altLang="en-US"/>
        </a:p>
      </dgm:t>
    </dgm:pt>
    <dgm:pt modelId="{DA12F8A6-A863-4E62-921E-4A967704EFD3}" type="sibTrans" cxnId="{4B220FFA-C5D3-45C8-B3A8-86401601D541}">
      <dgm:prSet/>
      <dgm:spPr/>
      <dgm:t>
        <a:bodyPr/>
        <a:lstStyle/>
        <a:p>
          <a:endParaRPr lang="zh-CN" altLang="en-US"/>
        </a:p>
      </dgm:t>
    </dgm:pt>
    <dgm:pt modelId="{F9D0F4BA-2CE9-46E4-8896-0C9D5F8394F2}">
      <dgm:prSet custT="1"/>
      <dgm:spPr/>
      <dgm:t>
        <a:bodyPr/>
        <a:lstStyle/>
        <a:p>
          <a:r>
            <a:rPr lang="zh-CN" altLang="en-US" sz="2400" dirty="0" smtClean="0"/>
            <a:t>“表格工具”中的“布局”选项卡→“数据”组→“公式”按钮，弹出“公式”对话框</a:t>
          </a:r>
          <a:endParaRPr lang="zh-CN" altLang="en-US" sz="2400" dirty="0"/>
        </a:p>
      </dgm:t>
    </dgm:pt>
    <dgm:pt modelId="{7E97BC5E-1D5E-424D-BD6B-C6FA54158148}" type="parTrans" cxnId="{5CFD628B-9ABE-4E61-9619-34B070439BEB}">
      <dgm:prSet/>
      <dgm:spPr/>
      <dgm:t>
        <a:bodyPr/>
        <a:lstStyle/>
        <a:p>
          <a:endParaRPr lang="zh-CN" altLang="en-US"/>
        </a:p>
      </dgm:t>
    </dgm:pt>
    <dgm:pt modelId="{AB051C25-8C58-4B84-A750-43296163F9D0}" type="sibTrans" cxnId="{5CFD628B-9ABE-4E61-9619-34B070439BE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ScaleY="113396" custLinFactNeighborX="-896" custLinFactNeighborY="-3093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2" custScaleY="65208" custLinFactNeighborY="74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7AAEDF-2140-4D60-9E58-F92B8BF0FD3F}" type="pres">
      <dgm:prSet presAssocID="{8A708489-891F-4430-B120-A26BC9C7D21E}" presName="parentText" presStyleLbl="node1" presStyleIdx="1" presStyleCnt="2" custLinFactNeighborY="-107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B179BB-5DF5-43F5-B6C9-73D0896D3B02}" type="pres">
      <dgm:prSet presAssocID="{8A708489-891F-4430-B120-A26BC9C7D21E}" presName="childText" presStyleLbl="revTx" presStyleIdx="1" presStyleCnt="2" custScaleY="1078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1E6595-BF4D-4FBD-8FC0-04DAE3FB9D21}" srcId="{CB3D12DF-6F0E-4400-898E-AE2D0CCD71C5}" destId="{5B576C37-4A1F-4903-B61E-B62AD72626B8}" srcOrd="3" destOrd="0" parTransId="{D4768F7C-35EC-47F6-89DB-1123398EDC0E}" sibTransId="{819DAC83-8CB9-4352-BC47-EE7CF23358C6}"/>
    <dgm:cxn modelId="{29B9A458-E3B2-47DD-9EC8-7144CCB4ACAC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5CFD628B-9ABE-4E61-9619-34B070439BEB}" srcId="{8A708489-891F-4430-B120-A26BC9C7D21E}" destId="{F9D0F4BA-2CE9-46E4-8896-0C9D5F8394F2}" srcOrd="1" destOrd="0" parTransId="{7E97BC5E-1D5E-424D-BD6B-C6FA54158148}" sibTransId="{AB051C25-8C58-4B84-A750-43296163F9D0}"/>
    <dgm:cxn modelId="{BB0AC633-9FA5-490A-8FF3-04D30424F81A}" type="presOf" srcId="{8A708489-891F-4430-B120-A26BC9C7D21E}" destId="{157AAEDF-2140-4D60-9E58-F92B8BF0FD3F}" srcOrd="0" destOrd="0" presId="urn:microsoft.com/office/officeart/2005/8/layout/vList2"/>
    <dgm:cxn modelId="{A92CE9BD-AAF7-46EA-843B-048694E9A121}" srcId="{CB3D12DF-6F0E-4400-898E-AE2D0CCD71C5}" destId="{EF81DE94-2293-4797-B57B-BC76364D8285}" srcOrd="4" destOrd="0" parTransId="{188DD164-C977-4A2E-BEE3-D3FC818D8BD2}" sibTransId="{148DFCE2-4591-4C2E-8187-197AB4E1D217}"/>
    <dgm:cxn modelId="{1086F6E1-21CB-40C9-9F3D-295FE5D03FC0}" type="presOf" srcId="{EF81DE94-2293-4797-B57B-BC76364D8285}" destId="{49228DEF-69FC-43B8-8431-ACE252774F81}" srcOrd="0" destOrd="4" presId="urn:microsoft.com/office/officeart/2005/8/layout/vList2"/>
    <dgm:cxn modelId="{4B220FFA-C5D3-45C8-B3A8-86401601D541}" srcId="{8A708489-891F-4430-B120-A26BC9C7D21E}" destId="{81690B4C-EE50-4179-A403-7505E7FC9618}" srcOrd="0" destOrd="0" parTransId="{8DCB2155-D28D-4181-A850-4DB77BBD9B6A}" sibTransId="{DA12F8A6-A863-4E62-921E-4A967704EFD3}"/>
    <dgm:cxn modelId="{345BBCE8-F483-46CC-B169-8B8AF125EC7D}" type="presOf" srcId="{81690B4C-EE50-4179-A403-7505E7FC9618}" destId="{B8B179BB-5DF5-43F5-B6C9-73D0896D3B02}" srcOrd="0" destOrd="0" presId="urn:microsoft.com/office/officeart/2005/8/layout/vList2"/>
    <dgm:cxn modelId="{1E5C7703-44AA-453A-8BCD-3C9F42E4C750}" type="presOf" srcId="{865373BE-F156-4C3A-8151-031CFA5CC969}" destId="{49228DEF-69FC-43B8-8431-ACE252774F81}" srcOrd="0" destOrd="0" presId="urn:microsoft.com/office/officeart/2005/8/layout/vList2"/>
    <dgm:cxn modelId="{8922BA9D-BC8A-498A-B951-3D33DA682D7E}" type="presOf" srcId="{5B576C37-4A1F-4903-B61E-B62AD72626B8}" destId="{49228DEF-69FC-43B8-8431-ACE252774F81}" srcOrd="0" destOrd="3" presId="urn:microsoft.com/office/officeart/2005/8/layout/vList2"/>
    <dgm:cxn modelId="{ABB8C165-0829-4CED-A992-29B1FBE265B2}" type="presOf" srcId="{A9B69696-FB58-43FC-B7D9-548E5B60DD64}" destId="{49228DEF-69FC-43B8-8431-ACE252774F81}" srcOrd="0" destOrd="1" presId="urn:microsoft.com/office/officeart/2005/8/layout/vList2"/>
    <dgm:cxn modelId="{11CFAB43-B99F-4170-83AE-079D6C2A006C}" srcId="{CB3D12DF-6F0E-4400-898E-AE2D0CCD71C5}" destId="{6405D033-6E33-4F62-B84E-E273C95B5D7D}" srcOrd="2" destOrd="0" parTransId="{0C29DA16-6C5D-4B24-9FFF-8F27CC458E2F}" sibTransId="{4E76CDF1-A73D-49B5-B83B-A65AD50A797E}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6D57DA31-B661-46F2-9269-2CA6513D9BF6}" type="presOf" srcId="{6405D033-6E33-4F62-B84E-E273C95B5D7D}" destId="{49228DEF-69FC-43B8-8431-ACE252774F81}" srcOrd="0" destOrd="2" presId="urn:microsoft.com/office/officeart/2005/8/layout/vList2"/>
    <dgm:cxn modelId="{30DC550C-040D-48A8-A177-A5B1D1F62C05}" srcId="{ADEF211C-0053-4E91-B26C-BD1D27283A76}" destId="{8A708489-891F-4430-B120-A26BC9C7D21E}" srcOrd="1" destOrd="0" parTransId="{A454DFC8-CB9A-4B68-915D-846B02075F73}" sibTransId="{28F7ED4A-2242-4425-A335-FDC66ABD224C}"/>
    <dgm:cxn modelId="{73A2397B-D47C-43A5-AADE-25FE71378696}" type="presOf" srcId="{F9D0F4BA-2CE9-46E4-8896-0C9D5F8394F2}" destId="{B8B179BB-5DF5-43F5-B6C9-73D0896D3B02}" srcOrd="0" destOrd="1" presId="urn:microsoft.com/office/officeart/2005/8/layout/vList2"/>
    <dgm:cxn modelId="{C1D7608E-9761-428C-80D0-49A1BD509E49}" srcId="{CB3D12DF-6F0E-4400-898E-AE2D0CCD71C5}" destId="{A9B69696-FB58-43FC-B7D9-548E5B60DD64}" srcOrd="1" destOrd="0" parTransId="{78490350-DEA5-434D-A5FB-F082BBB2AECA}" sibTransId="{C16AE1B3-A4E2-4A68-82BD-94C866C5A048}"/>
    <dgm:cxn modelId="{74501BE7-67A4-4005-B8A8-9A163CE10F4E}" type="presOf" srcId="{ADEF211C-0053-4E91-B26C-BD1D27283A76}" destId="{69DEECA6-FD7F-4BBF-AA8A-D705A4C8288B}" srcOrd="0" destOrd="0" presId="urn:microsoft.com/office/officeart/2005/8/layout/vList2"/>
    <dgm:cxn modelId="{4AE8FA96-5A0D-43FE-9305-6929EC94557D}" type="presParOf" srcId="{69DEECA6-FD7F-4BBF-AA8A-D705A4C8288B}" destId="{6AAA69B9-F587-48F9-8458-90FC0FBBAF2C}" srcOrd="0" destOrd="0" presId="urn:microsoft.com/office/officeart/2005/8/layout/vList2"/>
    <dgm:cxn modelId="{89BFC7A6-3221-4B21-A416-B0037DCDFB7C}" type="presParOf" srcId="{69DEECA6-FD7F-4BBF-AA8A-D705A4C8288B}" destId="{49228DEF-69FC-43B8-8431-ACE252774F81}" srcOrd="1" destOrd="0" presId="urn:microsoft.com/office/officeart/2005/8/layout/vList2"/>
    <dgm:cxn modelId="{04657D77-AC0C-4E7E-903B-359C5E6D3DF2}" type="presParOf" srcId="{69DEECA6-FD7F-4BBF-AA8A-D705A4C8288B}" destId="{157AAEDF-2140-4D60-9E58-F92B8BF0FD3F}" srcOrd="2" destOrd="0" presId="urn:microsoft.com/office/officeart/2005/8/layout/vList2"/>
    <dgm:cxn modelId="{B5D41D6D-B932-4DEC-B8A1-382192919FEE}" type="presParOf" srcId="{69DEECA6-FD7F-4BBF-AA8A-D705A4C8288B}" destId="{B8B179BB-5DF5-43F5-B6C9-73D0896D3B0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）表格排序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865373BE-F156-4C3A-8151-031CFA5CC969}">
      <dgm:prSet custT="1"/>
      <dgm:spPr/>
      <dgm:t>
        <a:bodyPr/>
        <a:lstStyle/>
        <a:p>
          <a:r>
            <a:rPr lang="zh-CN" sz="2400" dirty="0" smtClean="0"/>
            <a:t>“表格工具”中的“布局”选项卡→“数据”组→“排序”按钮，弹出“排序”对话框</a:t>
          </a:r>
          <a:endParaRPr lang="zh-CN" altLang="en-US" sz="2400" dirty="0"/>
        </a:p>
      </dgm:t>
    </dgm:pt>
    <dgm:pt modelId="{1DA97C31-41A0-40F9-AD90-2602FAFEC6FC}" type="par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9618758A-EBEE-4977-BC20-F3A126063718}" type="sibTrans" cxnId="{EF40F1EC-08D2-4D26-8087-7BE586746F09}">
      <dgm:prSet/>
      <dgm:spPr/>
      <dgm:t>
        <a:bodyPr/>
        <a:lstStyle/>
        <a:p>
          <a:endParaRPr lang="zh-CN" altLang="en-US"/>
        </a:p>
      </dgm:t>
    </dgm:pt>
    <dgm:pt modelId="{EF81DE94-2293-4797-B57B-BC76364D8285}">
      <dgm:prSet custT="1"/>
      <dgm:spPr/>
      <dgm:t>
        <a:bodyPr/>
        <a:lstStyle/>
        <a:p>
          <a:endParaRPr lang="zh-CN" altLang="en-US" sz="2400" dirty="0"/>
        </a:p>
      </dgm:t>
    </dgm:pt>
    <dgm:pt modelId="{188DD164-C977-4A2E-BEE3-D3FC818D8BD2}" type="parTrans" cxnId="{A92CE9BD-AAF7-46EA-843B-048694E9A121}">
      <dgm:prSet/>
      <dgm:spPr/>
      <dgm:t>
        <a:bodyPr/>
        <a:lstStyle/>
        <a:p>
          <a:endParaRPr lang="zh-CN" altLang="en-US"/>
        </a:p>
      </dgm:t>
    </dgm:pt>
    <dgm:pt modelId="{148DFCE2-4591-4C2E-8187-197AB4E1D217}" type="sibTrans" cxnId="{A92CE9BD-AAF7-46EA-843B-048694E9A121}">
      <dgm:prSet/>
      <dgm:spPr/>
      <dgm:t>
        <a:bodyPr/>
        <a:lstStyle/>
        <a:p>
          <a:endParaRPr lang="zh-CN" altLang="en-US"/>
        </a:p>
      </dgm:t>
    </dgm:pt>
    <dgm:pt modelId="{5B576C37-4A1F-4903-B61E-B62AD72626B8}">
      <dgm:prSet custT="1"/>
      <dgm:spPr/>
      <dgm:t>
        <a:bodyPr/>
        <a:lstStyle/>
        <a:p>
          <a:endParaRPr lang="zh-CN" altLang="en-US" sz="2400" dirty="0"/>
        </a:p>
      </dgm:t>
    </dgm:pt>
    <dgm:pt modelId="{D4768F7C-35EC-47F6-89DB-1123398EDC0E}" type="parTrans" cxnId="{2E1E6595-BF4D-4FBD-8FC0-04DAE3FB9D21}">
      <dgm:prSet/>
      <dgm:spPr/>
      <dgm:t>
        <a:bodyPr/>
        <a:lstStyle/>
        <a:p>
          <a:endParaRPr lang="zh-CN" altLang="en-US"/>
        </a:p>
      </dgm:t>
    </dgm:pt>
    <dgm:pt modelId="{819DAC83-8CB9-4352-BC47-EE7CF23358C6}" type="sibTrans" cxnId="{2E1E6595-BF4D-4FBD-8FC0-04DAE3FB9D21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5643" custLinFactNeighborY="-5103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28DEF-69FC-43B8-8431-ACE252774F81}" type="pres">
      <dgm:prSet presAssocID="{CB3D12DF-6F0E-4400-898E-AE2D0CCD71C5}" presName="childText" presStyleLbl="revTx" presStyleIdx="0" presStyleCnt="1" custScaleY="59710" custLinFactNeighborX="-1792" custLinFactNeighborY="-745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1E6595-BF4D-4FBD-8FC0-04DAE3FB9D21}" srcId="{CB3D12DF-6F0E-4400-898E-AE2D0CCD71C5}" destId="{5B576C37-4A1F-4903-B61E-B62AD72626B8}" srcOrd="1" destOrd="0" parTransId="{D4768F7C-35EC-47F6-89DB-1123398EDC0E}" sibTransId="{819DAC83-8CB9-4352-BC47-EE7CF23358C6}"/>
    <dgm:cxn modelId="{DA418B0F-AFE2-4B0E-909A-AC71DDBAF71C}" type="presOf" srcId="{EF81DE94-2293-4797-B57B-BC76364D8285}" destId="{49228DEF-69FC-43B8-8431-ACE252774F81}" srcOrd="0" destOrd="2" presId="urn:microsoft.com/office/officeart/2005/8/layout/vList2"/>
    <dgm:cxn modelId="{3ECBCB18-0444-43FB-886D-1C945CC67A96}" type="presOf" srcId="{CB3D12DF-6F0E-4400-898E-AE2D0CCD71C5}" destId="{6AAA69B9-F587-48F9-8458-90FC0FBBAF2C}" srcOrd="0" destOrd="0" presId="urn:microsoft.com/office/officeart/2005/8/layout/vList2"/>
    <dgm:cxn modelId="{54ED0029-B327-4F0B-BE30-156CB5668394}" type="presOf" srcId="{865373BE-F156-4C3A-8151-031CFA5CC969}" destId="{49228DEF-69FC-43B8-8431-ACE252774F81}" srcOrd="0" destOrd="0" presId="urn:microsoft.com/office/officeart/2005/8/layout/vList2"/>
    <dgm:cxn modelId="{58C2C2C2-6602-4166-97EF-F299D1D04BF4}" type="presOf" srcId="{5B576C37-4A1F-4903-B61E-B62AD72626B8}" destId="{49228DEF-69FC-43B8-8431-ACE252774F81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A92CE9BD-AAF7-46EA-843B-048694E9A121}" srcId="{CB3D12DF-6F0E-4400-898E-AE2D0CCD71C5}" destId="{EF81DE94-2293-4797-B57B-BC76364D8285}" srcOrd="2" destOrd="0" parTransId="{188DD164-C977-4A2E-BEE3-D3FC818D8BD2}" sibTransId="{148DFCE2-4591-4C2E-8187-197AB4E1D217}"/>
    <dgm:cxn modelId="{C9A2BCB2-72F2-4D36-9195-77267304E1F9}" type="presOf" srcId="{ADEF211C-0053-4E91-B26C-BD1D27283A76}" destId="{69DEECA6-FD7F-4BBF-AA8A-D705A4C8288B}" srcOrd="0" destOrd="0" presId="urn:microsoft.com/office/officeart/2005/8/layout/vList2"/>
    <dgm:cxn modelId="{EF40F1EC-08D2-4D26-8087-7BE586746F09}" srcId="{CB3D12DF-6F0E-4400-898E-AE2D0CCD71C5}" destId="{865373BE-F156-4C3A-8151-031CFA5CC969}" srcOrd="0" destOrd="0" parTransId="{1DA97C31-41A0-40F9-AD90-2602FAFEC6FC}" sibTransId="{9618758A-EBEE-4977-BC20-F3A126063718}"/>
    <dgm:cxn modelId="{C4862F92-9B65-4F0B-B53F-B2AEE8EBF98F}" type="presParOf" srcId="{69DEECA6-FD7F-4BBF-AA8A-D705A4C8288B}" destId="{6AAA69B9-F587-48F9-8458-90FC0FBBAF2C}" srcOrd="0" destOrd="0" presId="urn:microsoft.com/office/officeart/2005/8/layout/vList2"/>
    <dgm:cxn modelId="{76666637-52EA-46CF-BB98-8FD06577E9FE}" type="presParOf" srcId="{69DEECA6-FD7F-4BBF-AA8A-D705A4C8288B}" destId="{49228DEF-69FC-43B8-8431-ACE252774F8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设置图片格式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绘制图形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插入图片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04EDA9AC-00A5-408B-9BBF-5A8145EF2935}">
      <dgm:prSet custT="1"/>
      <dgm:spPr/>
      <dgm:t>
        <a:bodyPr/>
        <a:lstStyle/>
        <a:p>
          <a:r>
            <a:rPr lang="en-US" altLang="zh-CN" sz="4400" dirty="0" smtClean="0"/>
            <a:t>4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610892F7-608B-4DE9-9470-1E2A1D3C8D24}" type="par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791F1C0E-B7A5-461B-BF41-01A992844AAD}" type="sibTrans" cxnId="{369E100D-3A1C-48CA-9EC7-2BDA55C007AF}">
      <dgm:prSet/>
      <dgm:spPr/>
      <dgm:t>
        <a:bodyPr/>
        <a:lstStyle/>
        <a:p>
          <a:endParaRPr lang="zh-CN" altLang="en-US"/>
        </a:p>
      </dgm:t>
    </dgm:pt>
    <dgm:pt modelId="{C02E247A-8D9D-4D2A-AAC3-942670B2B543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插入文本框</a:t>
          </a:r>
          <a:endParaRPr lang="zh-CN" altLang="en-US" sz="2000" dirty="0">
            <a:effectLst/>
          </a:endParaRPr>
        </a:p>
      </dgm:t>
    </dgm:pt>
    <dgm:pt modelId="{30CC4D5E-0629-43DA-BD4B-87D881674A04}" type="par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67E61BB9-58D2-4262-8FD7-C64B67165B2D}" type="sibTrans" cxnId="{788427ED-36BC-46EF-992F-BCC336087D17}">
      <dgm:prSet/>
      <dgm:spPr/>
      <dgm:t>
        <a:bodyPr/>
        <a:lstStyle/>
        <a:p>
          <a:endParaRPr lang="zh-CN" altLang="en-US"/>
        </a:p>
      </dgm:t>
    </dgm:pt>
    <dgm:pt modelId="{AFA1102F-11BC-4A48-AAE6-C6A5A96CCE58}">
      <dgm:prSet custT="1"/>
      <dgm:spPr/>
      <dgm:t>
        <a:bodyPr/>
        <a:lstStyle/>
        <a:p>
          <a:r>
            <a:rPr lang="en-US" altLang="zh-CN" sz="4400" dirty="0" smtClean="0"/>
            <a:t>5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979C5940-EC9A-4779-AF18-CCACED4EC237}" type="parTrans" cxnId="{7FEE548F-02BB-4F4C-B68D-0D7E9160143F}">
      <dgm:prSet/>
      <dgm:spPr/>
      <dgm:t>
        <a:bodyPr/>
        <a:lstStyle/>
        <a:p>
          <a:endParaRPr lang="zh-CN" altLang="en-US"/>
        </a:p>
      </dgm:t>
    </dgm:pt>
    <dgm:pt modelId="{F18A3C22-1381-4D18-87E3-B4341C84BE23}" type="sibTrans" cxnId="{7FEE548F-02BB-4F4C-B68D-0D7E9160143F}">
      <dgm:prSet/>
      <dgm:spPr/>
      <dgm:t>
        <a:bodyPr/>
        <a:lstStyle/>
        <a:p>
          <a:endParaRPr lang="zh-CN" altLang="en-US"/>
        </a:p>
      </dgm:t>
    </dgm:pt>
    <dgm:pt modelId="{87952969-A692-4206-B403-7C89771198A9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插入艺术字</a:t>
          </a:r>
          <a:endParaRPr lang="zh-CN" altLang="en-US" sz="3200" dirty="0">
            <a:effectLst/>
          </a:endParaRPr>
        </a:p>
      </dgm:t>
    </dgm:pt>
    <dgm:pt modelId="{2CAFD8E2-87A0-4D74-9107-BCAAC18EBE71}" type="parTrans" cxnId="{F62C767D-F429-4CEE-B112-6F776601180F}">
      <dgm:prSet/>
      <dgm:spPr/>
      <dgm:t>
        <a:bodyPr/>
        <a:lstStyle/>
        <a:p>
          <a:endParaRPr lang="zh-CN" altLang="en-US"/>
        </a:p>
      </dgm:t>
    </dgm:pt>
    <dgm:pt modelId="{87D31189-3944-46C4-BA97-0DF3DE2D80FE}" type="sibTrans" cxnId="{F62C767D-F429-4CEE-B112-6F776601180F}">
      <dgm:prSet/>
      <dgm:spPr/>
      <dgm:t>
        <a:bodyPr/>
        <a:lstStyle/>
        <a:p>
          <a:endParaRPr lang="zh-CN" altLang="en-US"/>
        </a:p>
      </dgm:t>
    </dgm:pt>
    <dgm:pt modelId="{99ACDBED-F01B-4B52-9E2C-8801B890A9A9}">
      <dgm:prSet custT="1"/>
      <dgm:spPr/>
      <dgm:t>
        <a:bodyPr/>
        <a:lstStyle/>
        <a:p>
          <a:r>
            <a:rPr lang="en-US" altLang="zh-CN" sz="4400" dirty="0" smtClean="0"/>
            <a:t>6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AD072844-8373-4331-B103-BFBA8BC1994F}" type="parTrans" cxnId="{1A8AC4A3-3B8B-4C77-8336-A2CEA34FE5E0}">
      <dgm:prSet/>
      <dgm:spPr/>
      <dgm:t>
        <a:bodyPr/>
        <a:lstStyle/>
        <a:p>
          <a:endParaRPr lang="zh-CN" altLang="en-US"/>
        </a:p>
      </dgm:t>
    </dgm:pt>
    <dgm:pt modelId="{3C9FB885-4B21-40BA-A3C1-156657B4A64A}" type="sibTrans" cxnId="{1A8AC4A3-3B8B-4C77-8336-A2CEA34FE5E0}">
      <dgm:prSet/>
      <dgm:spPr/>
      <dgm:t>
        <a:bodyPr/>
        <a:lstStyle/>
        <a:p>
          <a:endParaRPr lang="zh-CN" altLang="en-US"/>
        </a:p>
      </dgm:t>
    </dgm:pt>
    <dgm:pt modelId="{7C586829-386E-4692-9D59-3E52A9C425CC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插入公式</a:t>
          </a:r>
          <a:endParaRPr lang="zh-CN" altLang="en-US" sz="3200" dirty="0">
            <a:effectLst/>
          </a:endParaRPr>
        </a:p>
      </dgm:t>
    </dgm:pt>
    <dgm:pt modelId="{E70CFCE8-6438-49C9-A2D8-D545FC847D84}" type="parTrans" cxnId="{9A7613A9-63FA-4EDA-9FCF-937EBCF6AF7B}">
      <dgm:prSet/>
      <dgm:spPr/>
      <dgm:t>
        <a:bodyPr/>
        <a:lstStyle/>
        <a:p>
          <a:endParaRPr lang="zh-CN" altLang="en-US"/>
        </a:p>
      </dgm:t>
    </dgm:pt>
    <dgm:pt modelId="{724FBB95-5D0C-41D4-8702-5AD1963578B6}" type="sibTrans" cxnId="{9A7613A9-63FA-4EDA-9FCF-937EBCF6AF7B}">
      <dgm:prSet/>
      <dgm:spPr/>
      <dgm:t>
        <a:bodyPr/>
        <a:lstStyle/>
        <a:p>
          <a:endParaRPr lang="zh-CN" altLang="en-US"/>
        </a:p>
      </dgm:t>
    </dgm:pt>
    <dgm:pt modelId="{3580B5B2-DD0A-4C3D-ACF3-75D612A8D01A}">
      <dgm:prSet custT="1"/>
      <dgm:spPr/>
      <dgm:t>
        <a:bodyPr/>
        <a:lstStyle/>
        <a:p>
          <a:r>
            <a:rPr lang="en-US" altLang="zh-CN" sz="4400" dirty="0" smtClean="0"/>
            <a:t>7</a:t>
          </a:r>
          <a:endParaRPr lang="zh-CN" altLang="en-US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7A279D48-ED67-4DFB-9272-A2ABDC325AF3}" type="parTrans" cxnId="{44EEDEA7-03B7-4912-97D3-24E5DD238F8C}">
      <dgm:prSet/>
      <dgm:spPr/>
      <dgm:t>
        <a:bodyPr/>
        <a:lstStyle/>
        <a:p>
          <a:endParaRPr lang="zh-CN" altLang="en-US"/>
        </a:p>
      </dgm:t>
    </dgm:pt>
    <dgm:pt modelId="{4A933B53-DC83-4792-8F7D-408C041E77DF}" type="sibTrans" cxnId="{44EEDEA7-03B7-4912-97D3-24E5DD238F8C}">
      <dgm:prSet/>
      <dgm:spPr/>
      <dgm:t>
        <a:bodyPr/>
        <a:lstStyle/>
        <a:p>
          <a:endParaRPr lang="zh-CN" altLang="en-US"/>
        </a:p>
      </dgm:t>
    </dgm:pt>
    <dgm:pt modelId="{DE0A98B2-4174-4028-93D8-D83041F52718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CE018C57-5088-49D3-AC32-E37DBF63DEAE}" type="parTrans" cxnId="{945D33AA-0FBF-4C1A-8DCA-C270B40C2F6A}">
      <dgm:prSet/>
      <dgm:spPr/>
      <dgm:t>
        <a:bodyPr/>
        <a:lstStyle/>
        <a:p>
          <a:endParaRPr lang="zh-CN" altLang="en-US"/>
        </a:p>
      </dgm:t>
    </dgm:pt>
    <dgm:pt modelId="{3DEA7D3C-6E46-4C59-8128-D15C35488A6B}" type="sibTrans" cxnId="{945D33AA-0FBF-4C1A-8DCA-C270B40C2F6A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7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7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9A3D1A47-7C94-4141-A803-772790F213F5}" type="pres">
      <dgm:prSet presAssocID="{88B75C29-8054-417D-BCE3-878A55118F6D}" presName="sp" presStyleCnt="0"/>
      <dgm:spPr/>
      <dgm:t>
        <a:bodyPr/>
        <a:lstStyle/>
        <a:p>
          <a:endParaRPr lang="zh-CN" altLang="en-US"/>
        </a:p>
      </dgm:t>
    </dgm:pt>
    <dgm:pt modelId="{8B716EE5-6B00-49A5-9C68-9236A96F757E}" type="pres">
      <dgm:prSet presAssocID="{04EDA9AC-00A5-408B-9BBF-5A8145EF2935}" presName="linNode" presStyleCnt="0"/>
      <dgm:spPr/>
      <dgm:t>
        <a:bodyPr/>
        <a:lstStyle/>
        <a:p>
          <a:endParaRPr lang="zh-CN" altLang="en-US"/>
        </a:p>
      </dgm:t>
    </dgm:pt>
    <dgm:pt modelId="{AA9E8DB8-4378-4DE0-90FB-AC51BC38606A}" type="pres">
      <dgm:prSet presAssocID="{04EDA9AC-00A5-408B-9BBF-5A8145EF2935}" presName="parentText" presStyleLbl="node1" presStyleIdx="3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D673B-FF7A-46E6-A3B0-96E86EB9836E}" type="pres">
      <dgm:prSet presAssocID="{04EDA9AC-00A5-408B-9BBF-5A8145EF2935}" presName="descendantText" presStyleLbl="alignAccFollowNode1" presStyleIdx="3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D7CDF2-899A-4DE9-863C-D3D64B09E9D4}" type="pres">
      <dgm:prSet presAssocID="{791F1C0E-B7A5-461B-BF41-01A992844AAD}" presName="sp" presStyleCnt="0"/>
      <dgm:spPr/>
    </dgm:pt>
    <dgm:pt modelId="{7F3FECB5-D152-4A9C-95F0-4D1F5DE9D619}" type="pres">
      <dgm:prSet presAssocID="{AFA1102F-11BC-4A48-AAE6-C6A5A96CCE58}" presName="linNode" presStyleCnt="0"/>
      <dgm:spPr/>
    </dgm:pt>
    <dgm:pt modelId="{2AA13D40-0104-46DE-9B69-E3C9753980AF}" type="pres">
      <dgm:prSet presAssocID="{AFA1102F-11BC-4A48-AAE6-C6A5A96CCE58}" presName="parentText" presStyleLbl="node1" presStyleIdx="4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871B34-7E0B-4037-BDA2-4C928963205A}" type="pres">
      <dgm:prSet presAssocID="{AFA1102F-11BC-4A48-AAE6-C6A5A96CCE58}" presName="descendantText" presStyleLbl="alignAccFollowNode1" presStyleIdx="4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CA7161-2146-49CE-BE77-F9870C474DDE}" type="pres">
      <dgm:prSet presAssocID="{F18A3C22-1381-4D18-87E3-B4341C84BE23}" presName="sp" presStyleCnt="0"/>
      <dgm:spPr/>
    </dgm:pt>
    <dgm:pt modelId="{CAB899DE-1DFA-46D5-A6AC-67B061EE7462}" type="pres">
      <dgm:prSet presAssocID="{99ACDBED-F01B-4B52-9E2C-8801B890A9A9}" presName="linNode" presStyleCnt="0"/>
      <dgm:spPr/>
    </dgm:pt>
    <dgm:pt modelId="{990B9436-6B9D-4D44-8DA3-A064C0E71D60}" type="pres">
      <dgm:prSet presAssocID="{99ACDBED-F01B-4B52-9E2C-8801B890A9A9}" presName="parentText" presStyleLbl="node1" presStyleIdx="5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2EF53E-4C08-48A5-BAC7-D7D06C85B62D}" type="pres">
      <dgm:prSet presAssocID="{99ACDBED-F01B-4B52-9E2C-8801B890A9A9}" presName="descendantText" presStyleLbl="alignAccFollowNode1" presStyleIdx="5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6D38CD-940D-4C07-A687-05A7CD457933}" type="pres">
      <dgm:prSet presAssocID="{3C9FB885-4B21-40BA-A3C1-156657B4A64A}" presName="sp" presStyleCnt="0"/>
      <dgm:spPr/>
    </dgm:pt>
    <dgm:pt modelId="{ACC626E8-724B-46E1-903A-19087E0C575A}" type="pres">
      <dgm:prSet presAssocID="{3580B5B2-DD0A-4C3D-ACF3-75D612A8D01A}" presName="linNode" presStyleCnt="0"/>
      <dgm:spPr/>
    </dgm:pt>
    <dgm:pt modelId="{F61B3342-B2F2-441E-8272-01C83C586AA4}" type="pres">
      <dgm:prSet presAssocID="{3580B5B2-DD0A-4C3D-ACF3-75D612A8D01A}" presName="parentText" presStyleLbl="node1" presStyleIdx="6" presStyleCnt="7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3ECA09-F6F8-418B-8664-BC38ADF47539}" type="pres">
      <dgm:prSet presAssocID="{3580B5B2-DD0A-4C3D-ACF3-75D612A8D01A}" presName="descendantText" presStyleLbl="alignAccFollowNode1" presStyleIdx="6" presStyleCnt="7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62C767D-F429-4CEE-B112-6F776601180F}" srcId="{AFA1102F-11BC-4A48-AAE6-C6A5A96CCE58}" destId="{87952969-A692-4206-B403-7C89771198A9}" srcOrd="0" destOrd="0" parTransId="{2CAFD8E2-87A0-4D74-9107-BCAAC18EBE71}" sibTransId="{87D31189-3944-46C4-BA97-0DF3DE2D80FE}"/>
    <dgm:cxn modelId="{1A8AC4A3-3B8B-4C77-8336-A2CEA34FE5E0}" srcId="{F6FEADD9-F67D-41F5-BA4C-3C84956E7F46}" destId="{99ACDBED-F01B-4B52-9E2C-8801B890A9A9}" srcOrd="5" destOrd="0" parTransId="{AD072844-8373-4331-B103-BFBA8BC1994F}" sibTransId="{3C9FB885-4B21-40BA-A3C1-156657B4A64A}"/>
    <dgm:cxn modelId="{0E11EE3A-C34C-43FC-A822-CE88FD7443A6}" type="presOf" srcId="{7C586829-386E-4692-9D59-3E52A9C425CC}" destId="{792EF53E-4C08-48A5-BAC7-D7D06C85B62D}" srcOrd="0" destOrd="0" presId="urn:microsoft.com/office/officeart/2005/8/layout/vList5"/>
    <dgm:cxn modelId="{945D33AA-0FBF-4C1A-8DCA-C270B40C2F6A}" srcId="{3580B5B2-DD0A-4C3D-ACF3-75D612A8D01A}" destId="{DE0A98B2-4174-4028-93D8-D83041F52718}" srcOrd="0" destOrd="0" parTransId="{CE018C57-5088-49D3-AC32-E37DBF63DEAE}" sibTransId="{3DEA7D3C-6E46-4C59-8128-D15C35488A6B}"/>
    <dgm:cxn modelId="{03EA990F-F1D9-4022-92B8-322571D66B93}" type="presOf" srcId="{F6FEADD9-F67D-41F5-BA4C-3C84956E7F46}" destId="{AAE7A1E6-6847-453D-B55B-8A82BF138C1D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62A4A444-2E61-4ED5-8F4E-CA2465697AE2}" type="presOf" srcId="{3580B5B2-DD0A-4C3D-ACF3-75D612A8D01A}" destId="{F61B3342-B2F2-441E-8272-01C83C586AA4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8CF60647-CA57-4BE4-B131-40D868D72133}" type="presOf" srcId="{AFA1102F-11BC-4A48-AAE6-C6A5A96CCE58}" destId="{2AA13D40-0104-46DE-9B69-E3C9753980AF}" srcOrd="0" destOrd="0" presId="urn:microsoft.com/office/officeart/2005/8/layout/vList5"/>
    <dgm:cxn modelId="{588013B8-23EE-4A3E-8A7C-D2E498F82E34}" type="presOf" srcId="{04EDA9AC-00A5-408B-9BBF-5A8145EF2935}" destId="{AA9E8DB8-4378-4DE0-90FB-AC51BC38606A}" srcOrd="0" destOrd="0" presId="urn:microsoft.com/office/officeart/2005/8/layout/vList5"/>
    <dgm:cxn modelId="{44EEDEA7-03B7-4912-97D3-24E5DD238F8C}" srcId="{F6FEADD9-F67D-41F5-BA4C-3C84956E7F46}" destId="{3580B5B2-DD0A-4C3D-ACF3-75D612A8D01A}" srcOrd="6" destOrd="0" parTransId="{7A279D48-ED67-4DFB-9272-A2ABDC325AF3}" sibTransId="{4A933B53-DC83-4792-8F7D-408C041E77DF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BF5FB270-2A5B-4D2F-BFCE-9D93304DE32B}" type="presOf" srcId="{C59269D0-92A5-481C-BA64-727AFB0DD545}" destId="{B37A5355-225B-4C6F-AED7-6C620F99EECC}" srcOrd="0" destOrd="0" presId="urn:microsoft.com/office/officeart/2005/8/layout/vList5"/>
    <dgm:cxn modelId="{03898531-883E-4A76-B338-B83F4239CDB5}" type="presOf" srcId="{C02E247A-8D9D-4D2A-AAC3-942670B2B543}" destId="{407D673B-FF7A-46E6-A3B0-96E86EB9836E}" srcOrd="0" destOrd="0" presId="urn:microsoft.com/office/officeart/2005/8/layout/vList5"/>
    <dgm:cxn modelId="{09121EE4-2919-4509-8D52-87B877260015}" type="presOf" srcId="{DE0A98B2-4174-4028-93D8-D83041F52718}" destId="{093ECA09-F6F8-418B-8664-BC38ADF47539}" srcOrd="0" destOrd="0" presId="urn:microsoft.com/office/officeart/2005/8/layout/vList5"/>
    <dgm:cxn modelId="{FA609A44-301C-4CCD-A6FB-FD1B679276D6}" type="presOf" srcId="{74EE5CD8-078F-4590-BF9C-A341A294A016}" destId="{7E429971-BC57-430F-BB25-C0574E5E39E3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788427ED-36BC-46EF-992F-BCC336087D17}" srcId="{04EDA9AC-00A5-408B-9BBF-5A8145EF2935}" destId="{C02E247A-8D9D-4D2A-AAC3-942670B2B543}" srcOrd="0" destOrd="0" parTransId="{30CC4D5E-0629-43DA-BD4B-87D881674A04}" sibTransId="{67E61BB9-58D2-4262-8FD7-C64B67165B2D}"/>
    <dgm:cxn modelId="{1F00397F-B5BC-48C9-8C30-D6EA85D88F19}" type="presOf" srcId="{6BE4E373-0656-4EDC-821E-BE09C952B1F6}" destId="{C7C3E6FD-D83F-4BDA-907E-B5EE041DA931}" srcOrd="0" destOrd="0" presId="urn:microsoft.com/office/officeart/2005/8/layout/vList5"/>
    <dgm:cxn modelId="{369E100D-3A1C-48CA-9EC7-2BDA55C007AF}" srcId="{F6FEADD9-F67D-41F5-BA4C-3C84956E7F46}" destId="{04EDA9AC-00A5-408B-9BBF-5A8145EF2935}" srcOrd="3" destOrd="0" parTransId="{610892F7-608B-4DE9-9470-1E2A1D3C8D24}" sibTransId="{791F1C0E-B7A5-461B-BF41-01A992844AAD}"/>
    <dgm:cxn modelId="{B2C6F2EC-4ECC-466C-9930-7711588E8678}" type="presOf" srcId="{1E4D3931-0DBD-4211-A24A-6AF364284B1E}" destId="{D54B1729-BC98-42C1-9C6C-D65DCBA4358F}" srcOrd="0" destOrd="0" presId="urn:microsoft.com/office/officeart/2005/8/layout/vList5"/>
    <dgm:cxn modelId="{9A7613A9-63FA-4EDA-9FCF-937EBCF6AF7B}" srcId="{99ACDBED-F01B-4B52-9E2C-8801B890A9A9}" destId="{7C586829-386E-4692-9D59-3E52A9C425CC}" srcOrd="0" destOrd="0" parTransId="{E70CFCE8-6438-49C9-A2D8-D545FC847D84}" sibTransId="{724FBB95-5D0C-41D4-8702-5AD1963578B6}"/>
    <dgm:cxn modelId="{FD5EB79C-146F-490C-ACDD-C4E6B09437AE}" type="presOf" srcId="{87952969-A692-4206-B403-7C89771198A9}" destId="{C1871B34-7E0B-4037-BDA2-4C928963205A}" srcOrd="0" destOrd="0" presId="urn:microsoft.com/office/officeart/2005/8/layout/vList5"/>
    <dgm:cxn modelId="{7FEE548F-02BB-4F4C-B68D-0D7E9160143F}" srcId="{F6FEADD9-F67D-41F5-BA4C-3C84956E7F46}" destId="{AFA1102F-11BC-4A48-AAE6-C6A5A96CCE58}" srcOrd="4" destOrd="0" parTransId="{979C5940-EC9A-4779-AF18-CCACED4EC237}" sibTransId="{F18A3C22-1381-4D18-87E3-B4341C84BE23}"/>
    <dgm:cxn modelId="{F95DE300-EEC2-43A8-854B-23DD7999FB72}" type="presOf" srcId="{D1776C8F-2B10-4075-8DF7-7F65AB725ED5}" destId="{F5034101-5B7D-4FE7-B47A-5A48CF39606B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22F7ECC4-B189-4638-A007-D411EABE11EF}" type="presOf" srcId="{AA046201-5C4D-445E-BF0B-5C6D2B0A1945}" destId="{C04276DC-EE64-470A-B8BC-09067B8045FA}" srcOrd="0" destOrd="0" presId="urn:microsoft.com/office/officeart/2005/8/layout/vList5"/>
    <dgm:cxn modelId="{9609353F-4D44-4994-927A-19436D2C3536}" type="presOf" srcId="{99ACDBED-F01B-4B52-9E2C-8801B890A9A9}" destId="{990B9436-6B9D-4D44-8DA3-A064C0E71D60}" srcOrd="0" destOrd="0" presId="urn:microsoft.com/office/officeart/2005/8/layout/vList5"/>
    <dgm:cxn modelId="{C16BF00B-0D3B-42ED-8476-872A1A8577D9}" type="presParOf" srcId="{AAE7A1E6-6847-453D-B55B-8A82BF138C1D}" destId="{C4407577-18A2-46E0-8805-2838042EB67A}" srcOrd="0" destOrd="0" presId="urn:microsoft.com/office/officeart/2005/8/layout/vList5"/>
    <dgm:cxn modelId="{10601ED3-46BD-4E5F-9DEF-ECB4AEDC8D11}" type="presParOf" srcId="{C4407577-18A2-46E0-8805-2838042EB67A}" destId="{7E429971-BC57-430F-BB25-C0574E5E39E3}" srcOrd="0" destOrd="0" presId="urn:microsoft.com/office/officeart/2005/8/layout/vList5"/>
    <dgm:cxn modelId="{2D160A98-9EA6-4448-BDCD-1E780357143C}" type="presParOf" srcId="{C4407577-18A2-46E0-8805-2838042EB67A}" destId="{D54B1729-BC98-42C1-9C6C-D65DCBA4358F}" srcOrd="1" destOrd="0" presId="urn:microsoft.com/office/officeart/2005/8/layout/vList5"/>
    <dgm:cxn modelId="{1964CFF1-519E-456C-B16C-CE26103315D8}" type="presParOf" srcId="{AAE7A1E6-6847-453D-B55B-8A82BF138C1D}" destId="{AB8574CC-D4F2-4555-AEE3-F4EE58B11D03}" srcOrd="1" destOrd="0" presId="urn:microsoft.com/office/officeart/2005/8/layout/vList5"/>
    <dgm:cxn modelId="{78C616A4-912D-4969-82B7-12ED1E5EDD39}" type="presParOf" srcId="{AAE7A1E6-6847-453D-B55B-8A82BF138C1D}" destId="{85B8F607-FDD8-476A-ADBE-E1250824F294}" srcOrd="2" destOrd="0" presId="urn:microsoft.com/office/officeart/2005/8/layout/vList5"/>
    <dgm:cxn modelId="{1FC1B221-BD34-4BC8-B2BC-6D2B6338B34E}" type="presParOf" srcId="{85B8F607-FDD8-476A-ADBE-E1250824F294}" destId="{C04276DC-EE64-470A-B8BC-09067B8045FA}" srcOrd="0" destOrd="0" presId="urn:microsoft.com/office/officeart/2005/8/layout/vList5"/>
    <dgm:cxn modelId="{FAD42515-0F54-41EE-A370-92536EA05B60}" type="presParOf" srcId="{85B8F607-FDD8-476A-ADBE-E1250824F294}" destId="{B37A5355-225B-4C6F-AED7-6C620F99EECC}" srcOrd="1" destOrd="0" presId="urn:microsoft.com/office/officeart/2005/8/layout/vList5"/>
    <dgm:cxn modelId="{E6D93664-2385-4964-9944-F21CB810E358}" type="presParOf" srcId="{AAE7A1E6-6847-453D-B55B-8A82BF138C1D}" destId="{5ACAA866-A8A8-4183-97B5-CEEAB1525C60}" srcOrd="3" destOrd="0" presId="urn:microsoft.com/office/officeart/2005/8/layout/vList5"/>
    <dgm:cxn modelId="{30AF2DBE-0F52-41D7-921A-161F4FFEE75B}" type="presParOf" srcId="{AAE7A1E6-6847-453D-B55B-8A82BF138C1D}" destId="{477213BE-9E91-4950-8451-7F60796F47F4}" srcOrd="4" destOrd="0" presId="urn:microsoft.com/office/officeart/2005/8/layout/vList5"/>
    <dgm:cxn modelId="{934C497F-4500-4ECB-A3BA-506BF4D75321}" type="presParOf" srcId="{477213BE-9E91-4950-8451-7F60796F47F4}" destId="{F5034101-5B7D-4FE7-B47A-5A48CF39606B}" srcOrd="0" destOrd="0" presId="urn:microsoft.com/office/officeart/2005/8/layout/vList5"/>
    <dgm:cxn modelId="{20C4E14D-FE25-4C04-8136-40522739003B}" type="presParOf" srcId="{477213BE-9E91-4950-8451-7F60796F47F4}" destId="{C7C3E6FD-D83F-4BDA-907E-B5EE041DA931}" srcOrd="1" destOrd="0" presId="urn:microsoft.com/office/officeart/2005/8/layout/vList5"/>
    <dgm:cxn modelId="{CA8D2AB1-55B6-4297-BD10-1B278565ABE2}" type="presParOf" srcId="{AAE7A1E6-6847-453D-B55B-8A82BF138C1D}" destId="{9A3D1A47-7C94-4141-A803-772790F213F5}" srcOrd="5" destOrd="0" presId="urn:microsoft.com/office/officeart/2005/8/layout/vList5"/>
    <dgm:cxn modelId="{0B7FECE0-D753-4CC7-8331-54B56F7B4F5F}" type="presParOf" srcId="{AAE7A1E6-6847-453D-B55B-8A82BF138C1D}" destId="{8B716EE5-6B00-49A5-9C68-9236A96F757E}" srcOrd="6" destOrd="0" presId="urn:microsoft.com/office/officeart/2005/8/layout/vList5"/>
    <dgm:cxn modelId="{4E000452-E4B7-4CED-B845-140B7AA588D4}" type="presParOf" srcId="{8B716EE5-6B00-49A5-9C68-9236A96F757E}" destId="{AA9E8DB8-4378-4DE0-90FB-AC51BC38606A}" srcOrd="0" destOrd="0" presId="urn:microsoft.com/office/officeart/2005/8/layout/vList5"/>
    <dgm:cxn modelId="{0045F0F7-120D-4087-A1F2-436908692EBC}" type="presParOf" srcId="{8B716EE5-6B00-49A5-9C68-9236A96F757E}" destId="{407D673B-FF7A-46E6-A3B0-96E86EB9836E}" srcOrd="1" destOrd="0" presId="urn:microsoft.com/office/officeart/2005/8/layout/vList5"/>
    <dgm:cxn modelId="{E6E1410F-AC36-4685-A70A-19F82FC0F828}" type="presParOf" srcId="{AAE7A1E6-6847-453D-B55B-8A82BF138C1D}" destId="{97D7CDF2-899A-4DE9-863C-D3D64B09E9D4}" srcOrd="7" destOrd="0" presId="urn:microsoft.com/office/officeart/2005/8/layout/vList5"/>
    <dgm:cxn modelId="{451D4C82-C0AE-4B17-9AE1-1BA5E3ACF50F}" type="presParOf" srcId="{AAE7A1E6-6847-453D-B55B-8A82BF138C1D}" destId="{7F3FECB5-D152-4A9C-95F0-4D1F5DE9D619}" srcOrd="8" destOrd="0" presId="urn:microsoft.com/office/officeart/2005/8/layout/vList5"/>
    <dgm:cxn modelId="{13CADE12-9F52-4C93-A376-173D243AA19B}" type="presParOf" srcId="{7F3FECB5-D152-4A9C-95F0-4D1F5DE9D619}" destId="{2AA13D40-0104-46DE-9B69-E3C9753980AF}" srcOrd="0" destOrd="0" presId="urn:microsoft.com/office/officeart/2005/8/layout/vList5"/>
    <dgm:cxn modelId="{2BC8DF63-49B3-49D5-96E3-B0E87755F537}" type="presParOf" srcId="{7F3FECB5-D152-4A9C-95F0-4D1F5DE9D619}" destId="{C1871B34-7E0B-4037-BDA2-4C928963205A}" srcOrd="1" destOrd="0" presId="urn:microsoft.com/office/officeart/2005/8/layout/vList5"/>
    <dgm:cxn modelId="{B6353C2B-19B9-4736-B0FD-EECF25C37FF7}" type="presParOf" srcId="{AAE7A1E6-6847-453D-B55B-8A82BF138C1D}" destId="{5FCA7161-2146-49CE-BE77-F9870C474DDE}" srcOrd="9" destOrd="0" presId="urn:microsoft.com/office/officeart/2005/8/layout/vList5"/>
    <dgm:cxn modelId="{1815B650-F465-4AE0-B842-67559A97E4D5}" type="presParOf" srcId="{AAE7A1E6-6847-453D-B55B-8A82BF138C1D}" destId="{CAB899DE-1DFA-46D5-A6AC-67B061EE7462}" srcOrd="10" destOrd="0" presId="urn:microsoft.com/office/officeart/2005/8/layout/vList5"/>
    <dgm:cxn modelId="{46F48D26-78A8-43BC-9A33-0990DB74E09F}" type="presParOf" srcId="{CAB899DE-1DFA-46D5-A6AC-67B061EE7462}" destId="{990B9436-6B9D-4D44-8DA3-A064C0E71D60}" srcOrd="0" destOrd="0" presId="urn:microsoft.com/office/officeart/2005/8/layout/vList5"/>
    <dgm:cxn modelId="{541A27A6-23F3-4B1C-8399-8FC40EBBD7F6}" type="presParOf" srcId="{CAB899DE-1DFA-46D5-A6AC-67B061EE7462}" destId="{792EF53E-4C08-48A5-BAC7-D7D06C85B62D}" srcOrd="1" destOrd="0" presId="urn:microsoft.com/office/officeart/2005/8/layout/vList5"/>
    <dgm:cxn modelId="{3ABD7730-B595-4906-B1D9-8FA2132F110E}" type="presParOf" srcId="{AAE7A1E6-6847-453D-B55B-8A82BF138C1D}" destId="{466D38CD-940D-4C07-A687-05A7CD457933}" srcOrd="11" destOrd="0" presId="urn:microsoft.com/office/officeart/2005/8/layout/vList5"/>
    <dgm:cxn modelId="{171B3382-785F-4A68-AB97-86B4382AF495}" type="presParOf" srcId="{AAE7A1E6-6847-453D-B55B-8A82BF138C1D}" destId="{ACC626E8-724B-46E1-903A-19087E0C575A}" srcOrd="12" destOrd="0" presId="urn:microsoft.com/office/officeart/2005/8/layout/vList5"/>
    <dgm:cxn modelId="{30B12142-52CD-4346-A240-5C8A409F2ED9}" type="presParOf" srcId="{ACC626E8-724B-46E1-903A-19087E0C575A}" destId="{F61B3342-B2F2-441E-8272-01C83C586AA4}" srcOrd="0" destOrd="0" presId="urn:microsoft.com/office/officeart/2005/8/layout/vList5"/>
    <dgm:cxn modelId="{E75D8CEE-2DFE-4B57-AA9E-2B8D2B3E0161}" type="presParOf" srcId="{ACC626E8-724B-46E1-903A-19087E0C575A}" destId="{093ECA09-F6F8-418B-8664-BC38ADF4753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）插入图片文件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400" dirty="0" smtClean="0"/>
            <a:t>“插入”选项卡→“插图”组→“图片”按钮，弹出“插入图片”对话框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739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2EFFDF-1621-4973-B199-BBF5568C4211}" type="presOf" srcId="{ADEF211C-0053-4E91-B26C-BD1D27283A76}" destId="{69DEECA6-FD7F-4BBF-AA8A-D705A4C8288B}" srcOrd="0" destOrd="0" presId="urn:microsoft.com/office/officeart/2005/8/layout/vList2"/>
    <dgm:cxn modelId="{62D7C3FA-014C-4456-A399-3ABF2C8A542F}" type="presOf" srcId="{5D8796D3-B731-4CC1-9D2E-9D2F3623A34A}" destId="{C7377D90-036B-4D50-AC6C-3F32860A653E}" srcOrd="0" destOrd="0" presId="urn:microsoft.com/office/officeart/2005/8/layout/vList2"/>
    <dgm:cxn modelId="{F77DB3B8-8291-4BAF-9519-1903B4E7FE1B}" type="presOf" srcId="{CB3D12DF-6F0E-4400-898E-AE2D0CCD71C5}" destId="{6AAA69B9-F587-48F9-8458-90FC0FBBAF2C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A09859F-F479-45A8-A6EC-8BECD22B81D9}" type="presParOf" srcId="{69DEECA6-FD7F-4BBF-AA8A-D705A4C8288B}" destId="{6AAA69B9-F587-48F9-8458-90FC0FBBAF2C}" srcOrd="0" destOrd="0" presId="urn:microsoft.com/office/officeart/2005/8/layout/vList2"/>
    <dgm:cxn modelId="{91F2FEE1-1FED-4A64-8693-1522650E851E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）插入剪贴画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400" dirty="0" smtClean="0"/>
            <a:t>“插入”选项卡→“插图”组→“剪贴画”按钮，弹出“剪贴画”任务窗格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A9908D4D-A346-4910-9323-852BE7A34FDD}">
      <dgm:prSet custT="1"/>
      <dgm:spPr/>
      <dgm:t>
        <a:bodyPr/>
        <a:lstStyle/>
        <a:p>
          <a:r>
            <a:rPr lang="zh-CN" altLang="en-US" sz="2200" dirty="0" smtClean="0"/>
            <a:t>单击“搜索”按钮</a:t>
          </a:r>
          <a:endParaRPr lang="zh-CN" altLang="en-US" sz="2200" dirty="0"/>
        </a:p>
      </dgm:t>
    </dgm:pt>
    <dgm:pt modelId="{F000DA16-6338-4534-B8BE-1971B59AE818}" type="parTrans" cxnId="{FBB3837D-9DB0-4934-A701-6E03517C4395}">
      <dgm:prSet/>
      <dgm:spPr/>
      <dgm:t>
        <a:bodyPr/>
        <a:lstStyle/>
        <a:p>
          <a:endParaRPr lang="zh-CN" altLang="en-US"/>
        </a:p>
      </dgm:t>
    </dgm:pt>
    <dgm:pt modelId="{8623435D-3F7B-4CF1-9BFA-A89F9215436C}" type="sibTrans" cxnId="{FBB3837D-9DB0-4934-A701-6E03517C4395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C30C3B-5547-45BF-A76F-E638C409E045}" type="presOf" srcId="{CB3D12DF-6F0E-4400-898E-AE2D0CCD71C5}" destId="{6AAA69B9-F587-48F9-8458-90FC0FBBAF2C}" srcOrd="0" destOrd="0" presId="urn:microsoft.com/office/officeart/2005/8/layout/vList2"/>
    <dgm:cxn modelId="{EDDCD2F2-89DC-43FA-AC9C-32C68D44F408}" type="presOf" srcId="{ADEF211C-0053-4E91-B26C-BD1D27283A76}" destId="{69DEECA6-FD7F-4BBF-AA8A-D705A4C8288B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0459F918-9B66-42F2-A4A1-F83E2FCB3EF1}" type="presOf" srcId="{A9908D4D-A346-4910-9323-852BE7A34FDD}" destId="{C7377D90-036B-4D50-AC6C-3F32860A653E}" srcOrd="0" destOrd="1" presId="urn:microsoft.com/office/officeart/2005/8/layout/vList2"/>
    <dgm:cxn modelId="{FBB3837D-9DB0-4934-A701-6E03517C4395}" srcId="{CB3D12DF-6F0E-4400-898E-AE2D0CCD71C5}" destId="{A9908D4D-A346-4910-9323-852BE7A34FDD}" srcOrd="1" destOrd="0" parTransId="{F000DA16-6338-4534-B8BE-1971B59AE818}" sibTransId="{8623435D-3F7B-4CF1-9BFA-A89F9215436C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55DEE2EF-6352-4E62-BA66-352BB31457FA}" type="presOf" srcId="{5D8796D3-B731-4CC1-9D2E-9D2F3623A34A}" destId="{C7377D90-036B-4D50-AC6C-3F32860A653E}" srcOrd="0" destOrd="0" presId="urn:microsoft.com/office/officeart/2005/8/layout/vList2"/>
    <dgm:cxn modelId="{7790F9E3-D0A8-4999-99D7-8A3C217425B9}" type="presParOf" srcId="{69DEECA6-FD7F-4BBF-AA8A-D705A4C8288B}" destId="{6AAA69B9-F587-48F9-8458-90FC0FBBAF2C}" srcOrd="0" destOrd="0" presId="urn:microsoft.com/office/officeart/2005/8/layout/vList2"/>
    <dgm:cxn modelId="{049A28EF-5DA1-4164-93CF-50F11B16BAC6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）复制剪贴板中的图片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400" dirty="0" smtClean="0"/>
            <a:t>按</a:t>
          </a:r>
          <a:r>
            <a:rPr lang="en-US" sz="2400" dirty="0" err="1" smtClean="0"/>
            <a:t>Alt+Print</a:t>
          </a:r>
          <a:r>
            <a:rPr lang="en-US" sz="2400" dirty="0" smtClean="0"/>
            <a:t> Screen</a:t>
          </a:r>
          <a:r>
            <a:rPr lang="zh-CN" sz="2400" dirty="0" smtClean="0"/>
            <a:t>键，可以将当前窗口或对话框复制到剪贴板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B88B744D-536D-4BC2-9733-45ED6D71F457}">
      <dgm:prSet custT="1"/>
      <dgm:spPr/>
      <dgm:t>
        <a:bodyPr/>
        <a:lstStyle/>
        <a:p>
          <a:r>
            <a:rPr lang="zh-CN" altLang="en-US" sz="2400" dirty="0" smtClean="0"/>
            <a:t>按</a:t>
          </a:r>
          <a:r>
            <a:rPr lang="en-US" sz="2400" dirty="0" smtClean="0"/>
            <a:t>Print Screen</a:t>
          </a:r>
          <a:r>
            <a:rPr lang="zh-CN" sz="2400" dirty="0" smtClean="0"/>
            <a:t>键是将整个屏幕复制到剪贴板</a:t>
          </a:r>
          <a:endParaRPr lang="zh-CN" altLang="en-US" sz="2200" dirty="0"/>
        </a:p>
      </dgm:t>
    </dgm:pt>
    <dgm:pt modelId="{62B362BC-6DE2-4F10-B38D-EB90358F682A}" type="parTrans" cxnId="{109B3C6B-7A8D-4D26-B9E8-AE90300941FD}">
      <dgm:prSet/>
      <dgm:spPr/>
      <dgm:t>
        <a:bodyPr/>
        <a:lstStyle/>
        <a:p>
          <a:endParaRPr lang="zh-CN" altLang="en-US"/>
        </a:p>
      </dgm:t>
    </dgm:pt>
    <dgm:pt modelId="{63E8437E-224B-4A3F-B044-7FD4E080AB2D}" type="sibTrans" cxnId="{109B3C6B-7A8D-4D26-B9E8-AE90300941FD}">
      <dgm:prSet/>
      <dgm:spPr/>
      <dgm:t>
        <a:bodyPr/>
        <a:lstStyle/>
        <a:p>
          <a:endParaRPr lang="zh-CN" altLang="en-US"/>
        </a:p>
      </dgm:t>
    </dgm:pt>
    <dgm:pt modelId="{68C5CF72-E3B4-4843-B1D2-C24C7303FDEF}">
      <dgm:prSet custT="1"/>
      <dgm:spPr/>
      <dgm:t>
        <a:bodyPr/>
        <a:lstStyle/>
        <a:p>
          <a:r>
            <a:rPr lang="zh-CN" altLang="en-US" sz="2200" dirty="0" smtClean="0"/>
            <a:t>按</a:t>
          </a:r>
          <a:r>
            <a:rPr lang="en-US" altLang="zh-CN" sz="2200" dirty="0" err="1" smtClean="0"/>
            <a:t>Ctrl+V</a:t>
          </a:r>
          <a:r>
            <a:rPr lang="zh-CN" altLang="en-US" sz="2200" dirty="0" smtClean="0"/>
            <a:t>键，将剪贴板中粘贴到文档中</a:t>
          </a:r>
          <a:endParaRPr lang="zh-CN" altLang="en-US" sz="2200" dirty="0"/>
        </a:p>
      </dgm:t>
    </dgm:pt>
    <dgm:pt modelId="{A491FEE9-81C8-40D7-82EF-8A2FF11236E9}" type="par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F699C3A0-CFBC-4D59-AB48-A1BB6B5A6925}" type="sib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8279" custLinFactNeighborY="-780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9B3C6B-7A8D-4D26-B9E8-AE90300941FD}" srcId="{CB3D12DF-6F0E-4400-898E-AE2D0CCD71C5}" destId="{B88B744D-536D-4BC2-9733-45ED6D71F457}" srcOrd="1" destOrd="0" parTransId="{62B362BC-6DE2-4F10-B38D-EB90358F682A}" sibTransId="{63E8437E-224B-4A3F-B044-7FD4E080AB2D}"/>
    <dgm:cxn modelId="{790FC5A3-92DB-4971-AEEC-38FE42A44427}" type="presOf" srcId="{ADEF211C-0053-4E91-B26C-BD1D27283A76}" destId="{69DEECA6-FD7F-4BBF-AA8A-D705A4C8288B}" srcOrd="0" destOrd="0" presId="urn:microsoft.com/office/officeart/2005/8/layout/vList2"/>
    <dgm:cxn modelId="{E7D4D929-6F57-49B2-8689-E2DDB2F772B0}" srcId="{CB3D12DF-6F0E-4400-898E-AE2D0CCD71C5}" destId="{68C5CF72-E3B4-4843-B1D2-C24C7303FDEF}" srcOrd="2" destOrd="0" parTransId="{A491FEE9-81C8-40D7-82EF-8A2FF11236E9}" sibTransId="{F699C3A0-CFBC-4D59-AB48-A1BB6B5A6925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66CE59AA-4FFA-416B-B434-1CB4A995DBBD}" type="presOf" srcId="{5D8796D3-B731-4CC1-9D2E-9D2F3623A34A}" destId="{C7377D90-036B-4D50-AC6C-3F32860A653E}" srcOrd="0" destOrd="0" presId="urn:microsoft.com/office/officeart/2005/8/layout/vList2"/>
    <dgm:cxn modelId="{5C2C4662-1844-4319-BD53-23E0E905FAB3}" type="presOf" srcId="{CB3D12DF-6F0E-4400-898E-AE2D0CCD71C5}" destId="{6AAA69B9-F587-48F9-8458-90FC0FBBAF2C}" srcOrd="0" destOrd="0" presId="urn:microsoft.com/office/officeart/2005/8/layout/vList2"/>
    <dgm:cxn modelId="{42F55654-826A-452B-AC58-D20559640A50}" type="presOf" srcId="{B88B744D-536D-4BC2-9733-45ED6D71F457}" destId="{C7377D90-036B-4D50-AC6C-3F32860A653E}" srcOrd="0" destOrd="1" presId="urn:microsoft.com/office/officeart/2005/8/layout/vList2"/>
    <dgm:cxn modelId="{85962337-344B-40A2-83C2-5DBB06E7C31E}" type="presOf" srcId="{68C5CF72-E3B4-4843-B1D2-C24C7303FDEF}" destId="{C7377D90-036B-4D50-AC6C-3F32860A653E}" srcOrd="0" destOrd="2" presId="urn:microsoft.com/office/officeart/2005/8/layout/vList2"/>
    <dgm:cxn modelId="{8F3D8103-FAF8-4F80-BE28-841FFA5D5965}" type="presParOf" srcId="{69DEECA6-FD7F-4BBF-AA8A-D705A4C8288B}" destId="{6AAA69B9-F587-48F9-8458-90FC0FBBAF2C}" srcOrd="0" destOrd="0" presId="urn:microsoft.com/office/officeart/2005/8/layout/vList2"/>
    <dgm:cxn modelId="{2082A2C5-DC7F-400A-834C-A9A7E016C895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）选定图片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altLang="en-US" sz="2200" dirty="0" smtClean="0"/>
            <a:t>单击，选定一个图片，周围有</a:t>
          </a:r>
          <a:r>
            <a:rPr lang="en-US" altLang="zh-CN" sz="2200" dirty="0" smtClean="0"/>
            <a:t>8</a:t>
          </a:r>
          <a:r>
            <a:rPr lang="zh-CN" altLang="en-US" sz="2200" dirty="0" smtClean="0"/>
            <a:t>个控制点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B88B744D-536D-4BC2-9733-45ED6D71F457}">
      <dgm:prSet custT="1"/>
      <dgm:spPr/>
      <dgm:t>
        <a:bodyPr/>
        <a:lstStyle/>
        <a:p>
          <a:r>
            <a:rPr lang="zh-CN" altLang="en-US" sz="2400" dirty="0" smtClean="0"/>
            <a:t>按</a:t>
          </a:r>
          <a:r>
            <a:rPr lang="en-US" sz="2400" dirty="0" smtClean="0"/>
            <a:t>Print Screen</a:t>
          </a:r>
          <a:r>
            <a:rPr lang="zh-CN" sz="2400" dirty="0" smtClean="0"/>
            <a:t>键是将整个屏幕复制到剪贴板</a:t>
          </a:r>
          <a:endParaRPr lang="zh-CN" altLang="en-US" sz="2200" dirty="0"/>
        </a:p>
      </dgm:t>
    </dgm:pt>
    <dgm:pt modelId="{62B362BC-6DE2-4F10-B38D-EB90358F682A}" type="parTrans" cxnId="{109B3C6B-7A8D-4D26-B9E8-AE90300941FD}">
      <dgm:prSet/>
      <dgm:spPr/>
      <dgm:t>
        <a:bodyPr/>
        <a:lstStyle/>
        <a:p>
          <a:endParaRPr lang="zh-CN" altLang="en-US"/>
        </a:p>
      </dgm:t>
    </dgm:pt>
    <dgm:pt modelId="{63E8437E-224B-4A3F-B044-7FD4E080AB2D}" type="sibTrans" cxnId="{109B3C6B-7A8D-4D26-B9E8-AE90300941FD}">
      <dgm:prSet/>
      <dgm:spPr/>
      <dgm:t>
        <a:bodyPr/>
        <a:lstStyle/>
        <a:p>
          <a:endParaRPr lang="zh-CN" altLang="en-US"/>
        </a:p>
      </dgm:t>
    </dgm:pt>
    <dgm:pt modelId="{68C5CF72-E3B4-4843-B1D2-C24C7303FDEF}">
      <dgm:prSet custT="1"/>
      <dgm:spPr/>
      <dgm:t>
        <a:bodyPr/>
        <a:lstStyle/>
        <a:p>
          <a:r>
            <a:rPr lang="zh-CN" altLang="en-US" sz="2200" dirty="0" smtClean="0"/>
            <a:t>按</a:t>
          </a:r>
          <a:r>
            <a:rPr lang="en-US" altLang="zh-CN" sz="2200" dirty="0" err="1" smtClean="0"/>
            <a:t>Ctrl+V</a:t>
          </a:r>
          <a:r>
            <a:rPr lang="zh-CN" altLang="en-US" sz="2200" dirty="0" smtClean="0"/>
            <a:t>键，将剪贴板中粘贴到文档中</a:t>
          </a:r>
          <a:endParaRPr lang="zh-CN" altLang="en-US" sz="2200" dirty="0"/>
        </a:p>
      </dgm:t>
    </dgm:pt>
    <dgm:pt modelId="{A491FEE9-81C8-40D7-82EF-8A2FF11236E9}" type="par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F699C3A0-CFBC-4D59-AB48-A1BB6B5A6925}" type="sib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6777" custLinFactNeighborY="-1571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-59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D89409-AFAA-4EE0-96B9-65D0D13DA9FC}" type="presOf" srcId="{B88B744D-536D-4BC2-9733-45ED6D71F457}" destId="{C7377D90-036B-4D50-AC6C-3F32860A653E}" srcOrd="0" destOrd="1" presId="urn:microsoft.com/office/officeart/2005/8/layout/vList2"/>
    <dgm:cxn modelId="{109B3C6B-7A8D-4D26-B9E8-AE90300941FD}" srcId="{CB3D12DF-6F0E-4400-898E-AE2D0CCD71C5}" destId="{B88B744D-536D-4BC2-9733-45ED6D71F457}" srcOrd="1" destOrd="0" parTransId="{62B362BC-6DE2-4F10-B38D-EB90358F682A}" sibTransId="{63E8437E-224B-4A3F-B044-7FD4E080AB2D}"/>
    <dgm:cxn modelId="{E7D4D929-6F57-49B2-8689-E2DDB2F772B0}" srcId="{CB3D12DF-6F0E-4400-898E-AE2D0CCD71C5}" destId="{68C5CF72-E3B4-4843-B1D2-C24C7303FDEF}" srcOrd="2" destOrd="0" parTransId="{A491FEE9-81C8-40D7-82EF-8A2FF11236E9}" sibTransId="{F699C3A0-CFBC-4D59-AB48-A1BB6B5A6925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6618493A-4AAF-43CA-BABA-4DE925579D6A}" type="presOf" srcId="{68C5CF72-E3B4-4843-B1D2-C24C7303FDEF}" destId="{C7377D90-036B-4D50-AC6C-3F32860A653E}" srcOrd="0" destOrd="2" presId="urn:microsoft.com/office/officeart/2005/8/layout/vList2"/>
    <dgm:cxn modelId="{6D7A9077-A88A-4064-A9CA-4ADF1389EAB1}" type="presOf" srcId="{ADEF211C-0053-4E91-B26C-BD1D27283A76}" destId="{69DEECA6-FD7F-4BBF-AA8A-D705A4C8288B}" srcOrd="0" destOrd="0" presId="urn:microsoft.com/office/officeart/2005/8/layout/vList2"/>
    <dgm:cxn modelId="{480A6347-C02F-4895-A00B-34002F9BD947}" type="presOf" srcId="{5D8796D3-B731-4CC1-9D2E-9D2F3623A34A}" destId="{C7377D90-036B-4D50-AC6C-3F32860A653E}" srcOrd="0" destOrd="0" presId="urn:microsoft.com/office/officeart/2005/8/layout/vList2"/>
    <dgm:cxn modelId="{EC7790B7-DB0E-4282-8D9F-73B32E8B25ED}" type="presOf" srcId="{CB3D12DF-6F0E-4400-898E-AE2D0CCD71C5}" destId="{6AAA69B9-F587-48F9-8458-90FC0FBBAF2C}" srcOrd="0" destOrd="0" presId="urn:microsoft.com/office/officeart/2005/8/layout/vList2"/>
    <dgm:cxn modelId="{A8740F1D-965B-439B-81F8-E094052BF541}" type="presParOf" srcId="{69DEECA6-FD7F-4BBF-AA8A-D705A4C8288B}" destId="{6AAA69B9-F587-48F9-8458-90FC0FBBAF2C}" srcOrd="0" destOrd="0" presId="urn:microsoft.com/office/officeart/2005/8/layout/vList2"/>
    <dgm:cxn modelId="{E47E56CB-B503-4833-846F-C3A0AAF3542D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）移动图片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400" dirty="0" smtClean="0"/>
            <a:t>选定图片后，将鼠标指针移到图片上，鼠标指针指针呈</a:t>
          </a:r>
          <a:r>
            <a:rPr lang="en-US" altLang="zh-CN" sz="2400" dirty="0" smtClean="0"/>
            <a:t> </a:t>
          </a:r>
          <a:r>
            <a:rPr lang="en-US" sz="2400" dirty="0" smtClean="0"/>
            <a:t>     </a:t>
          </a:r>
          <a:r>
            <a:rPr lang="zh-CN" sz="2400" dirty="0" smtClean="0"/>
            <a:t>状，按住鼠标左键拖动到指定位置后释放</a:t>
          </a:r>
          <a:endParaRPr lang="zh-CN" altLang="en-US" sz="24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8C5CF72-E3B4-4843-B1D2-C24C7303FDEF}">
      <dgm:prSet custT="1"/>
      <dgm:spPr/>
      <dgm:t>
        <a:bodyPr/>
        <a:lstStyle/>
        <a:p>
          <a:r>
            <a:rPr lang="zh-CN" altLang="en-US" sz="2400" dirty="0" smtClean="0"/>
            <a:t>利用</a:t>
          </a:r>
          <a:r>
            <a:rPr lang="en-US" altLang="zh-CN" sz="2400" dirty="0" err="1" smtClean="0"/>
            <a:t>Ctrl+X</a:t>
          </a:r>
          <a:r>
            <a:rPr lang="zh-CN" altLang="en-US" sz="2400" dirty="0" smtClean="0"/>
            <a:t>－－－</a:t>
          </a:r>
          <a:r>
            <a:rPr lang="en-US" altLang="zh-CN" sz="2400" dirty="0" err="1" smtClean="0"/>
            <a:t>Ctrl+V</a:t>
          </a:r>
          <a:endParaRPr lang="zh-CN" altLang="en-US" sz="2400" dirty="0"/>
        </a:p>
      </dgm:t>
    </dgm:pt>
    <dgm:pt modelId="{A491FEE9-81C8-40D7-82EF-8A2FF11236E9}" type="par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F699C3A0-CFBC-4D59-AB48-A1BB6B5A6925}" type="sib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5719" custLinFactNeighborY="-2229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-50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4E10DF-D94A-4CB5-8424-EBD1F384C2F2}" type="presOf" srcId="{68C5CF72-E3B4-4843-B1D2-C24C7303FDEF}" destId="{C7377D90-036B-4D50-AC6C-3F32860A653E}" srcOrd="0" destOrd="1" presId="urn:microsoft.com/office/officeart/2005/8/layout/vList2"/>
    <dgm:cxn modelId="{BB7A965B-5099-4DD2-B9C7-2B14AB7F6687}" type="presOf" srcId="{5D8796D3-B731-4CC1-9D2E-9D2F3623A34A}" destId="{C7377D90-036B-4D50-AC6C-3F32860A653E}" srcOrd="0" destOrd="0" presId="urn:microsoft.com/office/officeart/2005/8/layout/vList2"/>
    <dgm:cxn modelId="{E7D4D929-6F57-49B2-8689-E2DDB2F772B0}" srcId="{CB3D12DF-6F0E-4400-898E-AE2D0CCD71C5}" destId="{68C5CF72-E3B4-4843-B1D2-C24C7303FDEF}" srcOrd="1" destOrd="0" parTransId="{A491FEE9-81C8-40D7-82EF-8A2FF11236E9}" sibTransId="{F699C3A0-CFBC-4D59-AB48-A1BB6B5A6925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33554346-2B02-490D-ADA7-17B180D80E67}" type="presOf" srcId="{ADEF211C-0053-4E91-B26C-BD1D27283A76}" destId="{69DEECA6-FD7F-4BBF-AA8A-D705A4C8288B}" srcOrd="0" destOrd="0" presId="urn:microsoft.com/office/officeart/2005/8/layout/vList2"/>
    <dgm:cxn modelId="{EA8DD8D7-0B96-4956-BFD8-4167CF0C9065}" type="presOf" srcId="{CB3D12DF-6F0E-4400-898E-AE2D0CCD71C5}" destId="{6AAA69B9-F587-48F9-8458-90FC0FBBAF2C}" srcOrd="0" destOrd="0" presId="urn:microsoft.com/office/officeart/2005/8/layout/vList2"/>
    <dgm:cxn modelId="{E9823015-59F7-42F1-AF81-C28776492B18}" type="presParOf" srcId="{69DEECA6-FD7F-4BBF-AA8A-D705A4C8288B}" destId="{6AAA69B9-F587-48F9-8458-90FC0FBBAF2C}" srcOrd="0" destOrd="0" presId="urn:microsoft.com/office/officeart/2005/8/layout/vList2"/>
    <dgm:cxn modelId="{D15E9E8F-27C6-46D8-AFD7-E25BAC3A3546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）单击快速访问工具栏上“保存”按钮</a:t>
          </a:r>
          <a:endParaRPr lang="zh-CN" sz="2800" dirty="0" smtClean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文件”选项卡→“保存”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）快捷键</a:t>
          </a:r>
          <a:r>
            <a:rPr lang="en-US" altLang="zh-CN" sz="2800" dirty="0" err="1" smtClean="0"/>
            <a:t>Ctrl+S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4</a:t>
          </a:r>
          <a:r>
            <a:rPr lang="zh-CN" altLang="zh-CN" sz="2800" dirty="0" smtClean="0"/>
            <a:t>）“文件”选项卡→“另存为”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4" custLinFactNeighborX="155" custLinFactNeighborY="-378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86B4432C-387C-4EC1-A0F6-DE8C8623D364}" type="pres">
      <dgm:prSet presAssocID="{8DF49029-5093-41AC-9507-2412864EA50A}" presName="parentText" presStyleLbl="node1" presStyleIdx="1" presStyleCnt="4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44F18B-5B14-4BB2-83E5-F4413F4159D5}" type="presOf" srcId="{ADEF211C-0053-4E91-B26C-BD1D27283A76}" destId="{69DEECA6-FD7F-4BBF-AA8A-D705A4C8288B}" srcOrd="0" destOrd="0" presId="urn:microsoft.com/office/officeart/2005/8/layout/vList2"/>
    <dgm:cxn modelId="{3C65248D-7C94-40DA-BE96-E9D9AB9ACF6D}" srcId="{ADEF211C-0053-4E91-B26C-BD1D27283A76}" destId="{10314894-91C5-4DE3-9FFE-8220E6766389}" srcOrd="2" destOrd="0" parTransId="{32CF702E-1169-446E-B03B-0FFE9C3C30C2}" sibTransId="{54E9913D-C988-4A19-9C7D-68D6F17B964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E3F57A66-648E-4F46-AF65-FBB5C9736C12}" type="presOf" srcId="{10314894-91C5-4DE3-9FFE-8220E6766389}" destId="{AD230AD6-C6D9-4E5D-842C-D281F729DBA8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91D411FB-33D1-473E-B394-20601359C01B}" type="presOf" srcId="{DE152BD3-49C7-448E-950C-CF3F6BB6A8F7}" destId="{E7A534FA-C9C2-4B7B-9819-0E0DAAF8FE4C}" srcOrd="0" destOrd="0" presId="urn:microsoft.com/office/officeart/2005/8/layout/vList2"/>
    <dgm:cxn modelId="{661A1EE5-F699-4224-A4A0-E19AE1A6CA4F}" type="presOf" srcId="{CB3D12DF-6F0E-4400-898E-AE2D0CCD71C5}" destId="{6AAA69B9-F587-48F9-8458-90FC0FBBAF2C}" srcOrd="0" destOrd="0" presId="urn:microsoft.com/office/officeart/2005/8/layout/vList2"/>
    <dgm:cxn modelId="{55265076-69F3-4E30-A41E-C1B1454251D7}" srcId="{ADEF211C-0053-4E91-B26C-BD1D27283A76}" destId="{DE152BD3-49C7-448E-950C-CF3F6BB6A8F7}" srcOrd="3" destOrd="0" parTransId="{3AAF025D-4D6C-4FA4-956E-922B88DC8DB6}" sibTransId="{688F23BA-F7DE-4E53-AC81-1AF583E227CD}"/>
    <dgm:cxn modelId="{9710B6CF-BCBB-4569-A873-8D38A6EC7D23}" type="presOf" srcId="{8DF49029-5093-41AC-9507-2412864EA50A}" destId="{86B4432C-387C-4EC1-A0F6-DE8C8623D364}" srcOrd="0" destOrd="0" presId="urn:microsoft.com/office/officeart/2005/8/layout/vList2"/>
    <dgm:cxn modelId="{8E62F940-44BB-42B6-959B-36258F43975D}" type="presParOf" srcId="{69DEECA6-FD7F-4BBF-AA8A-D705A4C8288B}" destId="{6AAA69B9-F587-48F9-8458-90FC0FBBAF2C}" srcOrd="0" destOrd="0" presId="urn:microsoft.com/office/officeart/2005/8/layout/vList2"/>
    <dgm:cxn modelId="{AD2E7977-89F8-4E9A-84A9-85866F5917BB}" type="presParOf" srcId="{69DEECA6-FD7F-4BBF-AA8A-D705A4C8288B}" destId="{5AECD92C-7A83-4F64-B546-0D2C0722C54F}" srcOrd="1" destOrd="0" presId="urn:microsoft.com/office/officeart/2005/8/layout/vList2"/>
    <dgm:cxn modelId="{BCAE353C-E5B3-4DD6-905D-733509806FA9}" type="presParOf" srcId="{69DEECA6-FD7F-4BBF-AA8A-D705A4C8288B}" destId="{86B4432C-387C-4EC1-A0F6-DE8C8623D364}" srcOrd="2" destOrd="0" presId="urn:microsoft.com/office/officeart/2005/8/layout/vList2"/>
    <dgm:cxn modelId="{725F0CBF-0B89-4EE9-8924-ABF5C3B18A69}" type="presParOf" srcId="{69DEECA6-FD7F-4BBF-AA8A-D705A4C8288B}" destId="{27439C03-EED1-4E9B-AFCD-B597ED01A286}" srcOrd="3" destOrd="0" presId="urn:microsoft.com/office/officeart/2005/8/layout/vList2"/>
    <dgm:cxn modelId="{E0AFD827-2F0D-4B48-8C0C-05BF71E7CC85}" type="presParOf" srcId="{69DEECA6-FD7F-4BBF-AA8A-D705A4C8288B}" destId="{AD230AD6-C6D9-4E5D-842C-D281F729DBA8}" srcOrd="4" destOrd="0" presId="urn:microsoft.com/office/officeart/2005/8/layout/vList2"/>
    <dgm:cxn modelId="{868C7E6B-6D8F-4049-B9D3-63B56F4E8DB0}" type="presParOf" srcId="{69DEECA6-FD7F-4BBF-AA8A-D705A4C8288B}" destId="{F37C0FEE-BA5B-4D1F-BC07-426A263A7F82}" srcOrd="5" destOrd="0" presId="urn:microsoft.com/office/officeart/2005/8/layout/vList2"/>
    <dgm:cxn modelId="{EDB6FD46-8A2A-47AD-B70F-F7C152DFCD0B}" type="presParOf" srcId="{69DEECA6-FD7F-4BBF-AA8A-D705A4C8288B}" destId="{E7A534FA-C9C2-4B7B-9819-0E0DAAF8FE4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）删除图片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400" dirty="0" smtClean="0"/>
            <a:t>选定图片后，</a:t>
          </a:r>
          <a:r>
            <a:rPr lang="zh-CN" altLang="en-US" sz="2400" dirty="0" smtClean="0"/>
            <a:t>按</a:t>
          </a:r>
          <a:r>
            <a:rPr lang="en-US" altLang="zh-CN" sz="2400" dirty="0" smtClean="0"/>
            <a:t>Delete</a:t>
          </a:r>
          <a:r>
            <a:rPr lang="zh-CN" altLang="en-US" sz="2400" dirty="0" smtClean="0"/>
            <a:t>键</a:t>
          </a:r>
          <a:endParaRPr lang="zh-CN" altLang="en-US" sz="24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8C5CF72-E3B4-4843-B1D2-C24C7303FDEF}">
      <dgm:prSet custT="1"/>
      <dgm:spPr/>
      <dgm:t>
        <a:bodyPr/>
        <a:lstStyle/>
        <a:p>
          <a:r>
            <a:rPr lang="zh-CN" altLang="en-US" sz="2400" dirty="0" smtClean="0"/>
            <a:t>利用“剪切”按钮、</a:t>
          </a:r>
          <a:r>
            <a:rPr lang="en-US" altLang="zh-CN" sz="2400" dirty="0" err="1" smtClean="0"/>
            <a:t>Ctrl+X</a:t>
          </a:r>
          <a:endParaRPr lang="zh-CN" altLang="en-US" sz="2400" dirty="0"/>
        </a:p>
      </dgm:t>
    </dgm:pt>
    <dgm:pt modelId="{A491FEE9-81C8-40D7-82EF-8A2FF11236E9}" type="par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F699C3A0-CFBC-4D59-AB48-A1BB6B5A6925}" type="sib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2955" custLinFactNeighborY="-1179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ScaleY="76649" custLinFactNeighborY="27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0ABBC1-D58E-4F26-B985-3F05E538B52E}" type="presOf" srcId="{ADEF211C-0053-4E91-B26C-BD1D27283A76}" destId="{69DEECA6-FD7F-4BBF-AA8A-D705A4C8288B}" srcOrd="0" destOrd="0" presId="urn:microsoft.com/office/officeart/2005/8/layout/vList2"/>
    <dgm:cxn modelId="{209B5838-3ED1-463F-BEF8-15521BB72555}" type="presOf" srcId="{5D8796D3-B731-4CC1-9D2E-9D2F3623A34A}" destId="{C7377D90-036B-4D50-AC6C-3F32860A653E}" srcOrd="0" destOrd="0" presId="urn:microsoft.com/office/officeart/2005/8/layout/vList2"/>
    <dgm:cxn modelId="{E7D4D929-6F57-49B2-8689-E2DDB2F772B0}" srcId="{CB3D12DF-6F0E-4400-898E-AE2D0CCD71C5}" destId="{68C5CF72-E3B4-4843-B1D2-C24C7303FDEF}" srcOrd="1" destOrd="0" parTransId="{A491FEE9-81C8-40D7-82EF-8A2FF11236E9}" sibTransId="{F699C3A0-CFBC-4D59-AB48-A1BB6B5A6925}"/>
    <dgm:cxn modelId="{B5E06752-C2CD-44D7-BCD7-2EC05694C4C7}" type="presOf" srcId="{68C5CF72-E3B4-4843-B1D2-C24C7303FDEF}" destId="{C7377D90-036B-4D50-AC6C-3F32860A653E}" srcOrd="0" destOrd="1" presId="urn:microsoft.com/office/officeart/2005/8/layout/vList2"/>
    <dgm:cxn modelId="{4E3BA7CB-EED8-4BCE-B61D-24B51A540F91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D968BA99-CB76-4A0E-8425-BEC622F81BBD}" type="presParOf" srcId="{69DEECA6-FD7F-4BBF-AA8A-D705A4C8288B}" destId="{6AAA69B9-F587-48F9-8458-90FC0FBBAF2C}" srcOrd="0" destOrd="0" presId="urn:microsoft.com/office/officeart/2005/8/layout/vList2"/>
    <dgm:cxn modelId="{67FFCFA8-DA11-453B-A079-DEDCF575743D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）改变图片大小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sz="2200" dirty="0" smtClean="0"/>
            <a:t>鼠标指针移到图片周边的控制点，当鼠标指针呈</a:t>
          </a:r>
          <a:r>
            <a:rPr lang="en-US" altLang="zh-CN" sz="2200" dirty="0" smtClean="0"/>
            <a:t>  </a:t>
          </a:r>
          <a:r>
            <a:rPr lang="en-US" sz="2200" dirty="0" smtClean="0"/>
            <a:t>                             </a:t>
          </a:r>
          <a:r>
            <a:rPr lang="zh-CN" sz="2200" dirty="0" smtClean="0"/>
            <a:t>拖动鼠标可以扩大或缩小图片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8C5CF72-E3B4-4843-B1D2-C24C7303FDEF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sz="2200" dirty="0" smtClean="0"/>
            <a:t>“图片工具”中的“格式”选项卡→“大小”组→对话框启动器</a:t>
          </a:r>
          <a:r>
            <a:rPr lang="en-US" sz="2200" dirty="0" smtClean="0"/>
            <a:t> </a:t>
          </a:r>
          <a:r>
            <a:rPr lang="zh-CN" sz="2200" dirty="0" smtClean="0"/>
            <a:t>，或右击图片，在快捷菜单中选择“大小和位置”，弹出“布局”对话框</a:t>
          </a:r>
          <a:endParaRPr lang="zh-CN" altLang="en-US" sz="2200" dirty="0"/>
        </a:p>
      </dgm:t>
    </dgm:pt>
    <dgm:pt modelId="{A491FEE9-81C8-40D7-82EF-8A2FF11236E9}" type="par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F699C3A0-CFBC-4D59-AB48-A1BB6B5A6925}" type="sibTrans" cxnId="{E7D4D929-6F57-49B2-8689-E2DDB2F772B0}">
      <dgm:prSet/>
      <dgm:spPr/>
      <dgm:t>
        <a:bodyPr/>
        <a:lstStyle/>
        <a:p>
          <a:endParaRPr lang="zh-CN" altLang="en-US"/>
        </a:p>
      </dgm:t>
    </dgm:pt>
    <dgm:pt modelId="{6830D73B-70CE-4A17-A511-03D5FA9BCD75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endParaRPr lang="zh-CN" altLang="en-US" sz="2200" dirty="0"/>
        </a:p>
      </dgm:t>
    </dgm:pt>
    <dgm:pt modelId="{18666DF0-480A-437F-A9DA-4D282F09FA3E}" type="parTrans" cxnId="{54403ADE-9327-4E22-8604-5EC9E0247F0E}">
      <dgm:prSet/>
      <dgm:spPr/>
      <dgm:t>
        <a:bodyPr/>
        <a:lstStyle/>
        <a:p>
          <a:endParaRPr lang="zh-CN" altLang="en-US"/>
        </a:p>
      </dgm:t>
    </dgm:pt>
    <dgm:pt modelId="{BFFBB176-16D5-4FB0-A13F-0D133EBFEAEE}" type="sibTrans" cxnId="{54403ADE-9327-4E22-8604-5EC9E0247F0E}">
      <dgm:prSet/>
      <dgm:spPr/>
      <dgm:t>
        <a:bodyPr/>
        <a:lstStyle/>
        <a:p>
          <a:endParaRPr lang="zh-CN" altLang="en-US"/>
        </a:p>
      </dgm:t>
    </dgm:pt>
    <dgm:pt modelId="{F72D8A43-C262-4296-A7BC-AC475784D9E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sz="2200" dirty="0" smtClean="0"/>
            <a:t>利用“大小”组</a:t>
          </a:r>
          <a:r>
            <a:rPr lang="zh-CN" altLang="en-US" sz="2200" dirty="0" smtClean="0"/>
            <a:t>中“高度”、“宽度”框</a:t>
          </a:r>
          <a:endParaRPr lang="zh-CN" altLang="en-US" sz="2200" dirty="0"/>
        </a:p>
      </dgm:t>
    </dgm:pt>
    <dgm:pt modelId="{EF5F6EBC-EA80-4B32-A6E5-629E1B0CFAB5}" type="parTrans" cxnId="{D4CA3181-04CA-4476-892F-3326A0AFE25C}">
      <dgm:prSet/>
      <dgm:spPr/>
      <dgm:t>
        <a:bodyPr/>
        <a:lstStyle/>
        <a:p>
          <a:endParaRPr lang="zh-CN" altLang="en-US"/>
        </a:p>
      </dgm:t>
    </dgm:pt>
    <dgm:pt modelId="{1E739ED6-9A58-49D6-9648-0F7D2CCC92C6}" type="sibTrans" cxnId="{D4CA3181-04CA-4476-892F-3326A0AFE25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8161" custLinFactNeighborY="-481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X="-1756" custLinFactNeighborY="11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D4D929-6F57-49B2-8689-E2DDB2F772B0}" srcId="{CB3D12DF-6F0E-4400-898E-AE2D0CCD71C5}" destId="{68C5CF72-E3B4-4843-B1D2-C24C7303FDEF}" srcOrd="1" destOrd="0" parTransId="{A491FEE9-81C8-40D7-82EF-8A2FF11236E9}" sibTransId="{F699C3A0-CFBC-4D59-AB48-A1BB6B5A6925}"/>
    <dgm:cxn modelId="{2F8B8363-94AE-497F-BC02-987ABA981303}" type="presOf" srcId="{5D8796D3-B731-4CC1-9D2E-9D2F3623A34A}" destId="{C7377D90-036B-4D50-AC6C-3F32860A653E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1A1681F7-8713-49A6-8B71-644F611AEA05}" type="presOf" srcId="{CB3D12DF-6F0E-4400-898E-AE2D0CCD71C5}" destId="{6AAA69B9-F587-48F9-8458-90FC0FBBAF2C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ADEBC9CE-20BC-4D65-82E8-5845689AE26E}" type="presOf" srcId="{ADEF211C-0053-4E91-B26C-BD1D27283A76}" destId="{69DEECA6-FD7F-4BBF-AA8A-D705A4C8288B}" srcOrd="0" destOrd="0" presId="urn:microsoft.com/office/officeart/2005/8/layout/vList2"/>
    <dgm:cxn modelId="{D4CA3181-04CA-4476-892F-3326A0AFE25C}" srcId="{CB3D12DF-6F0E-4400-898E-AE2D0CCD71C5}" destId="{F72D8A43-C262-4296-A7BC-AC475784D9E7}" srcOrd="2" destOrd="0" parTransId="{EF5F6EBC-EA80-4B32-A6E5-629E1B0CFAB5}" sibTransId="{1E739ED6-9A58-49D6-9648-0F7D2CCC92C6}"/>
    <dgm:cxn modelId="{FE5D55FB-E20E-45EF-B249-34532230A441}" type="presOf" srcId="{F72D8A43-C262-4296-A7BC-AC475784D9E7}" destId="{C7377D90-036B-4D50-AC6C-3F32860A653E}" srcOrd="0" destOrd="2" presId="urn:microsoft.com/office/officeart/2005/8/layout/vList2"/>
    <dgm:cxn modelId="{B4B5D12E-2ED4-4191-A8E8-2131821B18A7}" type="presOf" srcId="{68C5CF72-E3B4-4843-B1D2-C24C7303FDEF}" destId="{C7377D90-036B-4D50-AC6C-3F32860A653E}" srcOrd="0" destOrd="1" presId="urn:microsoft.com/office/officeart/2005/8/layout/vList2"/>
    <dgm:cxn modelId="{54403ADE-9327-4E22-8604-5EC9E0247F0E}" srcId="{CB3D12DF-6F0E-4400-898E-AE2D0CCD71C5}" destId="{6830D73B-70CE-4A17-A511-03D5FA9BCD75}" srcOrd="3" destOrd="0" parTransId="{18666DF0-480A-437F-A9DA-4D282F09FA3E}" sibTransId="{BFFBB176-16D5-4FB0-A13F-0D133EBFEAEE}"/>
    <dgm:cxn modelId="{3159661A-6ED4-4343-ABF5-D32D1478EECB}" type="presOf" srcId="{6830D73B-70CE-4A17-A511-03D5FA9BCD75}" destId="{C7377D90-036B-4D50-AC6C-3F32860A653E}" srcOrd="0" destOrd="3" presId="urn:microsoft.com/office/officeart/2005/8/layout/vList2"/>
    <dgm:cxn modelId="{B5A2A0EE-4B71-4167-9065-B64801E3C50F}" type="presParOf" srcId="{69DEECA6-FD7F-4BBF-AA8A-D705A4C8288B}" destId="{6AAA69B9-F587-48F9-8458-90FC0FBBAF2C}" srcOrd="0" destOrd="0" presId="urn:microsoft.com/office/officeart/2005/8/layout/vList2"/>
    <dgm:cxn modelId="{DBD4FF52-B683-442A-A949-7F65DD25DE41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）设置图片文字环绕方式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sz="2200" dirty="0" smtClean="0"/>
            <a:t>“图片工具”中的“格式”选项卡→“大小”组→对话框启动器</a:t>
          </a:r>
          <a:r>
            <a:rPr lang="en-US" sz="2200" dirty="0" smtClean="0"/>
            <a:t> </a:t>
          </a:r>
          <a:r>
            <a:rPr lang="zh-CN" altLang="zh-CN" sz="2200" dirty="0" smtClean="0"/>
            <a:t>→</a:t>
          </a:r>
          <a:r>
            <a:rPr lang="zh-CN" altLang="en-US" sz="2200" dirty="0" smtClean="0"/>
            <a:t>“文字环绕”选项卡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9FDBE52-3EB5-43B4-ACA0-2F65E7C2CB2E}">
      <dgm:prSet custT="1"/>
      <dgm:spPr/>
      <dgm:t>
        <a:bodyPr/>
        <a:lstStyle/>
        <a:p>
          <a:pPr marL="228600" marR="0" indent="0" defTabSz="9779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20000"/>
            </a:spcAft>
            <a:buClrTx/>
            <a:buSzTx/>
            <a:buFontTx/>
            <a:buNone/>
            <a:tabLst/>
            <a:defRPr/>
          </a:pPr>
          <a:r>
            <a:rPr lang="zh-CN" sz="2200" dirty="0" smtClean="0"/>
            <a:t>右击图片，在快捷菜单中选择“大小和位置”，弹出“布局”对话框</a:t>
          </a:r>
          <a:r>
            <a:rPr lang="zh-CN" altLang="en-US" sz="2200" dirty="0" smtClean="0"/>
            <a:t>，单击“文字环绕”选项卡</a:t>
          </a:r>
        </a:p>
      </dgm:t>
    </dgm:pt>
    <dgm:pt modelId="{64181357-E902-4D70-978F-E150B0A92937}" type="parTrans" cxnId="{75AFE7D2-110E-4271-9167-A6E4928E40F2}">
      <dgm:prSet/>
      <dgm:spPr/>
      <dgm:t>
        <a:bodyPr/>
        <a:lstStyle/>
        <a:p>
          <a:endParaRPr lang="zh-CN" altLang="en-US"/>
        </a:p>
      </dgm:t>
    </dgm:pt>
    <dgm:pt modelId="{649AF19B-0118-466E-AC4F-17A74C96A436}" type="sibTrans" cxnId="{75AFE7D2-110E-4271-9167-A6E4928E40F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2842" custLinFactNeighborY="-2463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-195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09D3BF-FFC6-47CD-A93E-817C0A60F2FD}" type="presOf" srcId="{5D8796D3-B731-4CC1-9D2E-9D2F3623A34A}" destId="{C7377D90-036B-4D50-AC6C-3F32860A653E}" srcOrd="0" destOrd="0" presId="urn:microsoft.com/office/officeart/2005/8/layout/vList2"/>
    <dgm:cxn modelId="{8DA8ACCF-29FC-44BE-9757-9B7A8FBBF125}" type="presOf" srcId="{CB3D12DF-6F0E-4400-898E-AE2D0CCD71C5}" destId="{6AAA69B9-F587-48F9-8458-90FC0FBBAF2C}" srcOrd="0" destOrd="0" presId="urn:microsoft.com/office/officeart/2005/8/layout/vList2"/>
    <dgm:cxn modelId="{F83EC8A7-494E-4C5A-A53C-447A4AAEE828}" type="presOf" srcId="{ADEF211C-0053-4E91-B26C-BD1D27283A76}" destId="{69DEECA6-FD7F-4BBF-AA8A-D705A4C8288B}" srcOrd="0" destOrd="0" presId="urn:microsoft.com/office/officeart/2005/8/layout/vList2"/>
    <dgm:cxn modelId="{F17C6A3A-6437-4749-8D7A-DEC136410557}" type="presOf" srcId="{69FDBE52-3EB5-43B4-ACA0-2F65E7C2CB2E}" destId="{C7377D90-036B-4D50-AC6C-3F32860A653E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75AFE7D2-110E-4271-9167-A6E4928E40F2}" srcId="{CB3D12DF-6F0E-4400-898E-AE2D0CCD71C5}" destId="{69FDBE52-3EB5-43B4-ACA0-2F65E7C2CB2E}" srcOrd="1" destOrd="0" parTransId="{64181357-E902-4D70-978F-E150B0A92937}" sibTransId="{649AF19B-0118-466E-AC4F-17A74C96A436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415F243D-F8F8-4711-913F-8795F923F84C}" type="presParOf" srcId="{69DEECA6-FD7F-4BBF-AA8A-D705A4C8288B}" destId="{6AAA69B9-F587-48F9-8458-90FC0FBBAF2C}" srcOrd="0" destOrd="0" presId="urn:microsoft.com/office/officeart/2005/8/layout/vList2"/>
    <dgm:cxn modelId="{D7A60145-FEBB-4BBB-8EB6-D2D1777FBCE2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6</a:t>
          </a:r>
          <a:r>
            <a:rPr lang="zh-CN" altLang="en-US" sz="2800" dirty="0" smtClean="0"/>
            <a:t>）图片的裁剪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sz="2200" dirty="0" smtClean="0"/>
            <a:t>“图片工具”中的“格式”选项卡→“大小”组→“裁剪”按钮</a:t>
          </a:r>
          <a:r>
            <a:rPr lang="en-US" sz="2200" dirty="0" smtClean="0"/>
            <a:t>     </a:t>
          </a:r>
          <a:r>
            <a:rPr lang="zh-CN" sz="2200" dirty="0" smtClean="0"/>
            <a:t>，移动鼠标至</a:t>
          </a:r>
          <a:r>
            <a:rPr lang="zh-CN" altLang="en-US" sz="2200" dirty="0" smtClean="0"/>
            <a:t>图片</a:t>
          </a:r>
          <a:r>
            <a:rPr lang="zh-CN" sz="2200" dirty="0" smtClean="0"/>
            <a:t>右侧的控制点位置，按住左键推动至适当位置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9FDBE52-3EB5-43B4-ACA0-2F65E7C2CB2E}">
      <dgm:prSet custT="1"/>
      <dgm:spPr/>
      <dgm:t>
        <a:bodyPr/>
        <a:lstStyle/>
        <a:p>
          <a:pPr marL="228600" marR="0" indent="0" defTabSz="9779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20000"/>
            </a:spcAft>
            <a:buClrTx/>
            <a:buSzTx/>
            <a:buFontTx/>
            <a:buNone/>
            <a:tabLst/>
            <a:defRPr/>
          </a:pPr>
          <a:r>
            <a:rPr lang="zh-CN" sz="2200" dirty="0" smtClean="0"/>
            <a:t>“图片工具”中的“格式”选项卡→“大小”组→“裁剪”下拉按钮→“裁剪为形状”→</a:t>
          </a:r>
          <a:r>
            <a:rPr lang="zh-CN" altLang="en-US" sz="2200" dirty="0" smtClean="0"/>
            <a:t>具体的形状，如“</a:t>
          </a:r>
          <a:r>
            <a:rPr lang="zh-CN" sz="2200" dirty="0" smtClean="0"/>
            <a:t>太阳形”</a:t>
          </a:r>
          <a:r>
            <a:rPr lang="en-US" sz="2200" dirty="0" smtClean="0"/>
            <a:t> </a:t>
          </a:r>
          <a:endParaRPr lang="zh-CN" altLang="en-US" sz="2200" dirty="0" smtClean="0"/>
        </a:p>
      </dgm:t>
    </dgm:pt>
    <dgm:pt modelId="{64181357-E902-4D70-978F-E150B0A92937}" type="parTrans" cxnId="{75AFE7D2-110E-4271-9167-A6E4928E40F2}">
      <dgm:prSet/>
      <dgm:spPr/>
      <dgm:t>
        <a:bodyPr/>
        <a:lstStyle/>
        <a:p>
          <a:endParaRPr lang="zh-CN" altLang="en-US"/>
        </a:p>
      </dgm:t>
    </dgm:pt>
    <dgm:pt modelId="{649AF19B-0118-466E-AC4F-17A74C96A436}" type="sibTrans" cxnId="{75AFE7D2-110E-4271-9167-A6E4928E40F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332" custLinFactNeighborX="-896" custLinFactNeighborY="-148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-30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E951CB8-33C6-42C0-89C6-A03F3E35D516}" type="presOf" srcId="{ADEF211C-0053-4E91-B26C-BD1D27283A76}" destId="{69DEECA6-FD7F-4BBF-AA8A-D705A4C8288B}" srcOrd="0" destOrd="0" presId="urn:microsoft.com/office/officeart/2005/8/layout/vList2"/>
    <dgm:cxn modelId="{1664CF08-6E25-4B4C-8C39-4EFEAEE04420}" type="presOf" srcId="{69FDBE52-3EB5-43B4-ACA0-2F65E7C2CB2E}" destId="{C7377D90-036B-4D50-AC6C-3F32860A653E}" srcOrd="0" destOrd="1" presId="urn:microsoft.com/office/officeart/2005/8/layout/vList2"/>
    <dgm:cxn modelId="{A5D3A0A2-B31B-441B-865A-235D65BDE81F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9F71D3DA-4B08-4913-85FE-BC6BF5E92897}" type="presOf" srcId="{5D8796D3-B731-4CC1-9D2E-9D2F3623A34A}" destId="{C7377D90-036B-4D50-AC6C-3F32860A653E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75AFE7D2-110E-4271-9167-A6E4928E40F2}" srcId="{CB3D12DF-6F0E-4400-898E-AE2D0CCD71C5}" destId="{69FDBE52-3EB5-43B4-ACA0-2F65E7C2CB2E}" srcOrd="1" destOrd="0" parTransId="{64181357-E902-4D70-978F-E150B0A92937}" sibTransId="{649AF19B-0118-466E-AC4F-17A74C96A436}"/>
    <dgm:cxn modelId="{758EFDD4-37EA-4618-879E-95C055DE2B0B}" type="presParOf" srcId="{69DEECA6-FD7F-4BBF-AA8A-D705A4C8288B}" destId="{6AAA69B9-F587-48F9-8458-90FC0FBBAF2C}" srcOrd="0" destOrd="0" presId="urn:microsoft.com/office/officeart/2005/8/layout/vList2"/>
    <dgm:cxn modelId="{1F77354C-C07F-480B-89F0-0F86F56DB65C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7</a:t>
          </a:r>
          <a:r>
            <a:rPr lang="zh-CN" altLang="en-US" sz="2800" dirty="0" smtClean="0"/>
            <a:t>）图片边框与底纹</a:t>
          </a:r>
          <a:endParaRPr lang="zh-CN" sz="2800" dirty="0" smtClean="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sz="2200" dirty="0" smtClean="0"/>
            <a:t>“图片工具”中的“格式”选项卡→“图片样式”组→对话框启动器</a:t>
          </a:r>
          <a:r>
            <a:rPr lang="en-US" sz="2200" dirty="0" smtClean="0"/>
            <a:t> </a:t>
          </a:r>
          <a:r>
            <a:rPr lang="zh-CN" sz="2200" dirty="0" smtClean="0"/>
            <a:t>，弹出“设置图片格式”对话框</a:t>
          </a:r>
          <a:endParaRPr lang="zh-CN" altLang="en-US" sz="22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99C4D203-4871-4DF9-8F77-42C2B6F5F94D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altLang="en-US" sz="2200" dirty="0" smtClean="0"/>
            <a:t>“填充”－－设置底纹</a:t>
          </a:r>
          <a:endParaRPr lang="zh-CN" altLang="en-US" sz="2200" dirty="0"/>
        </a:p>
      </dgm:t>
    </dgm:pt>
    <dgm:pt modelId="{BE36F08D-0680-40AF-B538-EED774CBE602}" type="parTrans" cxnId="{8599A2FD-3879-48A3-874A-429EE15C6F16}">
      <dgm:prSet/>
      <dgm:spPr/>
      <dgm:t>
        <a:bodyPr/>
        <a:lstStyle/>
        <a:p>
          <a:endParaRPr lang="zh-CN" altLang="en-US"/>
        </a:p>
      </dgm:t>
    </dgm:pt>
    <dgm:pt modelId="{C0F298FC-B587-43BE-896E-CC055AE7C9F8}" type="sibTrans" cxnId="{8599A2FD-3879-48A3-874A-429EE15C6F16}">
      <dgm:prSet/>
      <dgm:spPr/>
      <dgm:t>
        <a:bodyPr/>
        <a:lstStyle/>
        <a:p>
          <a:endParaRPr lang="zh-CN" altLang="en-US"/>
        </a:p>
      </dgm:t>
    </dgm:pt>
    <dgm:pt modelId="{8E874BA4-72EB-426D-B266-68B97A3CC608}">
      <dgm:prSet custT="1"/>
      <dgm:spPr/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altLang="en-US" sz="2200" dirty="0" smtClean="0"/>
            <a:t>线型、线条颜色－－设置边框</a:t>
          </a:r>
          <a:endParaRPr lang="zh-CN" altLang="en-US" sz="2200" dirty="0"/>
        </a:p>
      </dgm:t>
    </dgm:pt>
    <dgm:pt modelId="{68D35419-9E48-47AC-A3F4-7574F73A1BEB}" type="parTrans" cxnId="{10FE4FED-EDE9-42F1-9170-A184769603D0}">
      <dgm:prSet/>
      <dgm:spPr/>
      <dgm:t>
        <a:bodyPr/>
        <a:lstStyle/>
        <a:p>
          <a:endParaRPr lang="zh-CN" altLang="en-US"/>
        </a:p>
      </dgm:t>
    </dgm:pt>
    <dgm:pt modelId="{9E7B1D9B-4820-4701-80F6-0A7320A991E7}" type="sibTrans" cxnId="{10FE4FED-EDE9-42F1-9170-A184769603D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5699" custLinFactNeighborX="-896" custLinFactNeighborY="-148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-30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F40270F-D683-42F7-9720-659EC6DEE469}" type="presOf" srcId="{CB3D12DF-6F0E-4400-898E-AE2D0CCD71C5}" destId="{6AAA69B9-F587-48F9-8458-90FC0FBBAF2C}" srcOrd="0" destOrd="0" presId="urn:microsoft.com/office/officeart/2005/8/layout/vList2"/>
    <dgm:cxn modelId="{313ACE5A-45C0-4E48-AE5A-9A663F0ACBD8}" type="presOf" srcId="{5D8796D3-B731-4CC1-9D2E-9D2F3623A34A}" destId="{C7377D90-036B-4D50-AC6C-3F32860A653E}" srcOrd="0" destOrd="0" presId="urn:microsoft.com/office/officeart/2005/8/layout/vList2"/>
    <dgm:cxn modelId="{0BA1CBBB-C5B0-4975-AAB2-43F2FC12455C}" type="presOf" srcId="{8E874BA4-72EB-426D-B266-68B97A3CC608}" destId="{C7377D90-036B-4D50-AC6C-3F32860A653E}" srcOrd="0" destOrd="2" presId="urn:microsoft.com/office/officeart/2005/8/layout/vList2"/>
    <dgm:cxn modelId="{8599A2FD-3879-48A3-874A-429EE15C6F16}" srcId="{CB3D12DF-6F0E-4400-898E-AE2D0CCD71C5}" destId="{99C4D203-4871-4DF9-8F77-42C2B6F5F94D}" srcOrd="1" destOrd="0" parTransId="{BE36F08D-0680-40AF-B538-EED774CBE602}" sibTransId="{C0F298FC-B587-43BE-896E-CC055AE7C9F8}"/>
    <dgm:cxn modelId="{5CE1F1AA-9880-4AA6-97EC-33E030DC5195}" type="presOf" srcId="{99C4D203-4871-4DF9-8F77-42C2B6F5F94D}" destId="{C7377D90-036B-4D50-AC6C-3F32860A653E}" srcOrd="0" destOrd="1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10FE4FED-EDE9-42F1-9170-A184769603D0}" srcId="{CB3D12DF-6F0E-4400-898E-AE2D0CCD71C5}" destId="{8E874BA4-72EB-426D-B266-68B97A3CC608}" srcOrd="2" destOrd="0" parTransId="{68D35419-9E48-47AC-A3F4-7574F73A1BEB}" sibTransId="{9E7B1D9B-4820-4701-80F6-0A7320A991E7}"/>
    <dgm:cxn modelId="{70F702B7-192F-453F-847F-ECE601AB900A}" type="presOf" srcId="{ADEF211C-0053-4E91-B26C-BD1D27283A76}" destId="{69DEECA6-FD7F-4BBF-AA8A-D705A4C8288B}" srcOrd="0" destOrd="0" presId="urn:microsoft.com/office/officeart/2005/8/layout/vList2"/>
    <dgm:cxn modelId="{738923CF-9D22-44A4-8B14-E0AD2A2150C0}" type="presParOf" srcId="{69DEECA6-FD7F-4BBF-AA8A-D705A4C8288B}" destId="{6AAA69B9-F587-48F9-8458-90FC0FBBAF2C}" srcOrd="0" destOrd="0" presId="urn:microsoft.com/office/officeart/2005/8/layout/vList2"/>
    <dgm:cxn modelId="{7006DC03-CF23-426A-B4BB-C4F69F0D8223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2ACA3DB-478C-47DB-8656-65167906A518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）绘制图形</a:t>
          </a:r>
          <a:endParaRPr lang="zh-CN" altLang="en-US" sz="2800" dirty="0"/>
        </a:p>
      </dgm:t>
    </dgm:pt>
    <dgm:pt modelId="{7B1A7712-8B8E-4AF4-9541-56BCBADCD98A}" type="par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CC933DF3-FA63-4E8F-98EF-7CF20B1862B3}" type="sib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4D3DE9F2-BF80-4AD5-8AB0-E429D0DE9A18}">
      <dgm:prSet custT="1"/>
      <dgm:spPr/>
      <dgm:t>
        <a:bodyPr/>
        <a:lstStyle/>
        <a:p>
          <a:r>
            <a:rPr lang="zh-CN" sz="2400" dirty="0" smtClean="0"/>
            <a:t>“插入”选项卡→“插图”组→“形状”按钮，弹出“形状”下拉列表</a:t>
          </a:r>
          <a:endParaRPr lang="zh-CN" altLang="en-US" sz="2400" dirty="0"/>
        </a:p>
      </dgm:t>
    </dgm:pt>
    <dgm:pt modelId="{0883E67F-79D2-486B-AE30-E1CA2D69AB42}" type="par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AD550738-6264-478B-B4B0-57CD0F09A1C5}" type="sib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C04F73A4-020D-4CAB-9D04-E097E225EE2C}">
      <dgm:prSet custT="1"/>
      <dgm:spPr/>
      <dgm:t>
        <a:bodyPr/>
        <a:lstStyle/>
        <a:p>
          <a:r>
            <a:rPr lang="zh-CN" altLang="en-US" sz="2400" dirty="0" smtClean="0"/>
            <a:t>选择某个形状，拖动一个合适大小的形状</a:t>
          </a:r>
          <a:endParaRPr lang="zh-CN" altLang="en-US" sz="2400" dirty="0"/>
        </a:p>
      </dgm:t>
    </dgm:pt>
    <dgm:pt modelId="{42B87B9C-4155-4D87-90CE-FBDCA0D3C3C0}" type="parTrans" cxnId="{B1DCCDB8-C99B-4E7D-A43D-F738C25AF565}">
      <dgm:prSet/>
      <dgm:spPr/>
      <dgm:t>
        <a:bodyPr/>
        <a:lstStyle/>
        <a:p>
          <a:endParaRPr lang="zh-CN" altLang="en-US"/>
        </a:p>
      </dgm:t>
    </dgm:pt>
    <dgm:pt modelId="{402CD16A-F2A9-494F-9CB1-7C8FBA51CEDE}" type="sibTrans" cxnId="{B1DCCDB8-C99B-4E7D-A43D-F738C25AF565}">
      <dgm:prSet/>
      <dgm:spPr/>
      <dgm:t>
        <a:bodyPr/>
        <a:lstStyle/>
        <a:p>
          <a:endParaRPr lang="zh-CN" altLang="en-US"/>
        </a:p>
      </dgm:t>
    </dgm:pt>
    <dgm:pt modelId="{402FA4A2-ADFD-4E29-9C5F-0A210175FA63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）添加文字</a:t>
          </a:r>
          <a:endParaRPr lang="zh-CN" altLang="en-US" sz="2800" dirty="0"/>
        </a:p>
      </dgm:t>
    </dgm:pt>
    <dgm:pt modelId="{1CAF6C07-2605-4CF3-87A8-17DF2BD6BDF4}" type="par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78E86BF7-F916-4997-B143-C0FF1FC2C4B8}" type="sib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FEBB3717-CED6-4115-8D43-DF1476608CFD}">
      <dgm:prSet custT="1"/>
      <dgm:spPr/>
      <dgm:t>
        <a:bodyPr/>
        <a:lstStyle/>
        <a:p>
          <a:r>
            <a:rPr lang="zh-CN" altLang="en-US" sz="2400" dirty="0" smtClean="0"/>
            <a:t>右击图形，选择“添加文字”</a:t>
          </a:r>
          <a:endParaRPr lang="zh-CN" altLang="en-US" sz="2400" dirty="0"/>
        </a:p>
      </dgm:t>
    </dgm:pt>
    <dgm:pt modelId="{9B1D4FE1-6194-4274-B243-C3CAD366D964}" type="par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142F9CFC-1AE3-4E61-9BA9-FF3193E17A98}" type="sib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6B3456-7951-47E0-9CA1-678D42295FB1}" type="pres">
      <dgm:prSet presAssocID="{62ACA3DB-478C-47DB-8656-65167906A518}" presName="parentText" presStyleLbl="node1" presStyleIdx="0" presStyleCnt="2" custScaleY="60427" custLinFactNeighborY="-2408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470B44-687F-40E2-B20C-E655BC225909}" type="pres">
      <dgm:prSet presAssocID="{62ACA3DB-478C-47DB-8656-65167906A518}" presName="childText" presStyleLbl="revTx" presStyleIdx="0" presStyleCnt="2" custLinFactNeighborX="741" custLinFactNeighborY="-233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4B55A9-8A3C-45D6-8A31-9ED83607C241}" type="pres">
      <dgm:prSet presAssocID="{402FA4A2-ADFD-4E29-9C5F-0A210175FA63}" presName="parentText" presStyleLbl="node1" presStyleIdx="1" presStyleCnt="2" custScaleY="52347" custLinFactNeighborX="741" custLinFactNeighborY="-2055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A00F47-FFF9-4B77-AF00-8ECC6A237183}" type="pres">
      <dgm:prSet presAssocID="{402FA4A2-ADFD-4E29-9C5F-0A210175FA63}" presName="childText" presStyleLbl="revTx" presStyleIdx="1" presStyleCnt="2" custScaleY="39329" custLinFactNeighborX="-797" custLinFactNeighborY="-44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38D128-B6AC-4380-AB74-74BF0C757101}" srcId="{ADEF211C-0053-4E91-B26C-BD1D27283A76}" destId="{402FA4A2-ADFD-4E29-9C5F-0A210175FA63}" srcOrd="1" destOrd="0" parTransId="{1CAF6C07-2605-4CF3-87A8-17DF2BD6BDF4}" sibTransId="{78E86BF7-F916-4997-B143-C0FF1FC2C4B8}"/>
    <dgm:cxn modelId="{7BD321A3-68C2-443A-9107-2D720A735B10}" type="presOf" srcId="{402FA4A2-ADFD-4E29-9C5F-0A210175FA63}" destId="{764B55A9-8A3C-45D6-8A31-9ED83607C241}" srcOrd="0" destOrd="0" presId="urn:microsoft.com/office/officeart/2005/8/layout/vList2"/>
    <dgm:cxn modelId="{6ADAA9C4-6A8F-4792-B6ED-FDF0F66666B3}" type="presOf" srcId="{4D3DE9F2-BF80-4AD5-8AB0-E429D0DE9A18}" destId="{CA470B44-687F-40E2-B20C-E655BC225909}" srcOrd="0" destOrd="0" presId="urn:microsoft.com/office/officeart/2005/8/layout/vList2"/>
    <dgm:cxn modelId="{9AADA23B-7E45-4872-A9B0-A0F0156ED7D8}" srcId="{402FA4A2-ADFD-4E29-9C5F-0A210175FA63}" destId="{FEBB3717-CED6-4115-8D43-DF1476608CFD}" srcOrd="0" destOrd="0" parTransId="{9B1D4FE1-6194-4274-B243-C3CAD366D964}" sibTransId="{142F9CFC-1AE3-4E61-9BA9-FF3193E17A98}"/>
    <dgm:cxn modelId="{B1DCCDB8-C99B-4E7D-A43D-F738C25AF565}" srcId="{62ACA3DB-478C-47DB-8656-65167906A518}" destId="{C04F73A4-020D-4CAB-9D04-E097E225EE2C}" srcOrd="1" destOrd="0" parTransId="{42B87B9C-4155-4D87-90CE-FBDCA0D3C3C0}" sibTransId="{402CD16A-F2A9-494F-9CB1-7C8FBA51CEDE}"/>
    <dgm:cxn modelId="{254B69DA-C9D0-4D03-95A5-ED7CC55B0AAC}" type="presOf" srcId="{ADEF211C-0053-4E91-B26C-BD1D27283A76}" destId="{69DEECA6-FD7F-4BBF-AA8A-D705A4C8288B}" srcOrd="0" destOrd="0" presId="urn:microsoft.com/office/officeart/2005/8/layout/vList2"/>
    <dgm:cxn modelId="{9BB17793-5271-4D14-ACAC-A08899290612}" type="presOf" srcId="{C04F73A4-020D-4CAB-9D04-E097E225EE2C}" destId="{CA470B44-687F-40E2-B20C-E655BC225909}" srcOrd="0" destOrd="1" presId="urn:microsoft.com/office/officeart/2005/8/layout/vList2"/>
    <dgm:cxn modelId="{D319A459-C3DE-4BCB-B0F4-B3218F6E4506}" type="presOf" srcId="{FEBB3717-CED6-4115-8D43-DF1476608CFD}" destId="{32A00F47-FFF9-4B77-AF00-8ECC6A237183}" srcOrd="0" destOrd="0" presId="urn:microsoft.com/office/officeart/2005/8/layout/vList2"/>
    <dgm:cxn modelId="{81B4AC4D-1ACF-491E-9C50-CB85FF7B428B}" srcId="{62ACA3DB-478C-47DB-8656-65167906A518}" destId="{4D3DE9F2-BF80-4AD5-8AB0-E429D0DE9A18}" srcOrd="0" destOrd="0" parTransId="{0883E67F-79D2-486B-AE30-E1CA2D69AB42}" sibTransId="{AD550738-6264-478B-B4B0-57CD0F09A1C5}"/>
    <dgm:cxn modelId="{B07236B5-A567-403A-8C87-AF35F3B4EDC6}" type="presOf" srcId="{62ACA3DB-478C-47DB-8656-65167906A518}" destId="{776B3456-7951-47E0-9CA1-678D42295FB1}" srcOrd="0" destOrd="0" presId="urn:microsoft.com/office/officeart/2005/8/layout/vList2"/>
    <dgm:cxn modelId="{B4AAE451-263A-4BED-B2A6-443994B0C845}" srcId="{ADEF211C-0053-4E91-B26C-BD1D27283A76}" destId="{62ACA3DB-478C-47DB-8656-65167906A518}" srcOrd="0" destOrd="0" parTransId="{7B1A7712-8B8E-4AF4-9541-56BCBADCD98A}" sibTransId="{CC933DF3-FA63-4E8F-98EF-7CF20B1862B3}"/>
    <dgm:cxn modelId="{65B51598-ACB8-4140-B143-D9AD52DF4A92}" type="presParOf" srcId="{69DEECA6-FD7F-4BBF-AA8A-D705A4C8288B}" destId="{776B3456-7951-47E0-9CA1-678D42295FB1}" srcOrd="0" destOrd="0" presId="urn:microsoft.com/office/officeart/2005/8/layout/vList2"/>
    <dgm:cxn modelId="{2250A9BB-A970-4A28-8C62-9003DA04BF08}" type="presParOf" srcId="{69DEECA6-FD7F-4BBF-AA8A-D705A4C8288B}" destId="{CA470B44-687F-40E2-B20C-E655BC225909}" srcOrd="1" destOrd="0" presId="urn:microsoft.com/office/officeart/2005/8/layout/vList2"/>
    <dgm:cxn modelId="{9BB34433-70BC-40A6-B7E8-611CF505699A}" type="presParOf" srcId="{69DEECA6-FD7F-4BBF-AA8A-D705A4C8288B}" destId="{764B55A9-8A3C-45D6-8A31-9ED83607C241}" srcOrd="2" destOrd="0" presId="urn:microsoft.com/office/officeart/2005/8/layout/vList2"/>
    <dgm:cxn modelId="{6A01318D-4F9F-4E46-B64C-4BE4A8288597}" type="presParOf" srcId="{69DEECA6-FD7F-4BBF-AA8A-D705A4C8288B}" destId="{32A00F47-FFF9-4B77-AF00-8ECC6A23718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2ACA3DB-478C-47DB-8656-65167906A518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）设置图形格式</a:t>
          </a:r>
          <a:endParaRPr lang="zh-CN" altLang="en-US" sz="2800" dirty="0"/>
        </a:p>
      </dgm:t>
    </dgm:pt>
    <dgm:pt modelId="{7B1A7712-8B8E-4AF4-9541-56BCBADCD98A}" type="par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CC933DF3-FA63-4E8F-98EF-7CF20B1862B3}" type="sib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4D3DE9F2-BF80-4AD5-8AB0-E429D0DE9A18}">
      <dgm:prSet custT="1"/>
      <dgm:spPr/>
      <dgm:t>
        <a:bodyPr/>
        <a:lstStyle/>
        <a:p>
          <a:r>
            <a:rPr lang="zh-CN" altLang="en-US" sz="2400" dirty="0" smtClean="0"/>
            <a:t>“绘图工具”中的</a:t>
          </a:r>
          <a:r>
            <a:rPr lang="zh-CN" sz="2400" dirty="0" smtClean="0"/>
            <a:t>“</a:t>
          </a:r>
          <a:r>
            <a:rPr lang="zh-CN" altLang="en-US" sz="2400" dirty="0" smtClean="0"/>
            <a:t>格式</a:t>
          </a:r>
          <a:r>
            <a:rPr lang="zh-CN" sz="2400" dirty="0" smtClean="0"/>
            <a:t>”选项卡→“</a:t>
          </a:r>
          <a:r>
            <a:rPr lang="zh-CN" altLang="en-US" sz="2400" dirty="0" smtClean="0"/>
            <a:t>形状样式</a:t>
          </a:r>
          <a:r>
            <a:rPr lang="zh-CN" sz="2400" dirty="0" smtClean="0"/>
            <a:t>”组→</a:t>
          </a:r>
          <a:r>
            <a:rPr lang="zh-CN" altLang="en-US" sz="2400" dirty="0" smtClean="0"/>
            <a:t>对话框启动器</a:t>
          </a:r>
          <a:r>
            <a:rPr lang="zh-CN" sz="2400" dirty="0" smtClean="0"/>
            <a:t>，弹出“</a:t>
          </a:r>
          <a:r>
            <a:rPr lang="zh-CN" altLang="en-US" sz="2400" dirty="0" smtClean="0"/>
            <a:t>设置形状格式</a:t>
          </a:r>
          <a:r>
            <a:rPr lang="zh-CN" sz="2400" dirty="0" smtClean="0"/>
            <a:t>”</a:t>
          </a:r>
          <a:r>
            <a:rPr lang="zh-CN" altLang="en-US" sz="2400" dirty="0" smtClean="0"/>
            <a:t>对话框</a:t>
          </a:r>
          <a:endParaRPr lang="zh-CN" altLang="en-US" sz="2400" dirty="0"/>
        </a:p>
      </dgm:t>
    </dgm:pt>
    <dgm:pt modelId="{0883E67F-79D2-486B-AE30-E1CA2D69AB42}" type="par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AD550738-6264-478B-B4B0-57CD0F09A1C5}" type="sib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402FA4A2-ADFD-4E29-9C5F-0A210175FA63}">
      <dgm:prSet custT="1"/>
      <dgm:spPr/>
      <dgm:t>
        <a:bodyPr/>
        <a:lstStyle/>
        <a:p>
          <a:r>
            <a:rPr lang="zh-CN" altLang="en-US" sz="2800" dirty="0" smtClean="0"/>
            <a:t>利用“形状样式”组</a:t>
          </a:r>
          <a:endParaRPr lang="zh-CN" altLang="en-US" sz="2800" dirty="0"/>
        </a:p>
      </dgm:t>
    </dgm:pt>
    <dgm:pt modelId="{1CAF6C07-2605-4CF3-87A8-17DF2BD6BDF4}" type="par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78E86BF7-F916-4997-B143-C0FF1FC2C4B8}" type="sib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FEBB3717-CED6-4115-8D43-DF1476608CFD}">
      <dgm:prSet custT="1"/>
      <dgm:spPr/>
      <dgm:t>
        <a:bodyPr/>
        <a:lstStyle/>
        <a:p>
          <a:r>
            <a:rPr lang="zh-CN" altLang="en-US" sz="2400" dirty="0" smtClean="0"/>
            <a:t>形状填充</a:t>
          </a:r>
          <a:endParaRPr lang="zh-CN" altLang="en-US" sz="2400" dirty="0"/>
        </a:p>
      </dgm:t>
    </dgm:pt>
    <dgm:pt modelId="{9B1D4FE1-6194-4274-B243-C3CAD366D964}" type="par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142F9CFC-1AE3-4E61-9BA9-FF3193E17A98}" type="sib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A33D01EB-5F90-4EB7-B1DD-7C48D521C4BD}">
      <dgm:prSet custT="1"/>
      <dgm:spPr/>
      <dgm:t>
        <a:bodyPr/>
        <a:lstStyle/>
        <a:p>
          <a:r>
            <a:rPr lang="zh-CN" altLang="en-US" sz="2400" dirty="0" smtClean="0"/>
            <a:t>形状轮廓</a:t>
          </a:r>
          <a:endParaRPr lang="zh-CN" altLang="en-US" sz="2400" dirty="0"/>
        </a:p>
      </dgm:t>
    </dgm:pt>
    <dgm:pt modelId="{70AC868E-09A1-4631-BA77-8F946CF5DE59}" type="parTrans" cxnId="{A1F31A7A-0512-4B87-8386-AFFC7CF55D03}">
      <dgm:prSet/>
      <dgm:spPr/>
      <dgm:t>
        <a:bodyPr/>
        <a:lstStyle/>
        <a:p>
          <a:endParaRPr lang="zh-CN" altLang="en-US"/>
        </a:p>
      </dgm:t>
    </dgm:pt>
    <dgm:pt modelId="{7253108B-0723-45B2-9F7B-40299A995D6A}" type="sibTrans" cxnId="{A1F31A7A-0512-4B87-8386-AFFC7CF55D03}">
      <dgm:prSet/>
      <dgm:spPr/>
      <dgm:t>
        <a:bodyPr/>
        <a:lstStyle/>
        <a:p>
          <a:endParaRPr lang="zh-CN" altLang="en-US"/>
        </a:p>
      </dgm:t>
    </dgm:pt>
    <dgm:pt modelId="{3147C19F-59BB-4B9C-95B9-897D8E3064F5}">
      <dgm:prSet custT="1"/>
      <dgm:spPr/>
      <dgm:t>
        <a:bodyPr/>
        <a:lstStyle/>
        <a:p>
          <a:r>
            <a:rPr lang="zh-CN" altLang="en-US" sz="2400" dirty="0" smtClean="0"/>
            <a:t>形状效果</a:t>
          </a:r>
          <a:endParaRPr lang="zh-CN" altLang="en-US" sz="2400" dirty="0"/>
        </a:p>
      </dgm:t>
    </dgm:pt>
    <dgm:pt modelId="{7F3B3D51-C561-4D7C-BD97-2AA5DD2ADF58}" type="parTrans" cxnId="{F02BF2FE-B7A4-4AAA-90AD-DA1C31DB4CFF}">
      <dgm:prSet/>
      <dgm:spPr/>
      <dgm:t>
        <a:bodyPr/>
        <a:lstStyle/>
        <a:p>
          <a:endParaRPr lang="zh-CN" altLang="en-US"/>
        </a:p>
      </dgm:t>
    </dgm:pt>
    <dgm:pt modelId="{CBE0BD0E-4340-449C-948A-C8345728907E}" type="sibTrans" cxnId="{F02BF2FE-B7A4-4AAA-90AD-DA1C31DB4CF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6B3456-7951-47E0-9CA1-678D42295FB1}" type="pres">
      <dgm:prSet presAssocID="{62ACA3DB-478C-47DB-8656-65167906A518}" presName="parentText" presStyleLbl="node1" presStyleIdx="0" presStyleCnt="2" custScaleY="48966" custLinFactNeighborY="-2408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470B44-687F-40E2-B20C-E655BC225909}" type="pres">
      <dgm:prSet presAssocID="{62ACA3DB-478C-47DB-8656-65167906A518}" presName="childText" presStyleLbl="revTx" presStyleIdx="0" presStyleCnt="2" custLinFactNeighborY="-158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4B55A9-8A3C-45D6-8A31-9ED83607C241}" type="pres">
      <dgm:prSet presAssocID="{402FA4A2-ADFD-4E29-9C5F-0A210175FA63}" presName="parentText" presStyleLbl="node1" presStyleIdx="1" presStyleCnt="2" custScaleY="46299" custLinFactNeighborY="-743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A00F47-FFF9-4B77-AF00-8ECC6A237183}" type="pres">
      <dgm:prSet presAssocID="{402FA4A2-ADFD-4E29-9C5F-0A210175FA6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ABE117-CA59-499C-AE74-C4F6E5835A27}" type="presOf" srcId="{4D3DE9F2-BF80-4AD5-8AB0-E429D0DE9A18}" destId="{CA470B44-687F-40E2-B20C-E655BC225909}" srcOrd="0" destOrd="0" presId="urn:microsoft.com/office/officeart/2005/8/layout/vList2"/>
    <dgm:cxn modelId="{81B4AC4D-1ACF-491E-9C50-CB85FF7B428B}" srcId="{62ACA3DB-478C-47DB-8656-65167906A518}" destId="{4D3DE9F2-BF80-4AD5-8AB0-E429D0DE9A18}" srcOrd="0" destOrd="0" parTransId="{0883E67F-79D2-486B-AE30-E1CA2D69AB42}" sibTransId="{AD550738-6264-478B-B4B0-57CD0F09A1C5}"/>
    <dgm:cxn modelId="{E64EB613-344C-4E2C-924D-118A5C89FEB0}" type="presOf" srcId="{3147C19F-59BB-4B9C-95B9-897D8E3064F5}" destId="{32A00F47-FFF9-4B77-AF00-8ECC6A237183}" srcOrd="0" destOrd="2" presId="urn:microsoft.com/office/officeart/2005/8/layout/vList2"/>
    <dgm:cxn modelId="{B4AAE451-263A-4BED-B2A6-443994B0C845}" srcId="{ADEF211C-0053-4E91-B26C-BD1D27283A76}" destId="{62ACA3DB-478C-47DB-8656-65167906A518}" srcOrd="0" destOrd="0" parTransId="{7B1A7712-8B8E-4AF4-9541-56BCBADCD98A}" sibTransId="{CC933DF3-FA63-4E8F-98EF-7CF20B1862B3}"/>
    <dgm:cxn modelId="{3838D128-B6AC-4380-AB74-74BF0C757101}" srcId="{ADEF211C-0053-4E91-B26C-BD1D27283A76}" destId="{402FA4A2-ADFD-4E29-9C5F-0A210175FA63}" srcOrd="1" destOrd="0" parTransId="{1CAF6C07-2605-4CF3-87A8-17DF2BD6BDF4}" sibTransId="{78E86BF7-F916-4997-B143-C0FF1FC2C4B8}"/>
    <dgm:cxn modelId="{A1F31A7A-0512-4B87-8386-AFFC7CF55D03}" srcId="{402FA4A2-ADFD-4E29-9C5F-0A210175FA63}" destId="{A33D01EB-5F90-4EB7-B1DD-7C48D521C4BD}" srcOrd="1" destOrd="0" parTransId="{70AC868E-09A1-4631-BA77-8F946CF5DE59}" sibTransId="{7253108B-0723-45B2-9F7B-40299A995D6A}"/>
    <dgm:cxn modelId="{9AADA23B-7E45-4872-A9B0-A0F0156ED7D8}" srcId="{402FA4A2-ADFD-4E29-9C5F-0A210175FA63}" destId="{FEBB3717-CED6-4115-8D43-DF1476608CFD}" srcOrd="0" destOrd="0" parTransId="{9B1D4FE1-6194-4274-B243-C3CAD366D964}" sibTransId="{142F9CFC-1AE3-4E61-9BA9-FF3193E17A98}"/>
    <dgm:cxn modelId="{7469C969-369B-452E-9AE4-66B4F796F07D}" type="presOf" srcId="{ADEF211C-0053-4E91-B26C-BD1D27283A76}" destId="{69DEECA6-FD7F-4BBF-AA8A-D705A4C8288B}" srcOrd="0" destOrd="0" presId="urn:microsoft.com/office/officeart/2005/8/layout/vList2"/>
    <dgm:cxn modelId="{9C6A8378-1E38-41D8-9281-2D5F0B0F83E3}" type="presOf" srcId="{402FA4A2-ADFD-4E29-9C5F-0A210175FA63}" destId="{764B55A9-8A3C-45D6-8A31-9ED83607C241}" srcOrd="0" destOrd="0" presId="urn:microsoft.com/office/officeart/2005/8/layout/vList2"/>
    <dgm:cxn modelId="{F02BF2FE-B7A4-4AAA-90AD-DA1C31DB4CFF}" srcId="{402FA4A2-ADFD-4E29-9C5F-0A210175FA63}" destId="{3147C19F-59BB-4B9C-95B9-897D8E3064F5}" srcOrd="2" destOrd="0" parTransId="{7F3B3D51-C561-4D7C-BD97-2AA5DD2ADF58}" sibTransId="{CBE0BD0E-4340-449C-948A-C8345728907E}"/>
    <dgm:cxn modelId="{20F0B7D4-1264-4512-AC8E-402F9BA28320}" type="presOf" srcId="{A33D01EB-5F90-4EB7-B1DD-7C48D521C4BD}" destId="{32A00F47-FFF9-4B77-AF00-8ECC6A237183}" srcOrd="0" destOrd="1" presId="urn:microsoft.com/office/officeart/2005/8/layout/vList2"/>
    <dgm:cxn modelId="{B6C32701-8564-4E32-B9D2-AC64EFB46184}" type="presOf" srcId="{FEBB3717-CED6-4115-8D43-DF1476608CFD}" destId="{32A00F47-FFF9-4B77-AF00-8ECC6A237183}" srcOrd="0" destOrd="0" presId="urn:microsoft.com/office/officeart/2005/8/layout/vList2"/>
    <dgm:cxn modelId="{E80E7A55-0D17-4807-9A43-459A6ED7AF8A}" type="presOf" srcId="{62ACA3DB-478C-47DB-8656-65167906A518}" destId="{776B3456-7951-47E0-9CA1-678D42295FB1}" srcOrd="0" destOrd="0" presId="urn:microsoft.com/office/officeart/2005/8/layout/vList2"/>
    <dgm:cxn modelId="{60834C75-F852-448B-BC65-C379A93A1CDB}" type="presParOf" srcId="{69DEECA6-FD7F-4BBF-AA8A-D705A4C8288B}" destId="{776B3456-7951-47E0-9CA1-678D42295FB1}" srcOrd="0" destOrd="0" presId="urn:microsoft.com/office/officeart/2005/8/layout/vList2"/>
    <dgm:cxn modelId="{3288A9CD-D06B-4E90-84E6-CEBD22754C9C}" type="presParOf" srcId="{69DEECA6-FD7F-4BBF-AA8A-D705A4C8288B}" destId="{CA470B44-687F-40E2-B20C-E655BC225909}" srcOrd="1" destOrd="0" presId="urn:microsoft.com/office/officeart/2005/8/layout/vList2"/>
    <dgm:cxn modelId="{0121F4DE-8FB1-48B9-A401-62749B1C3C5C}" type="presParOf" srcId="{69DEECA6-FD7F-4BBF-AA8A-D705A4C8288B}" destId="{764B55A9-8A3C-45D6-8A31-9ED83607C241}" srcOrd="2" destOrd="0" presId="urn:microsoft.com/office/officeart/2005/8/layout/vList2"/>
    <dgm:cxn modelId="{02E83F5E-FF66-4A93-A66A-06C767BB8148}" type="presParOf" srcId="{69DEECA6-FD7F-4BBF-AA8A-D705A4C8288B}" destId="{32A00F47-FFF9-4B77-AF00-8ECC6A23718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2ACA3DB-478C-47DB-8656-65167906A518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4</a:t>
          </a:r>
          <a:r>
            <a:rPr lang="zh-CN" altLang="en-US" sz="2800" dirty="0" smtClean="0"/>
            <a:t>）设置叠放次序</a:t>
          </a:r>
          <a:endParaRPr lang="zh-CN" altLang="en-US" sz="2800" dirty="0"/>
        </a:p>
      </dgm:t>
    </dgm:pt>
    <dgm:pt modelId="{7B1A7712-8B8E-4AF4-9541-56BCBADCD98A}" type="par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CC933DF3-FA63-4E8F-98EF-7CF20B1862B3}" type="sib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4D3DE9F2-BF80-4AD5-8AB0-E429D0DE9A18}">
      <dgm:prSet custT="1"/>
      <dgm:spPr/>
      <dgm:t>
        <a:bodyPr/>
        <a:lstStyle/>
        <a:p>
          <a:r>
            <a:rPr lang="zh-CN" sz="2400" dirty="0" smtClean="0"/>
            <a:t>两个或两个以上的图形叠放在一起时，最新绘制的图形默认在其他图形的上面</a:t>
          </a:r>
          <a:endParaRPr lang="zh-CN" altLang="en-US" sz="2400" dirty="0"/>
        </a:p>
      </dgm:t>
    </dgm:pt>
    <dgm:pt modelId="{0883E67F-79D2-486B-AE30-E1CA2D69AB42}" type="par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AD550738-6264-478B-B4B0-57CD0F09A1C5}" type="sibTrans" cxnId="{81B4AC4D-1ACF-491E-9C50-CB85FF7B428B}">
      <dgm:prSet/>
      <dgm:spPr/>
      <dgm:t>
        <a:bodyPr/>
        <a:lstStyle/>
        <a:p>
          <a:endParaRPr lang="zh-CN" altLang="en-US"/>
        </a:p>
      </dgm:t>
    </dgm:pt>
    <dgm:pt modelId="{402FA4A2-ADFD-4E29-9C5F-0A210175FA63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1CAF6C07-2605-4CF3-87A8-17DF2BD6BDF4}" type="par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78E86BF7-F916-4997-B143-C0FF1FC2C4B8}" type="sib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FEBB3717-CED6-4115-8D43-DF1476608CFD}">
      <dgm:prSet custT="1"/>
      <dgm:spPr/>
      <dgm:t>
        <a:bodyPr/>
        <a:lstStyle/>
        <a:p>
          <a:r>
            <a:rPr lang="zh-CN" sz="2400" dirty="0" smtClean="0"/>
            <a:t>选定要调整次序的图形</a:t>
          </a:r>
          <a:endParaRPr lang="zh-CN" altLang="en-US" sz="2400" dirty="0"/>
        </a:p>
      </dgm:t>
    </dgm:pt>
    <dgm:pt modelId="{9B1D4FE1-6194-4274-B243-C3CAD366D964}" type="par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142F9CFC-1AE3-4E61-9BA9-FF3193E17A98}" type="sib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A33D01EB-5F90-4EB7-B1DD-7C48D521C4BD}">
      <dgm:prSet custT="1"/>
      <dgm:spPr/>
      <dgm:t>
        <a:bodyPr/>
        <a:lstStyle/>
        <a:p>
          <a:r>
            <a:rPr lang="zh-CN" sz="2400" dirty="0" smtClean="0"/>
            <a:t>右击，在快捷菜单中选择“置于底层”→“下移一层”</a:t>
          </a:r>
          <a:endParaRPr lang="zh-CN" altLang="en-US" sz="2400" dirty="0"/>
        </a:p>
      </dgm:t>
    </dgm:pt>
    <dgm:pt modelId="{70AC868E-09A1-4631-BA77-8F946CF5DE59}" type="parTrans" cxnId="{A1F31A7A-0512-4B87-8386-AFFC7CF55D03}">
      <dgm:prSet/>
      <dgm:spPr/>
      <dgm:t>
        <a:bodyPr/>
        <a:lstStyle/>
        <a:p>
          <a:endParaRPr lang="zh-CN" altLang="en-US"/>
        </a:p>
      </dgm:t>
    </dgm:pt>
    <dgm:pt modelId="{7253108B-0723-45B2-9F7B-40299A995D6A}" type="sibTrans" cxnId="{A1F31A7A-0512-4B87-8386-AFFC7CF55D03}">
      <dgm:prSet/>
      <dgm:spPr/>
      <dgm:t>
        <a:bodyPr/>
        <a:lstStyle/>
        <a:p>
          <a:endParaRPr lang="zh-CN" altLang="en-US"/>
        </a:p>
      </dgm:t>
    </dgm:pt>
    <dgm:pt modelId="{3147C19F-59BB-4B9C-95B9-897D8E3064F5}">
      <dgm:prSet custT="1"/>
      <dgm:spPr/>
      <dgm:t>
        <a:bodyPr/>
        <a:lstStyle/>
        <a:p>
          <a:r>
            <a:rPr lang="zh-CN" sz="2400" dirty="0" smtClean="0"/>
            <a:t>右击，在快捷菜单中选择“置于</a:t>
          </a:r>
          <a:r>
            <a:rPr lang="zh-CN" altLang="en-US" sz="2400" dirty="0" smtClean="0"/>
            <a:t>顶</a:t>
          </a:r>
          <a:r>
            <a:rPr lang="zh-CN" sz="2400" dirty="0" smtClean="0"/>
            <a:t>层”→“</a:t>
          </a:r>
          <a:r>
            <a:rPr lang="zh-CN" altLang="en-US" sz="2400" dirty="0" smtClean="0"/>
            <a:t>上</a:t>
          </a:r>
          <a:r>
            <a:rPr lang="zh-CN" sz="2400" dirty="0" smtClean="0"/>
            <a:t>移一层”</a:t>
          </a:r>
          <a:endParaRPr lang="zh-CN" altLang="en-US" sz="2400" dirty="0"/>
        </a:p>
      </dgm:t>
    </dgm:pt>
    <dgm:pt modelId="{7F3B3D51-C561-4D7C-BD97-2AA5DD2ADF58}" type="parTrans" cxnId="{F02BF2FE-B7A4-4AAA-90AD-DA1C31DB4CFF}">
      <dgm:prSet/>
      <dgm:spPr/>
      <dgm:t>
        <a:bodyPr/>
        <a:lstStyle/>
        <a:p>
          <a:endParaRPr lang="zh-CN" altLang="en-US"/>
        </a:p>
      </dgm:t>
    </dgm:pt>
    <dgm:pt modelId="{CBE0BD0E-4340-449C-948A-C8345728907E}" type="sibTrans" cxnId="{F02BF2FE-B7A4-4AAA-90AD-DA1C31DB4CF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6B3456-7951-47E0-9CA1-678D42295FB1}" type="pres">
      <dgm:prSet presAssocID="{62ACA3DB-478C-47DB-8656-65167906A518}" presName="parentText" presStyleLbl="node1" presStyleIdx="0" presStyleCnt="2" custScaleY="61712" custLinFactNeighborY="-2408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470B44-687F-40E2-B20C-E655BC225909}" type="pres">
      <dgm:prSet presAssocID="{62ACA3DB-478C-47DB-8656-65167906A518}" presName="childText" presStyleLbl="revTx" presStyleIdx="0" presStyleCnt="2" custLinFactNeighborX="2010" custLinFactNeighborY="-68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4B55A9-8A3C-45D6-8A31-9ED83607C241}" type="pres">
      <dgm:prSet presAssocID="{402FA4A2-ADFD-4E29-9C5F-0A210175FA63}" presName="parentText" presStyleLbl="node1" presStyleIdx="1" presStyleCnt="2" custScaleY="47991" custLinFactNeighborX="436" custLinFactNeighborY="-215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A00F47-FFF9-4B77-AF00-8ECC6A237183}" type="pres">
      <dgm:prSet presAssocID="{402FA4A2-ADFD-4E29-9C5F-0A210175FA63}" presName="childText" presStyleLbl="revTx" presStyleIdx="1" presStyleCnt="2" custLinFactNeighborX="436" custLinFactNeighborY="-100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38D128-B6AC-4380-AB74-74BF0C757101}" srcId="{ADEF211C-0053-4E91-B26C-BD1D27283A76}" destId="{402FA4A2-ADFD-4E29-9C5F-0A210175FA63}" srcOrd="1" destOrd="0" parTransId="{1CAF6C07-2605-4CF3-87A8-17DF2BD6BDF4}" sibTransId="{78E86BF7-F916-4997-B143-C0FF1FC2C4B8}"/>
    <dgm:cxn modelId="{F02BF2FE-B7A4-4AAA-90AD-DA1C31DB4CFF}" srcId="{402FA4A2-ADFD-4E29-9C5F-0A210175FA63}" destId="{3147C19F-59BB-4B9C-95B9-897D8E3064F5}" srcOrd="2" destOrd="0" parTransId="{7F3B3D51-C561-4D7C-BD97-2AA5DD2ADF58}" sibTransId="{CBE0BD0E-4340-449C-948A-C8345728907E}"/>
    <dgm:cxn modelId="{333ED97A-FD0B-40CF-8FDC-7AED057865F6}" type="presOf" srcId="{FEBB3717-CED6-4115-8D43-DF1476608CFD}" destId="{32A00F47-FFF9-4B77-AF00-8ECC6A237183}" srcOrd="0" destOrd="0" presId="urn:microsoft.com/office/officeart/2005/8/layout/vList2"/>
    <dgm:cxn modelId="{191D87E5-181B-4C9C-BD2A-17BCE0E56DA8}" type="presOf" srcId="{402FA4A2-ADFD-4E29-9C5F-0A210175FA63}" destId="{764B55A9-8A3C-45D6-8A31-9ED83607C241}" srcOrd="0" destOrd="0" presId="urn:microsoft.com/office/officeart/2005/8/layout/vList2"/>
    <dgm:cxn modelId="{8F1B2E3D-C8F0-4517-9DF6-23DC6238405F}" type="presOf" srcId="{ADEF211C-0053-4E91-B26C-BD1D27283A76}" destId="{69DEECA6-FD7F-4BBF-AA8A-D705A4C8288B}" srcOrd="0" destOrd="0" presId="urn:microsoft.com/office/officeart/2005/8/layout/vList2"/>
    <dgm:cxn modelId="{A1F31A7A-0512-4B87-8386-AFFC7CF55D03}" srcId="{402FA4A2-ADFD-4E29-9C5F-0A210175FA63}" destId="{A33D01EB-5F90-4EB7-B1DD-7C48D521C4BD}" srcOrd="1" destOrd="0" parTransId="{70AC868E-09A1-4631-BA77-8F946CF5DE59}" sibTransId="{7253108B-0723-45B2-9F7B-40299A995D6A}"/>
    <dgm:cxn modelId="{9AADA23B-7E45-4872-A9B0-A0F0156ED7D8}" srcId="{402FA4A2-ADFD-4E29-9C5F-0A210175FA63}" destId="{FEBB3717-CED6-4115-8D43-DF1476608CFD}" srcOrd="0" destOrd="0" parTransId="{9B1D4FE1-6194-4274-B243-C3CAD366D964}" sibTransId="{142F9CFC-1AE3-4E61-9BA9-FF3193E17A98}"/>
    <dgm:cxn modelId="{3FD406F2-BE10-4211-B6D6-83EBE7A26FA1}" type="presOf" srcId="{62ACA3DB-478C-47DB-8656-65167906A518}" destId="{776B3456-7951-47E0-9CA1-678D42295FB1}" srcOrd="0" destOrd="0" presId="urn:microsoft.com/office/officeart/2005/8/layout/vList2"/>
    <dgm:cxn modelId="{81B4AC4D-1ACF-491E-9C50-CB85FF7B428B}" srcId="{62ACA3DB-478C-47DB-8656-65167906A518}" destId="{4D3DE9F2-BF80-4AD5-8AB0-E429D0DE9A18}" srcOrd="0" destOrd="0" parTransId="{0883E67F-79D2-486B-AE30-E1CA2D69AB42}" sibTransId="{AD550738-6264-478B-B4B0-57CD0F09A1C5}"/>
    <dgm:cxn modelId="{B4AAE451-263A-4BED-B2A6-443994B0C845}" srcId="{ADEF211C-0053-4E91-B26C-BD1D27283A76}" destId="{62ACA3DB-478C-47DB-8656-65167906A518}" srcOrd="0" destOrd="0" parTransId="{7B1A7712-8B8E-4AF4-9541-56BCBADCD98A}" sibTransId="{CC933DF3-FA63-4E8F-98EF-7CF20B1862B3}"/>
    <dgm:cxn modelId="{503DAB22-9E16-4541-A628-9AEB281E22AD}" type="presOf" srcId="{4D3DE9F2-BF80-4AD5-8AB0-E429D0DE9A18}" destId="{CA470B44-687F-40E2-B20C-E655BC225909}" srcOrd="0" destOrd="0" presId="urn:microsoft.com/office/officeart/2005/8/layout/vList2"/>
    <dgm:cxn modelId="{9F3C71D3-5788-43AB-B60F-E4EE479BFC1C}" type="presOf" srcId="{A33D01EB-5F90-4EB7-B1DD-7C48D521C4BD}" destId="{32A00F47-FFF9-4B77-AF00-8ECC6A237183}" srcOrd="0" destOrd="1" presId="urn:microsoft.com/office/officeart/2005/8/layout/vList2"/>
    <dgm:cxn modelId="{5AD15DE9-B4CA-4D6F-9212-46EA6EC4BE95}" type="presOf" srcId="{3147C19F-59BB-4B9C-95B9-897D8E3064F5}" destId="{32A00F47-FFF9-4B77-AF00-8ECC6A237183}" srcOrd="0" destOrd="2" presId="urn:microsoft.com/office/officeart/2005/8/layout/vList2"/>
    <dgm:cxn modelId="{EE682DEA-A548-445C-B0A1-04D7684CB153}" type="presParOf" srcId="{69DEECA6-FD7F-4BBF-AA8A-D705A4C8288B}" destId="{776B3456-7951-47E0-9CA1-678D42295FB1}" srcOrd="0" destOrd="0" presId="urn:microsoft.com/office/officeart/2005/8/layout/vList2"/>
    <dgm:cxn modelId="{FB28964D-1CC9-4704-8546-2776120065B1}" type="presParOf" srcId="{69DEECA6-FD7F-4BBF-AA8A-D705A4C8288B}" destId="{CA470B44-687F-40E2-B20C-E655BC225909}" srcOrd="1" destOrd="0" presId="urn:microsoft.com/office/officeart/2005/8/layout/vList2"/>
    <dgm:cxn modelId="{4042725F-E50B-4718-81D6-E7B3E26A4AEB}" type="presParOf" srcId="{69DEECA6-FD7F-4BBF-AA8A-D705A4C8288B}" destId="{764B55A9-8A3C-45D6-8A31-9ED83607C241}" srcOrd="2" destOrd="0" presId="urn:microsoft.com/office/officeart/2005/8/layout/vList2"/>
    <dgm:cxn modelId="{3CB70BC4-E754-4CC6-80D2-28E42B0AC080}" type="presParOf" srcId="{69DEECA6-FD7F-4BBF-AA8A-D705A4C8288B}" destId="{32A00F47-FFF9-4B77-AF00-8ECC6A23718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2ACA3DB-478C-47DB-8656-65167906A518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5</a:t>
          </a:r>
          <a:r>
            <a:rPr lang="zh-CN" altLang="en-US" sz="2800" dirty="0" smtClean="0"/>
            <a:t>）组合多个图形</a:t>
          </a:r>
          <a:endParaRPr lang="zh-CN" altLang="en-US" sz="2800" dirty="0"/>
        </a:p>
      </dgm:t>
    </dgm:pt>
    <dgm:pt modelId="{7B1A7712-8B8E-4AF4-9541-56BCBADCD98A}" type="par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CC933DF3-FA63-4E8F-98EF-7CF20B1862B3}" type="sibTrans" cxnId="{B4AAE451-263A-4BED-B2A6-443994B0C845}">
      <dgm:prSet/>
      <dgm:spPr/>
      <dgm:t>
        <a:bodyPr/>
        <a:lstStyle/>
        <a:p>
          <a:endParaRPr lang="zh-CN" altLang="en-US"/>
        </a:p>
      </dgm:t>
    </dgm:pt>
    <dgm:pt modelId="{402FA4A2-ADFD-4E29-9C5F-0A210175FA63}">
      <dgm:prSet custT="1"/>
      <dgm:spPr/>
      <dgm:t>
        <a:bodyPr/>
        <a:lstStyle/>
        <a:p>
          <a:r>
            <a:rPr lang="zh-CN" altLang="en-US" sz="2800" dirty="0" smtClean="0"/>
            <a:t>设置方法</a:t>
          </a:r>
          <a:endParaRPr lang="zh-CN" altLang="en-US" sz="2800" dirty="0"/>
        </a:p>
      </dgm:t>
    </dgm:pt>
    <dgm:pt modelId="{1CAF6C07-2605-4CF3-87A8-17DF2BD6BDF4}" type="par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78E86BF7-F916-4997-B143-C0FF1FC2C4B8}" type="sibTrans" cxnId="{3838D128-B6AC-4380-AB74-74BF0C757101}">
      <dgm:prSet/>
      <dgm:spPr/>
      <dgm:t>
        <a:bodyPr/>
        <a:lstStyle/>
        <a:p>
          <a:endParaRPr lang="zh-CN" altLang="en-US"/>
        </a:p>
      </dgm:t>
    </dgm:pt>
    <dgm:pt modelId="{FEBB3717-CED6-4115-8D43-DF1476608CFD}">
      <dgm:prSet custT="1"/>
      <dgm:spPr/>
      <dgm:t>
        <a:bodyPr/>
        <a:lstStyle/>
        <a:p>
          <a:r>
            <a:rPr lang="zh-CN" sz="2400" dirty="0" smtClean="0"/>
            <a:t>选定</a:t>
          </a:r>
          <a:r>
            <a:rPr lang="zh-CN" altLang="en-US" sz="2400" dirty="0" smtClean="0"/>
            <a:t>多个要组合的</a:t>
          </a:r>
          <a:r>
            <a:rPr lang="zh-CN" sz="2400" dirty="0" smtClean="0"/>
            <a:t>图形</a:t>
          </a:r>
          <a:endParaRPr lang="zh-CN" altLang="en-US" sz="2400" dirty="0"/>
        </a:p>
      </dgm:t>
    </dgm:pt>
    <dgm:pt modelId="{9B1D4FE1-6194-4274-B243-C3CAD366D964}" type="par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142F9CFC-1AE3-4E61-9BA9-FF3193E17A98}" type="sibTrans" cxnId="{9AADA23B-7E45-4872-A9B0-A0F0156ED7D8}">
      <dgm:prSet/>
      <dgm:spPr/>
      <dgm:t>
        <a:bodyPr/>
        <a:lstStyle/>
        <a:p>
          <a:endParaRPr lang="zh-CN" altLang="en-US"/>
        </a:p>
      </dgm:t>
    </dgm:pt>
    <dgm:pt modelId="{A33D01EB-5F90-4EB7-B1DD-7C48D521C4BD}">
      <dgm:prSet custT="1"/>
      <dgm:spPr/>
      <dgm:t>
        <a:bodyPr/>
        <a:lstStyle/>
        <a:p>
          <a:r>
            <a:rPr lang="zh-CN" sz="2400" dirty="0" smtClean="0"/>
            <a:t>右击，在快捷菜单中选择“</a:t>
          </a:r>
          <a:r>
            <a:rPr lang="zh-CN" altLang="en-US" sz="2400" dirty="0" smtClean="0"/>
            <a:t>组合</a:t>
          </a:r>
          <a:r>
            <a:rPr lang="zh-CN" sz="2400" dirty="0" smtClean="0"/>
            <a:t>”→“</a:t>
          </a:r>
          <a:r>
            <a:rPr lang="zh-CN" altLang="en-US" sz="2400" dirty="0" smtClean="0"/>
            <a:t>组合</a:t>
          </a:r>
          <a:r>
            <a:rPr lang="zh-CN" sz="2400" dirty="0" smtClean="0"/>
            <a:t>”</a:t>
          </a:r>
          <a:endParaRPr lang="zh-CN" altLang="en-US" sz="2400" dirty="0"/>
        </a:p>
      </dgm:t>
    </dgm:pt>
    <dgm:pt modelId="{70AC868E-09A1-4631-BA77-8F946CF5DE59}" type="parTrans" cxnId="{A1F31A7A-0512-4B87-8386-AFFC7CF55D03}">
      <dgm:prSet/>
      <dgm:spPr/>
      <dgm:t>
        <a:bodyPr/>
        <a:lstStyle/>
        <a:p>
          <a:endParaRPr lang="zh-CN" altLang="en-US"/>
        </a:p>
      </dgm:t>
    </dgm:pt>
    <dgm:pt modelId="{7253108B-0723-45B2-9F7B-40299A995D6A}" type="sibTrans" cxnId="{A1F31A7A-0512-4B87-8386-AFFC7CF55D03}">
      <dgm:prSet/>
      <dgm:spPr/>
      <dgm:t>
        <a:bodyPr/>
        <a:lstStyle/>
        <a:p>
          <a:endParaRPr lang="zh-CN" altLang="en-US"/>
        </a:p>
      </dgm:t>
    </dgm:pt>
    <dgm:pt modelId="{3147C19F-59BB-4B9C-95B9-897D8E3064F5}">
      <dgm:prSet custT="1"/>
      <dgm:spPr/>
      <dgm:t>
        <a:bodyPr/>
        <a:lstStyle/>
        <a:p>
          <a:r>
            <a:rPr lang="zh-CN" sz="2400" dirty="0" smtClean="0"/>
            <a:t>右击，在快捷菜单中选择“</a:t>
          </a:r>
          <a:r>
            <a:rPr lang="zh-CN" altLang="en-US" sz="2400" dirty="0" smtClean="0"/>
            <a:t>组合</a:t>
          </a:r>
          <a:r>
            <a:rPr lang="zh-CN" sz="2400" dirty="0" smtClean="0"/>
            <a:t>”→“</a:t>
          </a:r>
          <a:r>
            <a:rPr lang="zh-CN" altLang="en-US" sz="2400" dirty="0" smtClean="0"/>
            <a:t>取消组合</a:t>
          </a:r>
          <a:r>
            <a:rPr lang="zh-CN" sz="2400" dirty="0" smtClean="0"/>
            <a:t>”</a:t>
          </a:r>
          <a:endParaRPr lang="zh-CN" altLang="en-US" sz="2400" dirty="0"/>
        </a:p>
      </dgm:t>
    </dgm:pt>
    <dgm:pt modelId="{7F3B3D51-C561-4D7C-BD97-2AA5DD2ADF58}" type="parTrans" cxnId="{F02BF2FE-B7A4-4AAA-90AD-DA1C31DB4CFF}">
      <dgm:prSet/>
      <dgm:spPr/>
      <dgm:t>
        <a:bodyPr/>
        <a:lstStyle/>
        <a:p>
          <a:endParaRPr lang="zh-CN" altLang="en-US"/>
        </a:p>
      </dgm:t>
    </dgm:pt>
    <dgm:pt modelId="{CBE0BD0E-4340-449C-948A-C8345728907E}" type="sibTrans" cxnId="{F02BF2FE-B7A4-4AAA-90AD-DA1C31DB4CF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6B3456-7951-47E0-9CA1-678D42295FB1}" type="pres">
      <dgm:prSet presAssocID="{62ACA3DB-478C-47DB-8656-65167906A518}" presName="parentText" presStyleLbl="node1" presStyleIdx="0" presStyleCnt="2" custScaleY="55696" custLinFactY="-21138" custLinFactNeighborX="-4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BEE703-4373-455D-963F-51E0C34B979B}" type="pres">
      <dgm:prSet presAssocID="{CC933DF3-FA63-4E8F-98EF-7CF20B1862B3}" presName="spacer" presStyleCnt="0"/>
      <dgm:spPr/>
    </dgm:pt>
    <dgm:pt modelId="{764B55A9-8A3C-45D6-8A31-9ED83607C241}" type="pres">
      <dgm:prSet presAssocID="{402FA4A2-ADFD-4E29-9C5F-0A210175FA63}" presName="parentText" presStyleLbl="node1" presStyleIdx="1" presStyleCnt="2" custScaleY="41176" custLinFactNeighborY="-1042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A00F47-FFF9-4B77-AF00-8ECC6A237183}" type="pres">
      <dgm:prSet presAssocID="{402FA4A2-ADFD-4E29-9C5F-0A210175FA63}" presName="childText" presStyleLbl="revTx" presStyleIdx="0" presStyleCnt="1" custLinFactNeighborX="905" custLinFactNeighborY="30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38D128-B6AC-4380-AB74-74BF0C757101}" srcId="{ADEF211C-0053-4E91-B26C-BD1D27283A76}" destId="{402FA4A2-ADFD-4E29-9C5F-0A210175FA63}" srcOrd="1" destOrd="0" parTransId="{1CAF6C07-2605-4CF3-87A8-17DF2BD6BDF4}" sibTransId="{78E86BF7-F916-4997-B143-C0FF1FC2C4B8}"/>
    <dgm:cxn modelId="{F02BF2FE-B7A4-4AAA-90AD-DA1C31DB4CFF}" srcId="{402FA4A2-ADFD-4E29-9C5F-0A210175FA63}" destId="{3147C19F-59BB-4B9C-95B9-897D8E3064F5}" srcOrd="2" destOrd="0" parTransId="{7F3B3D51-C561-4D7C-BD97-2AA5DD2ADF58}" sibTransId="{CBE0BD0E-4340-449C-948A-C8345728907E}"/>
    <dgm:cxn modelId="{7C949698-98DF-4CAB-BA71-AB7F7365C3A8}" type="presOf" srcId="{62ACA3DB-478C-47DB-8656-65167906A518}" destId="{776B3456-7951-47E0-9CA1-678D42295FB1}" srcOrd="0" destOrd="0" presId="urn:microsoft.com/office/officeart/2005/8/layout/vList2"/>
    <dgm:cxn modelId="{ADF43C18-54B3-4D46-90BE-ECABFF7574CE}" type="presOf" srcId="{A33D01EB-5F90-4EB7-B1DD-7C48D521C4BD}" destId="{32A00F47-FFF9-4B77-AF00-8ECC6A237183}" srcOrd="0" destOrd="1" presId="urn:microsoft.com/office/officeart/2005/8/layout/vList2"/>
    <dgm:cxn modelId="{9AADA23B-7E45-4872-A9B0-A0F0156ED7D8}" srcId="{402FA4A2-ADFD-4E29-9C5F-0A210175FA63}" destId="{FEBB3717-CED6-4115-8D43-DF1476608CFD}" srcOrd="0" destOrd="0" parTransId="{9B1D4FE1-6194-4274-B243-C3CAD366D964}" sibTransId="{142F9CFC-1AE3-4E61-9BA9-FF3193E17A98}"/>
    <dgm:cxn modelId="{A1F31A7A-0512-4B87-8386-AFFC7CF55D03}" srcId="{402FA4A2-ADFD-4E29-9C5F-0A210175FA63}" destId="{A33D01EB-5F90-4EB7-B1DD-7C48D521C4BD}" srcOrd="1" destOrd="0" parTransId="{70AC868E-09A1-4631-BA77-8F946CF5DE59}" sibTransId="{7253108B-0723-45B2-9F7B-40299A995D6A}"/>
    <dgm:cxn modelId="{018926F2-EC12-4A43-BE51-D0FB3AD20DBC}" type="presOf" srcId="{402FA4A2-ADFD-4E29-9C5F-0A210175FA63}" destId="{764B55A9-8A3C-45D6-8A31-9ED83607C241}" srcOrd="0" destOrd="0" presId="urn:microsoft.com/office/officeart/2005/8/layout/vList2"/>
    <dgm:cxn modelId="{04D77245-BDB6-47FD-87A2-03CC4C05FA3F}" type="presOf" srcId="{3147C19F-59BB-4B9C-95B9-897D8E3064F5}" destId="{32A00F47-FFF9-4B77-AF00-8ECC6A237183}" srcOrd="0" destOrd="2" presId="urn:microsoft.com/office/officeart/2005/8/layout/vList2"/>
    <dgm:cxn modelId="{B4AAE451-263A-4BED-B2A6-443994B0C845}" srcId="{ADEF211C-0053-4E91-B26C-BD1D27283A76}" destId="{62ACA3DB-478C-47DB-8656-65167906A518}" srcOrd="0" destOrd="0" parTransId="{7B1A7712-8B8E-4AF4-9541-56BCBADCD98A}" sibTransId="{CC933DF3-FA63-4E8F-98EF-7CF20B1862B3}"/>
    <dgm:cxn modelId="{7587A068-659F-4751-8B2C-AF7192A63DD7}" type="presOf" srcId="{ADEF211C-0053-4E91-B26C-BD1D27283A76}" destId="{69DEECA6-FD7F-4BBF-AA8A-D705A4C8288B}" srcOrd="0" destOrd="0" presId="urn:microsoft.com/office/officeart/2005/8/layout/vList2"/>
    <dgm:cxn modelId="{D42343DD-0BB6-4AB6-AB71-A954066A924A}" type="presOf" srcId="{FEBB3717-CED6-4115-8D43-DF1476608CFD}" destId="{32A00F47-FFF9-4B77-AF00-8ECC6A237183}" srcOrd="0" destOrd="0" presId="urn:microsoft.com/office/officeart/2005/8/layout/vList2"/>
    <dgm:cxn modelId="{7680E6F8-B2CA-4D68-A280-AA4F50411023}" type="presParOf" srcId="{69DEECA6-FD7F-4BBF-AA8A-D705A4C8288B}" destId="{776B3456-7951-47E0-9CA1-678D42295FB1}" srcOrd="0" destOrd="0" presId="urn:microsoft.com/office/officeart/2005/8/layout/vList2"/>
    <dgm:cxn modelId="{0C9D6849-C347-4E53-9DE0-6A50EE312086}" type="presParOf" srcId="{69DEECA6-FD7F-4BBF-AA8A-D705A4C8288B}" destId="{A3BEE703-4373-455D-963F-51E0C34B979B}" srcOrd="1" destOrd="0" presId="urn:microsoft.com/office/officeart/2005/8/layout/vList2"/>
    <dgm:cxn modelId="{F9BED697-13E3-427D-B73C-BC06F904665F}" type="presParOf" srcId="{69DEECA6-FD7F-4BBF-AA8A-D705A4C8288B}" destId="{764B55A9-8A3C-45D6-8A31-9ED83607C241}" srcOrd="2" destOrd="0" presId="urn:microsoft.com/office/officeart/2005/8/layout/vList2"/>
    <dgm:cxn modelId="{64A01AA6-1464-40A4-922A-DAD42F60B94A}" type="presParOf" srcId="{69DEECA6-FD7F-4BBF-AA8A-D705A4C8288B}" destId="{32A00F47-FFF9-4B77-AF00-8ECC6A23718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）插入文本框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4D8DA6C9-A694-4BA6-95E4-861FDCFD281C}">
      <dgm:prSet custT="1"/>
      <dgm:spPr/>
      <dgm:t>
        <a:bodyPr/>
        <a:lstStyle/>
        <a:p>
          <a:r>
            <a:rPr lang="zh-CN" sz="2600" dirty="0" smtClean="0"/>
            <a:t>“插入”选项卡→“文本”组→“文本框”下拉按钮→内置</a:t>
          </a:r>
          <a:r>
            <a:rPr lang="zh-CN" altLang="en-US" sz="2600" dirty="0" smtClean="0"/>
            <a:t>的文本框样式</a:t>
          </a:r>
          <a:endParaRPr lang="zh-CN" altLang="en-US" sz="2600" dirty="0"/>
        </a:p>
      </dgm:t>
    </dgm:pt>
    <dgm:pt modelId="{AF432471-7086-481C-8A33-8307A75E1282}" type="parTrans" cxnId="{ECFA5C3A-A40B-4984-B6AF-256E2C5B90D7}">
      <dgm:prSet/>
      <dgm:spPr/>
      <dgm:t>
        <a:bodyPr/>
        <a:lstStyle/>
        <a:p>
          <a:endParaRPr lang="zh-CN" altLang="en-US"/>
        </a:p>
      </dgm:t>
    </dgm:pt>
    <dgm:pt modelId="{03C608E4-8E50-4561-BE5D-FF2FF006BA66}" type="sibTrans" cxnId="{ECFA5C3A-A40B-4984-B6AF-256E2C5B90D7}">
      <dgm:prSet/>
      <dgm:spPr/>
      <dgm:t>
        <a:bodyPr/>
        <a:lstStyle/>
        <a:p>
          <a:endParaRPr lang="zh-CN" altLang="en-US"/>
        </a:p>
      </dgm:t>
    </dgm:pt>
    <dgm:pt modelId="{27F64C6D-98B2-4877-A2B3-872DD3513ED7}">
      <dgm:prSet custT="1"/>
      <dgm:spPr/>
      <dgm:t>
        <a:bodyPr/>
        <a:lstStyle/>
        <a:p>
          <a:r>
            <a:rPr lang="zh-CN" altLang="en-US" sz="2800" dirty="0" smtClean="0"/>
            <a:t>文本框中可以输入文本、</a:t>
          </a:r>
          <a:r>
            <a:rPr lang="zh-CN" sz="2800" dirty="0" smtClean="0"/>
            <a:t>插入图片、插入表格</a:t>
          </a:r>
          <a:r>
            <a:rPr lang="zh-CN" altLang="en-US" sz="2800" dirty="0" smtClean="0"/>
            <a:t>等</a:t>
          </a:r>
          <a:endParaRPr lang="zh-CN" altLang="en-US" sz="2800" dirty="0"/>
        </a:p>
      </dgm:t>
    </dgm:pt>
    <dgm:pt modelId="{86F2F285-492F-42ED-B6C5-550ED26D8A3C}" type="parTrans" cxnId="{18F899C1-3035-4FE6-AD17-C0B27D55C113}">
      <dgm:prSet/>
      <dgm:spPr/>
      <dgm:t>
        <a:bodyPr/>
        <a:lstStyle/>
        <a:p>
          <a:endParaRPr lang="zh-CN" altLang="en-US"/>
        </a:p>
      </dgm:t>
    </dgm:pt>
    <dgm:pt modelId="{B97CF116-0C84-4F73-B160-105113751381}" type="sibTrans" cxnId="{18F899C1-3035-4FE6-AD17-C0B27D55C113}">
      <dgm:prSet/>
      <dgm:spPr/>
      <dgm:t>
        <a:bodyPr/>
        <a:lstStyle/>
        <a:p>
          <a:endParaRPr lang="zh-CN" altLang="en-US"/>
        </a:p>
      </dgm:t>
    </dgm:pt>
    <dgm:pt modelId="{926BCE29-CC91-40CA-99E6-2734E4736BB0}">
      <dgm:prSet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</a:t>
          </a:r>
          <a:r>
            <a:rPr lang="zh-CN" dirty="0" smtClean="0"/>
            <a:t>“插入”选项卡→“插图”组→“形状”按钮</a:t>
          </a:r>
          <a:r>
            <a:rPr lang="zh-CN" altLang="en-US" dirty="0" smtClean="0"/>
            <a:t>，选择文本框，绘制一个合适大小的文本框</a:t>
          </a:r>
          <a:endParaRPr lang="zh-CN" altLang="en-US" dirty="0"/>
        </a:p>
      </dgm:t>
    </dgm:pt>
    <dgm:pt modelId="{4BE25995-5365-4DC7-B9BC-833497FA7D7F}" type="parTrans" cxnId="{BB143BF2-FA66-4AE1-AA41-765A36253CD0}">
      <dgm:prSet/>
      <dgm:spPr/>
      <dgm:t>
        <a:bodyPr/>
        <a:lstStyle/>
        <a:p>
          <a:endParaRPr lang="zh-CN" altLang="en-US"/>
        </a:p>
      </dgm:t>
    </dgm:pt>
    <dgm:pt modelId="{D9B91A58-923F-4DE0-A3FB-7A2729AC2578}" type="sibTrans" cxnId="{BB143BF2-FA66-4AE1-AA41-765A36253CD0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3" custScaleY="31580" custLinFactNeighborY="-3261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8A708B-98A4-43D5-B6BB-A96A3CA8CF7D}" type="pres">
      <dgm:prSet presAssocID="{CB3D12DF-6F0E-4400-898E-AE2D0CCD71C5}" presName="childText" presStyleLbl="revTx" presStyleIdx="0" presStyleCnt="1" custScaleY="132254" custLinFactNeighborX="896" custLinFactNeighborY="15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B61D4C-0B9C-4B07-8CBC-583DE4031DC4}" type="pres">
      <dgm:prSet presAssocID="{926BCE29-CC91-40CA-99E6-2734E4736BB0}" presName="parentText" presStyleLbl="node1" presStyleIdx="1" presStyleCnt="3" custScaleY="42801" custLinFactNeighborY="4815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21817F-CAA4-4546-A8B3-64DFFF70FE17}" type="pres">
      <dgm:prSet presAssocID="{D9B91A58-923F-4DE0-A3FB-7A2729AC2578}" presName="spacer" presStyleCnt="0"/>
      <dgm:spPr/>
    </dgm:pt>
    <dgm:pt modelId="{841E9A80-542D-41B6-8C82-290ECD77F2D8}" type="pres">
      <dgm:prSet presAssocID="{27F64C6D-98B2-4877-A2B3-872DD3513ED7}" presName="parentText" presStyleLbl="node1" presStyleIdx="2" presStyleCnt="3" custScaleY="32790" custLinFactY="4437" custLinFactNeighborX="89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A63F2FE-A4E2-480C-9209-5D5BBEC97DD2}" type="presOf" srcId="{ADEF211C-0053-4E91-B26C-BD1D27283A76}" destId="{69DEECA6-FD7F-4BBF-AA8A-D705A4C8288B}" srcOrd="0" destOrd="0" presId="urn:microsoft.com/office/officeart/2005/8/layout/vList2"/>
    <dgm:cxn modelId="{1C9C4001-C463-47BD-A582-533F82C492CC}" type="presOf" srcId="{CB3D12DF-6F0E-4400-898E-AE2D0CCD71C5}" destId="{6AAA69B9-F587-48F9-8458-90FC0FBBAF2C}" srcOrd="0" destOrd="0" presId="urn:microsoft.com/office/officeart/2005/8/layout/vList2"/>
    <dgm:cxn modelId="{ECFA5C3A-A40B-4984-B6AF-256E2C5B90D7}" srcId="{CB3D12DF-6F0E-4400-898E-AE2D0CCD71C5}" destId="{4D8DA6C9-A694-4BA6-95E4-861FDCFD281C}" srcOrd="0" destOrd="0" parTransId="{AF432471-7086-481C-8A33-8307A75E1282}" sibTransId="{03C608E4-8E50-4561-BE5D-FF2FF006BA66}"/>
    <dgm:cxn modelId="{9486067A-CF64-4376-91E9-93CB9D8ADA45}" type="presOf" srcId="{4D8DA6C9-A694-4BA6-95E4-861FDCFD281C}" destId="{9A8A708B-98A4-43D5-B6BB-A96A3CA8CF7D}" srcOrd="0" destOrd="0" presId="urn:microsoft.com/office/officeart/2005/8/layout/vList2"/>
    <dgm:cxn modelId="{5B839541-EDD4-447B-A88A-EC62F36AC983}" type="presOf" srcId="{27F64C6D-98B2-4877-A2B3-872DD3513ED7}" destId="{841E9A80-542D-41B6-8C82-290ECD77F2D8}" srcOrd="0" destOrd="0" presId="urn:microsoft.com/office/officeart/2005/8/layout/vList2"/>
    <dgm:cxn modelId="{CDFE069E-6F10-4D1F-BF2F-3331121A2870}" type="presOf" srcId="{926BCE29-CC91-40CA-99E6-2734E4736BB0}" destId="{10B61D4C-0B9C-4B07-8CBC-583DE4031DC4}" srcOrd="0" destOrd="0" presId="urn:microsoft.com/office/officeart/2005/8/layout/vList2"/>
    <dgm:cxn modelId="{BB143BF2-FA66-4AE1-AA41-765A36253CD0}" srcId="{ADEF211C-0053-4E91-B26C-BD1D27283A76}" destId="{926BCE29-CC91-40CA-99E6-2734E4736BB0}" srcOrd="1" destOrd="0" parTransId="{4BE25995-5365-4DC7-B9BC-833497FA7D7F}" sibTransId="{D9B91A58-923F-4DE0-A3FB-7A2729AC2578}"/>
    <dgm:cxn modelId="{18F899C1-3035-4FE6-AD17-C0B27D55C113}" srcId="{ADEF211C-0053-4E91-B26C-BD1D27283A76}" destId="{27F64C6D-98B2-4877-A2B3-872DD3513ED7}" srcOrd="2" destOrd="0" parTransId="{86F2F285-492F-42ED-B6C5-550ED26D8A3C}" sibTransId="{B97CF116-0C84-4F73-B160-105113751381}"/>
    <dgm:cxn modelId="{CCB3FD45-354D-4665-9812-7669E6F929C3}" type="presParOf" srcId="{69DEECA6-FD7F-4BBF-AA8A-D705A4C8288B}" destId="{6AAA69B9-F587-48F9-8458-90FC0FBBAF2C}" srcOrd="0" destOrd="0" presId="urn:microsoft.com/office/officeart/2005/8/layout/vList2"/>
    <dgm:cxn modelId="{724686D6-6FA2-469B-842A-CE6CE2A986D6}" type="presParOf" srcId="{69DEECA6-FD7F-4BBF-AA8A-D705A4C8288B}" destId="{9A8A708B-98A4-43D5-B6BB-A96A3CA8CF7D}" srcOrd="1" destOrd="0" presId="urn:microsoft.com/office/officeart/2005/8/layout/vList2"/>
    <dgm:cxn modelId="{919092DE-32AA-46F7-B300-780BC9BDE954}" type="presParOf" srcId="{69DEECA6-FD7F-4BBF-AA8A-D705A4C8288B}" destId="{10B61D4C-0B9C-4B07-8CBC-583DE4031DC4}" srcOrd="2" destOrd="0" presId="urn:microsoft.com/office/officeart/2005/8/layout/vList2"/>
    <dgm:cxn modelId="{194C380D-144A-436C-9B47-E7344154BB0E}" type="presParOf" srcId="{69DEECA6-FD7F-4BBF-AA8A-D705A4C8288B}" destId="{5821817F-CAA4-4546-A8B3-64DFFF70FE17}" srcOrd="3" destOrd="0" presId="urn:microsoft.com/office/officeart/2005/8/layout/vList2"/>
    <dgm:cxn modelId="{B060B740-73E7-4387-8956-750E816AB2C7}" type="presParOf" srcId="{69DEECA6-FD7F-4BBF-AA8A-D705A4C8288B}" destId="{841E9A80-542D-41B6-8C82-290ECD77F2D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“文件”选项卡→“关闭”</a:t>
          </a:r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DE152BD3-49C7-448E-950C-CF3F6BB6A8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dirty="0" smtClean="0"/>
            <a:t>（</a:t>
          </a:r>
          <a:r>
            <a:rPr lang="en-US" altLang="zh-CN" sz="2800" dirty="0" smtClean="0"/>
            <a:t>2</a:t>
          </a:r>
          <a:r>
            <a:rPr lang="zh-CN" altLang="zh-CN" sz="2800" dirty="0" smtClean="0"/>
            <a:t>）</a:t>
          </a:r>
          <a:r>
            <a:rPr lang="zh-CN" altLang="en-US" sz="2800" dirty="0" smtClean="0"/>
            <a:t>快捷键</a:t>
          </a:r>
          <a:r>
            <a:rPr lang="en-US" altLang="zh-CN" sz="2800" dirty="0" smtClean="0"/>
            <a:t>Ctrl+F4</a:t>
          </a:r>
          <a:endParaRPr lang="zh-CN" altLang="en-US" sz="2800" dirty="0" smtClean="0"/>
        </a:p>
      </dgm:t>
    </dgm:pt>
    <dgm:pt modelId="{3AAF025D-4D6C-4FA4-956E-922B88DC8DB6}" type="par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88F23BA-F7DE-4E53-AC81-1AF583E227CD}" type="sibTrans" cxnId="{55265076-69F3-4E30-A41E-C1B1454251D7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30AD6-C6D9-4E5D-842C-D281F729DBA8}" type="pres">
      <dgm:prSet presAssocID="{10314894-91C5-4DE3-9FFE-8220E6766389}" presName="parentText" presStyleLbl="node1" presStyleIdx="0" presStyleCnt="2" custScaleY="65699" custLinFactY="-102837" custLinFactNeighborX="-1721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C0FEE-BA5B-4D1F-BC07-426A263A7F82}" type="pres">
      <dgm:prSet presAssocID="{54E9913D-C988-4A19-9C7D-68D6F17B9644}" presName="spacer" presStyleCnt="0"/>
      <dgm:spPr/>
    </dgm:pt>
    <dgm:pt modelId="{E7A534FA-C9C2-4B7B-9819-0E0DAAF8FE4C}" type="pres">
      <dgm:prSet presAssocID="{DE152BD3-49C7-448E-950C-CF3F6BB6A8F7}" presName="parentText" presStyleLbl="node1" presStyleIdx="1" presStyleCnt="2" custScaleY="63938" custLinFactNeighborY="-8906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DFB06C-8B01-4D09-87D2-A4E991E57CAE}" type="presOf" srcId="{ADEF211C-0053-4E91-B26C-BD1D27283A76}" destId="{69DEECA6-FD7F-4BBF-AA8A-D705A4C8288B}" srcOrd="0" destOrd="0" presId="urn:microsoft.com/office/officeart/2005/8/layout/vList2"/>
    <dgm:cxn modelId="{3C65248D-7C94-40DA-BE96-E9D9AB9ACF6D}" srcId="{ADEF211C-0053-4E91-B26C-BD1D27283A76}" destId="{10314894-91C5-4DE3-9FFE-8220E6766389}" srcOrd="0" destOrd="0" parTransId="{32CF702E-1169-446E-B03B-0FFE9C3C30C2}" sibTransId="{54E9913D-C988-4A19-9C7D-68D6F17B9644}"/>
    <dgm:cxn modelId="{90DFBD71-27A4-4DB9-B5C8-0772C5AFB14C}" type="presOf" srcId="{10314894-91C5-4DE3-9FFE-8220E6766389}" destId="{AD230AD6-C6D9-4E5D-842C-D281F729DBA8}" srcOrd="0" destOrd="0" presId="urn:microsoft.com/office/officeart/2005/8/layout/vList2"/>
    <dgm:cxn modelId="{55265076-69F3-4E30-A41E-C1B1454251D7}" srcId="{ADEF211C-0053-4E91-B26C-BD1D27283A76}" destId="{DE152BD3-49C7-448E-950C-CF3F6BB6A8F7}" srcOrd="1" destOrd="0" parTransId="{3AAF025D-4D6C-4FA4-956E-922B88DC8DB6}" sibTransId="{688F23BA-F7DE-4E53-AC81-1AF583E227CD}"/>
    <dgm:cxn modelId="{670D683D-3D68-4AD1-9B12-3FD20A3BC83B}" type="presOf" srcId="{DE152BD3-49C7-448E-950C-CF3F6BB6A8F7}" destId="{E7A534FA-C9C2-4B7B-9819-0E0DAAF8FE4C}" srcOrd="0" destOrd="0" presId="urn:microsoft.com/office/officeart/2005/8/layout/vList2"/>
    <dgm:cxn modelId="{089B48C6-9FD6-453A-BD26-555B40B1149F}" type="presParOf" srcId="{69DEECA6-FD7F-4BBF-AA8A-D705A4C8288B}" destId="{AD230AD6-C6D9-4E5D-842C-D281F729DBA8}" srcOrd="0" destOrd="0" presId="urn:microsoft.com/office/officeart/2005/8/layout/vList2"/>
    <dgm:cxn modelId="{DCDDEF8E-6D8B-422F-880F-CEF327303F85}" type="presParOf" srcId="{69DEECA6-FD7F-4BBF-AA8A-D705A4C8288B}" destId="{F37C0FEE-BA5B-4D1F-BC07-426A263A7F82}" srcOrd="1" destOrd="0" presId="urn:microsoft.com/office/officeart/2005/8/layout/vList2"/>
    <dgm:cxn modelId="{7D7F1E03-E642-48D8-80BC-A1E2091252BB}" type="presParOf" srcId="{69DEECA6-FD7F-4BBF-AA8A-D705A4C8288B}" destId="{E7A534FA-C9C2-4B7B-9819-0E0DAAF8FE4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艺术字的插入方法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zh-CN" sz="2600" dirty="0" smtClean="0"/>
            <a:t>“插入”选项卡→“文本”组→“艺术字”→</a:t>
          </a:r>
          <a:r>
            <a:rPr lang="zh-CN" altLang="en-US" sz="2600" dirty="0" smtClean="0"/>
            <a:t>具体的艺术字样式</a:t>
          </a:r>
          <a:r>
            <a:rPr lang="zh-CN" sz="2600" dirty="0" smtClean="0"/>
            <a:t>→</a:t>
          </a:r>
          <a:r>
            <a:rPr lang="zh-CN" altLang="en-US" sz="2600" dirty="0" smtClean="0"/>
            <a:t>输入艺术字内容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06F531C9-DDC8-406E-9FD7-50C68C9C5C81}">
      <dgm:prSet custT="1"/>
      <dgm:spPr/>
      <dgm:t>
        <a:bodyPr/>
        <a:lstStyle/>
        <a:p>
          <a:r>
            <a:rPr lang="zh-CN" sz="2600" dirty="0" smtClean="0"/>
            <a:t>“绘图工具”中的“格式”选项卡→“艺术字样式”组→对话框启动器</a:t>
          </a:r>
          <a:r>
            <a:rPr lang="en-US" sz="2600" dirty="0" smtClean="0"/>
            <a:t> </a:t>
          </a:r>
          <a:r>
            <a:rPr lang="zh-CN" sz="2600" dirty="0" smtClean="0"/>
            <a:t>，弹出“设置文本效果格式”对话框</a:t>
          </a:r>
          <a:r>
            <a:rPr lang="zh-CN" altLang="en-US" sz="2600" dirty="0" smtClean="0"/>
            <a:t>，设置艺术字的文本填充、文本边框、阴影等效果</a:t>
          </a:r>
          <a:endParaRPr lang="zh-CN" altLang="en-US" sz="2600" dirty="0"/>
        </a:p>
      </dgm:t>
    </dgm:pt>
    <dgm:pt modelId="{6FC43C60-3BC7-4BF8-A5CC-816FCE98525B}" type="parTrans" cxnId="{2F8F9941-6A4A-4527-B6F9-A906D37524D9}">
      <dgm:prSet/>
      <dgm:spPr/>
      <dgm:t>
        <a:bodyPr/>
        <a:lstStyle/>
        <a:p>
          <a:endParaRPr lang="zh-CN" altLang="en-US"/>
        </a:p>
      </dgm:t>
    </dgm:pt>
    <dgm:pt modelId="{72456058-C48A-4907-BFFA-566E5C66952C}" type="sibTrans" cxnId="{2F8F9941-6A4A-4527-B6F9-A906D37524D9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1" custScaleY="5519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1" custScaleY="1107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EB2D677-8B36-42A3-9C8B-412F9C974F4F}" type="presOf" srcId="{B47DA40C-A9BD-4870-9020-60834AD1F0BA}" destId="{8009584E-0D50-4348-8711-8AD583B112D6}" srcOrd="0" destOrd="0" presId="urn:microsoft.com/office/officeart/2005/8/layout/vList2"/>
    <dgm:cxn modelId="{4C133A99-8DF5-45AC-A1C6-A34C3877A942}" type="presOf" srcId="{BD14D26F-B086-4F6E-8ECD-2DC6BD436EBF}" destId="{F97F5A9F-D365-4379-8C8B-8CC0A2ADC582}" srcOrd="0" destOrd="0" presId="urn:microsoft.com/office/officeart/2005/8/layout/vList2"/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2F8F9941-6A4A-4527-B6F9-A906D37524D9}" srcId="{BD14D26F-B086-4F6E-8ECD-2DC6BD436EBF}" destId="{06F531C9-DDC8-406E-9FD7-50C68C9C5C81}" srcOrd="1" destOrd="0" parTransId="{6FC43C60-3BC7-4BF8-A5CC-816FCE98525B}" sibTransId="{72456058-C48A-4907-BFFA-566E5C66952C}"/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296143E7-4192-42B4-BF07-0749C8954DF8}" type="presOf" srcId="{ADEF211C-0053-4E91-B26C-BD1D27283A76}" destId="{69DEECA6-FD7F-4BBF-AA8A-D705A4C8288B}" srcOrd="0" destOrd="0" presId="urn:microsoft.com/office/officeart/2005/8/layout/vList2"/>
    <dgm:cxn modelId="{6A38F33E-E4BC-425E-A11E-AB1B2FBE9D7A}" type="presOf" srcId="{06F531C9-DDC8-406E-9FD7-50C68C9C5C81}" destId="{8009584E-0D50-4348-8711-8AD583B112D6}" srcOrd="0" destOrd="1" presId="urn:microsoft.com/office/officeart/2005/8/layout/vList2"/>
    <dgm:cxn modelId="{5EB6C428-C926-481F-B5C5-2EA2C94D0CF2}" type="presParOf" srcId="{69DEECA6-FD7F-4BBF-AA8A-D705A4C8288B}" destId="{F97F5A9F-D365-4379-8C8B-8CC0A2ADC582}" srcOrd="0" destOrd="0" presId="urn:microsoft.com/office/officeart/2005/8/layout/vList2"/>
    <dgm:cxn modelId="{043B75A5-097B-4BE7-9080-C3B1A3688023}" type="presParOf" srcId="{69DEECA6-FD7F-4BBF-AA8A-D705A4C8288B}" destId="{8009584E-0D50-4348-8711-8AD583B112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4D26F-B086-4F6E-8ECD-2DC6BD436EBF}">
      <dgm:prSet custT="1"/>
      <dgm:spPr/>
      <dgm:t>
        <a:bodyPr/>
        <a:lstStyle/>
        <a:p>
          <a:r>
            <a:rPr lang="zh-CN" altLang="en-US" sz="2800" dirty="0" smtClean="0"/>
            <a:t>插入公式</a:t>
          </a:r>
          <a:endParaRPr lang="zh-CN" altLang="en-US" sz="2800" dirty="0"/>
        </a:p>
      </dgm:t>
    </dgm:pt>
    <dgm:pt modelId="{B4C62FA5-636F-4F83-9770-6AC218C7A467}" type="par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240B1A29-D7A0-405E-9954-29B2EE4BF5F2}" type="sibTrans" cxnId="{D3AFC156-42E5-4933-8965-97B181080F70}">
      <dgm:prSet/>
      <dgm:spPr/>
      <dgm:t>
        <a:bodyPr/>
        <a:lstStyle/>
        <a:p>
          <a:endParaRPr lang="zh-CN" altLang="en-US" sz="2800"/>
        </a:p>
      </dgm:t>
    </dgm:pt>
    <dgm:pt modelId="{B47DA40C-A9BD-4870-9020-60834AD1F0BA}">
      <dgm:prSet custT="1"/>
      <dgm:spPr/>
      <dgm:t>
        <a:bodyPr/>
        <a:lstStyle/>
        <a:p>
          <a:r>
            <a:rPr lang="zh-CN" sz="2600" dirty="0" smtClean="0"/>
            <a:t>“插入”选项卡→“符号”组→“公式”下拉按钮→“插入新公式”</a:t>
          </a:r>
          <a:endParaRPr lang="zh-CN" altLang="en-US" sz="2600" dirty="0"/>
        </a:p>
      </dgm:t>
    </dgm:pt>
    <dgm:pt modelId="{1A78448A-089C-4123-B1F9-39B757DF8333}" type="par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23CA9E0E-7DCD-4F11-A339-39733F80D63D}" type="sibTrans" cxnId="{FE32D148-A455-4C96-AFE3-80AC433B650D}">
      <dgm:prSet/>
      <dgm:spPr/>
      <dgm:t>
        <a:bodyPr/>
        <a:lstStyle/>
        <a:p>
          <a:endParaRPr lang="zh-CN" altLang="en-US"/>
        </a:p>
      </dgm:t>
    </dgm:pt>
    <dgm:pt modelId="{4FA9FE75-6F4A-446C-9FEF-1E08BCE20CD6}">
      <dgm:prSet custT="1"/>
      <dgm:spPr/>
      <dgm:t>
        <a:bodyPr/>
        <a:lstStyle/>
        <a:p>
          <a:r>
            <a:rPr lang="zh-CN" altLang="en-US" sz="2600" dirty="0" smtClean="0"/>
            <a:t>利用公式工具，选择某模板，创建公式</a:t>
          </a:r>
          <a:endParaRPr lang="zh-CN" altLang="en-US" sz="2600" dirty="0"/>
        </a:p>
      </dgm:t>
    </dgm:pt>
    <dgm:pt modelId="{8178DA10-65C1-4C0F-9B3E-924FB5BEE64C}" type="parTrans" cxnId="{3C56A87D-EC9C-42E7-A3CB-5DF83231A5D3}">
      <dgm:prSet/>
      <dgm:spPr/>
      <dgm:t>
        <a:bodyPr/>
        <a:lstStyle/>
        <a:p>
          <a:endParaRPr lang="zh-CN" altLang="en-US"/>
        </a:p>
      </dgm:t>
    </dgm:pt>
    <dgm:pt modelId="{2502EB4E-A5E4-470D-9D81-03D223F58591}" type="sibTrans" cxnId="{3C56A87D-EC9C-42E7-A3CB-5DF83231A5D3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7F5A9F-D365-4379-8C8B-8CC0A2ADC582}" type="pres">
      <dgm:prSet presAssocID="{BD14D26F-B086-4F6E-8ECD-2DC6BD436EBF}" presName="parentText" presStyleLbl="node1" presStyleIdx="0" presStyleCnt="1" custScaleY="4939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09584E-0D50-4348-8711-8AD583B112D6}" type="pres">
      <dgm:prSet presAssocID="{BD14D26F-B086-4F6E-8ECD-2DC6BD436EBF}" presName="childText" presStyleLbl="revTx" presStyleIdx="0" presStyleCnt="1" custLinFactNeighborY="105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56A87D-EC9C-42E7-A3CB-5DF83231A5D3}" srcId="{BD14D26F-B086-4F6E-8ECD-2DC6BD436EBF}" destId="{4FA9FE75-6F4A-446C-9FEF-1E08BCE20CD6}" srcOrd="1" destOrd="0" parTransId="{8178DA10-65C1-4C0F-9B3E-924FB5BEE64C}" sibTransId="{2502EB4E-A5E4-470D-9D81-03D223F58591}"/>
    <dgm:cxn modelId="{9CAA137A-C6C4-4B77-B62A-AE6F87727514}" type="presOf" srcId="{4FA9FE75-6F4A-446C-9FEF-1E08BCE20CD6}" destId="{8009584E-0D50-4348-8711-8AD583B112D6}" srcOrd="0" destOrd="1" presId="urn:microsoft.com/office/officeart/2005/8/layout/vList2"/>
    <dgm:cxn modelId="{3415CAC0-DDF0-4174-9B45-6D77F078F3BF}" type="presOf" srcId="{BD14D26F-B086-4F6E-8ECD-2DC6BD436EBF}" destId="{F97F5A9F-D365-4379-8C8B-8CC0A2ADC582}" srcOrd="0" destOrd="0" presId="urn:microsoft.com/office/officeart/2005/8/layout/vList2"/>
    <dgm:cxn modelId="{FE32D148-A455-4C96-AFE3-80AC433B650D}" srcId="{BD14D26F-B086-4F6E-8ECD-2DC6BD436EBF}" destId="{B47DA40C-A9BD-4870-9020-60834AD1F0BA}" srcOrd="0" destOrd="0" parTransId="{1A78448A-089C-4123-B1F9-39B757DF8333}" sibTransId="{23CA9E0E-7DCD-4F11-A339-39733F80D63D}"/>
    <dgm:cxn modelId="{71F179FD-CB78-4CCA-8246-B6475C59A09B}" type="presOf" srcId="{B47DA40C-A9BD-4870-9020-60834AD1F0BA}" destId="{8009584E-0D50-4348-8711-8AD583B112D6}" srcOrd="0" destOrd="0" presId="urn:microsoft.com/office/officeart/2005/8/layout/vList2"/>
    <dgm:cxn modelId="{C4CED3C5-5142-4B26-8154-27CB8A3DD3F9}" type="presOf" srcId="{ADEF211C-0053-4E91-B26C-BD1D27283A76}" destId="{69DEECA6-FD7F-4BBF-AA8A-D705A4C8288B}" srcOrd="0" destOrd="0" presId="urn:microsoft.com/office/officeart/2005/8/layout/vList2"/>
    <dgm:cxn modelId="{D3AFC156-42E5-4933-8965-97B181080F70}" srcId="{ADEF211C-0053-4E91-B26C-BD1D27283A76}" destId="{BD14D26F-B086-4F6E-8ECD-2DC6BD436EBF}" srcOrd="0" destOrd="0" parTransId="{B4C62FA5-636F-4F83-9770-6AC218C7A467}" sibTransId="{240B1A29-D7A0-405E-9954-29B2EE4BF5F2}"/>
    <dgm:cxn modelId="{6197AEDF-ED26-477F-817C-C528FC2D1F39}" type="presParOf" srcId="{69DEECA6-FD7F-4BBF-AA8A-D705A4C8288B}" destId="{F97F5A9F-D365-4379-8C8B-8CC0A2ADC582}" srcOrd="0" destOrd="0" presId="urn:microsoft.com/office/officeart/2005/8/layout/vList2"/>
    <dgm:cxn modelId="{79C6CADB-8894-4895-A93D-A3DA2A3D880A}" type="presParOf" srcId="{69DEECA6-FD7F-4BBF-AA8A-D705A4C8288B}" destId="{8009584E-0D50-4348-8711-8AD583B112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插入目录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zh-CN" sz="4400" dirty="0" smtClean="0"/>
            <a:t>3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7291E740-3E17-41B3-99D3-1D67AE37CC3F}" type="parTrans" cxnId="{7077B78D-FCDC-4519-8416-DC357ACD5043}">
      <dgm:prSet/>
      <dgm:spPr/>
      <dgm:t>
        <a:bodyPr/>
        <a:lstStyle/>
        <a:p>
          <a:endParaRPr lang="zh-CN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zh-CN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sz="3200" dirty="0">
            <a:effectLst/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zh-CN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样式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3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zh-CN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zh-CN"/>
        </a:p>
      </dgm:t>
    </dgm:pt>
    <dgm:pt modelId="{F5034101-5B7D-4FE7-B47A-5A48CF39606B}" type="pres">
      <dgm:prSet presAssocID="{D1776C8F-2B10-4075-8DF7-7F65AB725ED5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0D34F1A3-5DF8-431B-BA13-E305A16CE3E6}" type="presOf" srcId="{6BE4E373-0656-4EDC-821E-BE09C952B1F6}" destId="{C7C3E6FD-D83F-4BDA-907E-B5EE041DA931}" srcOrd="0" destOrd="0" presId="urn:microsoft.com/office/officeart/2005/8/layout/vList5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B1E5CC95-61B7-40F9-9171-FE84D64919EF}" type="presOf" srcId="{1E4D3931-0DBD-4211-A24A-6AF364284B1E}" destId="{D54B1729-BC98-42C1-9C6C-D65DCBA4358F}" srcOrd="0" destOrd="0" presId="urn:microsoft.com/office/officeart/2005/8/layout/vList5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FD800D63-52C3-4E2A-980A-3EF9A8730524}" type="presOf" srcId="{D1776C8F-2B10-4075-8DF7-7F65AB725ED5}" destId="{F5034101-5B7D-4FE7-B47A-5A48CF39606B}" srcOrd="0" destOrd="0" presId="urn:microsoft.com/office/officeart/2005/8/layout/vList5"/>
    <dgm:cxn modelId="{119B7B57-E2E4-4C0C-804F-F835F6B4A67C}" type="presOf" srcId="{AA046201-5C4D-445E-BF0B-5C6D2B0A1945}" destId="{C04276DC-EE64-470A-B8BC-09067B8045FA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90DF6B4D-FA11-4D8E-BC09-84D75B56F3AC}" type="presOf" srcId="{F6FEADD9-F67D-41F5-BA4C-3C84956E7F46}" destId="{AAE7A1E6-6847-453D-B55B-8A82BF138C1D}" srcOrd="0" destOrd="0" presId="urn:microsoft.com/office/officeart/2005/8/layout/vList5"/>
    <dgm:cxn modelId="{FD44E638-C64A-47AA-8B1F-34D01164ABD7}" type="presOf" srcId="{C59269D0-92A5-481C-BA64-727AFB0DD545}" destId="{B37A5355-225B-4C6F-AED7-6C620F99EECC}" srcOrd="0" destOrd="0" presId="urn:microsoft.com/office/officeart/2005/8/layout/vList5"/>
    <dgm:cxn modelId="{8367569F-7AFF-43C9-BF96-5914689833CF}" type="presOf" srcId="{74EE5CD8-078F-4590-BF9C-A341A294A016}" destId="{7E429971-BC57-430F-BB25-C0574E5E39E3}" srcOrd="0" destOrd="0" presId="urn:microsoft.com/office/officeart/2005/8/layout/vList5"/>
    <dgm:cxn modelId="{2A8C592A-567B-4C87-B76A-92CA3D2DB31B}" type="presParOf" srcId="{AAE7A1E6-6847-453D-B55B-8A82BF138C1D}" destId="{C4407577-18A2-46E0-8805-2838042EB67A}" srcOrd="0" destOrd="0" presId="urn:microsoft.com/office/officeart/2005/8/layout/vList5"/>
    <dgm:cxn modelId="{7F00CEF2-4562-47B1-89F2-CF2ECBEAF174}" type="presParOf" srcId="{C4407577-18A2-46E0-8805-2838042EB67A}" destId="{7E429971-BC57-430F-BB25-C0574E5E39E3}" srcOrd="0" destOrd="0" presId="urn:microsoft.com/office/officeart/2005/8/layout/vList5"/>
    <dgm:cxn modelId="{3344AB2D-B0E0-4C08-A412-B0E260609D61}" type="presParOf" srcId="{C4407577-18A2-46E0-8805-2838042EB67A}" destId="{D54B1729-BC98-42C1-9C6C-D65DCBA4358F}" srcOrd="1" destOrd="0" presId="urn:microsoft.com/office/officeart/2005/8/layout/vList5"/>
    <dgm:cxn modelId="{7228B697-D253-4666-9D99-70E1C5D83BA0}" type="presParOf" srcId="{AAE7A1E6-6847-453D-B55B-8A82BF138C1D}" destId="{AB8574CC-D4F2-4555-AEE3-F4EE58B11D03}" srcOrd="1" destOrd="0" presId="urn:microsoft.com/office/officeart/2005/8/layout/vList5"/>
    <dgm:cxn modelId="{9816F856-82B6-4075-977F-04CFB798BB9B}" type="presParOf" srcId="{AAE7A1E6-6847-453D-B55B-8A82BF138C1D}" destId="{85B8F607-FDD8-476A-ADBE-E1250824F294}" srcOrd="2" destOrd="0" presId="urn:microsoft.com/office/officeart/2005/8/layout/vList5"/>
    <dgm:cxn modelId="{F73FEB0D-81C5-4251-A99E-23AD5A94C5B2}" type="presParOf" srcId="{85B8F607-FDD8-476A-ADBE-E1250824F294}" destId="{C04276DC-EE64-470A-B8BC-09067B8045FA}" srcOrd="0" destOrd="0" presId="urn:microsoft.com/office/officeart/2005/8/layout/vList5"/>
    <dgm:cxn modelId="{F6DBA11C-E8D4-4295-8868-AFBA21C2172D}" type="presParOf" srcId="{85B8F607-FDD8-476A-ADBE-E1250824F294}" destId="{B37A5355-225B-4C6F-AED7-6C620F99EECC}" srcOrd="1" destOrd="0" presId="urn:microsoft.com/office/officeart/2005/8/layout/vList5"/>
    <dgm:cxn modelId="{CAE405C9-2488-4AD4-93EF-4F42730D24F0}" type="presParOf" srcId="{AAE7A1E6-6847-453D-B55B-8A82BF138C1D}" destId="{5ACAA866-A8A8-4183-97B5-CEEAB1525C60}" srcOrd="3" destOrd="0" presId="urn:microsoft.com/office/officeart/2005/8/layout/vList5"/>
    <dgm:cxn modelId="{5EB41FAE-722E-4A0D-8FC1-A1EC56B08D5B}" type="presParOf" srcId="{AAE7A1E6-6847-453D-B55B-8A82BF138C1D}" destId="{477213BE-9E91-4950-8451-7F60796F47F4}" srcOrd="4" destOrd="0" presId="urn:microsoft.com/office/officeart/2005/8/layout/vList5"/>
    <dgm:cxn modelId="{CF96EA0B-EE63-44A4-ADFA-538510FDC129}" type="presParOf" srcId="{477213BE-9E91-4950-8451-7F60796F47F4}" destId="{F5034101-5B7D-4FE7-B47A-5A48CF39606B}" srcOrd="0" destOrd="0" presId="urn:microsoft.com/office/officeart/2005/8/layout/vList5"/>
    <dgm:cxn modelId="{A8A2BB03-907E-4E2F-B6C1-235669CE7C23}" type="presParOf" srcId="{477213BE-9E91-4950-8451-7F60796F47F4}" destId="{C7C3E6FD-D83F-4BDA-907E-B5EE041DA9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F49029-5093-41AC-9507-2412864EA50A}">
      <dgm:prSet custT="1"/>
      <dgm:spPr/>
      <dgm:t>
        <a:bodyPr/>
        <a:lstStyle/>
        <a:p>
          <a:r>
            <a:rPr lang="zh-CN" sz="2800" dirty="0" smtClean="0"/>
            <a:t>（</a:t>
          </a:r>
          <a:r>
            <a:rPr lang="en-US" sz="2800" dirty="0" smtClean="0"/>
            <a:t>2</a:t>
          </a:r>
          <a:r>
            <a:rPr lang="zh-CN" sz="2800" dirty="0" smtClean="0"/>
            <a:t>）利用“样式”任务窗格应用样式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sz="2800" dirty="0" smtClean="0"/>
            <a:t>（</a:t>
          </a:r>
          <a:r>
            <a:rPr lang="en-US" sz="2800" dirty="0" smtClean="0"/>
            <a:t>1</a:t>
          </a:r>
          <a:r>
            <a:rPr lang="zh-CN" sz="2800" dirty="0" smtClean="0"/>
            <a:t>）利用“样式库”应用样式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altLang="en-US" sz="2600" dirty="0" smtClean="0"/>
            <a:t>“开始”选项卡</a:t>
          </a:r>
          <a:r>
            <a:rPr lang="en-US" altLang="zh-CN" sz="2600" dirty="0" smtClean="0"/>
            <a:t>→</a:t>
          </a:r>
          <a:r>
            <a:rPr lang="zh-CN" altLang="en-US" sz="2600" dirty="0" smtClean="0"/>
            <a:t>“样式”组</a:t>
          </a:r>
          <a:endParaRPr lang="zh-CN" altLang="en-US" sz="26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F1A82FE2-F979-4DD8-BCF4-5049F72076D5}">
      <dgm:prSet custT="1"/>
      <dgm:spPr/>
      <dgm:t>
        <a:bodyPr/>
        <a:lstStyle/>
        <a:p>
          <a:r>
            <a:rPr lang="zh-CN" altLang="en-US" sz="2600" dirty="0" smtClean="0"/>
            <a:t>“开始”选项卡</a:t>
          </a:r>
          <a:r>
            <a:rPr lang="en-US" altLang="zh-CN" sz="2600" dirty="0" smtClean="0"/>
            <a:t>→</a:t>
          </a:r>
          <a:r>
            <a:rPr lang="zh-CN" altLang="en-US" sz="2600" dirty="0" smtClean="0"/>
            <a:t>“样式”组</a:t>
          </a:r>
          <a:r>
            <a:rPr lang="en-US" altLang="zh-CN" sz="2600" dirty="0" smtClean="0"/>
            <a:t>→</a:t>
          </a:r>
          <a:r>
            <a:rPr lang="zh-CN" sz="2600" dirty="0" smtClean="0"/>
            <a:t>对话框启动器</a:t>
          </a:r>
          <a:r>
            <a:rPr lang="zh-CN" altLang="en-US" sz="2600" dirty="0" smtClean="0"/>
            <a:t>，弹出“样式”任务窗格</a:t>
          </a:r>
          <a:endParaRPr lang="zh-CN" altLang="en-US" sz="2600" dirty="0"/>
        </a:p>
      </dgm:t>
    </dgm:pt>
    <dgm:pt modelId="{79E5032B-55E1-47FD-8110-C151B7FEE99E}" type="parTrans" cxnId="{5FA4C0B1-E021-4FD0-BC4D-B0E6819F777C}">
      <dgm:prSet/>
      <dgm:spPr/>
      <dgm:t>
        <a:bodyPr/>
        <a:lstStyle/>
        <a:p>
          <a:endParaRPr lang="zh-CN" altLang="en-US"/>
        </a:p>
      </dgm:t>
    </dgm:pt>
    <dgm:pt modelId="{78481E4B-5E64-461D-9E23-A5A55B086285}" type="sibTrans" cxnId="{5FA4C0B1-E021-4FD0-BC4D-B0E6819F777C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2" custScaleY="1350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1" presStyleCnt="2" custLinFactNeighborX="-23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E997E8-DD97-4397-82CD-CE3D2E195544}" type="pres">
      <dgm:prSet presAssocID="{8DF49029-5093-41AC-9507-2412864EA5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FCBCA8-5347-4EE8-83C9-60CDB14D3C30}" type="presOf" srcId="{F1A82FE2-F979-4DD8-BCF4-5049F72076D5}" destId="{B8E997E8-DD97-4397-82CD-CE3D2E195544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3411A166-018F-4B0E-8597-889B816C2B94}" type="presOf" srcId="{CB3D12DF-6F0E-4400-898E-AE2D0CCD71C5}" destId="{6AAA69B9-F587-48F9-8458-90FC0FBBAF2C}" srcOrd="0" destOrd="0" presId="urn:microsoft.com/office/officeart/2005/8/layout/vList2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D674243A-6209-44A4-8C4B-05100DB6F27B}" type="presOf" srcId="{5D8796D3-B731-4CC1-9D2E-9D2F3623A34A}" destId="{C7377D90-036B-4D50-AC6C-3F32860A653E}" srcOrd="0" destOrd="0" presId="urn:microsoft.com/office/officeart/2005/8/layout/vList2"/>
    <dgm:cxn modelId="{A5B4F97F-9251-4075-BE8D-4B485EEC465F}" type="presOf" srcId="{ADEF211C-0053-4E91-B26C-BD1D27283A76}" destId="{69DEECA6-FD7F-4BBF-AA8A-D705A4C8288B}" srcOrd="0" destOrd="0" presId="urn:microsoft.com/office/officeart/2005/8/layout/vList2"/>
    <dgm:cxn modelId="{2954947C-9334-49AC-AE74-9A94D83ECFE7}" type="presOf" srcId="{8DF49029-5093-41AC-9507-2412864EA50A}" destId="{86B4432C-387C-4EC1-A0F6-DE8C8623D364}" srcOrd="0" destOrd="0" presId="urn:microsoft.com/office/officeart/2005/8/layout/vList2"/>
    <dgm:cxn modelId="{07B87784-86A3-4B71-ABC2-8C953C996ED6}" srcId="{ADEF211C-0053-4E91-B26C-BD1D27283A76}" destId="{8DF49029-5093-41AC-9507-2412864EA50A}" srcOrd="1" destOrd="0" parTransId="{A34E02C3-E35C-402E-A8B1-DFE3B1794D31}" sibTransId="{88016149-8FD0-4199-A5D7-99F13A4BFB50}"/>
    <dgm:cxn modelId="{5FA4C0B1-E021-4FD0-BC4D-B0E6819F777C}" srcId="{8DF49029-5093-41AC-9507-2412864EA50A}" destId="{F1A82FE2-F979-4DD8-BCF4-5049F72076D5}" srcOrd="0" destOrd="0" parTransId="{79E5032B-55E1-47FD-8110-C151B7FEE99E}" sibTransId="{78481E4B-5E64-461D-9E23-A5A55B086285}"/>
    <dgm:cxn modelId="{F296C7B3-5A8E-4BEB-BA00-97A2ABE7FF30}" type="presParOf" srcId="{69DEECA6-FD7F-4BBF-AA8A-D705A4C8288B}" destId="{6AAA69B9-F587-48F9-8458-90FC0FBBAF2C}" srcOrd="0" destOrd="0" presId="urn:microsoft.com/office/officeart/2005/8/layout/vList2"/>
    <dgm:cxn modelId="{BF38784A-7326-43BC-9091-58227B98A577}" type="presParOf" srcId="{69DEECA6-FD7F-4BBF-AA8A-D705A4C8288B}" destId="{C7377D90-036B-4D50-AC6C-3F32860A653E}" srcOrd="1" destOrd="0" presId="urn:microsoft.com/office/officeart/2005/8/layout/vList2"/>
    <dgm:cxn modelId="{ADC8460A-21B9-4E4B-B145-918E5A046F57}" type="presParOf" srcId="{69DEECA6-FD7F-4BBF-AA8A-D705A4C8288B}" destId="{86B4432C-387C-4EC1-A0F6-DE8C8623D364}" srcOrd="2" destOrd="0" presId="urn:microsoft.com/office/officeart/2005/8/layout/vList2"/>
    <dgm:cxn modelId="{68D22DFE-F8F8-4081-AF58-E908D4131FBE}" type="presParOf" srcId="{69DEECA6-FD7F-4BBF-AA8A-D705A4C8288B}" destId="{B8E997E8-DD97-4397-82CD-CE3D2E19554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）修改样式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altLang="en-US" sz="2600" dirty="0" smtClean="0"/>
            <a:t>“开始”选项卡</a:t>
          </a:r>
          <a:r>
            <a:rPr lang="en-US" altLang="zh-CN" sz="2600" dirty="0" smtClean="0"/>
            <a:t>→</a:t>
          </a:r>
          <a:r>
            <a:rPr lang="zh-CN" altLang="en-US" sz="2600" dirty="0" smtClean="0"/>
            <a:t>“样式”组</a:t>
          </a:r>
          <a:r>
            <a:rPr lang="en-US" altLang="zh-CN" sz="2600" dirty="0" smtClean="0"/>
            <a:t>→</a:t>
          </a:r>
          <a:r>
            <a:rPr lang="zh-CN" sz="2600" dirty="0" smtClean="0"/>
            <a:t>对话框启动器</a:t>
          </a:r>
          <a:r>
            <a:rPr lang="zh-CN" altLang="en-US" sz="2600" dirty="0" smtClean="0"/>
            <a:t>，弹出“样式”任务窗格</a:t>
          </a:r>
          <a:endParaRPr lang="zh-CN" altLang="en-US" sz="26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CE25382C-DDD8-4BEB-A710-5358BFF6CB42}">
      <dgm:prSet custT="1"/>
      <dgm:spPr/>
      <dgm:t>
        <a:bodyPr/>
        <a:lstStyle/>
        <a:p>
          <a:r>
            <a:rPr lang="zh-CN" sz="2600" dirty="0" smtClean="0"/>
            <a:t>右击要修改的样式“标题</a:t>
          </a:r>
          <a:r>
            <a:rPr lang="en-US" sz="2600" dirty="0" smtClean="0"/>
            <a:t>1</a:t>
          </a:r>
          <a:r>
            <a:rPr lang="zh-CN" sz="2600" dirty="0" smtClean="0"/>
            <a:t>”，在快捷菜单中选择“修改”，弹出“修改样式”对话框</a:t>
          </a:r>
          <a:endParaRPr lang="zh-CN" altLang="en-US" sz="2600" dirty="0"/>
        </a:p>
      </dgm:t>
    </dgm:pt>
    <dgm:pt modelId="{C558B1F2-2680-420A-B690-962506DF3C32}" type="parTrans" cxnId="{9E6D1440-B88A-4D43-B20E-D7368B5F4CAB}">
      <dgm:prSet/>
      <dgm:spPr/>
      <dgm:t>
        <a:bodyPr/>
        <a:lstStyle/>
        <a:p>
          <a:endParaRPr lang="zh-CN" altLang="en-US"/>
        </a:p>
      </dgm:t>
    </dgm:pt>
    <dgm:pt modelId="{DA9C3F8F-643C-4590-9AD7-90914CCDFF13}" type="sibTrans" cxnId="{9E6D1440-B88A-4D43-B20E-D7368B5F4CA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177249-29B5-4053-936A-121896E75658}" type="presOf" srcId="{CE25382C-DDD8-4BEB-A710-5358BFF6CB42}" destId="{C7377D90-036B-4D50-AC6C-3F32860A653E}" srcOrd="0" destOrd="1" presId="urn:microsoft.com/office/officeart/2005/8/layout/vList2"/>
    <dgm:cxn modelId="{4B6B7BC1-9DAC-45D9-BB10-31B437C24FCE}" type="presOf" srcId="{ADEF211C-0053-4E91-B26C-BD1D27283A76}" destId="{69DEECA6-FD7F-4BBF-AA8A-D705A4C8288B}" srcOrd="0" destOrd="0" presId="urn:microsoft.com/office/officeart/2005/8/layout/vList2"/>
    <dgm:cxn modelId="{9E6D1440-B88A-4D43-B20E-D7368B5F4CAB}" srcId="{CB3D12DF-6F0E-4400-898E-AE2D0CCD71C5}" destId="{CE25382C-DDD8-4BEB-A710-5358BFF6CB42}" srcOrd="1" destOrd="0" parTransId="{C558B1F2-2680-420A-B690-962506DF3C32}" sibTransId="{DA9C3F8F-643C-4590-9AD7-90914CCDFF13}"/>
    <dgm:cxn modelId="{81283112-FDD4-457B-962F-85CB5305FCB7}" type="presOf" srcId="{CB3D12DF-6F0E-4400-898E-AE2D0CCD71C5}" destId="{6AAA69B9-F587-48F9-8458-90FC0FBBAF2C}" srcOrd="0" destOrd="0" presId="urn:microsoft.com/office/officeart/2005/8/layout/vList2"/>
    <dgm:cxn modelId="{1C5306CE-E8CA-48D7-B22A-B8FF8E10472E}" type="presOf" srcId="{5D8796D3-B731-4CC1-9D2E-9D2F3623A34A}" destId="{C7377D90-036B-4D50-AC6C-3F32860A653E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80F062D1-9883-458D-85DB-2A9B25F8E0BD}" type="presParOf" srcId="{69DEECA6-FD7F-4BBF-AA8A-D705A4C8288B}" destId="{6AAA69B9-F587-48F9-8458-90FC0FBBAF2C}" srcOrd="0" destOrd="0" presId="urn:microsoft.com/office/officeart/2005/8/layout/vList2"/>
    <dgm:cxn modelId="{4DDEC538-F0C5-4737-B5ED-A042930D320E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）插入目录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31BBF61-7E5A-467B-9290-A24EBFFFF641}">
      <dgm:prSet custT="1"/>
      <dgm:spPr/>
      <dgm:t>
        <a:bodyPr/>
        <a:lstStyle/>
        <a:p>
          <a:r>
            <a:rPr lang="zh-CN" sz="2600" dirty="0" smtClean="0"/>
            <a:t>“引用”选项卡→“目录”组→“目录”按钮→“插入目录”，弹出“目录”对话框</a:t>
          </a:r>
          <a:endParaRPr lang="zh-CN" altLang="en-US" sz="2600" dirty="0"/>
        </a:p>
      </dgm:t>
    </dgm:pt>
    <dgm:pt modelId="{C8A82C15-ADF1-43E6-B762-CEAB733938D6}" type="parTrans" cxnId="{0CFE76A5-7817-4064-8FA5-5FB7CB0A8378}">
      <dgm:prSet/>
      <dgm:spPr/>
      <dgm:t>
        <a:bodyPr/>
        <a:lstStyle/>
        <a:p>
          <a:endParaRPr lang="zh-CN" altLang="en-US"/>
        </a:p>
      </dgm:t>
    </dgm:pt>
    <dgm:pt modelId="{0CDD8703-39E7-47EC-9979-6915B694D234}" type="sibTrans" cxnId="{0CFE76A5-7817-4064-8FA5-5FB7CB0A8378}">
      <dgm:prSet/>
      <dgm:spPr/>
      <dgm:t>
        <a:bodyPr/>
        <a:lstStyle/>
        <a:p>
          <a:endParaRPr lang="zh-CN" altLang="en-US"/>
        </a:p>
      </dgm:t>
    </dgm:pt>
    <dgm:pt modelId="{F2454B8B-EB4A-4523-AEFB-69EC95B13D45}">
      <dgm:prSet custT="1"/>
      <dgm:spPr/>
      <dgm:t>
        <a:bodyPr/>
        <a:lstStyle/>
        <a:p>
          <a:r>
            <a:rPr lang="zh-CN" altLang="en-US" sz="2600" dirty="0" smtClean="0"/>
            <a:t>设置是否显示页码、制表前导符、显示级别</a:t>
          </a:r>
          <a:endParaRPr lang="zh-CN" altLang="en-US" sz="2600" dirty="0"/>
        </a:p>
      </dgm:t>
    </dgm:pt>
    <dgm:pt modelId="{58FA1D90-7E63-4A65-9FA0-1BFEE6DE2165}" type="parTrans" cxnId="{5E6F4C35-33AC-42F7-8523-6ADDB25F4D09}">
      <dgm:prSet/>
      <dgm:spPr/>
      <dgm:t>
        <a:bodyPr/>
        <a:lstStyle/>
        <a:p>
          <a:endParaRPr lang="zh-CN" altLang="en-US"/>
        </a:p>
      </dgm:t>
    </dgm:pt>
    <dgm:pt modelId="{84621656-0735-47FE-9C90-D1BFD2E6C14A}" type="sibTrans" cxnId="{5E6F4C35-33AC-42F7-8523-6ADDB25F4D09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42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2EBBE7-F527-4E53-94CA-9F77752DC0C5}" type="presOf" srcId="{131BBF61-7E5A-467B-9290-A24EBFFFF641}" destId="{C7377D90-036B-4D50-AC6C-3F32860A653E}" srcOrd="0" destOrd="0" presId="urn:microsoft.com/office/officeart/2005/8/layout/vList2"/>
    <dgm:cxn modelId="{5E6F4C35-33AC-42F7-8523-6ADDB25F4D09}" srcId="{CB3D12DF-6F0E-4400-898E-AE2D0CCD71C5}" destId="{F2454B8B-EB4A-4523-AEFB-69EC95B13D45}" srcOrd="1" destOrd="0" parTransId="{58FA1D90-7E63-4A65-9FA0-1BFEE6DE2165}" sibTransId="{84621656-0735-47FE-9C90-D1BFD2E6C14A}"/>
    <dgm:cxn modelId="{AB1BC47E-DB94-436C-AD60-DA28DEFC145A}" type="presOf" srcId="{F2454B8B-EB4A-4523-AEFB-69EC95B13D45}" destId="{C7377D90-036B-4D50-AC6C-3F32860A653E}" srcOrd="0" destOrd="1" presId="urn:microsoft.com/office/officeart/2005/8/layout/vList2"/>
    <dgm:cxn modelId="{0CFE76A5-7817-4064-8FA5-5FB7CB0A8378}" srcId="{CB3D12DF-6F0E-4400-898E-AE2D0CCD71C5}" destId="{131BBF61-7E5A-467B-9290-A24EBFFFF641}" srcOrd="0" destOrd="0" parTransId="{C8A82C15-ADF1-43E6-B762-CEAB733938D6}" sibTransId="{0CDD8703-39E7-47EC-9979-6915B694D234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7FAC9AF9-9B71-457B-85D0-6F39C1156658}" type="presOf" srcId="{CB3D12DF-6F0E-4400-898E-AE2D0CCD71C5}" destId="{6AAA69B9-F587-48F9-8458-90FC0FBBAF2C}" srcOrd="0" destOrd="0" presId="urn:microsoft.com/office/officeart/2005/8/layout/vList2"/>
    <dgm:cxn modelId="{F1FED2AE-C560-4B77-AC5B-623F6A4BDB0B}" type="presOf" srcId="{ADEF211C-0053-4E91-B26C-BD1D27283A76}" destId="{69DEECA6-FD7F-4BBF-AA8A-D705A4C8288B}" srcOrd="0" destOrd="0" presId="urn:microsoft.com/office/officeart/2005/8/layout/vList2"/>
    <dgm:cxn modelId="{AC5EB0FB-0486-44F4-8BF5-4292319C8120}" type="presParOf" srcId="{69DEECA6-FD7F-4BBF-AA8A-D705A4C8288B}" destId="{6AAA69B9-F587-48F9-8458-90FC0FBBAF2C}" srcOrd="0" destOrd="0" presId="urn:microsoft.com/office/officeart/2005/8/layout/vList2"/>
    <dgm:cxn modelId="{A326F724-00D1-479D-A9A5-6B7313E4559E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）更新目录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131BBF61-7E5A-467B-9290-A24EBFFFF641}">
      <dgm:prSet custT="1"/>
      <dgm:spPr/>
      <dgm:t>
        <a:bodyPr/>
        <a:lstStyle/>
        <a:p>
          <a:r>
            <a:rPr lang="zh-CN" sz="2600" dirty="0" smtClean="0"/>
            <a:t>选定整个目录</a:t>
          </a:r>
          <a:endParaRPr lang="zh-CN" altLang="en-US" sz="2600" dirty="0"/>
        </a:p>
      </dgm:t>
    </dgm:pt>
    <dgm:pt modelId="{C8A82C15-ADF1-43E6-B762-CEAB733938D6}" type="parTrans" cxnId="{0CFE76A5-7817-4064-8FA5-5FB7CB0A8378}">
      <dgm:prSet/>
      <dgm:spPr/>
      <dgm:t>
        <a:bodyPr/>
        <a:lstStyle/>
        <a:p>
          <a:endParaRPr lang="zh-CN" altLang="en-US"/>
        </a:p>
      </dgm:t>
    </dgm:pt>
    <dgm:pt modelId="{0CDD8703-39E7-47EC-9979-6915B694D234}" type="sibTrans" cxnId="{0CFE76A5-7817-4064-8FA5-5FB7CB0A8378}">
      <dgm:prSet/>
      <dgm:spPr/>
      <dgm:t>
        <a:bodyPr/>
        <a:lstStyle/>
        <a:p>
          <a:endParaRPr lang="zh-CN" altLang="en-US"/>
        </a:p>
      </dgm:t>
    </dgm:pt>
    <dgm:pt modelId="{A4D09EFC-C9A2-4897-BAEE-49ED7B104AA2}">
      <dgm:prSet custT="1"/>
      <dgm:spPr/>
      <dgm:t>
        <a:bodyPr/>
        <a:lstStyle/>
        <a:p>
          <a:r>
            <a:rPr lang="zh-CN" sz="2600" dirty="0" smtClean="0"/>
            <a:t>右击，在快捷菜单中选择“更新域”，弹出“更新目录”对话框</a:t>
          </a:r>
          <a:endParaRPr lang="zh-CN" altLang="en-US" sz="2600" dirty="0"/>
        </a:p>
      </dgm:t>
    </dgm:pt>
    <dgm:pt modelId="{CD197DF1-84F9-45F7-94FC-41B9311B9DB8}" type="parTrans" cxnId="{7B3117FA-52FE-4647-AFE5-5EFFDEAB12B5}">
      <dgm:prSet/>
      <dgm:spPr/>
      <dgm:t>
        <a:bodyPr/>
        <a:lstStyle/>
        <a:p>
          <a:endParaRPr lang="zh-CN" altLang="en-US"/>
        </a:p>
      </dgm:t>
    </dgm:pt>
    <dgm:pt modelId="{77C78B5E-C4DC-4D75-8CBC-B83016074D5D}" type="sibTrans" cxnId="{7B3117FA-52FE-4647-AFE5-5EFFDEAB12B5}">
      <dgm:prSet/>
      <dgm:spPr/>
      <dgm:t>
        <a:bodyPr/>
        <a:lstStyle/>
        <a:p>
          <a:endParaRPr lang="zh-CN" altLang="en-US"/>
        </a:p>
      </dgm:t>
    </dgm:pt>
    <dgm:pt modelId="{B0EA1B8C-9DF5-4854-86A3-F674A3258B92}">
      <dgm:prSet custT="1"/>
      <dgm:spPr/>
      <dgm:t>
        <a:bodyPr/>
        <a:lstStyle/>
        <a:p>
          <a:r>
            <a:rPr lang="zh-CN" sz="2600" dirty="0" smtClean="0"/>
            <a:t>如果修改文档时没有增加或减少产生目录项的标题，则选择“只更新页码”，否则选择“更新整个目录”</a:t>
          </a:r>
          <a:endParaRPr lang="zh-CN" altLang="en-US" sz="2600" dirty="0"/>
        </a:p>
      </dgm:t>
    </dgm:pt>
    <dgm:pt modelId="{3E2ADF7C-6396-4265-9DD9-4A8969514AD1}" type="parTrans" cxnId="{60B0F691-9691-481E-9ABB-3AFC4C0208F2}">
      <dgm:prSet/>
      <dgm:spPr/>
      <dgm:t>
        <a:bodyPr/>
        <a:lstStyle/>
        <a:p>
          <a:endParaRPr lang="zh-CN" altLang="en-US"/>
        </a:p>
      </dgm:t>
    </dgm:pt>
    <dgm:pt modelId="{470104EE-378E-452B-923F-D10288E260F8}" type="sibTrans" cxnId="{60B0F691-9691-481E-9ABB-3AFC4C0208F2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6142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141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A3A421-68AA-4467-A559-7D94A93BC976}" type="presOf" srcId="{131BBF61-7E5A-467B-9290-A24EBFFFF641}" destId="{C7377D90-036B-4D50-AC6C-3F32860A653E}" srcOrd="0" destOrd="0" presId="urn:microsoft.com/office/officeart/2005/8/layout/vList2"/>
    <dgm:cxn modelId="{F89C7475-6391-4108-930B-AABE3B9CFCDD}" type="presOf" srcId="{CB3D12DF-6F0E-4400-898E-AE2D0CCD71C5}" destId="{6AAA69B9-F587-48F9-8458-90FC0FBBAF2C}" srcOrd="0" destOrd="0" presId="urn:microsoft.com/office/officeart/2005/8/layout/vList2"/>
    <dgm:cxn modelId="{0CFE76A5-7817-4064-8FA5-5FB7CB0A8378}" srcId="{CB3D12DF-6F0E-4400-898E-AE2D0CCD71C5}" destId="{131BBF61-7E5A-467B-9290-A24EBFFFF641}" srcOrd="0" destOrd="0" parTransId="{C8A82C15-ADF1-43E6-B762-CEAB733938D6}" sibTransId="{0CDD8703-39E7-47EC-9979-6915B694D234}"/>
    <dgm:cxn modelId="{60B0F691-9691-481E-9ABB-3AFC4C0208F2}" srcId="{CB3D12DF-6F0E-4400-898E-AE2D0CCD71C5}" destId="{B0EA1B8C-9DF5-4854-86A3-F674A3258B92}" srcOrd="2" destOrd="0" parTransId="{3E2ADF7C-6396-4265-9DD9-4A8969514AD1}" sibTransId="{470104EE-378E-452B-923F-D10288E260F8}"/>
    <dgm:cxn modelId="{7B3117FA-52FE-4647-AFE5-5EFFDEAB12B5}" srcId="{CB3D12DF-6F0E-4400-898E-AE2D0CCD71C5}" destId="{A4D09EFC-C9A2-4897-BAEE-49ED7B104AA2}" srcOrd="1" destOrd="0" parTransId="{CD197DF1-84F9-45F7-94FC-41B9311B9DB8}" sibTransId="{77C78B5E-C4DC-4D75-8CBC-B83016074D5D}"/>
    <dgm:cxn modelId="{6B78B520-CB9D-48A7-AF28-5E08B38E3780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C18CEAB-E022-4E55-A159-609D5B652787}" type="presOf" srcId="{A4D09EFC-C9A2-4897-BAEE-49ED7B104AA2}" destId="{C7377D90-036B-4D50-AC6C-3F32860A653E}" srcOrd="0" destOrd="1" presId="urn:microsoft.com/office/officeart/2005/8/layout/vList2"/>
    <dgm:cxn modelId="{62C8BE94-CED4-4CB7-B796-12B87BEA05D7}" type="presOf" srcId="{B0EA1B8C-9DF5-4854-86A3-F674A3258B92}" destId="{C7377D90-036B-4D50-AC6C-3F32860A653E}" srcOrd="0" destOrd="2" presId="urn:microsoft.com/office/officeart/2005/8/layout/vList2"/>
    <dgm:cxn modelId="{E450D39A-9604-45B3-9C71-59C8C1A25609}" type="presParOf" srcId="{69DEECA6-FD7F-4BBF-AA8A-D705A4C8288B}" destId="{6AAA69B9-F587-48F9-8458-90FC0FBBAF2C}" srcOrd="0" destOrd="0" presId="urn:microsoft.com/office/officeart/2005/8/layout/vList2"/>
    <dgm:cxn modelId="{05D364C5-3C10-41B9-9567-43A375DCDB5E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插入分节符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插入页眉和页脚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5681D6C2-1A6E-4520-83DC-E9428AF019BF}">
      <dgm:prSet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AD7167E-96DE-4323-85F2-52DFF2CC6A66}" type="parTrans" cxnId="{39053B28-445C-4C00-8F70-593B9FF403FB}">
      <dgm:prSet/>
      <dgm:spPr/>
      <dgm:t>
        <a:bodyPr/>
        <a:lstStyle/>
        <a:p>
          <a:endParaRPr lang="zh-CN" altLang="en-US"/>
        </a:p>
      </dgm:t>
    </dgm:pt>
    <dgm:pt modelId="{52BF348A-1DB6-49C5-8173-7169E1D33539}" type="sibTrans" cxnId="{39053B28-445C-4C00-8F70-593B9FF403FB}">
      <dgm:prSet/>
      <dgm:spPr/>
      <dgm:t>
        <a:bodyPr/>
        <a:lstStyle/>
        <a:p>
          <a:endParaRPr lang="zh-CN" altLang="en-US"/>
        </a:p>
      </dgm:t>
    </dgm:pt>
    <dgm:pt modelId="{E4D192D2-87A2-4A74-AB0B-0372BBC4D722}">
      <dgm:prSet custT="1"/>
      <dgm:spPr/>
      <dgm:t>
        <a:bodyPr/>
        <a:lstStyle/>
        <a:p>
          <a:r>
            <a:rPr lang="zh-CN" altLang="en-US" sz="3200" dirty="0" smtClean="0">
              <a:effectLst/>
            </a:rPr>
            <a:t>上机操作</a:t>
          </a:r>
          <a:endParaRPr lang="zh-CN" altLang="en-US" sz="3200" dirty="0">
            <a:effectLst/>
          </a:endParaRPr>
        </a:p>
      </dgm:t>
    </dgm:pt>
    <dgm:pt modelId="{DC480671-CAAC-4C2F-8FBD-88D20230F422}" type="parTrans" cxnId="{7EBBDDFC-5CB9-49C4-B3C8-B793EE3EEF38}">
      <dgm:prSet/>
      <dgm:spPr/>
      <dgm:t>
        <a:bodyPr/>
        <a:lstStyle/>
        <a:p>
          <a:endParaRPr lang="zh-CN" altLang="en-US"/>
        </a:p>
      </dgm:t>
    </dgm:pt>
    <dgm:pt modelId="{1C8B9889-EC1B-4983-B5A4-42CD97DCD453}" type="sibTrans" cxnId="{7EBBDDFC-5CB9-49C4-B3C8-B793EE3EEF38}">
      <dgm:prSet/>
      <dgm:spPr/>
      <dgm:t>
        <a:bodyPr/>
        <a:lstStyle/>
        <a:p>
          <a:endParaRPr lang="zh-CN" altLang="en-US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3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3965071D-712E-412B-8E72-6984D80ACE88}" type="pres">
      <dgm:prSet presAssocID="{40767EFF-7D52-4469-ACEE-7D28E67337E2}" presName="sp" presStyleCnt="0"/>
      <dgm:spPr/>
    </dgm:pt>
    <dgm:pt modelId="{62B95462-FA7D-470A-8418-DFB81768D4A3}" type="pres">
      <dgm:prSet presAssocID="{5681D6C2-1A6E-4520-83DC-E9428AF019BF}" presName="linNode" presStyleCnt="0"/>
      <dgm:spPr/>
    </dgm:pt>
    <dgm:pt modelId="{818C68FB-1313-46DA-B16C-AAD2695B9753}" type="pres">
      <dgm:prSet presAssocID="{5681D6C2-1A6E-4520-83DC-E9428AF019BF}" presName="parentText" presStyleLbl="node1" presStyleIdx="2" presStyleCnt="3" custScaleX="495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A71EBB-C14A-4845-A80F-8D10A2EDF90E}" type="pres">
      <dgm:prSet presAssocID="{5681D6C2-1A6E-4520-83DC-E9428AF019BF}" presName="descendantText" presStyleLbl="alignAccFollowNode1" presStyleIdx="2" presStyleCnt="3" custScaleX="127327" custLinFactNeighborX="6234" custLinFactNeighborY="-1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967023-DD6E-471D-A6E4-E29205FDD7B1}" type="presOf" srcId="{F6FEADD9-F67D-41F5-BA4C-3C84956E7F46}" destId="{AAE7A1E6-6847-453D-B55B-8A82BF138C1D}" srcOrd="0" destOrd="0" presId="urn:microsoft.com/office/officeart/2005/8/layout/vList5"/>
    <dgm:cxn modelId="{2473D223-56EC-4A30-A751-429B33A91FC4}" type="presOf" srcId="{5681D6C2-1A6E-4520-83DC-E9428AF019BF}" destId="{818C68FB-1313-46DA-B16C-AAD2695B9753}" srcOrd="0" destOrd="0" presId="urn:microsoft.com/office/officeart/2005/8/layout/vList5"/>
    <dgm:cxn modelId="{39053B28-445C-4C00-8F70-593B9FF403FB}" srcId="{F6FEADD9-F67D-41F5-BA4C-3C84956E7F46}" destId="{5681D6C2-1A6E-4520-83DC-E9428AF019BF}" srcOrd="2" destOrd="0" parTransId="{FAD7167E-96DE-4323-85F2-52DFF2CC6A66}" sibTransId="{52BF348A-1DB6-49C5-8173-7169E1D33539}"/>
    <dgm:cxn modelId="{B5C9E527-FC37-486A-A57F-4F0F792C7C6C}" type="presOf" srcId="{AA046201-5C4D-445E-BF0B-5C6D2B0A1945}" destId="{C04276DC-EE64-470A-B8BC-09067B8045FA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79A612E4-B2AF-4751-A8E0-6ABBB5960569}" type="presOf" srcId="{E4D192D2-87A2-4A74-AB0B-0372BBC4D722}" destId="{8DA71EBB-C14A-4845-A80F-8D10A2EDF90E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8FC2BA47-E144-430D-8216-D5EAF259AEE6}" type="presOf" srcId="{1E4D3931-0DBD-4211-A24A-6AF364284B1E}" destId="{D54B1729-BC98-42C1-9C6C-D65DCBA4358F}" srcOrd="0" destOrd="0" presId="urn:microsoft.com/office/officeart/2005/8/layout/vList5"/>
    <dgm:cxn modelId="{7EBBDDFC-5CB9-49C4-B3C8-B793EE3EEF38}" srcId="{5681D6C2-1A6E-4520-83DC-E9428AF019BF}" destId="{E4D192D2-87A2-4A74-AB0B-0372BBC4D722}" srcOrd="0" destOrd="0" parTransId="{DC480671-CAAC-4C2F-8FBD-88D20230F422}" sibTransId="{1C8B9889-EC1B-4983-B5A4-42CD97DCD453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3A4618E2-E97F-4011-A6C6-EECB5A3343E2}" type="presOf" srcId="{C59269D0-92A5-481C-BA64-727AFB0DD545}" destId="{B37A5355-225B-4C6F-AED7-6C620F99EECC}" srcOrd="0" destOrd="0" presId="urn:microsoft.com/office/officeart/2005/8/layout/vList5"/>
    <dgm:cxn modelId="{43C3359D-00C8-489A-95E2-A60AA95AC048}" type="presOf" srcId="{74EE5CD8-078F-4590-BF9C-A341A294A016}" destId="{7E429971-BC57-430F-BB25-C0574E5E39E3}" srcOrd="0" destOrd="0" presId="urn:microsoft.com/office/officeart/2005/8/layout/vList5"/>
    <dgm:cxn modelId="{DB3E9520-68D1-49C7-8E4A-85EDCCA9E20F}" type="presParOf" srcId="{AAE7A1E6-6847-453D-B55B-8A82BF138C1D}" destId="{C4407577-18A2-46E0-8805-2838042EB67A}" srcOrd="0" destOrd="0" presId="urn:microsoft.com/office/officeart/2005/8/layout/vList5"/>
    <dgm:cxn modelId="{7502495D-FA99-4CD6-A1B2-D42E257722A8}" type="presParOf" srcId="{C4407577-18A2-46E0-8805-2838042EB67A}" destId="{7E429971-BC57-430F-BB25-C0574E5E39E3}" srcOrd="0" destOrd="0" presId="urn:microsoft.com/office/officeart/2005/8/layout/vList5"/>
    <dgm:cxn modelId="{EE7C452F-2688-42E7-BB80-559D74C42E59}" type="presParOf" srcId="{C4407577-18A2-46E0-8805-2838042EB67A}" destId="{D54B1729-BC98-42C1-9C6C-D65DCBA4358F}" srcOrd="1" destOrd="0" presId="urn:microsoft.com/office/officeart/2005/8/layout/vList5"/>
    <dgm:cxn modelId="{71DA7B63-247E-45AD-AFA6-666BDB4FD096}" type="presParOf" srcId="{AAE7A1E6-6847-453D-B55B-8A82BF138C1D}" destId="{AB8574CC-D4F2-4555-AEE3-F4EE58B11D03}" srcOrd="1" destOrd="0" presId="urn:microsoft.com/office/officeart/2005/8/layout/vList5"/>
    <dgm:cxn modelId="{14B3490C-B027-4CEF-A4E7-12C2FB2BF180}" type="presParOf" srcId="{AAE7A1E6-6847-453D-B55B-8A82BF138C1D}" destId="{85B8F607-FDD8-476A-ADBE-E1250824F294}" srcOrd="2" destOrd="0" presId="urn:microsoft.com/office/officeart/2005/8/layout/vList5"/>
    <dgm:cxn modelId="{BD3DEC0E-F781-45D5-A967-0D100B4471CA}" type="presParOf" srcId="{85B8F607-FDD8-476A-ADBE-E1250824F294}" destId="{C04276DC-EE64-470A-B8BC-09067B8045FA}" srcOrd="0" destOrd="0" presId="urn:microsoft.com/office/officeart/2005/8/layout/vList5"/>
    <dgm:cxn modelId="{6E5BF594-0EC8-4F3E-A731-9F49687E14A8}" type="presParOf" srcId="{85B8F607-FDD8-476A-ADBE-E1250824F294}" destId="{B37A5355-225B-4C6F-AED7-6C620F99EECC}" srcOrd="1" destOrd="0" presId="urn:microsoft.com/office/officeart/2005/8/layout/vList5"/>
    <dgm:cxn modelId="{01DF5207-C360-421D-8A6C-0A81D20B4FE2}" type="presParOf" srcId="{AAE7A1E6-6847-453D-B55B-8A82BF138C1D}" destId="{3965071D-712E-412B-8E72-6984D80ACE88}" srcOrd="3" destOrd="0" presId="urn:microsoft.com/office/officeart/2005/8/layout/vList5"/>
    <dgm:cxn modelId="{CC52DA58-4AA3-4FF8-B395-0B9308F2A502}" type="presParOf" srcId="{AAE7A1E6-6847-453D-B55B-8A82BF138C1D}" destId="{62B95462-FA7D-470A-8418-DFB81768D4A3}" srcOrd="4" destOrd="0" presId="urn:microsoft.com/office/officeart/2005/8/layout/vList5"/>
    <dgm:cxn modelId="{057557F6-BA25-4369-822B-AC6900E358D5}" type="presParOf" srcId="{62B95462-FA7D-470A-8418-DFB81768D4A3}" destId="{818C68FB-1313-46DA-B16C-AAD2695B9753}" srcOrd="0" destOrd="0" presId="urn:microsoft.com/office/officeart/2005/8/layout/vList5"/>
    <dgm:cxn modelId="{3E40F9E5-1481-4775-84BD-B3985DBFDA8A}" type="presParOf" srcId="{62B95462-FA7D-470A-8418-DFB81768D4A3}" destId="{8DA71EBB-C14A-4845-A80F-8D10A2EDF9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插入页眉和页脚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600" dirty="0" smtClean="0"/>
            <a:t>“插入”选项卡→“页眉和页脚”组→“页眉”→“编辑页眉”，插入点置于页眉编辑区</a:t>
          </a:r>
          <a:endParaRPr lang="zh-CN" altLang="en-US" sz="26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CE25382C-DDD8-4BEB-A710-5358BFF6CB42}">
      <dgm:prSet custT="1"/>
      <dgm:spPr/>
      <dgm:t>
        <a:bodyPr/>
        <a:lstStyle/>
        <a:p>
          <a:r>
            <a:rPr lang="zh-CN" sz="2600" dirty="0" smtClean="0"/>
            <a:t>选择“页眉和页脚工具”中的“设计”选项卡→“导航”组→“转至页脚”，切换到“页脚”编辑区</a:t>
          </a:r>
          <a:endParaRPr lang="zh-CN" altLang="en-US" sz="2600" dirty="0"/>
        </a:p>
      </dgm:t>
    </dgm:pt>
    <dgm:pt modelId="{C558B1F2-2680-420A-B690-962506DF3C32}" type="parTrans" cxnId="{9E6D1440-B88A-4D43-B20E-D7368B5F4CAB}">
      <dgm:prSet/>
      <dgm:spPr/>
      <dgm:t>
        <a:bodyPr/>
        <a:lstStyle/>
        <a:p>
          <a:endParaRPr lang="zh-CN" altLang="en-US"/>
        </a:p>
      </dgm:t>
    </dgm:pt>
    <dgm:pt modelId="{DA9C3F8F-643C-4590-9AD7-90914CCDFF13}" type="sibTrans" cxnId="{9E6D1440-B88A-4D43-B20E-D7368B5F4CAB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ScaleY="5303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LinFactNeighborY="123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3FC3BD-BA94-413A-AEFD-51F4A90A3D55}" type="presOf" srcId="{5D8796D3-B731-4CC1-9D2E-9D2F3623A34A}" destId="{C7377D90-036B-4D50-AC6C-3F32860A653E}" srcOrd="0" destOrd="0" presId="urn:microsoft.com/office/officeart/2005/8/layout/vList2"/>
    <dgm:cxn modelId="{9E6D1440-B88A-4D43-B20E-D7368B5F4CAB}" srcId="{CB3D12DF-6F0E-4400-898E-AE2D0CCD71C5}" destId="{CE25382C-DDD8-4BEB-A710-5358BFF6CB42}" srcOrd="1" destOrd="0" parTransId="{C558B1F2-2680-420A-B690-962506DF3C32}" sibTransId="{DA9C3F8F-643C-4590-9AD7-90914CCDFF13}"/>
    <dgm:cxn modelId="{C83CD5FD-8C44-4D7F-A328-F0625854B3BE}" type="presOf" srcId="{CB3D12DF-6F0E-4400-898E-AE2D0CCD71C5}" destId="{6AAA69B9-F587-48F9-8458-90FC0FBBAF2C}" srcOrd="0" destOrd="0" presId="urn:microsoft.com/office/officeart/2005/8/layout/vList2"/>
    <dgm:cxn modelId="{62141D10-DB08-40A4-AB7F-532402CD9DCC}" type="presOf" srcId="{CE25382C-DDD8-4BEB-A710-5358BFF6CB42}" destId="{C7377D90-036B-4D50-AC6C-3F32860A653E}" srcOrd="0" destOrd="1" presId="urn:microsoft.com/office/officeart/2005/8/layout/vList2"/>
    <dgm:cxn modelId="{FF2D11A5-D42E-48FE-9735-D5B545F4E367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4C3835FB-D21D-4213-879E-CB253E22ED49}" type="presParOf" srcId="{69DEECA6-FD7F-4BBF-AA8A-D705A4C8288B}" destId="{6AAA69B9-F587-48F9-8458-90FC0FBBAF2C}" srcOrd="0" destOrd="0" presId="urn:microsoft.com/office/officeart/2005/8/layout/vList2"/>
    <dgm:cxn modelId="{CE275511-65F2-4F7D-8245-63424727C4E6}" type="presParOf" srcId="{69DEECA6-FD7F-4BBF-AA8A-D705A4C8288B}" destId="{C7377D90-036B-4D50-AC6C-3F32860A653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插入分节符</a:t>
          </a:r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5D8796D3-B731-4CC1-9D2E-9D2F3623A34A}">
      <dgm:prSet custT="1"/>
      <dgm:spPr/>
      <dgm:t>
        <a:bodyPr/>
        <a:lstStyle/>
        <a:p>
          <a:r>
            <a:rPr lang="zh-CN" sz="2600" dirty="0" smtClean="0"/>
            <a:t>“页面布局”选项卡→“页面设置”组→“分隔符”按钮，弹出“分隔符”下拉列表</a:t>
          </a:r>
          <a:endParaRPr lang="zh-CN" altLang="en-US" sz="2600" dirty="0"/>
        </a:p>
      </dgm:t>
    </dgm:pt>
    <dgm:pt modelId="{21F377B4-E437-4497-BABB-3200749D2057}" type="par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6E184B61-395E-44BF-B15A-7B49FABA6F33}" type="sibTrans" cxnId="{B8F1EEA5-574D-4983-B2C9-571D50B6B263}">
      <dgm:prSet/>
      <dgm:spPr/>
      <dgm:t>
        <a:bodyPr/>
        <a:lstStyle/>
        <a:p>
          <a:endParaRPr lang="zh-CN" altLang="en-US"/>
        </a:p>
      </dgm:t>
    </dgm:pt>
    <dgm:pt modelId="{45562048-03D6-4C1F-B3D8-2B68E886935A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2600" dirty="0" smtClean="0"/>
            <a:t>草稿视图下，分节符可见，可按</a:t>
          </a:r>
          <a:r>
            <a:rPr lang="en-US" altLang="zh-CN" sz="2600" dirty="0" smtClean="0"/>
            <a:t>Delete</a:t>
          </a:r>
          <a:r>
            <a:rPr lang="zh-CN" altLang="en-US" sz="2600" dirty="0" smtClean="0"/>
            <a:t>键删除，</a:t>
          </a:r>
          <a:endParaRPr lang="en-US" altLang="zh-CN" sz="2600" dirty="0" smtClean="0"/>
        </a:p>
        <a:p>
          <a:pPr>
            <a:spcAft>
              <a:spcPts val="0"/>
            </a:spcAft>
          </a:pPr>
          <a:r>
            <a:rPr lang="zh-CN" altLang="en-US" sz="2600" dirty="0" smtClean="0"/>
            <a:t>单击“草稿”视图切换按钮</a:t>
          </a:r>
          <a:endParaRPr lang="zh-CN" altLang="en-US" sz="2600" dirty="0"/>
        </a:p>
      </dgm:t>
    </dgm:pt>
    <dgm:pt modelId="{C0071684-E9B1-4A43-90C1-AF3E57D5421F}" type="parTrans" cxnId="{D268F85A-2F16-41BA-A8A3-48B105551096}">
      <dgm:prSet/>
      <dgm:spPr/>
      <dgm:t>
        <a:bodyPr/>
        <a:lstStyle/>
        <a:p>
          <a:endParaRPr lang="zh-CN" altLang="en-US"/>
        </a:p>
      </dgm:t>
    </dgm:pt>
    <dgm:pt modelId="{F46DA611-FE78-487D-8FA6-5969BA7520B6}" type="sibTrans" cxnId="{D268F85A-2F16-41BA-A8A3-48B105551096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NeighborX="-1140" custLinFactNeighborY="-3104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7D90-036B-4D50-AC6C-3F32860A653E}" type="pres">
      <dgm:prSet presAssocID="{CB3D12DF-6F0E-4400-898E-AE2D0CCD71C5}" presName="childText" presStyleLbl="revTx" presStyleIdx="0" presStyleCnt="1" custScaleY="96277" custLinFactNeighborX="-1166" custLinFactNeighborY="-154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AE989F-2217-41FB-BAF3-6A6121DDE3EF}" type="pres">
      <dgm:prSet presAssocID="{45562048-03D6-4C1F-B3D8-2B68E886935A}" presName="parentText" presStyleLbl="node1" presStyleIdx="1" presStyleCnt="2" custScaleY="14398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BA250E3-1067-4BAE-A4F6-47785833D6E3}" type="presOf" srcId="{45562048-03D6-4C1F-B3D8-2B68E886935A}" destId="{CDAE989F-2217-41FB-BAF3-6A6121DDE3EF}" srcOrd="0" destOrd="0" presId="urn:microsoft.com/office/officeart/2005/8/layout/vList2"/>
    <dgm:cxn modelId="{3139747B-0C80-4C46-A7A5-26D461061904}" type="presOf" srcId="{CB3D12DF-6F0E-4400-898E-AE2D0CCD71C5}" destId="{6AAA69B9-F587-48F9-8458-90FC0FBBAF2C}" srcOrd="0" destOrd="0" presId="urn:microsoft.com/office/officeart/2005/8/layout/vList2"/>
    <dgm:cxn modelId="{E37BFE2D-C9C9-425F-9ACE-D79C70DAE10F}" type="presOf" srcId="{5D8796D3-B731-4CC1-9D2E-9D2F3623A34A}" destId="{C7377D90-036B-4D50-AC6C-3F32860A653E}" srcOrd="0" destOrd="0" presId="urn:microsoft.com/office/officeart/2005/8/layout/vList2"/>
    <dgm:cxn modelId="{D268F85A-2F16-41BA-A8A3-48B105551096}" srcId="{ADEF211C-0053-4E91-B26C-BD1D27283A76}" destId="{45562048-03D6-4C1F-B3D8-2B68E886935A}" srcOrd="1" destOrd="0" parTransId="{C0071684-E9B1-4A43-90C1-AF3E57D5421F}" sibTransId="{F46DA611-FE78-487D-8FA6-5969BA7520B6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F1EEA5-574D-4983-B2C9-571D50B6B263}" srcId="{CB3D12DF-6F0E-4400-898E-AE2D0CCD71C5}" destId="{5D8796D3-B731-4CC1-9D2E-9D2F3623A34A}" srcOrd="0" destOrd="0" parTransId="{21F377B4-E437-4497-BABB-3200749D2057}" sibTransId="{6E184B61-395E-44BF-B15A-7B49FABA6F33}"/>
    <dgm:cxn modelId="{24293DBE-7C86-4810-88CA-C78868FACAE9}" type="presOf" srcId="{ADEF211C-0053-4E91-B26C-BD1D27283A76}" destId="{69DEECA6-FD7F-4BBF-AA8A-D705A4C8288B}" srcOrd="0" destOrd="0" presId="urn:microsoft.com/office/officeart/2005/8/layout/vList2"/>
    <dgm:cxn modelId="{FD31D51D-BEA9-4095-B697-2DA0B4BB2AED}" type="presParOf" srcId="{69DEECA6-FD7F-4BBF-AA8A-D705A4C8288B}" destId="{6AAA69B9-F587-48F9-8458-90FC0FBBAF2C}" srcOrd="0" destOrd="0" presId="urn:microsoft.com/office/officeart/2005/8/layout/vList2"/>
    <dgm:cxn modelId="{2868ADF3-C9D3-43E3-A4CE-B74D2A390448}" type="presParOf" srcId="{69DEECA6-FD7F-4BBF-AA8A-D705A4C8288B}" destId="{C7377D90-036B-4D50-AC6C-3F32860A653E}" srcOrd="1" destOrd="0" presId="urn:microsoft.com/office/officeart/2005/8/layout/vList2"/>
    <dgm:cxn modelId="{83EFBA9E-DA97-40B7-BF4F-066A1B9CD57E}" type="presParOf" srcId="{69DEECA6-FD7F-4BBF-AA8A-D705A4C8288B}" destId="{CDAE989F-2217-41FB-BAF3-6A6121DDE3E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314894-91C5-4DE3-9FFE-8220E6766389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）“</a:t>
          </a:r>
          <a:r>
            <a:rPr lang="zh-CN" altLang="zh-CN" sz="2800" dirty="0" smtClean="0"/>
            <a:t>文件”选项卡→“</a:t>
          </a:r>
          <a:r>
            <a:rPr lang="zh-CN" altLang="en-US" sz="2800" dirty="0" smtClean="0"/>
            <a:t>打开</a:t>
          </a:r>
          <a:r>
            <a:rPr lang="zh-CN" altLang="zh-CN" sz="2800" dirty="0" smtClean="0"/>
            <a:t>”</a:t>
          </a:r>
          <a:r>
            <a:rPr lang="en-US" sz="2800" dirty="0" smtClean="0"/>
            <a:t> </a:t>
          </a:r>
          <a:endParaRPr lang="zh-CN" altLang="en-US" sz="2800" dirty="0"/>
        </a:p>
      </dgm:t>
    </dgm:pt>
    <dgm:pt modelId="{32CF702E-1169-446E-B03B-0FFE9C3C30C2}" type="par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54E9913D-C988-4A19-9C7D-68D6F17B9644}" type="sibTrans" cxnId="{3C65248D-7C94-40DA-BE96-E9D9AB9ACF6D}">
      <dgm:prSet/>
      <dgm:spPr/>
      <dgm:t>
        <a:bodyPr/>
        <a:lstStyle/>
        <a:p>
          <a:endParaRPr lang="zh-CN" altLang="en-US" sz="2800"/>
        </a:p>
      </dgm:t>
    </dgm:pt>
    <dgm:pt modelId="{8DF49029-5093-41AC-9507-2412864EA50A}">
      <dgm:prSet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）快捷键</a:t>
          </a:r>
          <a:r>
            <a:rPr lang="en-US" altLang="zh-CN" sz="2800" dirty="0" err="1" smtClean="0"/>
            <a:t>Ctrl+O</a:t>
          </a:r>
          <a:endParaRPr lang="zh-CN" altLang="en-US" sz="2800" dirty="0"/>
        </a:p>
      </dgm:t>
    </dgm:pt>
    <dgm:pt modelId="{A34E02C3-E35C-402E-A8B1-DFE3B1794D31}" type="par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88016149-8FD0-4199-A5D7-99F13A4BFB50}" type="sibTrans" cxnId="{07B87784-86A3-4B71-ABC2-8C953C996ED6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B4432C-387C-4EC1-A0F6-DE8C8623D364}" type="pres">
      <dgm:prSet presAssocID="{8DF49029-5093-41AC-9507-2412864EA50A}" presName="parentText" presStyleLbl="node1" presStyleIdx="0" presStyleCnt="2" custScaleY="75458" custLinFactY="-25388" custLinFactNeighborX="-38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39C03-EED1-4E9B-AFCD-B597ED01A286}" type="pres">
      <dgm:prSet presAssocID="{88016149-8FD0-4199-A5D7-99F13A4BFB50}" presName="spacer" presStyleCnt="0"/>
      <dgm:spPr/>
    </dgm:pt>
    <dgm:pt modelId="{AD230AD6-C6D9-4E5D-842C-D281F729DBA8}" type="pres">
      <dgm:prSet presAssocID="{10314894-91C5-4DE3-9FFE-8220E6766389}" presName="parentText" presStyleLbl="node1" presStyleIdx="1" presStyleCnt="2" custScaleY="668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FACDB8-D18A-4294-ADFB-DD4FDE695CFF}" type="presOf" srcId="{10314894-91C5-4DE3-9FFE-8220E6766389}" destId="{AD230AD6-C6D9-4E5D-842C-D281F729DBA8}" srcOrd="0" destOrd="0" presId="urn:microsoft.com/office/officeart/2005/8/layout/vList2"/>
    <dgm:cxn modelId="{3C65248D-7C94-40DA-BE96-E9D9AB9ACF6D}" srcId="{ADEF211C-0053-4E91-B26C-BD1D27283A76}" destId="{10314894-91C5-4DE3-9FFE-8220E6766389}" srcOrd="1" destOrd="0" parTransId="{32CF702E-1169-446E-B03B-0FFE9C3C30C2}" sibTransId="{54E9913D-C988-4A19-9C7D-68D6F17B9644}"/>
    <dgm:cxn modelId="{07B87784-86A3-4B71-ABC2-8C953C996ED6}" srcId="{ADEF211C-0053-4E91-B26C-BD1D27283A76}" destId="{8DF49029-5093-41AC-9507-2412864EA50A}" srcOrd="0" destOrd="0" parTransId="{A34E02C3-E35C-402E-A8B1-DFE3B1794D31}" sibTransId="{88016149-8FD0-4199-A5D7-99F13A4BFB50}"/>
    <dgm:cxn modelId="{46D1916F-F050-49F8-B6C3-2B23B0B2D756}" type="presOf" srcId="{8DF49029-5093-41AC-9507-2412864EA50A}" destId="{86B4432C-387C-4EC1-A0F6-DE8C8623D364}" srcOrd="0" destOrd="0" presId="urn:microsoft.com/office/officeart/2005/8/layout/vList2"/>
    <dgm:cxn modelId="{667707EF-7C05-4F35-8A13-AB0388518E31}" type="presOf" srcId="{ADEF211C-0053-4E91-B26C-BD1D27283A76}" destId="{69DEECA6-FD7F-4BBF-AA8A-D705A4C8288B}" srcOrd="0" destOrd="0" presId="urn:microsoft.com/office/officeart/2005/8/layout/vList2"/>
    <dgm:cxn modelId="{15F96FEB-A7D5-47BF-899F-19417153D093}" type="presParOf" srcId="{69DEECA6-FD7F-4BBF-AA8A-D705A4C8288B}" destId="{86B4432C-387C-4EC1-A0F6-DE8C8623D364}" srcOrd="0" destOrd="0" presId="urn:microsoft.com/office/officeart/2005/8/layout/vList2"/>
    <dgm:cxn modelId="{E44195AF-8DA3-4D76-B6D2-6E42B16866FC}" type="presParOf" srcId="{69DEECA6-FD7F-4BBF-AA8A-D705A4C8288B}" destId="{27439C03-EED1-4E9B-AFCD-B597ED01A286}" srcOrd="1" destOrd="0" presId="urn:microsoft.com/office/officeart/2005/8/layout/vList2"/>
    <dgm:cxn modelId="{110C95D2-184E-4387-8654-37BCEBB94A8E}" type="presParOf" srcId="{69DEECA6-FD7F-4BBF-AA8A-D705A4C8288B}" destId="{AD230AD6-C6D9-4E5D-842C-D281F729DBA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zh-CN" sz="4400" dirty="0" smtClean="0"/>
            <a:t>1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B568D76-3363-43D3-B00C-3359A643216C}" type="parTrans" cxnId="{F40F9561-0D4C-44CF-91EF-A92B1DBDE44B}">
      <dgm:prSet/>
      <dgm:spPr/>
      <dgm:t>
        <a:bodyPr/>
        <a:lstStyle/>
        <a:p>
          <a:endParaRPr lang="zh-CN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zh-CN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zh-CN" sz="4400" dirty="0" smtClean="0"/>
            <a:t>2</a:t>
          </a:r>
          <a:endParaRPr lang="zh-CN" sz="4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E92FC33-5E0F-4302-9E80-A69E8ACDDE56}" type="parTrans" cxnId="{B8AF1086-D7BE-446F-9133-738B599E9A7D}">
      <dgm:prSet/>
      <dgm:spPr/>
      <dgm:t>
        <a:bodyPr/>
        <a:lstStyle/>
        <a:p>
          <a:endParaRPr lang="zh-CN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zh-CN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zh-CN" altLang="en-US" sz="3200" dirty="0" smtClean="0">
              <a:effectLst/>
            </a:rPr>
            <a:t>打印预览与输出</a:t>
          </a:r>
          <a:endParaRPr lang="zh-CN" sz="3200" dirty="0">
            <a:effectLst/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zh-CN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zh-CN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zh-CN" altLang="en-US" sz="3200" dirty="0" smtClean="0">
              <a:effectLst/>
            </a:rPr>
            <a:t>页面设置</a:t>
          </a:r>
          <a:endParaRPr lang="zh-CN" sz="3200" dirty="0">
            <a:effectLst/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zh-CN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zh-CN" sz="32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zh-CN"/>
        </a:p>
      </dgm:t>
    </dgm:pt>
    <dgm:pt modelId="{7E429971-BC57-430F-BB25-C0574E5E39E3}" type="pres">
      <dgm:prSet presAssocID="{74EE5CD8-078F-4590-BF9C-A341A294A016}" presName="parentText" presStyleLbl="node1" presStyleIdx="0" presStyleCnt="2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2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zh-CN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zh-CN"/>
        </a:p>
      </dgm:t>
    </dgm:pt>
    <dgm:pt modelId="{C04276DC-EE64-470A-B8BC-09067B8045FA}" type="pres">
      <dgm:prSet presAssocID="{AA046201-5C4D-445E-BF0B-5C6D2B0A1945}" presName="parentText" presStyleLbl="node1" presStyleIdx="1" presStyleCnt="2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2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/>
        </a:p>
      </dgm:t>
    </dgm:pt>
  </dgm:ptLst>
  <dgm:cxnLst>
    <dgm:cxn modelId="{551B8DDC-9779-4ACC-AD89-6EA8BBB45B6E}" type="presOf" srcId="{1E4D3931-0DBD-4211-A24A-6AF364284B1E}" destId="{D54B1729-BC98-42C1-9C6C-D65DCBA4358F}" srcOrd="0" destOrd="0" presId="urn:microsoft.com/office/officeart/2005/8/layout/vList5"/>
    <dgm:cxn modelId="{6FEB4C06-F8CF-45D1-8DC7-A56907322BB6}" type="presOf" srcId="{C59269D0-92A5-481C-BA64-727AFB0DD545}" destId="{B37A5355-225B-4C6F-AED7-6C620F99EECC}" srcOrd="0" destOrd="0" presId="urn:microsoft.com/office/officeart/2005/8/layout/vList5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361D4AEF-6AE3-46AA-A13C-7A66C6034419}" type="presOf" srcId="{74EE5CD8-078F-4590-BF9C-A341A294A016}" destId="{7E429971-BC57-430F-BB25-C0574E5E39E3}" srcOrd="0" destOrd="0" presId="urn:microsoft.com/office/officeart/2005/8/layout/vList5"/>
    <dgm:cxn modelId="{9285ADEE-E1D2-463C-9017-DE577AF48DDF}" type="presOf" srcId="{F6FEADD9-F67D-41F5-BA4C-3C84956E7F46}" destId="{AAE7A1E6-6847-453D-B55B-8A82BF138C1D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EEC46E6D-5933-4959-8DD6-754201B2034F}" type="presOf" srcId="{AA046201-5C4D-445E-BF0B-5C6D2B0A1945}" destId="{C04276DC-EE64-470A-B8BC-09067B8045FA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295780F9-D89C-4FA9-A5A7-5350CD439E0A}" type="presParOf" srcId="{AAE7A1E6-6847-453D-B55B-8A82BF138C1D}" destId="{C4407577-18A2-46E0-8805-2838042EB67A}" srcOrd="0" destOrd="0" presId="urn:microsoft.com/office/officeart/2005/8/layout/vList5"/>
    <dgm:cxn modelId="{36A6BD7E-7632-4424-8383-99AEC1C83DB3}" type="presParOf" srcId="{C4407577-18A2-46E0-8805-2838042EB67A}" destId="{7E429971-BC57-430F-BB25-C0574E5E39E3}" srcOrd="0" destOrd="0" presId="urn:microsoft.com/office/officeart/2005/8/layout/vList5"/>
    <dgm:cxn modelId="{B38E3931-810A-4F22-9AA6-307A33D61DCC}" type="presParOf" srcId="{C4407577-18A2-46E0-8805-2838042EB67A}" destId="{D54B1729-BC98-42C1-9C6C-D65DCBA4358F}" srcOrd="1" destOrd="0" presId="urn:microsoft.com/office/officeart/2005/8/layout/vList5"/>
    <dgm:cxn modelId="{6C6B4022-D9E5-4C1B-8FEC-E87DB82546A6}" type="presParOf" srcId="{AAE7A1E6-6847-453D-B55B-8A82BF138C1D}" destId="{AB8574CC-D4F2-4555-AEE3-F4EE58B11D03}" srcOrd="1" destOrd="0" presId="urn:microsoft.com/office/officeart/2005/8/layout/vList5"/>
    <dgm:cxn modelId="{DD3504D5-1FE0-489E-A2D3-459039EB16BE}" type="presParOf" srcId="{AAE7A1E6-6847-453D-B55B-8A82BF138C1D}" destId="{85B8F607-FDD8-476A-ADBE-E1250824F294}" srcOrd="2" destOrd="0" presId="urn:microsoft.com/office/officeart/2005/8/layout/vList5"/>
    <dgm:cxn modelId="{9E762D58-2B84-419A-A87A-866B31531E59}" type="presParOf" srcId="{85B8F607-FDD8-476A-ADBE-E1250824F294}" destId="{C04276DC-EE64-470A-B8BC-09067B8045FA}" srcOrd="0" destOrd="0" presId="urn:microsoft.com/office/officeart/2005/8/layout/vList5"/>
    <dgm:cxn modelId="{AA2BDB00-A935-43E8-BA58-69CBD6FE9771}" type="presParOf" srcId="{85B8F607-FDD8-476A-ADBE-E1250824F294}" destId="{B37A5355-225B-4C6F-AED7-6C620F99EEC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1</a:t>
          </a:r>
          <a:r>
            <a:rPr lang="zh-CN" altLang="en-US" sz="2800" dirty="0" smtClean="0"/>
            <a:t>）</a:t>
          </a:r>
          <a:r>
            <a:rPr lang="zh-CN" sz="2800" dirty="0" smtClean="0"/>
            <a:t>“页面布局”选项卡→“页面设置”组→对话框启动器</a:t>
          </a:r>
          <a:r>
            <a:rPr lang="en-US" sz="2800" dirty="0" smtClean="0"/>
            <a:t> </a:t>
          </a:r>
          <a:r>
            <a:rPr lang="zh-CN" sz="2800" dirty="0" smtClean="0"/>
            <a:t>，弹出“页面设置”对话框，在“页</a:t>
          </a:r>
          <a:r>
            <a:rPr lang="zh-CN" altLang="en-US" sz="2800" dirty="0" smtClean="0"/>
            <a:t>边距</a:t>
          </a:r>
          <a:r>
            <a:rPr lang="zh-CN" sz="2800" dirty="0" smtClean="0"/>
            <a:t>”选项卡中，选择方向、</a:t>
          </a:r>
          <a:r>
            <a:rPr lang="zh-CN" altLang="en-US" sz="2800" dirty="0" smtClean="0"/>
            <a:t>页边距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5DE32D-490F-4F0D-8A9F-A0B3EC8D9881}" type="presOf" srcId="{ADEF211C-0053-4E91-B26C-BD1D27283A76}" destId="{69DEECA6-FD7F-4BBF-AA8A-D705A4C8288B}" srcOrd="0" destOrd="0" presId="urn:microsoft.com/office/officeart/2005/8/layout/vList2"/>
    <dgm:cxn modelId="{4A684059-086F-4E65-9EF7-AA4D229049D8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46144D3E-365F-48EC-9BC6-02148015C37F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2</a:t>
          </a:r>
          <a:r>
            <a:rPr lang="zh-CN" altLang="en-US" sz="2800" dirty="0" smtClean="0"/>
            <a:t>）单击</a:t>
          </a:r>
          <a:r>
            <a:rPr lang="zh-CN" sz="2800" dirty="0" smtClean="0"/>
            <a:t>“</a:t>
          </a:r>
          <a:r>
            <a:rPr lang="zh-CN" altLang="en-US" sz="2800" dirty="0" smtClean="0"/>
            <a:t>纸张</a:t>
          </a:r>
          <a:r>
            <a:rPr lang="zh-CN" sz="2800" dirty="0" smtClean="0"/>
            <a:t>”选项卡，</a:t>
          </a:r>
          <a:r>
            <a:rPr lang="zh-CN" altLang="en-US" sz="2800" dirty="0" smtClean="0"/>
            <a:t>设置纸张大小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 sz="2800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9F7F62-F3FD-44FD-8AAE-8223B16028E2}" type="presOf" srcId="{CB3D12DF-6F0E-4400-898E-AE2D0CCD71C5}" destId="{6AAA69B9-F587-48F9-8458-90FC0FBBAF2C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DC56260F-900A-49E4-83DC-4009A34A0CCB}" type="presOf" srcId="{ADEF211C-0053-4E91-B26C-BD1D27283A76}" destId="{69DEECA6-FD7F-4BBF-AA8A-D705A4C8288B}" srcOrd="0" destOrd="0" presId="urn:microsoft.com/office/officeart/2005/8/layout/vList2"/>
    <dgm:cxn modelId="{C2145E65-F62B-4DDD-8420-3FC266512335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 custT="1"/>
      <dgm:spPr/>
      <dgm:t>
        <a:bodyPr/>
        <a:lstStyle/>
        <a:p>
          <a:r>
            <a:rPr lang="zh-CN" altLang="en-US" sz="2800" dirty="0" smtClean="0"/>
            <a:t>（</a:t>
          </a:r>
          <a:r>
            <a:rPr lang="en-US" altLang="zh-CN" sz="2800" dirty="0" smtClean="0"/>
            <a:t>3</a:t>
          </a:r>
          <a:r>
            <a:rPr lang="zh-CN" altLang="en-US" sz="2800" dirty="0" smtClean="0"/>
            <a:t>）</a:t>
          </a:r>
          <a:r>
            <a:rPr lang="zh-CN" sz="2800" dirty="0" smtClean="0"/>
            <a:t>单击“</a:t>
          </a:r>
          <a:r>
            <a:rPr lang="zh-CN" altLang="en-US" sz="2800" dirty="0" smtClean="0"/>
            <a:t>版式</a:t>
          </a:r>
          <a:r>
            <a:rPr lang="zh-CN" sz="2800" dirty="0" smtClean="0"/>
            <a:t>”选项卡</a:t>
          </a:r>
          <a:r>
            <a:rPr lang="zh-CN" altLang="en-US" sz="2800" dirty="0" smtClean="0"/>
            <a:t>，设置“奇偶页不同”、“首页不同”、页眉和页脚位置</a:t>
          </a:r>
          <a:endParaRPr lang="zh-CN" altLang="en-US" sz="2800" dirty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1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233CE0F-C3C4-4911-9025-E113E3E6EB09}" type="presOf" srcId="{CB3D12DF-6F0E-4400-898E-AE2D0CCD71C5}" destId="{6AAA69B9-F587-48F9-8458-90FC0FBBAF2C}" srcOrd="0" destOrd="0" presId="urn:microsoft.com/office/officeart/2005/8/layout/vList2"/>
    <dgm:cxn modelId="{2B3E1AF4-4790-4A3A-BE03-06E65E426C81}" type="presOf" srcId="{ADEF211C-0053-4E91-B26C-BD1D27283A76}" destId="{69DEECA6-FD7F-4BBF-AA8A-D705A4C8288B}" srcOrd="0" destOrd="0" presId="urn:microsoft.com/office/officeart/2005/8/layout/vList2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B8CFABDA-6080-412A-AC29-B12C8260B382}" type="presParOf" srcId="{69DEECA6-FD7F-4BBF-AA8A-D705A4C8288B}" destId="{6AAA69B9-F587-48F9-8458-90FC0FBBA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ADEF211C-0053-4E91-B26C-BD1D27283A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3D12DF-6F0E-4400-898E-AE2D0CCD71C5}">
      <dgm:prSet phldrT="[文本]"/>
      <dgm:spPr/>
      <dgm:t>
        <a:bodyPr/>
        <a:lstStyle/>
        <a:p>
          <a:r>
            <a:rPr lang="zh-CN" altLang="en-US" dirty="0" smtClean="0"/>
            <a:t>在“页面设置”对话框中，</a:t>
          </a:r>
          <a:r>
            <a:rPr lang="zh-CN" dirty="0" smtClean="0"/>
            <a:t>单击“打印预览”按钮</a:t>
          </a:r>
          <a:endParaRPr lang="en-US" altLang="zh-CN" dirty="0" smtClean="0"/>
        </a:p>
      </dgm:t>
    </dgm:pt>
    <dgm:pt modelId="{59D87999-FD44-40DD-9299-156ED32E0B59}" type="par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039D27C4-3042-4296-8858-3158ECF201C4}" type="sibTrans" cxnId="{0286C98E-4F41-4ED0-8177-10496AA2C198}">
      <dgm:prSet/>
      <dgm:spPr/>
      <dgm:t>
        <a:bodyPr/>
        <a:lstStyle/>
        <a:p>
          <a:endParaRPr lang="zh-CN" altLang="en-US"/>
        </a:p>
      </dgm:t>
    </dgm:pt>
    <dgm:pt modelId="{A001A940-CA3C-4C01-9D98-AAEF2BE5D9A3}">
      <dgm:prSet/>
      <dgm:spPr/>
      <dgm:t>
        <a:bodyPr/>
        <a:lstStyle/>
        <a:p>
          <a:r>
            <a:rPr lang="zh-CN" smtClean="0"/>
            <a:t>选择“文件”选项卡→“打印”</a:t>
          </a:r>
          <a:endParaRPr lang="zh-CN" altLang="en-US" dirty="0"/>
        </a:p>
      </dgm:t>
    </dgm:pt>
    <dgm:pt modelId="{A0F849C4-CA4B-4BCE-A217-8B14A7FCFF37}" type="parTrans" cxnId="{9DFCF0FF-47DF-4EAC-A704-A88574F87A8F}">
      <dgm:prSet/>
      <dgm:spPr/>
      <dgm:t>
        <a:bodyPr/>
        <a:lstStyle/>
        <a:p>
          <a:endParaRPr lang="zh-CN" altLang="en-US"/>
        </a:p>
      </dgm:t>
    </dgm:pt>
    <dgm:pt modelId="{68CC86E4-1FE8-4123-B907-0AA85FA4494A}" type="sibTrans" cxnId="{9DFCF0FF-47DF-4EAC-A704-A88574F87A8F}">
      <dgm:prSet/>
      <dgm:spPr/>
      <dgm:t>
        <a:bodyPr/>
        <a:lstStyle/>
        <a:p>
          <a:endParaRPr lang="zh-CN" altLang="en-US"/>
        </a:p>
      </dgm:t>
    </dgm:pt>
    <dgm:pt modelId="{69DEECA6-FD7F-4BBF-AA8A-D705A4C8288B}" type="pres">
      <dgm:prSet presAssocID="{ADEF211C-0053-4E91-B26C-BD1D27283A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AA69B9-F587-48F9-8458-90FC0FBBAF2C}" type="pres">
      <dgm:prSet presAssocID="{CB3D12DF-6F0E-4400-898E-AE2D0CCD71C5}" presName="parentText" presStyleLbl="node1" presStyleIdx="0" presStyleCnt="2" custLinFactY="-50024" custLinFactNeighborX="-2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CD92C-7A83-4F64-B546-0D2C0722C54F}" type="pres">
      <dgm:prSet presAssocID="{039D27C4-3042-4296-8858-3158ECF201C4}" presName="spacer" presStyleCnt="0"/>
      <dgm:spPr/>
    </dgm:pt>
    <dgm:pt modelId="{56C7AAEE-B782-4C42-8A7D-EB6E2BA787F2}" type="pres">
      <dgm:prSet presAssocID="{A001A940-CA3C-4C01-9D98-AAEF2BE5D9A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DFCF0FF-47DF-4EAC-A704-A88574F87A8F}" srcId="{ADEF211C-0053-4E91-B26C-BD1D27283A76}" destId="{A001A940-CA3C-4C01-9D98-AAEF2BE5D9A3}" srcOrd="1" destOrd="0" parTransId="{A0F849C4-CA4B-4BCE-A217-8B14A7FCFF37}" sibTransId="{68CC86E4-1FE8-4123-B907-0AA85FA4494A}"/>
    <dgm:cxn modelId="{0286C98E-4F41-4ED0-8177-10496AA2C198}" srcId="{ADEF211C-0053-4E91-B26C-BD1D27283A76}" destId="{CB3D12DF-6F0E-4400-898E-AE2D0CCD71C5}" srcOrd="0" destOrd="0" parTransId="{59D87999-FD44-40DD-9299-156ED32E0B59}" sibTransId="{039D27C4-3042-4296-8858-3158ECF201C4}"/>
    <dgm:cxn modelId="{6B3171BD-E511-418D-80E6-55C5448CB8AC}" type="presOf" srcId="{A001A940-CA3C-4C01-9D98-AAEF2BE5D9A3}" destId="{56C7AAEE-B782-4C42-8A7D-EB6E2BA787F2}" srcOrd="0" destOrd="0" presId="urn:microsoft.com/office/officeart/2005/8/layout/vList2"/>
    <dgm:cxn modelId="{B9C31FC4-2DDF-451B-97FC-B6BE9733C48B}" type="presOf" srcId="{ADEF211C-0053-4E91-B26C-BD1D27283A76}" destId="{69DEECA6-FD7F-4BBF-AA8A-D705A4C8288B}" srcOrd="0" destOrd="0" presId="urn:microsoft.com/office/officeart/2005/8/layout/vList2"/>
    <dgm:cxn modelId="{6255D116-3F11-4E79-9504-9D4EAA904880}" type="presOf" srcId="{CB3D12DF-6F0E-4400-898E-AE2D0CCD71C5}" destId="{6AAA69B9-F587-48F9-8458-90FC0FBBAF2C}" srcOrd="0" destOrd="0" presId="urn:microsoft.com/office/officeart/2005/8/layout/vList2"/>
    <dgm:cxn modelId="{2A1F76D6-B883-442B-A4C8-680992EA3E32}" type="presParOf" srcId="{69DEECA6-FD7F-4BBF-AA8A-D705A4C8288B}" destId="{6AAA69B9-F587-48F9-8458-90FC0FBBAF2C}" srcOrd="0" destOrd="0" presId="urn:microsoft.com/office/officeart/2005/8/layout/vList2"/>
    <dgm:cxn modelId="{27B9D83C-4A36-446A-9505-AD26C46CF2B0}" type="presParOf" srcId="{69DEECA6-FD7F-4BBF-AA8A-D705A4C8288B}" destId="{5AECD92C-7A83-4F64-B546-0D2C0722C54F}" srcOrd="1" destOrd="0" presId="urn:microsoft.com/office/officeart/2005/8/layout/vList2"/>
    <dgm:cxn modelId="{A51BB634-4DBD-4C2A-B77D-4E1F18EBF458}" type="presParOf" srcId="{69DEECA6-FD7F-4BBF-AA8A-D705A4C8288B}" destId="{56C7AAEE-B782-4C42-8A7D-EB6E2BA787F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865921" y="-2559750"/>
          <a:ext cx="496686" cy="574077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创建</a:t>
          </a:r>
          <a:r>
            <a:rPr lang="en-US" altLang="zh-CN" sz="3200" kern="1200" dirty="0" smtClean="0">
              <a:effectLst/>
            </a:rPr>
            <a:t>Word</a:t>
          </a:r>
          <a:r>
            <a:rPr lang="zh-CN" altLang="en-US" sz="3200" kern="1200" dirty="0" smtClean="0">
              <a:effectLst/>
            </a:rPr>
            <a:t>文档</a:t>
          </a:r>
          <a:endParaRPr lang="zh-CN" sz="3200" kern="1200" dirty="0">
            <a:effectLst/>
          </a:endParaRPr>
        </a:p>
      </dsp:txBody>
      <dsp:txXfrm rot="-5400000">
        <a:off x="1243879" y="62292"/>
        <a:ext cx="5740770" cy="496686"/>
      </dsp:txXfrm>
    </dsp:sp>
    <dsp:sp modelId="{7E429971-BC57-430F-BB25-C0574E5E39E3}">
      <dsp:nvSpPr>
        <dsp:cNvPr id="0" name=""/>
        <dsp:cNvSpPr/>
      </dsp:nvSpPr>
      <dsp:spPr>
        <a:xfrm>
          <a:off x="125" y="0"/>
          <a:ext cx="1243753" cy="62085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3.1</a:t>
          </a:r>
          <a:endParaRPr lang="zh-CN" sz="4400" kern="1200" dirty="0"/>
        </a:p>
      </dsp:txBody>
      <dsp:txXfrm>
        <a:off x="30433" y="30308"/>
        <a:ext cx="1183137" cy="560242"/>
      </dsp:txXfrm>
    </dsp:sp>
    <dsp:sp modelId="{B37A5355-225B-4C6F-AED7-6C620F99EECC}">
      <dsp:nvSpPr>
        <dsp:cNvPr id="0" name=""/>
        <dsp:cNvSpPr/>
      </dsp:nvSpPr>
      <dsp:spPr>
        <a:xfrm rot="5400000">
          <a:off x="3865921" y="-1907849"/>
          <a:ext cx="496686" cy="5740770"/>
        </a:xfrm>
        <a:prstGeom prst="rect">
          <a:avLst/>
        </a:prstGeom>
        <a:solidFill>
          <a:schemeClr val="accent3">
            <a:tint val="40000"/>
            <a:alpha val="90000"/>
            <a:hueOff val="1530979"/>
            <a:satOff val="-1970"/>
            <a:lumOff val="-15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530979"/>
              <a:satOff val="-1970"/>
              <a:lumOff val="-15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编辑文档</a:t>
          </a:r>
          <a:endParaRPr lang="zh-CN" sz="3200" kern="1200" dirty="0">
            <a:effectLst/>
          </a:endParaRPr>
        </a:p>
      </dsp:txBody>
      <dsp:txXfrm rot="-5400000">
        <a:off x="1243879" y="714193"/>
        <a:ext cx="5740770" cy="496686"/>
      </dsp:txXfrm>
    </dsp:sp>
    <dsp:sp modelId="{C04276DC-EE64-470A-B8BC-09067B8045FA}">
      <dsp:nvSpPr>
        <dsp:cNvPr id="0" name=""/>
        <dsp:cNvSpPr/>
      </dsp:nvSpPr>
      <dsp:spPr>
        <a:xfrm>
          <a:off x="125" y="652106"/>
          <a:ext cx="1243753" cy="620858"/>
        </a:xfrm>
        <a:prstGeom prst="roundRect">
          <a:avLst/>
        </a:prstGeom>
        <a:gradFill rotWithShape="0">
          <a:gsLst>
            <a:gs pos="0">
              <a:schemeClr val="accent3">
                <a:hueOff val="1607181"/>
                <a:satOff val="-2411"/>
                <a:lumOff val="-392"/>
                <a:alphaOff val="0"/>
                <a:shade val="51000"/>
                <a:satMod val="130000"/>
              </a:schemeClr>
            </a:gs>
            <a:gs pos="80000">
              <a:schemeClr val="accent3">
                <a:hueOff val="1607181"/>
                <a:satOff val="-2411"/>
                <a:lumOff val="-392"/>
                <a:alphaOff val="0"/>
                <a:shade val="93000"/>
                <a:satMod val="130000"/>
              </a:schemeClr>
            </a:gs>
            <a:gs pos="100000">
              <a:schemeClr val="accent3">
                <a:hueOff val="1607181"/>
                <a:satOff val="-2411"/>
                <a:lumOff val="-3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3.2</a:t>
          </a:r>
          <a:endParaRPr lang="zh-CN" sz="4400" kern="1200" dirty="0"/>
        </a:p>
      </dsp:txBody>
      <dsp:txXfrm>
        <a:off x="30433" y="682414"/>
        <a:ext cx="1183137" cy="560242"/>
      </dsp:txXfrm>
    </dsp:sp>
    <dsp:sp modelId="{C7C3E6FD-D83F-4BDA-907E-B5EE041DA931}">
      <dsp:nvSpPr>
        <dsp:cNvPr id="0" name=""/>
        <dsp:cNvSpPr/>
      </dsp:nvSpPr>
      <dsp:spPr>
        <a:xfrm rot="5400000">
          <a:off x="3865921" y="-1255948"/>
          <a:ext cx="496686" cy="5740770"/>
        </a:xfrm>
        <a:prstGeom prst="rect">
          <a:avLst/>
        </a:prstGeom>
        <a:solidFill>
          <a:schemeClr val="accent3">
            <a:tint val="40000"/>
            <a:alpha val="90000"/>
            <a:hueOff val="3061957"/>
            <a:satOff val="-3941"/>
            <a:lumOff val="-30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061957"/>
              <a:satOff val="-3941"/>
              <a:lumOff val="-30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3200" kern="1200" dirty="0" smtClean="0">
              <a:effectLst/>
            </a:rPr>
            <a:t>Word</a:t>
          </a:r>
          <a:r>
            <a:rPr lang="zh-CN" altLang="en-US" sz="3200" kern="1200" dirty="0" smtClean="0">
              <a:effectLst/>
            </a:rPr>
            <a:t>文档排版</a:t>
          </a:r>
          <a:endParaRPr lang="zh-CN" sz="3200" kern="1200" dirty="0">
            <a:effectLst/>
          </a:endParaRPr>
        </a:p>
      </dsp:txBody>
      <dsp:txXfrm rot="-5400000">
        <a:off x="1243879" y="1366094"/>
        <a:ext cx="5740770" cy="496686"/>
      </dsp:txXfrm>
    </dsp:sp>
    <dsp:sp modelId="{F5034101-5B7D-4FE7-B47A-5A48CF39606B}">
      <dsp:nvSpPr>
        <dsp:cNvPr id="0" name=""/>
        <dsp:cNvSpPr/>
      </dsp:nvSpPr>
      <dsp:spPr>
        <a:xfrm>
          <a:off x="125" y="1304007"/>
          <a:ext cx="1243753" cy="620858"/>
        </a:xfrm>
        <a:prstGeom prst="roundRect">
          <a:avLst/>
        </a:prstGeom>
        <a:gradFill rotWithShape="0">
          <a:gsLst>
            <a:gs pos="0">
              <a:schemeClr val="accent3">
                <a:hueOff val="3214361"/>
                <a:satOff val="-4823"/>
                <a:lumOff val="-784"/>
                <a:alphaOff val="0"/>
                <a:shade val="51000"/>
                <a:satMod val="130000"/>
              </a:schemeClr>
            </a:gs>
            <a:gs pos="80000">
              <a:schemeClr val="accent3">
                <a:hueOff val="3214361"/>
                <a:satOff val="-4823"/>
                <a:lumOff val="-784"/>
                <a:alphaOff val="0"/>
                <a:shade val="93000"/>
                <a:satMod val="130000"/>
              </a:schemeClr>
            </a:gs>
            <a:gs pos="100000">
              <a:schemeClr val="accent3">
                <a:hueOff val="3214361"/>
                <a:satOff val="-4823"/>
                <a:lumOff val="-7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3.3</a:t>
          </a:r>
          <a:endParaRPr lang="zh-CN" sz="4400" kern="1200" dirty="0"/>
        </a:p>
      </dsp:txBody>
      <dsp:txXfrm>
        <a:off x="30433" y="1334315"/>
        <a:ext cx="1183137" cy="560242"/>
      </dsp:txXfrm>
    </dsp:sp>
    <dsp:sp modelId="{407D673B-FF7A-46E6-A3B0-96E86EB9836E}">
      <dsp:nvSpPr>
        <dsp:cNvPr id="0" name=""/>
        <dsp:cNvSpPr/>
      </dsp:nvSpPr>
      <dsp:spPr>
        <a:xfrm rot="5400000">
          <a:off x="3890510" y="-587928"/>
          <a:ext cx="496686" cy="5691843"/>
        </a:xfrm>
        <a:prstGeom prst="round2SameRect">
          <a:avLst/>
        </a:prstGeom>
        <a:solidFill>
          <a:schemeClr val="accent3">
            <a:tint val="40000"/>
            <a:alpha val="90000"/>
            <a:hueOff val="4592936"/>
            <a:satOff val="-5911"/>
            <a:lumOff val="-46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4592936"/>
              <a:satOff val="-5911"/>
              <a:lumOff val="-46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表格处理</a:t>
          </a:r>
          <a:endParaRPr lang="zh-CN" altLang="en-US" sz="2000" kern="1200" dirty="0">
            <a:effectLst/>
          </a:endParaRPr>
        </a:p>
      </dsp:txBody>
      <dsp:txXfrm rot="-5400000">
        <a:off x="1292932" y="2033896"/>
        <a:ext cx="5667597" cy="448194"/>
      </dsp:txXfrm>
    </dsp:sp>
    <dsp:sp modelId="{AA9E8DB8-4378-4DE0-90FB-AC51BC38606A}">
      <dsp:nvSpPr>
        <dsp:cNvPr id="0" name=""/>
        <dsp:cNvSpPr/>
      </dsp:nvSpPr>
      <dsp:spPr>
        <a:xfrm>
          <a:off x="125" y="1955908"/>
          <a:ext cx="1245718" cy="620858"/>
        </a:xfrm>
        <a:prstGeom prst="roundRect">
          <a:avLst/>
        </a:prstGeom>
        <a:gradFill rotWithShape="0">
          <a:gsLst>
            <a:gs pos="0">
              <a:schemeClr val="accent3">
                <a:hueOff val="4821541"/>
                <a:satOff val="-7234"/>
                <a:lumOff val="-1176"/>
                <a:alphaOff val="0"/>
                <a:shade val="51000"/>
                <a:satMod val="130000"/>
              </a:schemeClr>
            </a:gs>
            <a:gs pos="80000">
              <a:schemeClr val="accent3">
                <a:hueOff val="4821541"/>
                <a:satOff val="-7234"/>
                <a:lumOff val="-1176"/>
                <a:alphaOff val="0"/>
                <a:shade val="93000"/>
                <a:satMod val="130000"/>
              </a:schemeClr>
            </a:gs>
            <a:gs pos="100000">
              <a:schemeClr val="accent3">
                <a:hueOff val="4821541"/>
                <a:satOff val="-7234"/>
                <a:lumOff val="-11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3.4</a:t>
          </a:r>
          <a:endParaRPr lang="zh-CN" altLang="en-US" sz="4400" kern="1200" dirty="0"/>
        </a:p>
      </dsp:txBody>
      <dsp:txXfrm>
        <a:off x="30433" y="1986216"/>
        <a:ext cx="1185102" cy="560242"/>
      </dsp:txXfrm>
    </dsp:sp>
    <dsp:sp modelId="{5CA4453B-DF0B-4B02-B0DD-33479BED4582}">
      <dsp:nvSpPr>
        <dsp:cNvPr id="0" name=""/>
        <dsp:cNvSpPr/>
      </dsp:nvSpPr>
      <dsp:spPr>
        <a:xfrm rot="5400000">
          <a:off x="3866121" y="49609"/>
          <a:ext cx="496686" cy="5737257"/>
        </a:xfrm>
        <a:prstGeom prst="round2SameRect">
          <a:avLst/>
        </a:prstGeom>
        <a:solidFill>
          <a:schemeClr val="accent3">
            <a:tint val="40000"/>
            <a:alpha val="90000"/>
            <a:hueOff val="6123914"/>
            <a:satOff val="-7882"/>
            <a:lumOff val="-61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6123914"/>
              <a:satOff val="-7882"/>
              <a:lumOff val="-6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图文混排</a:t>
          </a:r>
          <a:endParaRPr lang="zh-CN" altLang="en-US" sz="3200" kern="1200" dirty="0">
            <a:effectLst/>
          </a:endParaRPr>
        </a:p>
      </dsp:txBody>
      <dsp:txXfrm rot="-5400000">
        <a:off x="1245836" y="2694140"/>
        <a:ext cx="5713011" cy="448194"/>
      </dsp:txXfrm>
    </dsp:sp>
    <dsp:sp modelId="{B3AA8348-65DB-4A04-98CB-F6C2ED5489AF}">
      <dsp:nvSpPr>
        <dsp:cNvPr id="0" name=""/>
        <dsp:cNvSpPr/>
      </dsp:nvSpPr>
      <dsp:spPr>
        <a:xfrm>
          <a:off x="125" y="2607809"/>
          <a:ext cx="1245709" cy="620858"/>
        </a:xfrm>
        <a:prstGeom prst="roundRect">
          <a:avLst/>
        </a:prstGeom>
        <a:gradFill rotWithShape="0">
          <a:gsLst>
            <a:gs pos="0">
              <a:schemeClr val="accent3">
                <a:hueOff val="6428722"/>
                <a:satOff val="-9646"/>
                <a:lumOff val="-1569"/>
                <a:alphaOff val="0"/>
                <a:shade val="51000"/>
                <a:satMod val="130000"/>
              </a:schemeClr>
            </a:gs>
            <a:gs pos="80000">
              <a:schemeClr val="accent3">
                <a:hueOff val="6428722"/>
                <a:satOff val="-9646"/>
                <a:lumOff val="-1569"/>
                <a:alphaOff val="0"/>
                <a:shade val="93000"/>
                <a:satMod val="130000"/>
              </a:schemeClr>
            </a:gs>
            <a:gs pos="100000">
              <a:schemeClr val="accent3">
                <a:hueOff val="6428722"/>
                <a:satOff val="-9646"/>
                <a:lumOff val="-15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3.5</a:t>
          </a:r>
          <a:endParaRPr lang="zh-CN" altLang="en-US" sz="4400" kern="1200" dirty="0"/>
        </a:p>
      </dsp:txBody>
      <dsp:txXfrm>
        <a:off x="30433" y="2638117"/>
        <a:ext cx="1185093" cy="560242"/>
      </dsp:txXfrm>
    </dsp:sp>
    <dsp:sp modelId="{3D03A5E3-491B-4CD2-8F38-9740EAB16D43}">
      <dsp:nvSpPr>
        <dsp:cNvPr id="0" name=""/>
        <dsp:cNvSpPr/>
      </dsp:nvSpPr>
      <dsp:spPr>
        <a:xfrm rot="5400000">
          <a:off x="3866121" y="701510"/>
          <a:ext cx="496686" cy="5737257"/>
        </a:xfrm>
        <a:prstGeom prst="round2SameRect">
          <a:avLst/>
        </a:prstGeom>
        <a:solidFill>
          <a:schemeClr val="accent3">
            <a:tint val="40000"/>
            <a:alpha val="90000"/>
            <a:hueOff val="7654893"/>
            <a:satOff val="-9852"/>
            <a:lumOff val="-76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654893"/>
              <a:satOff val="-9852"/>
              <a:lumOff val="-7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生成目录</a:t>
          </a:r>
          <a:endParaRPr lang="zh-CN" altLang="en-US" sz="3200" kern="1200" dirty="0">
            <a:effectLst/>
          </a:endParaRPr>
        </a:p>
      </dsp:txBody>
      <dsp:txXfrm rot="-5400000">
        <a:off x="1245836" y="3346041"/>
        <a:ext cx="5713011" cy="448194"/>
      </dsp:txXfrm>
    </dsp:sp>
    <dsp:sp modelId="{7C164FA1-A76E-48A6-B0DF-54364083D473}">
      <dsp:nvSpPr>
        <dsp:cNvPr id="0" name=""/>
        <dsp:cNvSpPr/>
      </dsp:nvSpPr>
      <dsp:spPr>
        <a:xfrm>
          <a:off x="125" y="3259710"/>
          <a:ext cx="1245709" cy="620858"/>
        </a:xfrm>
        <a:prstGeom prst="roundRect">
          <a:avLst/>
        </a:prstGeom>
        <a:gradFill rotWithShape="0">
          <a:gsLst>
            <a:gs pos="0">
              <a:schemeClr val="accent3">
                <a:hueOff val="8035903"/>
                <a:satOff val="-12057"/>
                <a:lumOff val="-1961"/>
                <a:alphaOff val="0"/>
                <a:shade val="51000"/>
                <a:satMod val="130000"/>
              </a:schemeClr>
            </a:gs>
            <a:gs pos="80000">
              <a:schemeClr val="accent3">
                <a:hueOff val="8035903"/>
                <a:satOff val="-12057"/>
                <a:lumOff val="-1961"/>
                <a:alphaOff val="0"/>
                <a:shade val="93000"/>
                <a:satMod val="130000"/>
              </a:schemeClr>
            </a:gs>
            <a:gs pos="100000">
              <a:schemeClr val="accent3">
                <a:hueOff val="8035903"/>
                <a:satOff val="-12057"/>
                <a:lumOff val="-196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3.6</a:t>
          </a:r>
          <a:endParaRPr lang="zh-CN" altLang="en-US" sz="4400" kern="1200" dirty="0"/>
        </a:p>
      </dsp:txBody>
      <dsp:txXfrm>
        <a:off x="30433" y="3290018"/>
        <a:ext cx="1185093" cy="560242"/>
      </dsp:txXfrm>
    </dsp:sp>
    <dsp:sp modelId="{68448AD9-1CD7-4605-BA55-3262B10EDDCA}">
      <dsp:nvSpPr>
        <dsp:cNvPr id="0" name=""/>
        <dsp:cNvSpPr/>
      </dsp:nvSpPr>
      <dsp:spPr>
        <a:xfrm rot="5400000">
          <a:off x="3866121" y="1353411"/>
          <a:ext cx="496686" cy="5737257"/>
        </a:xfrm>
        <a:prstGeom prst="round2SameRect">
          <a:avLst/>
        </a:prstGeom>
        <a:solidFill>
          <a:schemeClr val="accent3">
            <a:tint val="40000"/>
            <a:alpha val="90000"/>
            <a:hueOff val="9185871"/>
            <a:satOff val="-11823"/>
            <a:lumOff val="-92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9185871"/>
              <a:satOff val="-11823"/>
              <a:lumOff val="-92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页眉和页脚</a:t>
          </a:r>
          <a:endParaRPr lang="zh-CN" altLang="en-US" sz="3200" kern="1200" dirty="0">
            <a:effectLst/>
          </a:endParaRPr>
        </a:p>
      </dsp:txBody>
      <dsp:txXfrm rot="-5400000">
        <a:off x="1245836" y="3997942"/>
        <a:ext cx="5713011" cy="448194"/>
      </dsp:txXfrm>
    </dsp:sp>
    <dsp:sp modelId="{36A7A590-E81D-4AA8-B9B8-3BFDEADC72E1}">
      <dsp:nvSpPr>
        <dsp:cNvPr id="0" name=""/>
        <dsp:cNvSpPr/>
      </dsp:nvSpPr>
      <dsp:spPr>
        <a:xfrm>
          <a:off x="0" y="3915646"/>
          <a:ext cx="1245709" cy="620858"/>
        </a:xfrm>
        <a:prstGeom prst="roundRect">
          <a:avLst/>
        </a:prstGeom>
        <a:gradFill rotWithShape="0">
          <a:gsLst>
            <a:gs pos="0">
              <a:schemeClr val="accent3">
                <a:hueOff val="9643083"/>
                <a:satOff val="-14469"/>
                <a:lumOff val="-2353"/>
                <a:alphaOff val="0"/>
                <a:shade val="51000"/>
                <a:satMod val="130000"/>
              </a:schemeClr>
            </a:gs>
            <a:gs pos="80000">
              <a:schemeClr val="accent3">
                <a:hueOff val="9643083"/>
                <a:satOff val="-14469"/>
                <a:lumOff val="-2353"/>
                <a:alphaOff val="0"/>
                <a:shade val="93000"/>
                <a:satMod val="130000"/>
              </a:schemeClr>
            </a:gs>
            <a:gs pos="100000">
              <a:schemeClr val="accent3">
                <a:hueOff val="9643083"/>
                <a:satOff val="-14469"/>
                <a:lumOff val="-23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3.7</a:t>
          </a:r>
          <a:endParaRPr lang="zh-CN" altLang="en-US" sz="4400" kern="1200" dirty="0"/>
        </a:p>
      </dsp:txBody>
      <dsp:txXfrm>
        <a:off x="30308" y="3945954"/>
        <a:ext cx="1185093" cy="560242"/>
      </dsp:txXfrm>
    </dsp:sp>
    <dsp:sp modelId="{70C3F347-2500-4A6C-9A3D-CFFD2AA7D9F4}">
      <dsp:nvSpPr>
        <dsp:cNvPr id="0" name=""/>
        <dsp:cNvSpPr/>
      </dsp:nvSpPr>
      <dsp:spPr>
        <a:xfrm rot="5400000">
          <a:off x="3866121" y="2005312"/>
          <a:ext cx="496686" cy="5737257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打印输出</a:t>
          </a:r>
          <a:endParaRPr lang="zh-CN" altLang="en-US" sz="3200" kern="1200" dirty="0">
            <a:effectLst/>
          </a:endParaRPr>
        </a:p>
      </dsp:txBody>
      <dsp:txXfrm rot="-5400000">
        <a:off x="1245836" y="4649843"/>
        <a:ext cx="5713011" cy="448194"/>
      </dsp:txXfrm>
    </dsp:sp>
    <dsp:sp modelId="{E000AB13-EE71-4E41-8E0B-07F8CA41C5CC}">
      <dsp:nvSpPr>
        <dsp:cNvPr id="0" name=""/>
        <dsp:cNvSpPr/>
      </dsp:nvSpPr>
      <dsp:spPr>
        <a:xfrm>
          <a:off x="125" y="4563512"/>
          <a:ext cx="1245709" cy="620858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3.8</a:t>
          </a:r>
          <a:endParaRPr lang="zh-CN" altLang="en-US" sz="4400" kern="1200" dirty="0"/>
        </a:p>
      </dsp:txBody>
      <dsp:txXfrm>
        <a:off x="30433" y="4593820"/>
        <a:ext cx="1185093" cy="56024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12761"/>
          <a:ext cx="8454681" cy="760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“文件”选项卡→“退出”</a:t>
          </a:r>
        </a:p>
      </dsp:txBody>
      <dsp:txXfrm>
        <a:off x="37139" y="49900"/>
        <a:ext cx="8380403" cy="686514"/>
      </dsp:txXfrm>
    </dsp:sp>
    <dsp:sp modelId="{86B4432C-387C-4EC1-A0F6-DE8C8623D364}">
      <dsp:nvSpPr>
        <dsp:cNvPr id="0" name=""/>
        <dsp:cNvSpPr/>
      </dsp:nvSpPr>
      <dsp:spPr>
        <a:xfrm>
          <a:off x="0" y="825393"/>
          <a:ext cx="8454681" cy="7563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）快捷键</a:t>
          </a:r>
          <a:r>
            <a:rPr lang="en-US" altLang="zh-CN" sz="2800" kern="1200" dirty="0" smtClean="0"/>
            <a:t>Alt+F4</a:t>
          </a:r>
          <a:endParaRPr lang="zh-CN" altLang="en-US" sz="2800" kern="1200" dirty="0"/>
        </a:p>
      </dsp:txBody>
      <dsp:txXfrm>
        <a:off x="36924" y="862317"/>
        <a:ext cx="8380833" cy="682547"/>
      </dsp:txXfrm>
    </dsp:sp>
    <dsp:sp modelId="{AD230AD6-C6D9-4E5D-842C-D281F729DBA8}">
      <dsp:nvSpPr>
        <dsp:cNvPr id="0" name=""/>
        <dsp:cNvSpPr/>
      </dsp:nvSpPr>
      <dsp:spPr>
        <a:xfrm>
          <a:off x="0" y="1633629"/>
          <a:ext cx="8454681" cy="760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3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单击标题栏右侧的</a:t>
          </a:r>
          <a:r>
            <a:rPr lang="zh-CN" altLang="en-US" sz="2800" kern="1200" dirty="0" smtClean="0"/>
            <a:t>“</a:t>
          </a:r>
          <a:r>
            <a:rPr lang="zh-CN" altLang="zh-CN" sz="2800" kern="1200" dirty="0" smtClean="0"/>
            <a:t>关闭</a:t>
          </a:r>
          <a:r>
            <a:rPr lang="zh-CN" altLang="en-US" sz="2800" kern="1200" dirty="0" smtClean="0"/>
            <a:t>”</a:t>
          </a:r>
          <a:r>
            <a:rPr lang="zh-CN" sz="2800" kern="1200" dirty="0" smtClean="0"/>
            <a:t> 按钮</a:t>
          </a:r>
          <a:r>
            <a:rPr lang="en-US" sz="2800" kern="1200" dirty="0" smtClean="0"/>
            <a:t> </a:t>
          </a:r>
          <a:endParaRPr lang="zh-CN" altLang="en-US" sz="2800" kern="1200" dirty="0"/>
        </a:p>
      </dsp:txBody>
      <dsp:txXfrm>
        <a:off x="37139" y="1670768"/>
        <a:ext cx="8380403" cy="686514"/>
      </dsp:txXfrm>
    </dsp:sp>
    <dsp:sp modelId="{E7A534FA-C9C2-4B7B-9819-0E0DAAF8FE4C}">
      <dsp:nvSpPr>
        <dsp:cNvPr id="0" name=""/>
        <dsp:cNvSpPr/>
      </dsp:nvSpPr>
      <dsp:spPr>
        <a:xfrm>
          <a:off x="0" y="2446261"/>
          <a:ext cx="8454681" cy="760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kern="1200" dirty="0" smtClean="0"/>
            <a:t>（</a:t>
          </a:r>
          <a:r>
            <a:rPr lang="en-US" altLang="zh-CN" sz="2800" kern="1200" dirty="0" smtClean="0"/>
            <a:t>4</a:t>
          </a:r>
          <a:r>
            <a:rPr lang="zh-CN" altLang="zh-CN" sz="2800" kern="1200" dirty="0" smtClean="0"/>
            <a:t>）</a:t>
          </a:r>
          <a:r>
            <a:rPr lang="zh-CN" sz="2800" kern="1200" dirty="0" smtClean="0"/>
            <a:t>双击标题栏左侧的控制菜单图标</a:t>
          </a:r>
          <a:endParaRPr lang="zh-CN" altLang="en-US" sz="2800" kern="1200" dirty="0" smtClean="0"/>
        </a:p>
      </dsp:txBody>
      <dsp:txXfrm>
        <a:off x="37139" y="2483400"/>
        <a:ext cx="8380403" cy="686514"/>
      </dsp:txXfrm>
    </dsp:sp>
    <dsp:sp modelId="{5D75D880-FCA2-4972-83B7-7A78CCED378D}">
      <dsp:nvSpPr>
        <dsp:cNvPr id="0" name=""/>
        <dsp:cNvSpPr/>
      </dsp:nvSpPr>
      <dsp:spPr>
        <a:xfrm>
          <a:off x="0" y="3258894"/>
          <a:ext cx="8454681" cy="760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5</a:t>
          </a:r>
          <a:r>
            <a:rPr lang="zh-CN" altLang="en-US" sz="2800" kern="1200" dirty="0" smtClean="0"/>
            <a:t>）单击</a:t>
          </a:r>
          <a:r>
            <a:rPr lang="zh-CN" altLang="zh-CN" sz="2800" kern="1200" dirty="0" smtClean="0"/>
            <a:t>控制菜单图标</a:t>
          </a:r>
          <a:r>
            <a:rPr lang="en-US" altLang="zh-CN" sz="2800" kern="1200" dirty="0" smtClean="0"/>
            <a:t>      </a:t>
          </a:r>
          <a:r>
            <a:rPr lang="zh-CN" altLang="zh-CN" sz="2800" kern="1200" dirty="0" smtClean="0"/>
            <a:t>→</a:t>
          </a:r>
          <a:r>
            <a:rPr lang="zh-CN" altLang="en-US" sz="2800" kern="1200" dirty="0" smtClean="0"/>
            <a:t>“关闭”</a:t>
          </a:r>
          <a:endParaRPr lang="zh-CN" altLang="en-US" sz="2800" kern="1200" dirty="0"/>
        </a:p>
      </dsp:txBody>
      <dsp:txXfrm>
        <a:off x="37139" y="3296033"/>
        <a:ext cx="8380403" cy="68651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537266" y="-2312691"/>
          <a:ext cx="560185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文本的选定</a:t>
          </a:r>
          <a:endParaRPr lang="zh-CN" sz="3200" kern="1200" dirty="0">
            <a:effectLst/>
          </a:endParaRPr>
        </a:p>
      </dsp:txBody>
      <dsp:txXfrm rot="-5400000">
        <a:off x="1154115" y="70460"/>
        <a:ext cx="5326487" cy="560185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70023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34299" y="34183"/>
        <a:ext cx="1085632" cy="631866"/>
      </dsp:txXfrm>
    </dsp:sp>
    <dsp:sp modelId="{B37A5355-225B-4C6F-AED7-6C620F99EECC}">
      <dsp:nvSpPr>
        <dsp:cNvPr id="0" name=""/>
        <dsp:cNvSpPr/>
      </dsp:nvSpPr>
      <dsp:spPr>
        <a:xfrm rot="5400000">
          <a:off x="3537266" y="-1577447"/>
          <a:ext cx="560185" cy="5326487"/>
        </a:xfrm>
        <a:prstGeom prst="rect">
          <a:avLst/>
        </a:prstGeom>
        <a:solidFill>
          <a:schemeClr val="accent3">
            <a:tint val="40000"/>
            <a:alpha val="90000"/>
            <a:hueOff val="1786142"/>
            <a:satOff val="-2299"/>
            <a:lumOff val="-17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786142"/>
              <a:satOff val="-2299"/>
              <a:lumOff val="-1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文本的删除</a:t>
          </a:r>
          <a:endParaRPr lang="zh-CN" sz="3200" kern="1200" dirty="0">
            <a:effectLst/>
          </a:endParaRPr>
        </a:p>
      </dsp:txBody>
      <dsp:txXfrm rot="-5400000">
        <a:off x="1154115" y="805704"/>
        <a:ext cx="5326487" cy="560185"/>
      </dsp:txXfrm>
    </dsp:sp>
    <dsp:sp modelId="{C04276DC-EE64-470A-B8BC-09067B8045FA}">
      <dsp:nvSpPr>
        <dsp:cNvPr id="0" name=""/>
        <dsp:cNvSpPr/>
      </dsp:nvSpPr>
      <dsp:spPr>
        <a:xfrm>
          <a:off x="116" y="735680"/>
          <a:ext cx="1153998" cy="700232"/>
        </a:xfrm>
        <a:prstGeom prst="roundRect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34299" y="769863"/>
        <a:ext cx="1085632" cy="631866"/>
      </dsp:txXfrm>
    </dsp:sp>
    <dsp:sp modelId="{C7C3E6FD-D83F-4BDA-907E-B5EE041DA931}">
      <dsp:nvSpPr>
        <dsp:cNvPr id="0" name=""/>
        <dsp:cNvSpPr/>
      </dsp:nvSpPr>
      <dsp:spPr>
        <a:xfrm rot="5400000">
          <a:off x="3537266" y="-842203"/>
          <a:ext cx="560185" cy="5326487"/>
        </a:xfrm>
        <a:prstGeom prst="rect">
          <a:avLst/>
        </a:prstGeom>
        <a:solidFill>
          <a:schemeClr val="accent3">
            <a:tint val="40000"/>
            <a:alpha val="90000"/>
            <a:hueOff val="3572283"/>
            <a:satOff val="-4598"/>
            <a:lumOff val="-35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572283"/>
              <a:satOff val="-4598"/>
              <a:lumOff val="-3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文本的移动和复制</a:t>
          </a:r>
          <a:endParaRPr lang="zh-CN" sz="3200" kern="1200" dirty="0">
            <a:effectLst/>
          </a:endParaRPr>
        </a:p>
      </dsp:txBody>
      <dsp:txXfrm rot="-5400000">
        <a:off x="1154115" y="1540948"/>
        <a:ext cx="5326487" cy="560185"/>
      </dsp:txXfrm>
    </dsp:sp>
    <dsp:sp modelId="{F5034101-5B7D-4FE7-B47A-5A48CF39606B}">
      <dsp:nvSpPr>
        <dsp:cNvPr id="0" name=""/>
        <dsp:cNvSpPr/>
      </dsp:nvSpPr>
      <dsp:spPr>
        <a:xfrm>
          <a:off x="116" y="1470924"/>
          <a:ext cx="1153998" cy="700232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34299" y="1505107"/>
        <a:ext cx="1085632" cy="631866"/>
      </dsp:txXfrm>
    </dsp:sp>
    <dsp:sp modelId="{407D673B-FF7A-46E6-A3B0-96E86EB9836E}">
      <dsp:nvSpPr>
        <dsp:cNvPr id="0" name=""/>
        <dsp:cNvSpPr/>
      </dsp:nvSpPr>
      <dsp:spPr>
        <a:xfrm rot="5400000">
          <a:off x="3560081" y="-93673"/>
          <a:ext cx="560185" cy="5281092"/>
        </a:xfrm>
        <a:prstGeom prst="round2Same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插入文件</a:t>
          </a:r>
          <a:endParaRPr lang="zh-CN" altLang="en-US" sz="3200" kern="1200" dirty="0">
            <a:effectLst/>
          </a:endParaRPr>
        </a:p>
      </dsp:txBody>
      <dsp:txXfrm rot="-5400000">
        <a:off x="1199628" y="2294126"/>
        <a:ext cx="5253746" cy="505493"/>
      </dsp:txXfrm>
    </dsp:sp>
    <dsp:sp modelId="{AA9E8DB8-4378-4DE0-90FB-AC51BC38606A}">
      <dsp:nvSpPr>
        <dsp:cNvPr id="0" name=""/>
        <dsp:cNvSpPr/>
      </dsp:nvSpPr>
      <dsp:spPr>
        <a:xfrm>
          <a:off x="116" y="2206167"/>
          <a:ext cx="1155820" cy="700232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34299" y="2240350"/>
        <a:ext cx="1087454" cy="631866"/>
      </dsp:txXfrm>
    </dsp:sp>
    <dsp:sp modelId="{2B0C78AD-CCAC-4261-8C69-FFB26F9C527B}">
      <dsp:nvSpPr>
        <dsp:cNvPr id="0" name=""/>
        <dsp:cNvSpPr/>
      </dsp:nvSpPr>
      <dsp:spPr>
        <a:xfrm rot="5400000">
          <a:off x="3560081" y="641570"/>
          <a:ext cx="560185" cy="5281092"/>
        </a:xfrm>
        <a:prstGeom prst="round2SameRect">
          <a:avLst/>
        </a:prstGeom>
        <a:solidFill>
          <a:schemeClr val="accent3">
            <a:tint val="40000"/>
            <a:alpha val="90000"/>
            <a:hueOff val="7144567"/>
            <a:satOff val="-9195"/>
            <a:lumOff val="-71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144567"/>
              <a:satOff val="-9195"/>
              <a:lumOff val="-7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插入符号和特殊符号</a:t>
          </a:r>
          <a:endParaRPr lang="zh-CN" altLang="en-US" sz="3200" kern="1200" dirty="0">
            <a:effectLst/>
          </a:endParaRPr>
        </a:p>
      </dsp:txBody>
      <dsp:txXfrm rot="-5400000">
        <a:off x="1199628" y="3029369"/>
        <a:ext cx="5253746" cy="505493"/>
      </dsp:txXfrm>
    </dsp:sp>
    <dsp:sp modelId="{B069D65D-D31F-4AC7-AA8F-AB6E5C4FBE83}">
      <dsp:nvSpPr>
        <dsp:cNvPr id="0" name=""/>
        <dsp:cNvSpPr/>
      </dsp:nvSpPr>
      <dsp:spPr>
        <a:xfrm>
          <a:off x="116" y="2941411"/>
          <a:ext cx="1155820" cy="700232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</a:t>
          </a:r>
          <a:endParaRPr lang="zh-CN" altLang="en-US" sz="4400" kern="1200" dirty="0"/>
        </a:p>
      </dsp:txBody>
      <dsp:txXfrm>
        <a:off x="34299" y="2975594"/>
        <a:ext cx="1087454" cy="631866"/>
      </dsp:txXfrm>
    </dsp:sp>
    <dsp:sp modelId="{E75C2CB5-8820-4B79-8F24-0E17425BB526}">
      <dsp:nvSpPr>
        <dsp:cNvPr id="0" name=""/>
        <dsp:cNvSpPr/>
      </dsp:nvSpPr>
      <dsp:spPr>
        <a:xfrm rot="5400000">
          <a:off x="3560081" y="1376814"/>
          <a:ext cx="560185" cy="5281092"/>
        </a:xfrm>
        <a:prstGeom prst="round2SameRect">
          <a:avLst/>
        </a:prstGeom>
        <a:solidFill>
          <a:schemeClr val="accent3">
            <a:tint val="40000"/>
            <a:alpha val="90000"/>
            <a:hueOff val="8930708"/>
            <a:satOff val="-11494"/>
            <a:lumOff val="-89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930708"/>
              <a:satOff val="-11494"/>
              <a:lumOff val="-8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查找和替换</a:t>
          </a:r>
          <a:endParaRPr lang="zh-CN" altLang="en-US" sz="3200" kern="1200" dirty="0">
            <a:effectLst/>
          </a:endParaRPr>
        </a:p>
      </dsp:txBody>
      <dsp:txXfrm rot="-5400000">
        <a:off x="1199628" y="3764613"/>
        <a:ext cx="5253746" cy="505493"/>
      </dsp:txXfrm>
    </dsp:sp>
    <dsp:sp modelId="{D03A37D6-302B-4E1E-81AC-897D43195980}">
      <dsp:nvSpPr>
        <dsp:cNvPr id="0" name=""/>
        <dsp:cNvSpPr/>
      </dsp:nvSpPr>
      <dsp:spPr>
        <a:xfrm>
          <a:off x="116" y="3676655"/>
          <a:ext cx="1155820" cy="700232"/>
        </a:xfrm>
        <a:prstGeom prst="roundRect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6</a:t>
          </a:r>
          <a:endParaRPr lang="zh-CN" altLang="en-US" sz="4400" kern="1200" dirty="0"/>
        </a:p>
      </dsp:txBody>
      <dsp:txXfrm>
        <a:off x="34299" y="3710838"/>
        <a:ext cx="1087454" cy="631866"/>
      </dsp:txXfrm>
    </dsp:sp>
    <dsp:sp modelId="{E0F89E07-351F-40F4-8C7B-18C81A8A2360}">
      <dsp:nvSpPr>
        <dsp:cNvPr id="0" name=""/>
        <dsp:cNvSpPr/>
      </dsp:nvSpPr>
      <dsp:spPr>
        <a:xfrm rot="5400000">
          <a:off x="3560081" y="2112057"/>
          <a:ext cx="560185" cy="5281092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3200" kern="1200" dirty="0">
            <a:effectLst/>
          </a:endParaRPr>
        </a:p>
      </dsp:txBody>
      <dsp:txXfrm rot="-5400000">
        <a:off x="1199628" y="4499856"/>
        <a:ext cx="5253746" cy="505493"/>
      </dsp:txXfrm>
    </dsp:sp>
    <dsp:sp modelId="{2640C56B-F3C3-4580-B53C-138485CD6C2C}">
      <dsp:nvSpPr>
        <dsp:cNvPr id="0" name=""/>
        <dsp:cNvSpPr/>
      </dsp:nvSpPr>
      <dsp:spPr>
        <a:xfrm>
          <a:off x="116" y="4411899"/>
          <a:ext cx="1155820" cy="700232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7</a:t>
          </a:r>
          <a:endParaRPr lang="zh-CN" altLang="en-US" sz="4400" kern="1200" dirty="0"/>
        </a:p>
      </dsp:txBody>
      <dsp:txXfrm>
        <a:off x="34299" y="4446082"/>
        <a:ext cx="1087454" cy="63186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398"/>
          <a:ext cx="7632848" cy="8946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在文档编辑区，鼠标指针呈“</a:t>
          </a:r>
          <a:r>
            <a:rPr lang="en-US" altLang="zh-CN" sz="2800" kern="1200" dirty="0" smtClean="0"/>
            <a:t> </a:t>
          </a:r>
          <a:r>
            <a:rPr lang="en-US" sz="2800" kern="1200" dirty="0" smtClean="0"/>
            <a:t>   </a:t>
          </a:r>
          <a:r>
            <a:rPr lang="zh-CN" sz="2800" kern="1200" dirty="0" smtClean="0"/>
            <a:t>”形</a:t>
          </a:r>
          <a:endParaRPr lang="zh-CN" altLang="en-US" sz="2800" kern="1200" dirty="0"/>
        </a:p>
      </dsp:txBody>
      <dsp:txXfrm>
        <a:off x="43673" y="44071"/>
        <a:ext cx="7545502" cy="807292"/>
      </dsp:txXfrm>
    </dsp:sp>
    <dsp:sp modelId="{AEDEAB0A-BF58-4ECC-B7A6-A72A40FBA9CC}">
      <dsp:nvSpPr>
        <dsp:cNvPr id="0" name=""/>
        <dsp:cNvSpPr/>
      </dsp:nvSpPr>
      <dsp:spPr>
        <a:xfrm>
          <a:off x="0" y="905162"/>
          <a:ext cx="7632848" cy="8946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在窗口左侧的空白区域，鼠标指针呈现“</a:t>
          </a:r>
          <a:r>
            <a:rPr lang="en-US" altLang="zh-CN" sz="2800" kern="1200" dirty="0" smtClean="0"/>
            <a:t> </a:t>
          </a:r>
          <a:r>
            <a:rPr lang="en-US" sz="2800" kern="1200" dirty="0" smtClean="0"/>
            <a:t> </a:t>
          </a:r>
          <a:r>
            <a:rPr lang="en-US" sz="2800" kern="1200" dirty="0" smtClean="0"/>
            <a:t> </a:t>
          </a:r>
          <a:r>
            <a:rPr lang="zh-CN" sz="2800" kern="1200" dirty="0" smtClean="0"/>
            <a:t>”</a:t>
          </a:r>
          <a:r>
            <a:rPr lang="zh-CN" sz="2800" kern="1200" dirty="0" smtClean="0"/>
            <a:t>形状，该区域称为“选定区”</a:t>
          </a:r>
          <a:endParaRPr lang="zh-CN" altLang="en-US" sz="2800" kern="1200" dirty="0"/>
        </a:p>
      </dsp:txBody>
      <dsp:txXfrm>
        <a:off x="43673" y="948835"/>
        <a:ext cx="7545502" cy="80729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834"/>
          <a:ext cx="7920880" cy="755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）删除选定文本</a:t>
          </a:r>
          <a:endParaRPr lang="zh-CN" altLang="en-US" sz="2800" kern="1200" dirty="0"/>
        </a:p>
      </dsp:txBody>
      <dsp:txXfrm>
        <a:off x="36896" y="37730"/>
        <a:ext cx="7847088" cy="682027"/>
      </dsp:txXfrm>
    </dsp:sp>
    <dsp:sp modelId="{F87A3382-BBB4-4FA1-A791-8D33965D5B9F}">
      <dsp:nvSpPr>
        <dsp:cNvPr id="0" name=""/>
        <dsp:cNvSpPr/>
      </dsp:nvSpPr>
      <dsp:spPr>
        <a:xfrm>
          <a:off x="0" y="756654"/>
          <a:ext cx="7920880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88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按</a:t>
          </a:r>
          <a:r>
            <a:rPr lang="en-US" sz="2600" kern="1200" dirty="0" smtClean="0"/>
            <a:t>Delete</a:t>
          </a:r>
          <a:r>
            <a:rPr lang="zh-CN" sz="2600" kern="1200" dirty="0" smtClean="0"/>
            <a:t>键或</a:t>
          </a:r>
          <a:r>
            <a:rPr lang="en-US" sz="2600" kern="1200" dirty="0" smtClean="0"/>
            <a:t>Backspace</a:t>
          </a:r>
          <a:r>
            <a:rPr lang="zh-CN" sz="2600" kern="1200" dirty="0" smtClean="0"/>
            <a:t>键</a:t>
          </a:r>
          <a:endParaRPr lang="zh-CN" altLang="en-US" sz="2600" kern="1200" dirty="0"/>
        </a:p>
      </dsp:txBody>
      <dsp:txXfrm>
        <a:off x="0" y="756654"/>
        <a:ext cx="7920880" cy="529920"/>
      </dsp:txXfrm>
    </dsp:sp>
    <dsp:sp modelId="{AEDEAB0A-BF58-4ECC-B7A6-A72A40FBA9CC}">
      <dsp:nvSpPr>
        <dsp:cNvPr id="0" name=""/>
        <dsp:cNvSpPr/>
      </dsp:nvSpPr>
      <dsp:spPr>
        <a:xfrm>
          <a:off x="0" y="1286574"/>
          <a:ext cx="7920880" cy="755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）删除单字（字符）</a:t>
          </a:r>
          <a:endParaRPr lang="zh-CN" altLang="en-US" sz="2800" kern="1200" dirty="0"/>
        </a:p>
      </dsp:txBody>
      <dsp:txXfrm>
        <a:off x="36896" y="1323470"/>
        <a:ext cx="7847088" cy="682027"/>
      </dsp:txXfrm>
    </dsp:sp>
    <dsp:sp modelId="{7E25757E-8139-4827-854D-224EF02C2B7B}">
      <dsp:nvSpPr>
        <dsp:cNvPr id="0" name=""/>
        <dsp:cNvSpPr/>
      </dsp:nvSpPr>
      <dsp:spPr>
        <a:xfrm>
          <a:off x="0" y="2042394"/>
          <a:ext cx="7920880" cy="1269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88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按</a:t>
          </a:r>
          <a:r>
            <a:rPr lang="en-US" sz="2600" kern="1200" dirty="0" smtClean="0"/>
            <a:t>Delete</a:t>
          </a:r>
          <a:r>
            <a:rPr lang="zh-CN" sz="2600" kern="1200" dirty="0" smtClean="0"/>
            <a:t>键，删除插入点右侧一个字（字符）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按</a:t>
          </a:r>
          <a:r>
            <a:rPr lang="en-US" sz="2600" kern="1200" dirty="0" smtClean="0"/>
            <a:t>Backspace</a:t>
          </a:r>
          <a:r>
            <a:rPr lang="zh-CN" sz="2600" kern="1200" dirty="0" smtClean="0"/>
            <a:t>键，删除插入点左侧一个字（字符</a:t>
          </a:r>
          <a:r>
            <a:rPr lang="zh-CN" sz="2500" kern="1200" dirty="0" smtClean="0"/>
            <a:t>）</a:t>
          </a:r>
          <a:endParaRPr lang="zh-CN" sz="2500" kern="1200" dirty="0"/>
        </a:p>
      </dsp:txBody>
      <dsp:txXfrm>
        <a:off x="0" y="2042394"/>
        <a:ext cx="7920880" cy="126913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483896-3AD4-405D-A14D-B7DA185C795B}">
      <dsp:nvSpPr>
        <dsp:cNvPr id="0" name=""/>
        <dsp:cNvSpPr/>
      </dsp:nvSpPr>
      <dsp:spPr>
        <a:xfrm>
          <a:off x="0" y="26451"/>
          <a:ext cx="7632848" cy="7798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（</a:t>
          </a:r>
          <a:r>
            <a:rPr lang="en-US" altLang="zh-CN" sz="3100" kern="1200" dirty="0" smtClean="0"/>
            <a:t>1</a:t>
          </a:r>
          <a:r>
            <a:rPr lang="zh-CN" altLang="en-US" sz="3100" kern="1200" dirty="0" smtClean="0"/>
            <a:t>）选定文本</a:t>
          </a:r>
          <a:endParaRPr lang="zh-CN" altLang="en-US" sz="3100" kern="1200" dirty="0"/>
        </a:p>
      </dsp:txBody>
      <dsp:txXfrm>
        <a:off x="38067" y="64518"/>
        <a:ext cx="7556714" cy="703671"/>
      </dsp:txXfrm>
    </dsp:sp>
    <dsp:sp modelId="{ABAA81F2-3EE4-464E-88F4-0B920EFA6B08}">
      <dsp:nvSpPr>
        <dsp:cNvPr id="0" name=""/>
        <dsp:cNvSpPr/>
      </dsp:nvSpPr>
      <dsp:spPr>
        <a:xfrm>
          <a:off x="0" y="895536"/>
          <a:ext cx="7632848" cy="7798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（</a:t>
          </a:r>
          <a:r>
            <a:rPr lang="en-US" altLang="zh-CN" sz="3100" kern="1200" dirty="0" smtClean="0"/>
            <a:t>2</a:t>
          </a:r>
          <a:r>
            <a:rPr lang="zh-CN" altLang="en-US" sz="3100" kern="1200" dirty="0" smtClean="0"/>
            <a:t>）剪切</a:t>
          </a:r>
          <a:r>
            <a:rPr lang="en-US" altLang="zh-CN" sz="3100" kern="1200" dirty="0" smtClean="0"/>
            <a:t>/</a:t>
          </a:r>
          <a:r>
            <a:rPr lang="zh-CN" altLang="en-US" sz="3100" kern="1200" dirty="0" smtClean="0"/>
            <a:t>复制操作</a:t>
          </a:r>
          <a:endParaRPr lang="zh-CN" altLang="en-US" sz="3100" kern="1200" dirty="0"/>
        </a:p>
      </dsp:txBody>
      <dsp:txXfrm>
        <a:off x="38067" y="933603"/>
        <a:ext cx="7556714" cy="703671"/>
      </dsp:txXfrm>
    </dsp:sp>
    <dsp:sp modelId="{BE91EEE1-99EA-438C-A57E-B429FDA4587A}">
      <dsp:nvSpPr>
        <dsp:cNvPr id="0" name=""/>
        <dsp:cNvSpPr/>
      </dsp:nvSpPr>
      <dsp:spPr>
        <a:xfrm>
          <a:off x="0" y="1675341"/>
          <a:ext cx="7632848" cy="13154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400" kern="1200" dirty="0" smtClean="0"/>
            <a:t>“开始”选项卡→“剪贴板”组 →</a:t>
          </a:r>
          <a:r>
            <a:rPr lang="zh-CN" altLang="en-US" sz="2400" kern="1200" dirty="0" smtClean="0"/>
            <a:t>“剪切”</a:t>
          </a:r>
          <a:r>
            <a:rPr lang="en-US" altLang="zh-CN" sz="2400" kern="1200" dirty="0" smtClean="0"/>
            <a:t>/</a:t>
          </a:r>
          <a:r>
            <a:rPr lang="zh-CN" sz="2400" kern="1200" dirty="0" smtClean="0"/>
            <a:t>“复制”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smtClean="0"/>
            <a:t>右击，快捷菜单中的“剪切”</a:t>
          </a:r>
          <a:r>
            <a:rPr lang="en-US" altLang="zh-CN" sz="2400" kern="1200" smtClean="0"/>
            <a:t>/</a:t>
          </a:r>
          <a:r>
            <a:rPr lang="zh-CN" altLang="zh-CN" sz="2400" kern="1200" smtClean="0"/>
            <a:t>“复制”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2400" kern="1200" dirty="0" err="1" smtClean="0"/>
            <a:t>Ctrl+x</a:t>
          </a:r>
          <a:r>
            <a:rPr lang="en-US" altLang="zh-CN" sz="2400" kern="1200" dirty="0" smtClean="0"/>
            <a:t>  /   </a:t>
          </a:r>
          <a:r>
            <a:rPr lang="en-US" altLang="zh-CN" sz="2400" kern="1200" dirty="0" err="1" smtClean="0"/>
            <a:t>Ctrl+c</a:t>
          </a:r>
          <a:endParaRPr lang="zh-CN" altLang="en-US" sz="2400" kern="1200" dirty="0"/>
        </a:p>
      </dsp:txBody>
      <dsp:txXfrm>
        <a:off x="0" y="1675341"/>
        <a:ext cx="7632848" cy="1315485"/>
      </dsp:txXfrm>
    </dsp:sp>
    <dsp:sp modelId="{EE63E61C-8B31-4FB1-9D0A-26D1D859F166}">
      <dsp:nvSpPr>
        <dsp:cNvPr id="0" name=""/>
        <dsp:cNvSpPr/>
      </dsp:nvSpPr>
      <dsp:spPr>
        <a:xfrm>
          <a:off x="0" y="2990826"/>
          <a:ext cx="7632848" cy="7798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（</a:t>
          </a:r>
          <a:r>
            <a:rPr lang="en-US" altLang="zh-CN" sz="3100" kern="1200" dirty="0" smtClean="0"/>
            <a:t>3</a:t>
          </a:r>
          <a:r>
            <a:rPr lang="zh-CN" altLang="en-US" sz="3100" kern="1200" dirty="0" smtClean="0"/>
            <a:t>）定位目标位置，粘贴操作</a:t>
          </a:r>
          <a:endParaRPr lang="zh-CN" altLang="en-US" sz="3100" kern="1200" dirty="0"/>
        </a:p>
      </dsp:txBody>
      <dsp:txXfrm>
        <a:off x="38067" y="3028893"/>
        <a:ext cx="7556714" cy="703671"/>
      </dsp:txXfrm>
    </dsp:sp>
    <dsp:sp modelId="{F9A31F2C-2E2F-47D5-8D35-DD2D53630EEC}">
      <dsp:nvSpPr>
        <dsp:cNvPr id="0" name=""/>
        <dsp:cNvSpPr/>
      </dsp:nvSpPr>
      <dsp:spPr>
        <a:xfrm>
          <a:off x="0" y="3770631"/>
          <a:ext cx="7632848" cy="13154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400" kern="1200" dirty="0" smtClean="0"/>
            <a:t>“开始”选项卡→“剪贴板”组 →</a:t>
          </a:r>
          <a:r>
            <a:rPr lang="zh-CN" altLang="en-US" sz="2400" kern="1200" dirty="0" smtClean="0"/>
            <a:t>“粘贴”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右击，快捷菜单中的“粘贴”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2400" kern="1200" dirty="0" err="1" smtClean="0"/>
            <a:t>Ctrl+V</a:t>
          </a:r>
          <a:endParaRPr lang="zh-CN" altLang="en-US" sz="2400" kern="1200" dirty="0"/>
        </a:p>
      </dsp:txBody>
      <dsp:txXfrm>
        <a:off x="0" y="3770631"/>
        <a:ext cx="7632848" cy="131548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29291"/>
          <a:ext cx="7632848" cy="74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全文复制，无需打开源文档</a:t>
          </a:r>
          <a:endParaRPr lang="zh-CN" altLang="en-US" sz="2800" kern="1200" dirty="0"/>
        </a:p>
      </dsp:txBody>
      <dsp:txXfrm>
        <a:off x="36553" y="65844"/>
        <a:ext cx="7559742" cy="675694"/>
      </dsp:txXfrm>
    </dsp:sp>
    <dsp:sp modelId="{F87A3382-BBB4-4FA1-A791-8D33965D5B9F}">
      <dsp:nvSpPr>
        <dsp:cNvPr id="0" name=""/>
        <dsp:cNvSpPr/>
      </dsp:nvSpPr>
      <dsp:spPr>
        <a:xfrm>
          <a:off x="0" y="778091"/>
          <a:ext cx="7632848" cy="1640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400" kern="1200" dirty="0" smtClean="0"/>
            <a:t>打开目标文档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400" kern="1200" dirty="0" smtClean="0"/>
            <a:t>选择“插入”选项卡→“文本”组→“对象” 下拉按钮→“文件中的文字”，弹出“插入文件”对话框</a:t>
          </a:r>
          <a:endParaRPr lang="zh-CN" altLang="en-US" sz="2400" kern="1200" dirty="0"/>
        </a:p>
      </dsp:txBody>
      <dsp:txXfrm>
        <a:off x="0" y="778091"/>
        <a:ext cx="7632848" cy="164088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771"/>
          <a:ext cx="7632848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）插入符号</a:t>
          </a:r>
          <a:endParaRPr lang="zh-CN" altLang="en-US" sz="2800" kern="1200" dirty="0"/>
        </a:p>
      </dsp:txBody>
      <dsp:txXfrm>
        <a:off x="55744" y="56515"/>
        <a:ext cx="7521360" cy="1030432"/>
      </dsp:txXfrm>
    </dsp:sp>
    <dsp:sp modelId="{F87A3382-BBB4-4FA1-A791-8D33965D5B9F}">
      <dsp:nvSpPr>
        <dsp:cNvPr id="0" name=""/>
        <dsp:cNvSpPr/>
      </dsp:nvSpPr>
      <dsp:spPr>
        <a:xfrm>
          <a:off x="0" y="1142691"/>
          <a:ext cx="7632848" cy="800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选择“插入”选项卡→“符号”组→“符号”按钮→“其他符号”，弹出“符号”对话框</a:t>
          </a:r>
          <a:endParaRPr lang="zh-CN" altLang="en-US" sz="2800" kern="1200" dirty="0"/>
        </a:p>
      </dsp:txBody>
      <dsp:txXfrm>
        <a:off x="0" y="1142691"/>
        <a:ext cx="7632848" cy="80075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771"/>
          <a:ext cx="7632848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）插入特殊符号</a:t>
          </a:r>
          <a:endParaRPr lang="zh-CN" altLang="en-US" sz="2800" kern="1200" dirty="0"/>
        </a:p>
      </dsp:txBody>
      <dsp:txXfrm>
        <a:off x="55744" y="56515"/>
        <a:ext cx="7521360" cy="1030432"/>
      </dsp:txXfrm>
    </dsp:sp>
    <dsp:sp modelId="{F87A3382-BBB4-4FA1-A791-8D33965D5B9F}">
      <dsp:nvSpPr>
        <dsp:cNvPr id="0" name=""/>
        <dsp:cNvSpPr/>
      </dsp:nvSpPr>
      <dsp:spPr>
        <a:xfrm>
          <a:off x="0" y="1142691"/>
          <a:ext cx="7632848" cy="800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选择“加载项”选项卡→“菜单命令”组→“特殊符号”按钮，弹出“插入特殊符号”对话框</a:t>
          </a:r>
          <a:endParaRPr lang="zh-CN" altLang="en-US" sz="2800" kern="1200" dirty="0"/>
        </a:p>
      </dsp:txBody>
      <dsp:txXfrm>
        <a:off x="0" y="1142691"/>
        <a:ext cx="7632848" cy="80075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32466"/>
          <a:ext cx="7992888" cy="791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）查找</a:t>
          </a:r>
          <a:endParaRPr lang="zh-CN" altLang="en-US" sz="2800" kern="1200" dirty="0"/>
        </a:p>
      </dsp:txBody>
      <dsp:txXfrm>
        <a:off x="38640" y="71106"/>
        <a:ext cx="7915608" cy="714272"/>
      </dsp:txXfrm>
    </dsp:sp>
    <dsp:sp modelId="{F87A3382-BBB4-4FA1-A791-8D33965D5B9F}">
      <dsp:nvSpPr>
        <dsp:cNvPr id="0" name=""/>
        <dsp:cNvSpPr/>
      </dsp:nvSpPr>
      <dsp:spPr>
        <a:xfrm>
          <a:off x="0" y="1033982"/>
          <a:ext cx="7992888" cy="839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774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600" kern="1200" dirty="0" smtClean="0"/>
            <a:t>选择“</a:t>
          </a:r>
          <a:r>
            <a:rPr lang="zh-CN" altLang="en-US" sz="2600" kern="1200" dirty="0" smtClean="0"/>
            <a:t>开始</a:t>
          </a:r>
          <a:r>
            <a:rPr lang="zh-CN" sz="2600" kern="1200" dirty="0" smtClean="0"/>
            <a:t>”选项卡→“</a:t>
          </a:r>
          <a:r>
            <a:rPr lang="zh-CN" altLang="en-US" sz="2600" kern="1200" dirty="0" smtClean="0"/>
            <a:t>编辑</a:t>
          </a:r>
          <a:r>
            <a:rPr lang="zh-CN" sz="2600" kern="1200" dirty="0" smtClean="0"/>
            <a:t>”组→“</a:t>
          </a:r>
          <a:r>
            <a:rPr lang="zh-CN" altLang="en-US" sz="2600" kern="1200" dirty="0" smtClean="0"/>
            <a:t>查找</a:t>
          </a:r>
          <a:r>
            <a:rPr lang="zh-CN" sz="2600" kern="1200" dirty="0" smtClean="0"/>
            <a:t>”</a:t>
          </a:r>
          <a:r>
            <a:rPr lang="zh-CN" altLang="en-US" sz="2600" kern="1200" dirty="0" smtClean="0"/>
            <a:t>下拉</a:t>
          </a:r>
          <a:r>
            <a:rPr lang="zh-CN" sz="2600" kern="1200" dirty="0" smtClean="0"/>
            <a:t>按钮，弹出</a:t>
          </a:r>
          <a:r>
            <a:rPr lang="zh-CN" altLang="en-US" sz="2600" kern="1200" dirty="0" smtClean="0"/>
            <a:t>导航窗格，输入搜索文字</a:t>
          </a:r>
          <a:endParaRPr lang="zh-CN" altLang="en-US" sz="2800" kern="1200" dirty="0"/>
        </a:p>
      </dsp:txBody>
      <dsp:txXfrm>
        <a:off x="0" y="1033982"/>
        <a:ext cx="7992888" cy="839314"/>
      </dsp:txXfrm>
    </dsp:sp>
    <dsp:sp modelId="{C935DE0F-4DAB-4287-B348-33C1773BC2BB}">
      <dsp:nvSpPr>
        <dsp:cNvPr id="0" name=""/>
        <dsp:cNvSpPr/>
      </dsp:nvSpPr>
      <dsp:spPr>
        <a:xfrm>
          <a:off x="0" y="1866588"/>
          <a:ext cx="7992888" cy="7417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高级查找</a:t>
          </a:r>
          <a:endParaRPr lang="zh-CN" altLang="en-US" sz="2800" kern="1200" dirty="0"/>
        </a:p>
      </dsp:txBody>
      <dsp:txXfrm>
        <a:off x="36209" y="1902797"/>
        <a:ext cx="7920470" cy="669331"/>
      </dsp:txXfrm>
    </dsp:sp>
    <dsp:sp modelId="{B1CC8183-A7A6-44AF-A5B4-68F79632084C}">
      <dsp:nvSpPr>
        <dsp:cNvPr id="0" name=""/>
        <dsp:cNvSpPr/>
      </dsp:nvSpPr>
      <dsp:spPr>
        <a:xfrm>
          <a:off x="0" y="2610389"/>
          <a:ext cx="7992888" cy="1535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774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“开始”选项卡→“编辑”组→“查找”下拉按钮→“高级查找”，弹出“查找和替换”对话框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在“查找内容”文本框中输入搜索文字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单击“查找下一处”</a:t>
          </a:r>
          <a:endParaRPr lang="zh-CN" altLang="en-US" sz="2600" kern="1200" dirty="0"/>
        </a:p>
      </dsp:txBody>
      <dsp:txXfrm>
        <a:off x="0" y="2610389"/>
        <a:ext cx="7992888" cy="1535018"/>
      </dsp:txXfrm>
    </dsp:sp>
    <dsp:sp modelId="{529799F2-D5DE-4B47-B7DD-C0EF5CFCF299}">
      <dsp:nvSpPr>
        <dsp:cNvPr id="0" name=""/>
        <dsp:cNvSpPr/>
      </dsp:nvSpPr>
      <dsp:spPr>
        <a:xfrm>
          <a:off x="0" y="4394446"/>
          <a:ext cx="7992888" cy="7691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单击“更多”按钮，可设置搜索选项、文字格式</a:t>
          </a:r>
          <a:endParaRPr lang="zh-CN" altLang="en-US" sz="2800" kern="1200" dirty="0"/>
        </a:p>
      </dsp:txBody>
      <dsp:txXfrm>
        <a:off x="37545" y="4431991"/>
        <a:ext cx="7917798" cy="69403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7920880" cy="6824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）替换</a:t>
          </a:r>
          <a:endParaRPr lang="zh-CN" altLang="en-US" sz="2800" kern="1200" dirty="0"/>
        </a:p>
      </dsp:txBody>
      <dsp:txXfrm>
        <a:off x="33316" y="33316"/>
        <a:ext cx="7854248" cy="615853"/>
      </dsp:txXfrm>
    </dsp:sp>
    <dsp:sp modelId="{F87A3382-BBB4-4FA1-A791-8D33965D5B9F}">
      <dsp:nvSpPr>
        <dsp:cNvPr id="0" name=""/>
        <dsp:cNvSpPr/>
      </dsp:nvSpPr>
      <dsp:spPr>
        <a:xfrm>
          <a:off x="212140" y="787397"/>
          <a:ext cx="7360231" cy="1783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424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“开始”选项卡→“编辑”组→“替换” 按钮，弹出“查找和替换”对话框</a:t>
          </a:r>
          <a:endParaRPr lang="zh-CN" altLang="en-US" sz="28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在“查找内容”文本框中输入搜索文字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在“替换为”文本框中输入替换文本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600" kern="1200" dirty="0" smtClean="0"/>
            <a:t>单击“全部替换”</a:t>
          </a:r>
          <a:r>
            <a:rPr lang="en-US" altLang="zh-CN" sz="2600" kern="1200" dirty="0" smtClean="0"/>
            <a:t>/</a:t>
          </a:r>
          <a:r>
            <a:rPr lang="zh-CN" altLang="en-US" sz="2600" kern="1200" dirty="0" smtClean="0"/>
            <a:t>“替换”</a:t>
          </a:r>
          <a:endParaRPr lang="zh-CN" altLang="en-US" sz="2600" kern="1200" dirty="0"/>
        </a:p>
      </dsp:txBody>
      <dsp:txXfrm>
        <a:off x="212140" y="787397"/>
        <a:ext cx="7360231" cy="1783009"/>
      </dsp:txXfrm>
    </dsp:sp>
    <dsp:sp modelId="{529799F2-D5DE-4B47-B7DD-C0EF5CFCF299}">
      <dsp:nvSpPr>
        <dsp:cNvPr id="0" name=""/>
        <dsp:cNvSpPr/>
      </dsp:nvSpPr>
      <dsp:spPr>
        <a:xfrm>
          <a:off x="0" y="3198515"/>
          <a:ext cx="7920880" cy="15584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单击“更多”按钮，插入点置于“替换为”文本框内，选择“格式”</a:t>
          </a:r>
          <a:r>
            <a:rPr lang="en-US" altLang="zh-CN" sz="2800" kern="1200" dirty="0" smtClean="0"/>
            <a:t>→</a:t>
          </a:r>
          <a:r>
            <a:rPr lang="zh-CN" altLang="en-US" sz="2800" kern="1200" dirty="0" smtClean="0"/>
            <a:t>“字体”，弹出“替换字体”对话框，可实现带格式的替换</a:t>
          </a:r>
          <a:endParaRPr lang="zh-CN" altLang="en-US" sz="2800" kern="1200" dirty="0"/>
        </a:p>
      </dsp:txBody>
      <dsp:txXfrm>
        <a:off x="76077" y="3274592"/>
        <a:ext cx="7768726" cy="14062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587675" y="-2374623"/>
          <a:ext cx="459367" cy="53264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启动</a:t>
          </a:r>
          <a:r>
            <a:rPr lang="en-US" altLang="zh-CN" sz="3200" kern="1200" dirty="0" smtClean="0">
              <a:effectLst/>
            </a:rPr>
            <a:t>Word</a:t>
          </a:r>
          <a:endParaRPr lang="zh-CN" sz="3200" kern="1200" dirty="0">
            <a:effectLst/>
          </a:endParaRPr>
        </a:p>
      </dsp:txBody>
      <dsp:txXfrm rot="-5400000">
        <a:off x="1154115" y="58937"/>
        <a:ext cx="5326487" cy="459367"/>
      </dsp:txXfrm>
    </dsp:sp>
    <dsp:sp modelId="{7E429971-BC57-430F-BB25-C0574E5E39E3}">
      <dsp:nvSpPr>
        <dsp:cNvPr id="0" name=""/>
        <dsp:cNvSpPr/>
      </dsp:nvSpPr>
      <dsp:spPr>
        <a:xfrm>
          <a:off x="116" y="0"/>
          <a:ext cx="1153998" cy="57420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1</a:t>
          </a:r>
          <a:endParaRPr lang="zh-CN" sz="4400" kern="1200" dirty="0"/>
        </a:p>
      </dsp:txBody>
      <dsp:txXfrm>
        <a:off x="28147" y="28031"/>
        <a:ext cx="1097936" cy="518147"/>
      </dsp:txXfrm>
    </dsp:sp>
    <dsp:sp modelId="{B37A5355-225B-4C6F-AED7-6C620F99EECC}">
      <dsp:nvSpPr>
        <dsp:cNvPr id="0" name=""/>
        <dsp:cNvSpPr/>
      </dsp:nvSpPr>
      <dsp:spPr>
        <a:xfrm rot="5400000">
          <a:off x="3587675" y="-1771703"/>
          <a:ext cx="459367" cy="5326487"/>
        </a:xfrm>
        <a:prstGeom prst="rect">
          <a:avLst/>
        </a:prstGeom>
        <a:solidFill>
          <a:schemeClr val="accent3">
            <a:tint val="40000"/>
            <a:alpha val="90000"/>
            <a:hueOff val="1339606"/>
            <a:satOff val="-1724"/>
            <a:lumOff val="-13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339606"/>
              <a:satOff val="-1724"/>
              <a:lumOff val="-13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认识</a:t>
          </a:r>
          <a:r>
            <a:rPr lang="en-US" altLang="zh-CN" sz="3200" kern="1200" dirty="0" smtClean="0">
              <a:effectLst/>
            </a:rPr>
            <a:t>Word</a:t>
          </a:r>
          <a:r>
            <a:rPr lang="zh-CN" altLang="en-US" sz="3200" kern="1200" dirty="0" smtClean="0">
              <a:effectLst/>
            </a:rPr>
            <a:t>窗口</a:t>
          </a:r>
          <a:endParaRPr lang="zh-CN" sz="3200" kern="1200" dirty="0">
            <a:effectLst/>
          </a:endParaRPr>
        </a:p>
      </dsp:txBody>
      <dsp:txXfrm rot="-5400000">
        <a:off x="1154115" y="661857"/>
        <a:ext cx="5326487" cy="459367"/>
      </dsp:txXfrm>
    </dsp:sp>
    <dsp:sp modelId="{C04276DC-EE64-470A-B8BC-09067B8045FA}">
      <dsp:nvSpPr>
        <dsp:cNvPr id="0" name=""/>
        <dsp:cNvSpPr/>
      </dsp:nvSpPr>
      <dsp:spPr>
        <a:xfrm>
          <a:off x="116" y="604436"/>
          <a:ext cx="1153998" cy="574209"/>
        </a:xfrm>
        <a:prstGeom prst="roundRect">
          <a:avLst/>
        </a:prstGeom>
        <a:gradFill rotWithShape="0">
          <a:gsLst>
            <a:gs pos="0">
              <a:schemeClr val="accent3">
                <a:hueOff val="1406283"/>
                <a:satOff val="-2110"/>
                <a:lumOff val="-343"/>
                <a:alphaOff val="0"/>
                <a:shade val="51000"/>
                <a:satMod val="130000"/>
              </a:schemeClr>
            </a:gs>
            <a:gs pos="80000">
              <a:schemeClr val="accent3">
                <a:hueOff val="1406283"/>
                <a:satOff val="-2110"/>
                <a:lumOff val="-343"/>
                <a:alphaOff val="0"/>
                <a:shade val="93000"/>
                <a:satMod val="130000"/>
              </a:schemeClr>
            </a:gs>
            <a:gs pos="100000">
              <a:schemeClr val="accent3">
                <a:hueOff val="1406283"/>
                <a:satOff val="-2110"/>
                <a:lumOff val="-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2</a:t>
          </a:r>
          <a:endParaRPr lang="zh-CN" sz="4400" kern="1200" dirty="0"/>
        </a:p>
      </dsp:txBody>
      <dsp:txXfrm>
        <a:off x="28147" y="632467"/>
        <a:ext cx="1097936" cy="518147"/>
      </dsp:txXfrm>
    </dsp:sp>
    <dsp:sp modelId="{C7C3E6FD-D83F-4BDA-907E-B5EE041DA931}">
      <dsp:nvSpPr>
        <dsp:cNvPr id="0" name=""/>
        <dsp:cNvSpPr/>
      </dsp:nvSpPr>
      <dsp:spPr>
        <a:xfrm rot="5400000">
          <a:off x="3587675" y="-1168783"/>
          <a:ext cx="459367" cy="5326487"/>
        </a:xfrm>
        <a:prstGeom prst="rect">
          <a:avLst/>
        </a:prstGeom>
        <a:solidFill>
          <a:schemeClr val="accent3">
            <a:tint val="40000"/>
            <a:alpha val="90000"/>
            <a:hueOff val="2679212"/>
            <a:satOff val="-3448"/>
            <a:lumOff val="-26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新建文档</a:t>
          </a:r>
          <a:endParaRPr lang="zh-CN" sz="3200" kern="1200" dirty="0">
            <a:effectLst/>
          </a:endParaRPr>
        </a:p>
      </dsp:txBody>
      <dsp:txXfrm rot="-5400000">
        <a:off x="1154115" y="1264777"/>
        <a:ext cx="5326487" cy="459367"/>
      </dsp:txXfrm>
    </dsp:sp>
    <dsp:sp modelId="{F5034101-5B7D-4FE7-B47A-5A48CF39606B}">
      <dsp:nvSpPr>
        <dsp:cNvPr id="0" name=""/>
        <dsp:cNvSpPr/>
      </dsp:nvSpPr>
      <dsp:spPr>
        <a:xfrm>
          <a:off x="116" y="1207355"/>
          <a:ext cx="1153998" cy="574209"/>
        </a:xfrm>
        <a:prstGeom prst="round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400" kern="1200" dirty="0" smtClean="0"/>
            <a:t>3</a:t>
          </a:r>
          <a:endParaRPr lang="zh-CN" sz="4400" kern="1200" dirty="0"/>
        </a:p>
      </dsp:txBody>
      <dsp:txXfrm>
        <a:off x="28147" y="1235386"/>
        <a:ext cx="1097936" cy="518147"/>
      </dsp:txXfrm>
    </dsp:sp>
    <dsp:sp modelId="{407D673B-FF7A-46E6-A3B0-96E86EB9836E}">
      <dsp:nvSpPr>
        <dsp:cNvPr id="0" name=""/>
        <dsp:cNvSpPr/>
      </dsp:nvSpPr>
      <dsp:spPr>
        <a:xfrm rot="5400000">
          <a:off x="3610490" y="-550883"/>
          <a:ext cx="459367" cy="5281092"/>
        </a:xfrm>
        <a:prstGeom prst="round2SameRect">
          <a:avLst/>
        </a:prstGeom>
        <a:solidFill>
          <a:schemeClr val="accent3">
            <a:tint val="40000"/>
            <a:alpha val="90000"/>
            <a:hueOff val="4018819"/>
            <a:satOff val="-5172"/>
            <a:lumOff val="-403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4018819"/>
              <a:satOff val="-5172"/>
              <a:lumOff val="-40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文本的输入</a:t>
          </a:r>
          <a:endParaRPr lang="zh-CN" altLang="en-US" sz="2000" kern="1200" dirty="0">
            <a:effectLst/>
          </a:endParaRPr>
        </a:p>
      </dsp:txBody>
      <dsp:txXfrm rot="-5400000">
        <a:off x="1199628" y="1882403"/>
        <a:ext cx="5258668" cy="414519"/>
      </dsp:txXfrm>
    </dsp:sp>
    <dsp:sp modelId="{AA9E8DB8-4378-4DE0-90FB-AC51BC38606A}">
      <dsp:nvSpPr>
        <dsp:cNvPr id="0" name=""/>
        <dsp:cNvSpPr/>
      </dsp:nvSpPr>
      <dsp:spPr>
        <a:xfrm>
          <a:off x="116" y="1810275"/>
          <a:ext cx="1155820" cy="574209"/>
        </a:xfrm>
        <a:prstGeom prst="roundRect">
          <a:avLst/>
        </a:prstGeom>
        <a:gradFill rotWithShape="0">
          <a:gsLst>
            <a:gs pos="0">
              <a:schemeClr val="accent3">
                <a:hueOff val="4218849"/>
                <a:satOff val="-6330"/>
                <a:lumOff val="-1029"/>
                <a:alphaOff val="0"/>
                <a:shade val="51000"/>
                <a:satMod val="130000"/>
              </a:schemeClr>
            </a:gs>
            <a:gs pos="80000">
              <a:schemeClr val="accent3">
                <a:hueOff val="4218849"/>
                <a:satOff val="-6330"/>
                <a:lumOff val="-1029"/>
                <a:alphaOff val="0"/>
                <a:shade val="93000"/>
                <a:satMod val="130000"/>
              </a:schemeClr>
            </a:gs>
            <a:gs pos="100000">
              <a:schemeClr val="accent3">
                <a:hueOff val="4218849"/>
                <a:satOff val="-6330"/>
                <a:lumOff val="-10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4</a:t>
          </a:r>
          <a:endParaRPr lang="zh-CN" altLang="en-US" sz="4400" kern="1200" dirty="0"/>
        </a:p>
      </dsp:txBody>
      <dsp:txXfrm>
        <a:off x="28147" y="1838306"/>
        <a:ext cx="1099758" cy="518147"/>
      </dsp:txXfrm>
    </dsp:sp>
    <dsp:sp modelId="{5CA4453B-DF0B-4B02-B0DD-33479BED4582}">
      <dsp:nvSpPr>
        <dsp:cNvPr id="0" name=""/>
        <dsp:cNvSpPr/>
      </dsp:nvSpPr>
      <dsp:spPr>
        <a:xfrm rot="5400000">
          <a:off x="3587639" y="38685"/>
          <a:ext cx="459367" cy="5323228"/>
        </a:xfrm>
        <a:prstGeom prst="round2Same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保存文档</a:t>
          </a:r>
          <a:endParaRPr lang="zh-CN" altLang="en-US" sz="3200" kern="1200" dirty="0">
            <a:effectLst/>
          </a:endParaRPr>
        </a:p>
      </dsp:txBody>
      <dsp:txXfrm rot="-5400000">
        <a:off x="1155709" y="2493039"/>
        <a:ext cx="5300804" cy="414519"/>
      </dsp:txXfrm>
    </dsp:sp>
    <dsp:sp modelId="{B3AA8348-65DB-4A04-98CB-F6C2ED5489AF}">
      <dsp:nvSpPr>
        <dsp:cNvPr id="0" name=""/>
        <dsp:cNvSpPr/>
      </dsp:nvSpPr>
      <dsp:spPr>
        <a:xfrm>
          <a:off x="116" y="2413195"/>
          <a:ext cx="1155591" cy="574209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5</a:t>
          </a:r>
          <a:endParaRPr lang="zh-CN" altLang="en-US" sz="4400" kern="1200" dirty="0"/>
        </a:p>
      </dsp:txBody>
      <dsp:txXfrm>
        <a:off x="28147" y="2441226"/>
        <a:ext cx="1099529" cy="518147"/>
      </dsp:txXfrm>
    </dsp:sp>
    <dsp:sp modelId="{D8A0BE10-3A80-4CE0-837E-0C2BDBD259D7}">
      <dsp:nvSpPr>
        <dsp:cNvPr id="0" name=""/>
        <dsp:cNvSpPr/>
      </dsp:nvSpPr>
      <dsp:spPr>
        <a:xfrm rot="5400000">
          <a:off x="3588376" y="640868"/>
          <a:ext cx="459367" cy="5324702"/>
        </a:xfrm>
        <a:prstGeom prst="round2SameRect">
          <a:avLst/>
        </a:prstGeom>
        <a:solidFill>
          <a:schemeClr val="accent3">
            <a:tint val="40000"/>
            <a:alpha val="90000"/>
            <a:hueOff val="6698031"/>
            <a:satOff val="-8621"/>
            <a:lumOff val="-67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6698031"/>
              <a:satOff val="-8621"/>
              <a:lumOff val="-6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关闭文档</a:t>
          </a:r>
          <a:endParaRPr lang="zh-CN" altLang="en-US" sz="3200" kern="1200" dirty="0">
            <a:effectLst/>
          </a:endParaRPr>
        </a:p>
      </dsp:txBody>
      <dsp:txXfrm rot="-5400000">
        <a:off x="1155709" y="3095959"/>
        <a:ext cx="5302278" cy="414519"/>
      </dsp:txXfrm>
    </dsp:sp>
    <dsp:sp modelId="{8D4B24CB-3EA5-4109-8E15-AA8A6DD58A1A}">
      <dsp:nvSpPr>
        <dsp:cNvPr id="0" name=""/>
        <dsp:cNvSpPr/>
      </dsp:nvSpPr>
      <dsp:spPr>
        <a:xfrm>
          <a:off x="116" y="3016115"/>
          <a:ext cx="1155592" cy="574209"/>
        </a:xfrm>
        <a:prstGeom prst="roundRect">
          <a:avLst/>
        </a:prstGeom>
        <a:gradFill rotWithShape="0">
          <a:gsLst>
            <a:gs pos="0">
              <a:schemeClr val="accent3">
                <a:hueOff val="7031415"/>
                <a:satOff val="-10550"/>
                <a:lumOff val="-1716"/>
                <a:alphaOff val="0"/>
                <a:shade val="51000"/>
                <a:satMod val="130000"/>
              </a:schemeClr>
            </a:gs>
            <a:gs pos="80000">
              <a:schemeClr val="accent3">
                <a:hueOff val="7031415"/>
                <a:satOff val="-10550"/>
                <a:lumOff val="-1716"/>
                <a:alphaOff val="0"/>
                <a:shade val="93000"/>
                <a:satMod val="130000"/>
              </a:schemeClr>
            </a:gs>
            <a:gs pos="100000">
              <a:schemeClr val="accent3">
                <a:hueOff val="7031415"/>
                <a:satOff val="-10550"/>
                <a:lumOff val="-17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6</a:t>
          </a:r>
          <a:endParaRPr lang="zh-CN" altLang="en-US" sz="4400" kern="1200" dirty="0"/>
        </a:p>
      </dsp:txBody>
      <dsp:txXfrm>
        <a:off x="28147" y="3044146"/>
        <a:ext cx="1099530" cy="518147"/>
      </dsp:txXfrm>
    </dsp:sp>
    <dsp:sp modelId="{C3D9F16F-D857-4163-8D01-62DFCF5B7F83}">
      <dsp:nvSpPr>
        <dsp:cNvPr id="0" name=""/>
        <dsp:cNvSpPr/>
      </dsp:nvSpPr>
      <dsp:spPr>
        <a:xfrm rot="5400000">
          <a:off x="3575186" y="1231040"/>
          <a:ext cx="459367" cy="5350197"/>
        </a:xfrm>
        <a:prstGeom prst="round2SameRect">
          <a:avLst/>
        </a:prstGeom>
        <a:solidFill>
          <a:schemeClr val="accent3">
            <a:tint val="40000"/>
            <a:alpha val="90000"/>
            <a:hueOff val="8037638"/>
            <a:satOff val="-10345"/>
            <a:lumOff val="-80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打开文档</a:t>
          </a:r>
          <a:endParaRPr lang="zh-CN" altLang="en-US" sz="3200" kern="1200" dirty="0">
            <a:effectLst/>
          </a:endParaRPr>
        </a:p>
      </dsp:txBody>
      <dsp:txXfrm rot="-5400000">
        <a:off x="1129771" y="3698879"/>
        <a:ext cx="5327773" cy="414519"/>
      </dsp:txXfrm>
    </dsp:sp>
    <dsp:sp modelId="{B1E6EBC1-4C75-4AE9-A400-19BB380552A4}">
      <dsp:nvSpPr>
        <dsp:cNvPr id="0" name=""/>
        <dsp:cNvSpPr/>
      </dsp:nvSpPr>
      <dsp:spPr>
        <a:xfrm>
          <a:off x="0" y="3642715"/>
          <a:ext cx="1129654" cy="574209"/>
        </a:xfrm>
        <a:prstGeom prst="round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7</a:t>
          </a:r>
          <a:endParaRPr lang="zh-CN" altLang="en-US" sz="4400" kern="1200" dirty="0"/>
        </a:p>
      </dsp:txBody>
      <dsp:txXfrm>
        <a:off x="28031" y="3670746"/>
        <a:ext cx="1073592" cy="518147"/>
      </dsp:txXfrm>
    </dsp:sp>
    <dsp:sp modelId="{CD953C67-2A93-4734-A906-426729AF6748}">
      <dsp:nvSpPr>
        <dsp:cNvPr id="0" name=""/>
        <dsp:cNvSpPr/>
      </dsp:nvSpPr>
      <dsp:spPr>
        <a:xfrm rot="5400000">
          <a:off x="3571236" y="1871767"/>
          <a:ext cx="475367" cy="5343599"/>
        </a:xfrm>
        <a:prstGeom prst="round2SameRect">
          <a:avLst/>
        </a:prstGeom>
        <a:solidFill>
          <a:schemeClr val="accent3">
            <a:tint val="40000"/>
            <a:alpha val="90000"/>
            <a:hueOff val="9377244"/>
            <a:satOff val="-12069"/>
            <a:lumOff val="-94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9377244"/>
              <a:satOff val="-12069"/>
              <a:lumOff val="-94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退出</a:t>
          </a:r>
          <a:r>
            <a:rPr lang="en-US" altLang="zh-CN" sz="3200" kern="1200" dirty="0" smtClean="0">
              <a:effectLst/>
            </a:rPr>
            <a:t>Word</a:t>
          </a:r>
          <a:endParaRPr lang="zh-CN" altLang="en-US" sz="3200" kern="1200" dirty="0">
            <a:effectLst/>
          </a:endParaRPr>
        </a:p>
      </dsp:txBody>
      <dsp:txXfrm rot="-5400000">
        <a:off x="1137120" y="4329089"/>
        <a:ext cx="5320393" cy="428955"/>
      </dsp:txXfrm>
    </dsp:sp>
    <dsp:sp modelId="{F10430FD-225A-495C-8EE2-7F8C3F67524F}">
      <dsp:nvSpPr>
        <dsp:cNvPr id="0" name=""/>
        <dsp:cNvSpPr/>
      </dsp:nvSpPr>
      <dsp:spPr>
        <a:xfrm>
          <a:off x="116" y="4221954"/>
          <a:ext cx="1136425" cy="574209"/>
        </a:xfrm>
        <a:prstGeom prst="roundRect">
          <a:avLst/>
        </a:prstGeom>
        <a:gradFill rotWithShape="0">
          <a:gsLst>
            <a:gs pos="0">
              <a:schemeClr val="accent3">
                <a:hueOff val="9843981"/>
                <a:satOff val="-14770"/>
                <a:lumOff val="-2402"/>
                <a:alphaOff val="0"/>
                <a:shade val="51000"/>
                <a:satMod val="130000"/>
              </a:schemeClr>
            </a:gs>
            <a:gs pos="80000">
              <a:schemeClr val="accent3">
                <a:hueOff val="9843981"/>
                <a:satOff val="-14770"/>
                <a:lumOff val="-2402"/>
                <a:alphaOff val="0"/>
                <a:shade val="93000"/>
                <a:satMod val="130000"/>
              </a:schemeClr>
            </a:gs>
            <a:gs pos="100000">
              <a:schemeClr val="accent3">
                <a:hueOff val="9843981"/>
                <a:satOff val="-14770"/>
                <a:lumOff val="-24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8</a:t>
          </a:r>
          <a:endParaRPr lang="zh-CN" altLang="en-US" sz="4400" kern="1200" dirty="0"/>
        </a:p>
      </dsp:txBody>
      <dsp:txXfrm>
        <a:off x="28147" y="4249985"/>
        <a:ext cx="1080363" cy="518147"/>
      </dsp:txXfrm>
    </dsp:sp>
    <dsp:sp modelId="{8DBA1F4C-C6F1-49C3-B4C5-26FCB9A27237}">
      <dsp:nvSpPr>
        <dsp:cNvPr id="0" name=""/>
        <dsp:cNvSpPr/>
      </dsp:nvSpPr>
      <dsp:spPr>
        <a:xfrm rot="5400000">
          <a:off x="3573109" y="2459276"/>
          <a:ext cx="477154" cy="5338066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kern="1200" dirty="0" smtClean="0">
              <a:effectLst/>
            </a:rPr>
            <a:t>上机操作</a:t>
          </a:r>
          <a:endParaRPr lang="zh-CN" altLang="en-US" sz="3200" kern="1200" dirty="0">
            <a:effectLst/>
          </a:endParaRPr>
        </a:p>
      </dsp:txBody>
      <dsp:txXfrm rot="-5400000">
        <a:off x="1142654" y="4913025"/>
        <a:ext cx="5314773" cy="430568"/>
      </dsp:txXfrm>
    </dsp:sp>
    <dsp:sp modelId="{5427F234-2071-40CF-A341-8AC96EF32773}">
      <dsp:nvSpPr>
        <dsp:cNvPr id="0" name=""/>
        <dsp:cNvSpPr/>
      </dsp:nvSpPr>
      <dsp:spPr>
        <a:xfrm>
          <a:off x="116" y="4824874"/>
          <a:ext cx="1137607" cy="574209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kern="1200" dirty="0" smtClean="0"/>
            <a:t>9</a:t>
          </a:r>
          <a:endParaRPr lang="zh-CN" altLang="en-US" sz="4400" kern="1200" dirty="0"/>
        </a:p>
      </dsp:txBody>
      <dsp:txXfrm>
        <a:off x="28147" y="4852905"/>
        <a:ext cx="1081545" cy="51814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8064897" cy="11425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</a:t>
          </a:r>
          <a:r>
            <a:rPr lang="zh-CN" altLang="zh-CN" sz="2800" kern="1200" dirty="0" smtClean="0"/>
            <a:t>“开始”→“所有程序”→“</a:t>
          </a:r>
          <a:r>
            <a:rPr lang="en-US" altLang="zh-CN" sz="2800" kern="1200" dirty="0" smtClean="0"/>
            <a:t>Microsoft Office</a:t>
          </a:r>
          <a:r>
            <a:rPr lang="zh-CN" altLang="zh-CN" sz="2800" kern="1200" dirty="0" smtClean="0"/>
            <a:t>”→“</a:t>
          </a:r>
          <a:r>
            <a:rPr lang="en-US" altLang="zh-CN" sz="2800" kern="1200" dirty="0" smtClean="0"/>
            <a:t>Microsoft Word 2010</a:t>
          </a:r>
          <a:endParaRPr lang="zh-CN" altLang="en-US" sz="2800" kern="1200" dirty="0"/>
        </a:p>
      </dsp:txBody>
      <dsp:txXfrm>
        <a:off x="55776" y="55776"/>
        <a:ext cx="7953345" cy="1031026"/>
      </dsp:txXfrm>
    </dsp:sp>
    <dsp:sp modelId="{AEDEAB0A-BF58-4ECC-B7A6-A72A40FBA9CC}">
      <dsp:nvSpPr>
        <dsp:cNvPr id="0" name=""/>
        <dsp:cNvSpPr/>
      </dsp:nvSpPr>
      <dsp:spPr>
        <a:xfrm>
          <a:off x="0" y="1156902"/>
          <a:ext cx="8064897" cy="11425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</a:t>
          </a:r>
          <a:r>
            <a:rPr lang="zh-CN" altLang="zh-CN" sz="2800" kern="1200" dirty="0" smtClean="0"/>
            <a:t>双击桌面上</a:t>
          </a:r>
          <a:r>
            <a:rPr lang="en-US" altLang="zh-CN" sz="2800" kern="1200" dirty="0" smtClean="0"/>
            <a:t>Word</a:t>
          </a:r>
          <a:r>
            <a:rPr lang="zh-CN" altLang="zh-CN" sz="2800" kern="1200" dirty="0" smtClean="0"/>
            <a:t>快捷方式图标</a:t>
          </a:r>
          <a:endParaRPr lang="zh-CN" altLang="en-US" sz="2800" kern="1200" dirty="0"/>
        </a:p>
      </dsp:txBody>
      <dsp:txXfrm>
        <a:off x="55776" y="1212678"/>
        <a:ext cx="7953345" cy="1031026"/>
      </dsp:txXfrm>
    </dsp:sp>
    <dsp:sp modelId="{AD230AD6-C6D9-4E5D-842C-D281F729DBA8}">
      <dsp:nvSpPr>
        <dsp:cNvPr id="0" name=""/>
        <dsp:cNvSpPr/>
      </dsp:nvSpPr>
      <dsp:spPr>
        <a:xfrm>
          <a:off x="0" y="2313543"/>
          <a:ext cx="8064897" cy="11425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3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双击任意一个</a:t>
          </a:r>
          <a:r>
            <a:rPr lang="en-US" sz="2800" kern="1200" dirty="0" smtClean="0"/>
            <a:t>Word</a:t>
          </a:r>
          <a:r>
            <a:rPr lang="zh-CN" sz="2800" kern="1200" dirty="0" smtClean="0"/>
            <a:t>文件图标</a:t>
          </a:r>
          <a:r>
            <a:rPr lang="en-US" sz="2800" kern="1200" dirty="0" smtClean="0"/>
            <a:t> </a:t>
          </a:r>
          <a:endParaRPr lang="zh-CN" altLang="en-US" sz="2800" kern="1200" dirty="0"/>
        </a:p>
      </dsp:txBody>
      <dsp:txXfrm>
        <a:off x="55776" y="2369319"/>
        <a:ext cx="7953345" cy="1031026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69B9-F587-48F9-8458-90FC0FBBAF2C}">
      <dsp:nvSpPr>
        <dsp:cNvPr id="0" name=""/>
        <dsp:cNvSpPr/>
      </dsp:nvSpPr>
      <dsp:spPr>
        <a:xfrm>
          <a:off x="0" y="0"/>
          <a:ext cx="3096344" cy="69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页面视图</a:t>
          </a:r>
          <a:endParaRPr lang="zh-CN" altLang="en-US" sz="2800" kern="1200" dirty="0"/>
        </a:p>
      </dsp:txBody>
      <dsp:txXfrm>
        <a:off x="34155" y="34155"/>
        <a:ext cx="3028034" cy="631350"/>
      </dsp:txXfrm>
    </dsp:sp>
    <dsp:sp modelId="{AEDEAB0A-BF58-4ECC-B7A6-A72A40FBA9CC}">
      <dsp:nvSpPr>
        <dsp:cNvPr id="0" name=""/>
        <dsp:cNvSpPr/>
      </dsp:nvSpPr>
      <dsp:spPr>
        <a:xfrm>
          <a:off x="0" y="855850"/>
          <a:ext cx="3096344" cy="69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600" kern="1200" dirty="0" smtClean="0"/>
            <a:t>阅读版式视图</a:t>
          </a:r>
          <a:endParaRPr lang="zh-CN" altLang="en-US" sz="2600" kern="1200" dirty="0"/>
        </a:p>
      </dsp:txBody>
      <dsp:txXfrm>
        <a:off x="34155" y="890005"/>
        <a:ext cx="3028034" cy="631350"/>
      </dsp:txXfrm>
    </dsp:sp>
    <dsp:sp modelId="{AD230AD6-C6D9-4E5D-842C-D281F729DBA8}">
      <dsp:nvSpPr>
        <dsp:cNvPr id="0" name=""/>
        <dsp:cNvSpPr/>
      </dsp:nvSpPr>
      <dsp:spPr>
        <a:xfrm>
          <a:off x="0" y="1630390"/>
          <a:ext cx="3096344" cy="69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Web</a:t>
          </a:r>
          <a:r>
            <a:rPr lang="zh-CN" altLang="en-US" sz="2600" kern="1200" dirty="0" smtClean="0"/>
            <a:t>版式视图</a:t>
          </a:r>
          <a:r>
            <a:rPr lang="en-US" sz="2600" kern="1200" dirty="0" smtClean="0"/>
            <a:t> </a:t>
          </a:r>
          <a:endParaRPr lang="zh-CN" altLang="en-US" sz="2600" kern="1200" dirty="0"/>
        </a:p>
      </dsp:txBody>
      <dsp:txXfrm>
        <a:off x="34155" y="1664545"/>
        <a:ext cx="3028034" cy="631350"/>
      </dsp:txXfrm>
    </dsp:sp>
    <dsp:sp modelId="{4ECDA658-1CB3-429F-A8AB-13DFA87CE8A8}">
      <dsp:nvSpPr>
        <dsp:cNvPr id="0" name=""/>
        <dsp:cNvSpPr/>
      </dsp:nvSpPr>
      <dsp:spPr>
        <a:xfrm>
          <a:off x="0" y="2404930"/>
          <a:ext cx="3096344" cy="69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大纲视图</a:t>
          </a:r>
          <a:endParaRPr lang="zh-CN" altLang="en-US" sz="2600" kern="1200" dirty="0"/>
        </a:p>
      </dsp:txBody>
      <dsp:txXfrm>
        <a:off x="34155" y="2439085"/>
        <a:ext cx="3028034" cy="631350"/>
      </dsp:txXfrm>
    </dsp:sp>
    <dsp:sp modelId="{DD9EF26D-5DF8-4AFB-9DC0-077A79ACC198}">
      <dsp:nvSpPr>
        <dsp:cNvPr id="0" name=""/>
        <dsp:cNvSpPr/>
      </dsp:nvSpPr>
      <dsp:spPr>
        <a:xfrm>
          <a:off x="0" y="3179470"/>
          <a:ext cx="3096344" cy="69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草稿</a:t>
          </a:r>
          <a:endParaRPr lang="zh-CN" altLang="en-US" sz="2600" kern="1200" dirty="0"/>
        </a:p>
      </dsp:txBody>
      <dsp:txXfrm>
        <a:off x="34155" y="3213625"/>
        <a:ext cx="3028034" cy="63135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230AD6-C6D9-4E5D-842C-D281F729DBA8}">
      <dsp:nvSpPr>
        <dsp:cNvPr id="0" name=""/>
        <dsp:cNvSpPr/>
      </dsp:nvSpPr>
      <dsp:spPr>
        <a:xfrm>
          <a:off x="0" y="0"/>
          <a:ext cx="8369343" cy="7994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</a:t>
          </a:r>
          <a:r>
            <a:rPr lang="zh-CN" sz="2800" kern="1200" dirty="0" smtClean="0"/>
            <a:t>“文件”选项卡→“关闭”</a:t>
          </a:r>
        </a:p>
      </dsp:txBody>
      <dsp:txXfrm>
        <a:off x="39025" y="39025"/>
        <a:ext cx="8291293" cy="721375"/>
      </dsp:txXfrm>
    </dsp:sp>
    <dsp:sp modelId="{E7A534FA-C9C2-4B7B-9819-0E0DAAF8FE4C}">
      <dsp:nvSpPr>
        <dsp:cNvPr id="0" name=""/>
        <dsp:cNvSpPr/>
      </dsp:nvSpPr>
      <dsp:spPr>
        <a:xfrm>
          <a:off x="0" y="1233724"/>
          <a:ext cx="8369343" cy="7779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zh-CN" sz="2800" kern="1200" dirty="0" smtClean="0"/>
            <a:t>）</a:t>
          </a:r>
          <a:r>
            <a:rPr lang="zh-CN" altLang="en-US" sz="2800" kern="1200" dirty="0" smtClean="0"/>
            <a:t>快捷键</a:t>
          </a:r>
          <a:r>
            <a:rPr lang="en-US" altLang="zh-CN" sz="2800" kern="1200" dirty="0" smtClean="0"/>
            <a:t>Ctrl+F4</a:t>
          </a:r>
          <a:endParaRPr lang="zh-CN" altLang="en-US" sz="2800" kern="1200" dirty="0" smtClean="0"/>
        </a:p>
      </dsp:txBody>
      <dsp:txXfrm>
        <a:off x="37979" y="1271703"/>
        <a:ext cx="8293385" cy="702039"/>
      </dsp:txXfrm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B4432C-387C-4EC1-A0F6-DE8C8623D364}">
      <dsp:nvSpPr>
        <dsp:cNvPr id="0" name=""/>
        <dsp:cNvSpPr/>
      </dsp:nvSpPr>
      <dsp:spPr>
        <a:xfrm>
          <a:off x="0" y="0"/>
          <a:ext cx="8261839" cy="9181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1</a:t>
          </a:r>
          <a:r>
            <a:rPr lang="zh-CN" altLang="en-US" sz="2800" kern="1200" dirty="0" smtClean="0"/>
            <a:t>）快捷键</a:t>
          </a:r>
          <a:r>
            <a:rPr lang="en-US" altLang="zh-CN" sz="2800" kern="1200" dirty="0" err="1" smtClean="0"/>
            <a:t>Ctrl+O</a:t>
          </a:r>
          <a:endParaRPr lang="zh-CN" altLang="en-US" sz="2800" kern="1200" dirty="0"/>
        </a:p>
      </dsp:txBody>
      <dsp:txXfrm>
        <a:off x="44821" y="44821"/>
        <a:ext cx="8172197" cy="828530"/>
      </dsp:txXfrm>
    </dsp:sp>
    <dsp:sp modelId="{AD230AD6-C6D9-4E5D-842C-D281F729DBA8}">
      <dsp:nvSpPr>
        <dsp:cNvPr id="0" name=""/>
        <dsp:cNvSpPr/>
      </dsp:nvSpPr>
      <dsp:spPr>
        <a:xfrm>
          <a:off x="0" y="1298397"/>
          <a:ext cx="8261839" cy="8128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（</a:t>
          </a:r>
          <a:r>
            <a:rPr lang="en-US" altLang="zh-CN" sz="2800" kern="1200" dirty="0" smtClean="0"/>
            <a:t>2</a:t>
          </a:r>
          <a:r>
            <a:rPr lang="zh-CN" altLang="en-US" sz="2800" kern="1200" dirty="0" smtClean="0"/>
            <a:t>）“</a:t>
          </a:r>
          <a:r>
            <a:rPr lang="zh-CN" altLang="zh-CN" sz="2800" kern="1200" dirty="0" smtClean="0"/>
            <a:t>文件”选项卡→“</a:t>
          </a:r>
          <a:r>
            <a:rPr lang="zh-CN" altLang="en-US" sz="2800" kern="1200" dirty="0" smtClean="0"/>
            <a:t>打开</a:t>
          </a:r>
          <a:r>
            <a:rPr lang="zh-CN" altLang="zh-CN" sz="2800" kern="1200" dirty="0" smtClean="0"/>
            <a:t>”</a:t>
          </a:r>
          <a:r>
            <a:rPr lang="en-US" sz="2800" kern="1200" dirty="0" smtClean="0"/>
            <a:t> </a:t>
          </a:r>
          <a:endParaRPr lang="zh-CN" altLang="en-US" sz="2800" kern="1200" dirty="0"/>
        </a:p>
      </dsp:txBody>
      <dsp:txXfrm>
        <a:off x="39679" y="1338076"/>
        <a:ext cx="8182481" cy="733476"/>
      </dsp:txXfrm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D83FDC75-7F73-4A4A-A77C-09AADF00E0EA}" type="datetimeFigureOut">
              <a:rPr lang="en-US" altLang="zh-CN" smtClean="0"/>
              <a:pPr/>
              <a:t>6/2/2014</a:t>
            </a:fld>
            <a:endParaRPr lang="zh-C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459226BF-1F13-42D3-80DC-373E7ADD1EBC}" type="slidenum">
              <a:rPr lang="zh-CN" smtClean="0"/>
              <a:pPr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30013282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75693FD4-8F83-4EF7-AC3F-0DC0388986B0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1197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r>
              <a:rPr lang="zh-CN" dirty="0" smtClean="0"/>
              <a:t>在组设置中可使用此模板作为演示培训材料的起始文件。</a:t>
            </a:r>
          </a:p>
          <a:p>
            <a:endParaRPr lang="zh-CN" dirty="0" smtClean="0"/>
          </a:p>
          <a:p>
            <a:pPr lvl="0"/>
            <a:r>
              <a:rPr lang="zh-CN" sz="1200" b="1" dirty="0" smtClean="0"/>
              <a:t>节</a:t>
            </a:r>
            <a:endParaRPr lang="zh-CN" sz="1200" b="0" dirty="0" smtClean="0"/>
          </a:p>
          <a:p>
            <a:pPr lvl="0"/>
            <a:r>
              <a:rPr lang="zh-CN" sz="1200" b="0" dirty="0" smtClean="0"/>
              <a:t>右键单击</a:t>
            </a:r>
            <a:r>
              <a:rPr lang="zh-CN" altLang="en-US" sz="1200" b="0" dirty="0" smtClean="0"/>
              <a:t>工作表</a:t>
            </a:r>
            <a:r>
              <a:rPr lang="zh-CN" sz="1200" b="0" dirty="0" smtClean="0"/>
              <a:t>以添加节。</a:t>
            </a:r>
            <a:r>
              <a:rPr lang="zh-CN" sz="1200" b="0" baseline="0" dirty="0" smtClean="0"/>
              <a:t> 节可以帮助您组织</a:t>
            </a:r>
            <a:r>
              <a:rPr lang="zh-CN" altLang="en-US" sz="1200" b="0" baseline="0" dirty="0" smtClean="0"/>
              <a:t>工作表</a:t>
            </a:r>
            <a:r>
              <a:rPr lang="zh-CN" sz="1200" b="0" baseline="0" dirty="0" smtClean="0"/>
              <a:t>或促进多个作者之间的协作。</a:t>
            </a:r>
            <a:endParaRPr lang="zh-CN" sz="1200" b="0" dirty="0" smtClean="0"/>
          </a:p>
          <a:p>
            <a:pPr lvl="0"/>
            <a:endParaRPr lang="zh-CN" sz="1200" b="1" dirty="0" smtClean="0"/>
          </a:p>
          <a:p>
            <a:pPr lvl="0"/>
            <a:r>
              <a:rPr lang="zh-CN" sz="1200" b="1" dirty="0" smtClean="0"/>
              <a:t>备注</a:t>
            </a:r>
          </a:p>
          <a:p>
            <a:pPr lvl="0"/>
            <a:r>
              <a:rPr lang="zh-CN" sz="1200" dirty="0" smtClean="0"/>
              <a:t>使用“备注”节传递备注或为受众提供其他详细信息。</a:t>
            </a:r>
            <a:r>
              <a:rPr lang="zh-CN" sz="1200" baseline="0" dirty="0" smtClean="0"/>
              <a:t> 演示过程中，可在“</a:t>
            </a:r>
            <a:r>
              <a:rPr lang="en-US" altLang="zh-CN" sz="1200" baseline="0" dirty="0" smtClean="0"/>
              <a:t>Word</a:t>
            </a:r>
            <a:r>
              <a:rPr lang="zh-CN" altLang="en-US" sz="1200" baseline="0" dirty="0" smtClean="0"/>
              <a:t>文档</a:t>
            </a:r>
            <a:r>
              <a:rPr lang="zh-CN" sz="1200" baseline="0" dirty="0" smtClean="0"/>
              <a:t>视图”中查看这些备注。 </a:t>
            </a:r>
          </a:p>
          <a:p>
            <a:pPr lvl="0">
              <a:buFontTx/>
              <a:buNone/>
            </a:pPr>
            <a:r>
              <a:rPr lang="zh-CN" sz="1200" dirty="0" smtClean="0"/>
              <a:t>请记住字体大小(对于可访问性、可见性、录像和联机生产都非常重要)</a:t>
            </a:r>
          </a:p>
          <a:p>
            <a:pPr lvl="0"/>
            <a:endParaRPr lang="zh-CN" sz="1200" dirty="0" smtClean="0"/>
          </a:p>
          <a:p>
            <a:pPr lvl="0">
              <a:buFontTx/>
              <a:buNone/>
            </a:pPr>
            <a:r>
              <a:rPr lang="zh-CN" sz="1200" b="1" dirty="0" smtClean="0"/>
              <a:t>协调的色彩 </a:t>
            </a:r>
          </a:p>
          <a:p>
            <a:pPr lvl="0">
              <a:buFontTx/>
              <a:buNone/>
            </a:pPr>
            <a:r>
              <a:rPr lang="zh-CN" sz="1200" dirty="0" smtClean="0"/>
              <a:t>特别注意图形、图表和文本框。</a:t>
            </a:r>
            <a:r>
              <a:rPr lang="zh-CN" sz="1200" baseline="0" dirty="0" smtClean="0"/>
              <a:t> </a:t>
            </a:r>
            <a:endParaRPr lang="zh-CN" sz="1200" dirty="0" smtClean="0"/>
          </a:p>
          <a:p>
            <a:pPr lvl="0"/>
            <a:r>
              <a:rPr lang="zh-CN" sz="1200" dirty="0" smtClean="0"/>
              <a:t>请考虑与会者将以黑白或 </a:t>
            </a:r>
            <a:r>
              <a:rPr lang="zh-CN" sz="1200" dirty="0" err="1" smtClean="0"/>
              <a:t>灰色调</a:t>
            </a:r>
            <a:r>
              <a:rPr lang="zh-CN" sz="1200" dirty="0" smtClean="0"/>
              <a:t>打印。请运行测试打印，以确保当以纯黑白和 </a:t>
            </a:r>
            <a:r>
              <a:rPr lang="zh-CN" sz="1200" dirty="0" err="1" smtClean="0"/>
              <a:t>灰色调</a:t>
            </a:r>
            <a:r>
              <a:rPr lang="zh-CN" sz="1200" dirty="0" smtClean="0"/>
              <a:t>打印时，您的颜色工作正常。</a:t>
            </a:r>
          </a:p>
          <a:p>
            <a:pPr lvl="0">
              <a:buFontTx/>
              <a:buNone/>
            </a:pPr>
            <a:endParaRPr lang="zh-CN" sz="1200" dirty="0" smtClean="0"/>
          </a:p>
          <a:p>
            <a:pPr lvl="0">
              <a:buFontTx/>
              <a:buNone/>
            </a:pPr>
            <a:r>
              <a:rPr lang="zh-CN" sz="1200" b="1" dirty="0" smtClean="0"/>
              <a:t>图形、表格和图表</a:t>
            </a:r>
          </a:p>
          <a:p>
            <a:pPr lvl="0"/>
            <a:r>
              <a:rPr lang="zh-CN" sz="1200" dirty="0" smtClean="0"/>
              <a:t>保持简单: 如果可能，请使用一致的、不分散的样式和颜色。</a:t>
            </a:r>
          </a:p>
          <a:p>
            <a:pPr lvl="0"/>
            <a:r>
              <a:rPr lang="zh-CN" sz="1200" dirty="0" smtClean="0"/>
              <a:t>标记所有图表和表格。</a:t>
            </a:r>
          </a:p>
          <a:p>
            <a:endParaRPr lang="zh-CN" dirty="0" smtClean="0"/>
          </a:p>
          <a:p>
            <a:endParaRPr lang="zh-CN" dirty="0" smtClean="0"/>
          </a:p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790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96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zh-CN"/>
            </a:pPr>
            <a:r>
              <a:rPr lang="zh-CN" sz="1200" dirty="0" smtClean="0"/>
              <a:t>这是概述</a:t>
            </a:r>
            <a:r>
              <a:rPr lang="zh-CN" altLang="en-US" sz="1200" dirty="0" smtClean="0"/>
              <a:t>工作表</a:t>
            </a:r>
            <a:r>
              <a:rPr lang="zh-CN" sz="1200" dirty="0" smtClean="0"/>
              <a:t>的另一个选项。</a:t>
            </a:r>
            <a:r>
              <a:rPr lang="zh-CN" sz="1200" baseline="0" dirty="0" smtClean="0"/>
              <a:t>  </a:t>
            </a:r>
            <a:endParaRPr lang="zh-CN" sz="1200" dirty="0" smtClean="0"/>
          </a:p>
          <a:p>
            <a:pPr marL="228600" indent="-228600">
              <a:buFont typeface="+mj-lt"/>
              <a:buNone/>
            </a:pPr>
            <a:endParaRPr lang="zh-CN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altLang="zh-CN" smtClean="0"/>
              <a:pPr/>
              <a:t>111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6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5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79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9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05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1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zh-CN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/>
              <a:t>单击此处编辑母版标题样式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zh-CN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zh-CN" altLang="en-US" smtClean="0"/>
              <a:t>单击此处编辑母版副标题样式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2627784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zh-CN" sz="2000" baseline="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zh-CN"/>
            </a:lvl1pPr>
          </a:lstStyle>
          <a:p>
            <a:r>
              <a:rPr kumimoji="0"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zh-CN" sz="3200">
                <a:latin typeface="+mn-lt"/>
              </a:defRPr>
            </a:lvl1pPr>
            <a:lvl2pPr eaLnBrk="1" latinLnBrk="0" hangingPunct="1">
              <a:defRPr kumimoji="0" lang="zh-CN" sz="2800">
                <a:latin typeface="+mn-lt"/>
              </a:defRPr>
            </a:lvl2pPr>
            <a:lvl3pPr eaLnBrk="1" latinLnBrk="0" hangingPunct="1">
              <a:defRPr kumimoji="0" lang="zh-CN" sz="2400">
                <a:latin typeface="+mn-lt"/>
              </a:defRPr>
            </a:lvl3pPr>
            <a:lvl4pPr eaLnBrk="1" latinLnBrk="0" hangingPunct="1">
              <a:defRPr kumimoji="0" lang="zh-CN" sz="2400">
                <a:latin typeface="+mn-lt"/>
              </a:defRPr>
            </a:lvl4pPr>
            <a:lvl5pPr eaLnBrk="1" latinLnBrk="0" hangingPunct="1">
              <a:defRPr kumimoji="0" lang="zh-CN" sz="2400">
                <a:latin typeface="+mn-lt"/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000"/>
            </a:lvl3pPr>
            <a:lvl4pPr eaLnBrk="1" latinLnBrk="0" hangingPunct="1">
              <a:defRPr kumimoji="0" lang="zh-CN" sz="1800"/>
            </a:lvl4pPr>
            <a:lvl5pPr eaLnBrk="1" latinLnBrk="0" hangingPunct="1">
              <a:defRPr kumimoji="0" lang="zh-CN" sz="1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zh-CN" sz="24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zh-CN" sz="24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000"/>
            </a:lvl2pPr>
            <a:lvl3pPr eaLnBrk="1" latinLnBrk="0" hangingPunct="1">
              <a:defRPr kumimoji="0" lang="zh-CN" sz="1800"/>
            </a:lvl3pPr>
            <a:lvl4pPr eaLnBrk="1" latinLnBrk="0" hangingPunct="1">
              <a:defRPr kumimoji="0" lang="zh-CN" sz="1600"/>
            </a:lvl4pPr>
            <a:lvl5pPr eaLnBrk="1" latinLnBrk="0" hangingPunct="1">
              <a:defRPr kumimoji="0" lang="zh-CN" sz="16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zh-CN" sz="32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000"/>
            </a:lvl4pPr>
            <a:lvl5pPr eaLnBrk="1" latinLnBrk="0" hangingPunct="1">
              <a:defRPr kumimoji="0" lang="zh-CN" sz="2000"/>
            </a:lvl5pPr>
            <a:lvl6pPr eaLnBrk="1" latinLnBrk="0" hangingPunct="1">
              <a:defRPr kumimoji="0" lang="zh-CN" sz="2000"/>
            </a:lvl6pPr>
            <a:lvl7pPr eaLnBrk="1" latinLnBrk="0" hangingPunct="1">
              <a:defRPr kumimoji="0" lang="zh-CN" sz="2000"/>
            </a:lvl7pPr>
            <a:lvl8pPr eaLnBrk="1" latinLnBrk="0" hangingPunct="1">
              <a:defRPr kumimoji="0" lang="zh-CN" sz="2000"/>
            </a:lvl8pPr>
            <a:lvl9pPr eaLnBrk="1" latinLnBrk="0" hangingPunct="1">
              <a:defRPr kumimoji="0" lang="zh-CN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zh-CN" sz="20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CN" sz="3200"/>
            </a:lvl1pPr>
            <a:lvl2pPr marL="457200" indent="0" eaLnBrk="1" latinLnBrk="0" hangingPunct="1">
              <a:buNone/>
              <a:defRPr kumimoji="0" lang="zh-CN" sz="2800"/>
            </a:lvl2pPr>
            <a:lvl3pPr marL="914400" indent="0" eaLnBrk="1" latinLnBrk="0" hangingPunct="1">
              <a:buNone/>
              <a:defRPr kumimoji="0" lang="zh-CN" sz="2400"/>
            </a:lvl3pPr>
            <a:lvl4pPr marL="1371600" indent="0" eaLnBrk="1" latinLnBrk="0" hangingPunct="1">
              <a:buNone/>
              <a:defRPr kumimoji="0" lang="zh-CN" sz="2000"/>
            </a:lvl4pPr>
            <a:lvl5pPr marL="1828800" indent="0" eaLnBrk="1" latinLnBrk="0" hangingPunct="1">
              <a:buNone/>
              <a:defRPr kumimoji="0" lang="zh-CN" sz="2000"/>
            </a:lvl5pPr>
            <a:lvl6pPr marL="2286000" indent="0" eaLnBrk="1" latinLnBrk="0" hangingPunct="1">
              <a:buNone/>
              <a:defRPr kumimoji="0" lang="zh-CN" sz="2000"/>
            </a:lvl6pPr>
            <a:lvl7pPr marL="2743200" indent="0" eaLnBrk="1" latinLnBrk="0" hangingPunct="1">
              <a:buNone/>
              <a:defRPr kumimoji="0" lang="zh-CN" sz="2000"/>
            </a:lvl7pPr>
            <a:lvl8pPr marL="3200400" indent="0" eaLnBrk="1" latinLnBrk="0" hangingPunct="1">
              <a:buNone/>
              <a:defRPr kumimoji="0" lang="zh-CN" sz="2000"/>
            </a:lvl8pPr>
            <a:lvl9pPr marL="3657600" indent="0" eaLnBrk="1" latinLnBrk="0" hangingPunct="1">
              <a:buNone/>
              <a:defRPr kumimoji="0" lang="zh-CN" sz="2000"/>
            </a:lvl9pPr>
          </a:lstStyle>
          <a:p>
            <a:pPr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zh-CN" sz="1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3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4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070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2" name="Oval 6"/>
          <p:cNvSpPr/>
          <p:nvPr userDrawn="1"/>
        </p:nvSpPr>
        <p:spPr>
          <a:xfrm>
            <a:off x="281648" y="2814526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  <a:reflection blurRad="6350" stA="50000" endA="300" endPos="555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      </a:t>
            </a: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1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212334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6">
            <a:hlinkClick r:id="rId4" action="ppaction://hlinksldjump"/>
          </p:cNvPr>
          <p:cNvSpPr/>
          <p:nvPr userDrawn="1"/>
        </p:nvSpPr>
        <p:spPr>
          <a:xfrm>
            <a:off x="35497" y="6165304"/>
            <a:ext cx="734168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3.1</a:t>
            </a:r>
            <a:endParaRPr kumimoji="0" 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87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2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2" y="-232723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6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3.2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662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3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3.3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67252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4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10072" y="44624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5576" cy="360000"/>
          </a:xfrm>
          <a:prstGeom prst="ellipse">
            <a:avLst/>
          </a:prstGeom>
          <a:gradFill>
            <a:gsLst>
              <a:gs pos="13360">
                <a:srgbClr val="A3302D"/>
              </a:gs>
              <a:gs pos="0">
                <a:schemeClr val="accent2">
                  <a:shade val="51000"/>
                  <a:satMod val="130000"/>
                </a:schemeClr>
              </a:gs>
              <a:gs pos="62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3.4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40759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5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16632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8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5576" cy="36000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3.5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429260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6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4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3.6</a:t>
            </a:r>
            <a:endParaRPr lang="zh-CN" b="1" dirty="0"/>
          </a:p>
        </p:txBody>
      </p:sp>
    </p:spTree>
    <p:extLst>
      <p:ext uri="{BB962C8B-B14F-4D97-AF65-F5344CB8AC3E}">
        <p14:creationId xmlns:p14="http://schemas.microsoft.com/office/powerpoint/2010/main" val="65515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7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9" name="Oval 6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solidFill>
            <a:srgbClr val="0070C0"/>
          </a:soli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3.7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44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.8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-8429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0253" y="-2763688"/>
            <a:ext cx="3779837" cy="71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8064" y="197768"/>
            <a:ext cx="7266384" cy="1143000"/>
          </a:xfrm>
        </p:spPr>
        <p:txBody>
          <a:bodyPr/>
          <a:lstStyle/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10" name="Oval 6">
            <a:hlinkClick r:id="rId4" action="ppaction://hlinksldjump"/>
          </p:cNvPr>
          <p:cNvSpPr/>
          <p:nvPr userDrawn="1"/>
        </p:nvSpPr>
        <p:spPr>
          <a:xfrm>
            <a:off x="35496" y="6165304"/>
            <a:ext cx="756000" cy="3600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3.8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008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7" name="Oval 8"/>
          <p:cNvSpPr/>
          <p:nvPr userDrawn="1"/>
        </p:nvSpPr>
        <p:spPr>
          <a:xfrm>
            <a:off x="526976" y="30130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02369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108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47428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341663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299517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38500" dist="50800" dir="5400000" sy="-100000" algn="bl" rotWithShape="0"/>
            <a:softEdge rad="3175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42137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56109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27095" y="3328876"/>
            <a:ext cx="7057488" cy="102870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44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zh-CN" dirty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sp>
        <p:nvSpPr>
          <p:cNvPr id="9" name="Oval 18"/>
          <p:cNvSpPr/>
          <p:nvPr userDrawn="1"/>
        </p:nvSpPr>
        <p:spPr>
          <a:xfrm>
            <a:off x="755576" y="299695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  <p:sp>
        <p:nvSpPr>
          <p:cNvPr id="13" name="Oval 8"/>
          <p:cNvSpPr/>
          <p:nvPr userDrawn="1"/>
        </p:nvSpPr>
        <p:spPr>
          <a:xfrm>
            <a:off x="526976" y="2860671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  <p:sp>
        <p:nvSpPr>
          <p:cNvPr id="14" name="Oval 20"/>
          <p:cNvSpPr/>
          <p:nvPr userDrawn="1"/>
        </p:nvSpPr>
        <p:spPr>
          <a:xfrm>
            <a:off x="526976" y="300018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</a:t>
            </a:r>
          </a:p>
        </p:txBody>
      </p:sp>
      <p:sp>
        <p:nvSpPr>
          <p:cNvPr id="16" name="Oval 4"/>
          <p:cNvSpPr/>
          <p:nvPr userDrawn="1"/>
        </p:nvSpPr>
        <p:spPr>
          <a:xfrm>
            <a:off x="290012" y="2851026"/>
            <a:ext cx="2057400" cy="2057400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1003">
            <a:schemeClr val="dk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/>
              <a:t>             </a:t>
            </a:r>
          </a:p>
        </p:txBody>
      </p:sp>
      <p:sp>
        <p:nvSpPr>
          <p:cNvPr id="15" name="Oval 8"/>
          <p:cNvSpPr/>
          <p:nvPr userDrawn="1"/>
        </p:nvSpPr>
        <p:spPr>
          <a:xfrm>
            <a:off x="496904" y="2981809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92070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12/17/2009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kumimoji="0" lang="zh-C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50" r:id="rId10"/>
    <p:sldLayoutId id="2147483652" r:id="rId11"/>
    <p:sldLayoutId id="2147483653" r:id="rId12"/>
    <p:sldLayoutId id="2147483656" r:id="rId13"/>
    <p:sldLayoutId id="2147483657" r:id="rId14"/>
    <p:sldLayoutId id="2147483658" r:id="rId15"/>
    <p:sldLayoutId id="2147483659" r:id="rId16"/>
    <p:sldLayoutId id="2147483654" r:id="rId17"/>
    <p:sldLayoutId id="2147483655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diagramData" Target="../diagrams/data84.xml"/><Relationship Id="rId7" Type="http://schemas.microsoft.com/office/2007/relationships/diagramDrawing" Target="../diagrams/drawing84.xm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84.xml"/><Relationship Id="rId5" Type="http://schemas.openxmlformats.org/officeDocument/2006/relationships/diagramQuickStyle" Target="../diagrams/quickStyle84.xml"/><Relationship Id="rId4" Type="http://schemas.openxmlformats.org/officeDocument/2006/relationships/diagramLayout" Target="../diagrams/layout84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diagramData" Target="../diagrams/data85.xml"/><Relationship Id="rId7" Type="http://schemas.microsoft.com/office/2007/relationships/diagramDrawing" Target="../diagrams/drawing85.xml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85.xml"/><Relationship Id="rId5" Type="http://schemas.openxmlformats.org/officeDocument/2006/relationships/diagramQuickStyle" Target="../diagrams/quickStyle85.xml"/><Relationship Id="rId4" Type="http://schemas.openxmlformats.org/officeDocument/2006/relationships/diagramLayout" Target="../diagrams/layout85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diagramData" Target="../diagrams/data86.xml"/><Relationship Id="rId7" Type="http://schemas.microsoft.com/office/2007/relationships/diagramDrawing" Target="../diagrams/drawing86.xml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86.xml"/><Relationship Id="rId5" Type="http://schemas.openxmlformats.org/officeDocument/2006/relationships/diagramQuickStyle" Target="../diagrams/quickStyle86.xml"/><Relationship Id="rId4" Type="http://schemas.openxmlformats.org/officeDocument/2006/relationships/diagramLayout" Target="../diagrams/layout8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7.xml"/><Relationship Id="rId7" Type="http://schemas.microsoft.com/office/2007/relationships/diagramDrawing" Target="../diagrams/drawing87.xm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7.xml"/><Relationship Id="rId5" Type="http://schemas.openxmlformats.org/officeDocument/2006/relationships/diagramQuickStyle" Target="../diagrams/quickStyle87.xml"/><Relationship Id="rId4" Type="http://schemas.openxmlformats.org/officeDocument/2006/relationships/diagramLayout" Target="../diagrams/layout87.xml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diagramData" Target="../diagrams/data88.xml"/><Relationship Id="rId7" Type="http://schemas.microsoft.com/office/2007/relationships/diagramDrawing" Target="../diagrams/drawing88.xml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88.xml"/><Relationship Id="rId5" Type="http://schemas.openxmlformats.org/officeDocument/2006/relationships/diagramQuickStyle" Target="../diagrams/quickStyle88.xml"/><Relationship Id="rId10" Type="http://schemas.openxmlformats.org/officeDocument/2006/relationships/image" Target="../media/image102.png"/><Relationship Id="rId4" Type="http://schemas.openxmlformats.org/officeDocument/2006/relationships/diagramLayout" Target="../diagrams/layout88.xml"/><Relationship Id="rId9" Type="http://schemas.openxmlformats.org/officeDocument/2006/relationships/image" Target="../media/image101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diagramData" Target="../diagrams/data89.xml"/><Relationship Id="rId7" Type="http://schemas.microsoft.com/office/2007/relationships/diagramDrawing" Target="../diagrams/drawing89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89.xml"/><Relationship Id="rId5" Type="http://schemas.openxmlformats.org/officeDocument/2006/relationships/diagramQuickStyle" Target="../diagrams/quickStyle89.xml"/><Relationship Id="rId10" Type="http://schemas.openxmlformats.org/officeDocument/2006/relationships/image" Target="../media/image105.png"/><Relationship Id="rId4" Type="http://schemas.openxmlformats.org/officeDocument/2006/relationships/diagramLayout" Target="../diagrams/layout89.xml"/><Relationship Id="rId9" Type="http://schemas.openxmlformats.org/officeDocument/2006/relationships/image" Target="../media/image104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0.xml"/><Relationship Id="rId7" Type="http://schemas.microsoft.com/office/2007/relationships/diagramDrawing" Target="../diagrams/drawing90.xm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90.xml"/><Relationship Id="rId5" Type="http://schemas.openxmlformats.org/officeDocument/2006/relationships/diagramQuickStyle" Target="../diagrams/quickStyle90.xml"/><Relationship Id="rId4" Type="http://schemas.openxmlformats.org/officeDocument/2006/relationships/diagramLayout" Target="../diagrams/layout90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diagramData" Target="../diagrams/data91.xml"/><Relationship Id="rId7" Type="http://schemas.microsoft.com/office/2007/relationships/diagramDrawing" Target="../diagrams/drawing91.xml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7.xml"/><Relationship Id="rId6" Type="http://schemas.openxmlformats.org/officeDocument/2006/relationships/diagramColors" Target="../diagrams/colors91.xml"/><Relationship Id="rId5" Type="http://schemas.openxmlformats.org/officeDocument/2006/relationships/diagramQuickStyle" Target="../diagrams/quickStyle91.xml"/><Relationship Id="rId4" Type="http://schemas.openxmlformats.org/officeDocument/2006/relationships/diagramLayout" Target="../diagrams/layout91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diagramData" Target="../diagrams/data92.xml"/><Relationship Id="rId7" Type="http://schemas.microsoft.com/office/2007/relationships/diagramDrawing" Target="../diagrams/drawing92.xm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7.xml"/><Relationship Id="rId6" Type="http://schemas.openxmlformats.org/officeDocument/2006/relationships/diagramColors" Target="../diagrams/colors92.xml"/><Relationship Id="rId5" Type="http://schemas.openxmlformats.org/officeDocument/2006/relationships/diagramQuickStyle" Target="../diagrams/quickStyle92.xml"/><Relationship Id="rId4" Type="http://schemas.openxmlformats.org/officeDocument/2006/relationships/diagramLayout" Target="../diagrams/layout92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diagramData" Target="../diagrams/data93.xml"/><Relationship Id="rId7" Type="http://schemas.microsoft.com/office/2007/relationships/diagramDrawing" Target="../diagrams/drawing93.xm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7.xml"/><Relationship Id="rId6" Type="http://schemas.openxmlformats.org/officeDocument/2006/relationships/diagramColors" Target="../diagrams/colors93.xml"/><Relationship Id="rId5" Type="http://schemas.openxmlformats.org/officeDocument/2006/relationships/diagramQuickStyle" Target="../diagrams/quickStyle93.xml"/><Relationship Id="rId4" Type="http://schemas.openxmlformats.org/officeDocument/2006/relationships/diagramLayout" Target="../diagrams/layout93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diagramData" Target="../diagrams/data94.xml"/><Relationship Id="rId7" Type="http://schemas.microsoft.com/office/2007/relationships/diagramDrawing" Target="../diagrams/drawing94.xml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7.xml"/><Relationship Id="rId6" Type="http://schemas.openxmlformats.org/officeDocument/2006/relationships/diagramColors" Target="../diagrams/colors94.xml"/><Relationship Id="rId5" Type="http://schemas.openxmlformats.org/officeDocument/2006/relationships/diagramQuickStyle" Target="../diagrams/quickStyle94.xml"/><Relationship Id="rId4" Type="http://schemas.openxmlformats.org/officeDocument/2006/relationships/diagramLayout" Target="../diagrams/layout9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2.xml"/><Relationship Id="rId11" Type="http://schemas.openxmlformats.org/officeDocument/2006/relationships/image" Target="../media/image28.png"/><Relationship Id="rId5" Type="http://schemas.openxmlformats.org/officeDocument/2006/relationships/diagramQuickStyle" Target="../diagrams/quickStyle22.xml"/><Relationship Id="rId10" Type="http://schemas.openxmlformats.org/officeDocument/2006/relationships/image" Target="../media/image27.png"/><Relationship Id="rId4" Type="http://schemas.openxmlformats.org/officeDocument/2006/relationships/diagramLayout" Target="../diagrams/layout22.xml"/><Relationship Id="rId9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Relationship Id="rId9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Relationship Id="rId9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10" Type="http://schemas.openxmlformats.org/officeDocument/2006/relationships/image" Target="../media/image36.png"/><Relationship Id="rId4" Type="http://schemas.openxmlformats.org/officeDocument/2006/relationships/diagramLayout" Target="../diagrams/layout26.xml"/><Relationship Id="rId9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8.xml"/><Relationship Id="rId11" Type="http://schemas.openxmlformats.org/officeDocument/2006/relationships/image" Target="../media/image40.png"/><Relationship Id="rId5" Type="http://schemas.openxmlformats.org/officeDocument/2006/relationships/diagramQuickStyle" Target="../diagrams/quickStyle28.xml"/><Relationship Id="rId10" Type="http://schemas.openxmlformats.org/officeDocument/2006/relationships/image" Target="../media/image39.png"/><Relationship Id="rId4" Type="http://schemas.openxmlformats.org/officeDocument/2006/relationships/diagramLayout" Target="../diagrams/layout28.xml"/><Relationship Id="rId9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Relationship Id="rId9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Relationship Id="rId9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diagramColors" Target="../diagrams/colors38.xml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12" Type="http://schemas.openxmlformats.org/officeDocument/2006/relationships/diagramQuickStyle" Target="../diagrams/quickStyle38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7.xml"/><Relationship Id="rId11" Type="http://schemas.openxmlformats.org/officeDocument/2006/relationships/diagramLayout" Target="../diagrams/layout38.xml"/><Relationship Id="rId5" Type="http://schemas.openxmlformats.org/officeDocument/2006/relationships/diagramQuickStyle" Target="../diagrams/quickStyle37.xml"/><Relationship Id="rId15" Type="http://schemas.openxmlformats.org/officeDocument/2006/relationships/image" Target="../media/image50.png"/><Relationship Id="rId10" Type="http://schemas.openxmlformats.org/officeDocument/2006/relationships/diagramData" Target="../diagrams/data38.xml"/><Relationship Id="rId4" Type="http://schemas.openxmlformats.org/officeDocument/2006/relationships/diagramLayout" Target="../diagrams/layout37.xml"/><Relationship Id="rId9" Type="http://schemas.openxmlformats.org/officeDocument/2006/relationships/image" Target="../media/image49.png"/><Relationship Id="rId14" Type="http://schemas.microsoft.com/office/2007/relationships/diagramDrawing" Target="../diagrams/drawing3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Relationship Id="rId9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1.xml"/><Relationship Id="rId5" Type="http://schemas.openxmlformats.org/officeDocument/2006/relationships/diagramQuickStyle" Target="../diagrams/quickStyle41.xml"/><Relationship Id="rId4" Type="http://schemas.openxmlformats.org/officeDocument/2006/relationships/diagramLayout" Target="../diagrams/layout4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Relationship Id="rId9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diagramData" Target="../diagrams/data44.xml"/><Relationship Id="rId7" Type="http://schemas.microsoft.com/office/2007/relationships/diagramDrawing" Target="../diagrams/drawing44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4.xml"/><Relationship Id="rId5" Type="http://schemas.openxmlformats.org/officeDocument/2006/relationships/diagramQuickStyle" Target="../diagrams/quickStyle44.xml"/><Relationship Id="rId10" Type="http://schemas.openxmlformats.org/officeDocument/2006/relationships/image" Target="../media/image58.png"/><Relationship Id="rId4" Type="http://schemas.openxmlformats.org/officeDocument/2006/relationships/diagramLayout" Target="../diagrams/layout44.xml"/><Relationship Id="rId9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4" Type="http://schemas.openxmlformats.org/officeDocument/2006/relationships/diagramLayout" Target="../diagrams/layout45.xml"/><Relationship Id="rId9" Type="http://schemas.openxmlformats.org/officeDocument/2006/relationships/image" Target="../media/image59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Relationship Id="rId9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4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Relationship Id="rId9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diagramData" Target="../diagrams/data50.xml"/><Relationship Id="rId7" Type="http://schemas.microsoft.com/office/2007/relationships/diagramDrawing" Target="../diagrams/drawing50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0.xml"/><Relationship Id="rId5" Type="http://schemas.openxmlformats.org/officeDocument/2006/relationships/diagramQuickStyle" Target="../diagrams/quickStyle50.xml"/><Relationship Id="rId4" Type="http://schemas.openxmlformats.org/officeDocument/2006/relationships/diagramLayout" Target="../diagrams/layout5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1.xml"/><Relationship Id="rId5" Type="http://schemas.openxmlformats.org/officeDocument/2006/relationships/diagramQuickStyle" Target="../diagrams/quickStyle51.xml"/><Relationship Id="rId4" Type="http://schemas.openxmlformats.org/officeDocument/2006/relationships/diagramLayout" Target="../diagrams/layout5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diagramData" Target="../diagrams/data53.xml"/><Relationship Id="rId7" Type="http://schemas.microsoft.com/office/2007/relationships/diagramDrawing" Target="../diagrams/drawing53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3.xml"/><Relationship Id="rId5" Type="http://schemas.openxmlformats.org/officeDocument/2006/relationships/diagramQuickStyle" Target="../diagrams/quickStyle53.xml"/><Relationship Id="rId4" Type="http://schemas.openxmlformats.org/officeDocument/2006/relationships/diagramLayout" Target="../diagrams/layout53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diagramData" Target="../diagrams/data54.xml"/><Relationship Id="rId7" Type="http://schemas.microsoft.com/office/2007/relationships/diagramDrawing" Target="../diagrams/drawing54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4.xml"/><Relationship Id="rId5" Type="http://schemas.openxmlformats.org/officeDocument/2006/relationships/diagramQuickStyle" Target="../diagrams/quickStyle54.xml"/><Relationship Id="rId4" Type="http://schemas.openxmlformats.org/officeDocument/2006/relationships/diagramLayout" Target="../diagrams/layout54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diagramData" Target="../diagrams/data55.xml"/><Relationship Id="rId7" Type="http://schemas.microsoft.com/office/2007/relationships/diagramDrawing" Target="../diagrams/drawing55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5.xml"/><Relationship Id="rId5" Type="http://schemas.openxmlformats.org/officeDocument/2006/relationships/diagramQuickStyle" Target="../diagrams/quickStyle55.xml"/><Relationship Id="rId4" Type="http://schemas.openxmlformats.org/officeDocument/2006/relationships/diagramLayout" Target="../diagrams/layout55.xml"/><Relationship Id="rId9" Type="http://schemas.openxmlformats.org/officeDocument/2006/relationships/image" Target="../media/image6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diagramData" Target="../diagrams/data56.xml"/><Relationship Id="rId7" Type="http://schemas.microsoft.com/office/2007/relationships/diagramDrawing" Target="../diagrams/drawing56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6.xml"/><Relationship Id="rId5" Type="http://schemas.openxmlformats.org/officeDocument/2006/relationships/diagramQuickStyle" Target="../diagrams/quickStyle56.xml"/><Relationship Id="rId4" Type="http://schemas.openxmlformats.org/officeDocument/2006/relationships/diagramLayout" Target="../diagrams/layout5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7.xml"/><Relationship Id="rId5" Type="http://schemas.openxmlformats.org/officeDocument/2006/relationships/diagramQuickStyle" Target="../diagrams/quickStyle57.xml"/><Relationship Id="rId4" Type="http://schemas.openxmlformats.org/officeDocument/2006/relationships/diagramLayout" Target="../diagrams/layout57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3" Type="http://schemas.openxmlformats.org/officeDocument/2006/relationships/diagramData" Target="../diagrams/data58.xml"/><Relationship Id="rId7" Type="http://schemas.microsoft.com/office/2007/relationships/diagramDrawing" Target="../diagrams/drawing58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8.xml"/><Relationship Id="rId5" Type="http://schemas.openxmlformats.org/officeDocument/2006/relationships/diagramQuickStyle" Target="../diagrams/quickStyle58.xml"/><Relationship Id="rId4" Type="http://schemas.openxmlformats.org/officeDocument/2006/relationships/diagramLayout" Target="../diagrams/layout58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9.xml"/><Relationship Id="rId5" Type="http://schemas.openxmlformats.org/officeDocument/2006/relationships/diagramQuickStyle" Target="../diagrams/quickStyle59.xml"/><Relationship Id="rId4" Type="http://schemas.openxmlformats.org/officeDocument/2006/relationships/diagramLayout" Target="../diagrams/layout59.xml"/><Relationship Id="rId9" Type="http://schemas.openxmlformats.org/officeDocument/2006/relationships/image" Target="../media/image70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diagramData" Target="../diagrams/data60.xml"/><Relationship Id="rId7" Type="http://schemas.microsoft.com/office/2007/relationships/diagramDrawing" Target="../diagrams/drawing60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60.xml"/><Relationship Id="rId5" Type="http://schemas.openxmlformats.org/officeDocument/2006/relationships/diagramQuickStyle" Target="../diagrams/quickStyle60.xml"/><Relationship Id="rId4" Type="http://schemas.openxmlformats.org/officeDocument/2006/relationships/diagramLayout" Target="../diagrams/layout60.xml"/><Relationship Id="rId9" Type="http://schemas.openxmlformats.org/officeDocument/2006/relationships/image" Target="../media/image72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diagramData" Target="../diagrams/data61.xml"/><Relationship Id="rId7" Type="http://schemas.microsoft.com/office/2007/relationships/diagramDrawing" Target="../diagrams/drawing61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61.xml"/><Relationship Id="rId5" Type="http://schemas.openxmlformats.org/officeDocument/2006/relationships/diagramQuickStyle" Target="../diagrams/quickStyle61.xml"/><Relationship Id="rId4" Type="http://schemas.openxmlformats.org/officeDocument/2006/relationships/diagramLayout" Target="../diagrams/layout6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diagramData" Target="../diagrams/data62.xml"/><Relationship Id="rId7" Type="http://schemas.microsoft.com/office/2007/relationships/diagramDrawing" Target="../diagrams/drawing62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62.xml"/><Relationship Id="rId5" Type="http://schemas.openxmlformats.org/officeDocument/2006/relationships/diagramQuickStyle" Target="../diagrams/quickStyle62.xml"/><Relationship Id="rId4" Type="http://schemas.openxmlformats.org/officeDocument/2006/relationships/diagramLayout" Target="../diagrams/layout6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63.xml"/><Relationship Id="rId5" Type="http://schemas.openxmlformats.org/officeDocument/2006/relationships/diagramQuickStyle" Target="../diagrams/quickStyle63.xml"/><Relationship Id="rId4" Type="http://schemas.openxmlformats.org/officeDocument/2006/relationships/diagramLayout" Target="../diagrams/layout6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4.xml"/><Relationship Id="rId7" Type="http://schemas.microsoft.com/office/2007/relationships/diagramDrawing" Target="../diagrams/drawing64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64.xml"/><Relationship Id="rId5" Type="http://schemas.openxmlformats.org/officeDocument/2006/relationships/diagramQuickStyle" Target="../diagrams/quickStyle64.xml"/><Relationship Id="rId4" Type="http://schemas.openxmlformats.org/officeDocument/2006/relationships/diagramLayout" Target="../diagrams/layout6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diagramData" Target="../diagrams/data65.xml"/><Relationship Id="rId7" Type="http://schemas.microsoft.com/office/2007/relationships/diagramDrawing" Target="../diagrams/drawing65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5.xml"/><Relationship Id="rId5" Type="http://schemas.openxmlformats.org/officeDocument/2006/relationships/diagramQuickStyle" Target="../diagrams/quickStyle65.xml"/><Relationship Id="rId4" Type="http://schemas.openxmlformats.org/officeDocument/2006/relationships/diagramLayout" Target="../diagrams/layout65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diagramData" Target="../diagrams/data66.xml"/><Relationship Id="rId7" Type="http://schemas.microsoft.com/office/2007/relationships/diagramDrawing" Target="../diagrams/drawing66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6.xml"/><Relationship Id="rId5" Type="http://schemas.openxmlformats.org/officeDocument/2006/relationships/diagramQuickStyle" Target="../diagrams/quickStyle66.xml"/><Relationship Id="rId4" Type="http://schemas.openxmlformats.org/officeDocument/2006/relationships/diagramLayout" Target="../diagrams/layout6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7.xml"/><Relationship Id="rId7" Type="http://schemas.microsoft.com/office/2007/relationships/diagramDrawing" Target="../diagrams/drawing67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7.xml"/><Relationship Id="rId5" Type="http://schemas.openxmlformats.org/officeDocument/2006/relationships/diagramQuickStyle" Target="../diagrams/quickStyle67.xml"/><Relationship Id="rId4" Type="http://schemas.openxmlformats.org/officeDocument/2006/relationships/diagramLayout" Target="../diagrams/layout67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9.xml"/><Relationship Id="rId13" Type="http://schemas.openxmlformats.org/officeDocument/2006/relationships/image" Target="../media/image78.png"/><Relationship Id="rId3" Type="http://schemas.openxmlformats.org/officeDocument/2006/relationships/diagramData" Target="../diagrams/data68.xml"/><Relationship Id="rId7" Type="http://schemas.microsoft.com/office/2007/relationships/diagramDrawing" Target="../diagrams/drawing68.xml"/><Relationship Id="rId12" Type="http://schemas.microsoft.com/office/2007/relationships/diagramDrawing" Target="../diagrams/drawing69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68.xml"/><Relationship Id="rId11" Type="http://schemas.openxmlformats.org/officeDocument/2006/relationships/diagramColors" Target="../diagrams/colors69.xml"/><Relationship Id="rId5" Type="http://schemas.openxmlformats.org/officeDocument/2006/relationships/diagramQuickStyle" Target="../diagrams/quickStyle68.xml"/><Relationship Id="rId10" Type="http://schemas.openxmlformats.org/officeDocument/2006/relationships/diagramQuickStyle" Target="../diagrams/quickStyle69.xml"/><Relationship Id="rId4" Type="http://schemas.openxmlformats.org/officeDocument/2006/relationships/diagramLayout" Target="../diagrams/layout68.xml"/><Relationship Id="rId9" Type="http://schemas.openxmlformats.org/officeDocument/2006/relationships/diagramLayout" Target="../diagrams/layout6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0.xml"/><Relationship Id="rId7" Type="http://schemas.microsoft.com/office/2007/relationships/diagramDrawing" Target="../diagrams/drawing70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0.xml"/><Relationship Id="rId5" Type="http://schemas.openxmlformats.org/officeDocument/2006/relationships/diagramQuickStyle" Target="../diagrams/quickStyle70.xml"/><Relationship Id="rId4" Type="http://schemas.openxmlformats.org/officeDocument/2006/relationships/diagramLayout" Target="../diagrams/layout70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diagramData" Target="../diagrams/data71.xml"/><Relationship Id="rId7" Type="http://schemas.microsoft.com/office/2007/relationships/diagramDrawing" Target="../diagrams/drawing71.xml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1.xml"/><Relationship Id="rId11" Type="http://schemas.openxmlformats.org/officeDocument/2006/relationships/image" Target="../media/image82.jpeg"/><Relationship Id="rId5" Type="http://schemas.openxmlformats.org/officeDocument/2006/relationships/diagramQuickStyle" Target="../diagrams/quickStyle71.xml"/><Relationship Id="rId10" Type="http://schemas.openxmlformats.org/officeDocument/2006/relationships/image" Target="../media/image81.jpeg"/><Relationship Id="rId4" Type="http://schemas.openxmlformats.org/officeDocument/2006/relationships/diagramLayout" Target="../diagrams/layout71.xml"/><Relationship Id="rId9" Type="http://schemas.openxmlformats.org/officeDocument/2006/relationships/image" Target="../media/image80.jpe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diagramData" Target="../diagrams/data72.xml"/><Relationship Id="rId7" Type="http://schemas.microsoft.com/office/2007/relationships/diagramDrawing" Target="../diagrams/drawing72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2.xml"/><Relationship Id="rId5" Type="http://schemas.openxmlformats.org/officeDocument/2006/relationships/diagramQuickStyle" Target="../diagrams/quickStyle72.xml"/><Relationship Id="rId4" Type="http://schemas.openxmlformats.org/officeDocument/2006/relationships/diagramLayout" Target="../diagrams/layout72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diagramData" Target="../diagrams/data73.xml"/><Relationship Id="rId7" Type="http://schemas.microsoft.com/office/2007/relationships/diagramDrawing" Target="../diagrams/drawing73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3.xml"/><Relationship Id="rId5" Type="http://schemas.openxmlformats.org/officeDocument/2006/relationships/diagramQuickStyle" Target="../diagrams/quickStyle73.xml"/><Relationship Id="rId4" Type="http://schemas.openxmlformats.org/officeDocument/2006/relationships/diagramLayout" Target="../diagrams/layout73.xml"/><Relationship Id="rId9" Type="http://schemas.openxmlformats.org/officeDocument/2006/relationships/image" Target="../media/image86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diagramData" Target="../diagrams/data74.xml"/><Relationship Id="rId7" Type="http://schemas.microsoft.com/office/2007/relationships/diagramDrawing" Target="../diagrams/drawing74.xm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4.xml"/><Relationship Id="rId5" Type="http://schemas.openxmlformats.org/officeDocument/2006/relationships/diagramQuickStyle" Target="../diagrams/quickStyle74.xml"/><Relationship Id="rId4" Type="http://schemas.openxmlformats.org/officeDocument/2006/relationships/diagramLayout" Target="../diagrams/layout74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diagramData" Target="../diagrams/data75.xml"/><Relationship Id="rId7" Type="http://schemas.microsoft.com/office/2007/relationships/diagramDrawing" Target="../diagrams/drawing75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5.xml"/><Relationship Id="rId5" Type="http://schemas.openxmlformats.org/officeDocument/2006/relationships/diagramQuickStyle" Target="../diagrams/quickStyle75.xml"/><Relationship Id="rId4" Type="http://schemas.openxmlformats.org/officeDocument/2006/relationships/diagramLayout" Target="../diagrams/layout7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diagramData" Target="../diagrams/data76.xml"/><Relationship Id="rId7" Type="http://schemas.microsoft.com/office/2007/relationships/diagramDrawing" Target="../diagrams/drawing76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6.xml"/><Relationship Id="rId5" Type="http://schemas.openxmlformats.org/officeDocument/2006/relationships/diagramQuickStyle" Target="../diagrams/quickStyle76.xml"/><Relationship Id="rId4" Type="http://schemas.openxmlformats.org/officeDocument/2006/relationships/diagramLayout" Target="../diagrams/layout76.xml"/><Relationship Id="rId9" Type="http://schemas.openxmlformats.org/officeDocument/2006/relationships/image" Target="../media/image9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7.xml"/><Relationship Id="rId7" Type="http://schemas.microsoft.com/office/2007/relationships/diagramDrawing" Target="../diagrams/drawing77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7.xml"/><Relationship Id="rId5" Type="http://schemas.openxmlformats.org/officeDocument/2006/relationships/diagramQuickStyle" Target="../diagrams/quickStyle77.xml"/><Relationship Id="rId4" Type="http://schemas.openxmlformats.org/officeDocument/2006/relationships/diagramLayout" Target="../diagrams/layout7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8.xml"/><Relationship Id="rId7" Type="http://schemas.microsoft.com/office/2007/relationships/diagramDrawing" Target="../diagrams/drawing78.xm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8.xml"/><Relationship Id="rId5" Type="http://schemas.openxmlformats.org/officeDocument/2006/relationships/diagramQuickStyle" Target="../diagrams/quickStyle78.xml"/><Relationship Id="rId4" Type="http://schemas.openxmlformats.org/officeDocument/2006/relationships/diagramLayout" Target="../diagrams/layout7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9.xml"/><Relationship Id="rId7" Type="http://schemas.microsoft.com/office/2007/relationships/diagramDrawing" Target="../diagrams/drawing79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79.xml"/><Relationship Id="rId5" Type="http://schemas.openxmlformats.org/officeDocument/2006/relationships/diagramQuickStyle" Target="../diagrams/quickStyle79.xml"/><Relationship Id="rId4" Type="http://schemas.openxmlformats.org/officeDocument/2006/relationships/diagramLayout" Target="../diagrams/layout79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diagramData" Target="../diagrams/data80.xml"/><Relationship Id="rId7" Type="http://schemas.microsoft.com/office/2007/relationships/diagramDrawing" Target="../diagrams/drawing80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80.xml"/><Relationship Id="rId5" Type="http://schemas.openxmlformats.org/officeDocument/2006/relationships/diagramQuickStyle" Target="../diagrams/quickStyle80.xml"/><Relationship Id="rId4" Type="http://schemas.openxmlformats.org/officeDocument/2006/relationships/diagramLayout" Target="../diagrams/layout80.xml"/><Relationship Id="rId9" Type="http://schemas.openxmlformats.org/officeDocument/2006/relationships/image" Target="../media/image92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diagramData" Target="../diagrams/data81.xml"/><Relationship Id="rId7" Type="http://schemas.microsoft.com/office/2007/relationships/diagramDrawing" Target="../diagrams/drawing81.xm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81.xml"/><Relationship Id="rId5" Type="http://schemas.openxmlformats.org/officeDocument/2006/relationships/diagramQuickStyle" Target="../diagrams/quickStyle81.xml"/><Relationship Id="rId4" Type="http://schemas.openxmlformats.org/officeDocument/2006/relationships/diagramLayout" Target="../diagrams/layout8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2.xml"/><Relationship Id="rId7" Type="http://schemas.microsoft.com/office/2007/relationships/diagramDrawing" Target="../diagrams/drawing82.xm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2.xml"/><Relationship Id="rId5" Type="http://schemas.openxmlformats.org/officeDocument/2006/relationships/diagramQuickStyle" Target="../diagrams/quickStyle82.xml"/><Relationship Id="rId4" Type="http://schemas.openxmlformats.org/officeDocument/2006/relationships/diagramLayout" Target="../diagrams/layout82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diagramData" Target="../diagrams/data83.xml"/><Relationship Id="rId7" Type="http://schemas.microsoft.com/office/2007/relationships/diagramDrawing" Target="../diagrams/drawing83.xml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83.xml"/><Relationship Id="rId5" Type="http://schemas.openxmlformats.org/officeDocument/2006/relationships/diagramQuickStyle" Target="../diagrams/quickStyle83.xml"/><Relationship Id="rId4" Type="http://schemas.openxmlformats.org/officeDocument/2006/relationships/diagramLayout" Target="../diagrams/layout83.xml"/><Relationship Id="rId9" Type="http://schemas.openxmlformats.org/officeDocument/2006/relationships/image" Target="../media/image9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59632" y="2852936"/>
            <a:ext cx="7587831" cy="147002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altLang="zh-CN" sz="6600" dirty="0">
                <a:latin typeface="Times New Roman" pitchFamily="18" charset="0"/>
                <a:cs typeface="Times New Roman" pitchFamily="18" charset="0"/>
              </a:rPr>
              <a:t>Word 2010</a:t>
            </a:r>
            <a:r>
              <a:rPr lang="zh-CN" altLang="en-US" sz="6600" dirty="0"/>
              <a:t>的使用</a:t>
            </a:r>
            <a:endParaRPr lang="zh-CN" sz="6600" dirty="0"/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05024" y="1412776"/>
            <a:ext cx="3766976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kumimoji="0" lang="zh-CN" sz="4400" b="1" kern="1200" cap="small" baseline="0">
                <a:solidFill>
                  <a:srgbClr val="0033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3</a:t>
            </a:r>
            <a:r>
              <a:rPr lang="zh-CN" altLang="en-US" sz="5400" dirty="0" smtClean="0"/>
              <a:t>章</a:t>
            </a:r>
            <a:endParaRPr lang="zh-CN" altLang="en-US" sz="54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Ｗ</a:t>
            </a:r>
            <a:r>
              <a:rPr lang="en-US" altLang="zh-CN" dirty="0" err="1" smtClean="0"/>
              <a:t>eb</a:t>
            </a:r>
            <a:r>
              <a:rPr lang="zh-CN" altLang="en-US" dirty="0" smtClean="0"/>
              <a:t>版式视图</a:t>
            </a:r>
            <a:endParaRPr lang="zh-CN" altLang="en-US" dirty="0"/>
          </a:p>
        </p:txBody>
      </p:sp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1312551"/>
            <a:ext cx="6552728" cy="41044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5616" y="5469031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Ｗ</a:t>
            </a:r>
            <a:r>
              <a:rPr lang="en-US" altLang="zh-CN" sz="2400" dirty="0" err="1" smtClean="0"/>
              <a:t>eb</a:t>
            </a:r>
            <a:r>
              <a:rPr lang="zh-CN" altLang="en-US" sz="2400" dirty="0" smtClean="0"/>
              <a:t>版式视图是使用Ｗ</a:t>
            </a:r>
            <a:r>
              <a:rPr lang="en-US" altLang="zh-CN" sz="2400" dirty="0" err="1" smtClean="0"/>
              <a:t>ord</a:t>
            </a:r>
            <a:r>
              <a:rPr lang="zh-CN" altLang="en-US" sz="2400" dirty="0" smtClean="0"/>
              <a:t>编排网页时采用的视图方式。它模拟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浏览器的显示方式，无论文档内容如何排列，在该视图下都会换行以适应窗口。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8365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324922405"/>
              </p:ext>
            </p:extLst>
          </p:nvPr>
        </p:nvGraphicFramePr>
        <p:xfrm>
          <a:off x="755576" y="1196752"/>
          <a:ext cx="803459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2483768" y="3573016"/>
            <a:ext cx="3456384" cy="32129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3.6.1  </a:t>
            </a:r>
            <a:r>
              <a:rPr lang="zh-CN" altLang="en-US" dirty="0" smtClean="0"/>
              <a:t>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76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698900830"/>
              </p:ext>
            </p:extLst>
          </p:nvPr>
        </p:nvGraphicFramePr>
        <p:xfrm>
          <a:off x="755576" y="1196752"/>
          <a:ext cx="8034590" cy="2708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图片 10"/>
          <p:cNvPicPr/>
          <p:nvPr/>
        </p:nvPicPr>
        <p:blipFill>
          <a:blip r:embed="rId8"/>
          <a:stretch>
            <a:fillRect/>
          </a:stretch>
        </p:blipFill>
        <p:spPr>
          <a:xfrm>
            <a:off x="2699792" y="3645024"/>
            <a:ext cx="4464496" cy="30860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3.6.2  </a:t>
            </a:r>
            <a:r>
              <a:rPr lang="zh-CN" altLang="en-US" dirty="0" smtClean="0"/>
              <a:t>插入目录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034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714377952"/>
              </p:ext>
            </p:extLst>
          </p:nvPr>
        </p:nvGraphicFramePr>
        <p:xfrm>
          <a:off x="755576" y="1196752"/>
          <a:ext cx="803459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3110864" y="4581128"/>
            <a:ext cx="2829288" cy="16561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3.6.2  </a:t>
            </a:r>
            <a:r>
              <a:rPr lang="zh-CN" altLang="en-US" dirty="0" smtClean="0"/>
              <a:t>插入目录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055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8064" y="44624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3.6.3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上机操作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idx="4294967295"/>
          </p:nvPr>
        </p:nvSpPr>
        <p:spPr>
          <a:xfrm>
            <a:off x="641378" y="1340768"/>
            <a:ext cx="8509248" cy="5256584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1</a:t>
            </a:r>
            <a:r>
              <a:rPr lang="zh-CN" altLang="zh-CN" sz="2000" dirty="0"/>
              <a:t>．打开文档“</a:t>
            </a:r>
            <a:r>
              <a:rPr lang="en-US" altLang="zh-CN" sz="2000" dirty="0"/>
              <a:t>W123</a:t>
            </a:r>
            <a:r>
              <a:rPr lang="zh-CN" altLang="zh-CN" sz="2000" dirty="0"/>
              <a:t>格式样文</a:t>
            </a:r>
            <a:r>
              <a:rPr lang="en-US" altLang="zh-CN" sz="2000" dirty="0"/>
              <a:t>1.docx</a:t>
            </a:r>
            <a:r>
              <a:rPr lang="zh-CN" altLang="zh-CN" sz="2000" dirty="0"/>
              <a:t>”，完成下列任务后，另存为“</a:t>
            </a:r>
            <a:r>
              <a:rPr lang="en-US" altLang="zh-CN" sz="2000" dirty="0"/>
              <a:t>W123</a:t>
            </a:r>
            <a:r>
              <a:rPr lang="zh-CN" altLang="zh-CN" sz="2000" dirty="0"/>
              <a:t>格式样文</a:t>
            </a:r>
            <a:r>
              <a:rPr lang="en-US" altLang="zh-CN" sz="2000" dirty="0"/>
              <a:t>2.docx</a:t>
            </a:r>
            <a:r>
              <a:rPr lang="zh-CN" altLang="zh-CN" sz="2000" dirty="0"/>
              <a:t>”。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</a:t>
            </a:r>
            <a:r>
              <a:rPr lang="zh-CN" altLang="zh-CN" sz="2000" spc="-110" dirty="0"/>
              <a:t>一级标题：黑体、小三、居中、段前</a:t>
            </a:r>
            <a:r>
              <a:rPr lang="en-US" altLang="zh-CN" sz="2000" spc="-110" dirty="0"/>
              <a:t>0</a:t>
            </a:r>
            <a:r>
              <a:rPr lang="zh-CN" altLang="zh-CN" sz="2000" spc="-110" dirty="0"/>
              <a:t>行、段后</a:t>
            </a:r>
            <a:r>
              <a:rPr lang="en-US" altLang="zh-CN" sz="2000" spc="-110" dirty="0"/>
              <a:t>11</a:t>
            </a:r>
            <a:r>
              <a:rPr lang="zh-CN" altLang="zh-CN" sz="2000" spc="-110" dirty="0"/>
              <a:t>磅、</a:t>
            </a:r>
            <a:r>
              <a:rPr lang="en-US" altLang="zh-CN" sz="2000" spc="-110" dirty="0"/>
              <a:t>1.5</a:t>
            </a:r>
            <a:r>
              <a:rPr lang="zh-CN" altLang="zh-CN" sz="2000" spc="-110" dirty="0"/>
              <a:t>倍行距</a:t>
            </a:r>
            <a:r>
              <a:rPr lang="zh-CN" altLang="zh-CN" sz="2000" dirty="0"/>
              <a:t>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</a:t>
            </a:r>
            <a:r>
              <a:rPr lang="zh-CN" altLang="zh-CN" sz="2000" spc="-110" dirty="0"/>
              <a:t>二级标题：黑体、四号、左对齐、段前</a:t>
            </a:r>
            <a:r>
              <a:rPr lang="en-US" altLang="zh-CN" sz="2000" spc="-110" dirty="0"/>
              <a:t>0.5</a:t>
            </a:r>
            <a:r>
              <a:rPr lang="zh-CN" altLang="zh-CN" sz="2000" spc="-110" dirty="0"/>
              <a:t>行、段后</a:t>
            </a:r>
            <a:r>
              <a:rPr lang="en-US" altLang="zh-CN" sz="2000" spc="-110" dirty="0"/>
              <a:t>0</a:t>
            </a:r>
            <a:r>
              <a:rPr lang="zh-CN" altLang="zh-CN" sz="2000" spc="-110" dirty="0"/>
              <a:t>行、</a:t>
            </a:r>
            <a:r>
              <a:rPr lang="en-US" altLang="zh-CN" sz="2000" spc="-110" dirty="0"/>
              <a:t>1.5</a:t>
            </a:r>
            <a:r>
              <a:rPr lang="zh-CN" altLang="zh-CN" sz="2000" spc="-110" dirty="0"/>
              <a:t>倍行距。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</a:t>
            </a:r>
            <a:r>
              <a:rPr lang="zh-CN" altLang="zh-CN" sz="2000" spc="-110" dirty="0"/>
              <a:t>三级标题：黑体、小四、左对齐、段前</a:t>
            </a:r>
            <a:r>
              <a:rPr lang="en-US" altLang="zh-CN" sz="2000" spc="-110" dirty="0"/>
              <a:t>0.5</a:t>
            </a:r>
            <a:r>
              <a:rPr lang="zh-CN" altLang="zh-CN" sz="2000" spc="-110" dirty="0"/>
              <a:t>行、段后</a:t>
            </a:r>
            <a:r>
              <a:rPr lang="en-US" altLang="zh-CN" sz="2000" spc="-110" dirty="0"/>
              <a:t>0</a:t>
            </a:r>
            <a:r>
              <a:rPr lang="zh-CN" altLang="zh-CN" sz="2000" spc="-110" dirty="0"/>
              <a:t>行、</a:t>
            </a:r>
            <a:r>
              <a:rPr lang="en-US" altLang="zh-CN" sz="2000" spc="-110" dirty="0"/>
              <a:t>1.5</a:t>
            </a:r>
            <a:r>
              <a:rPr lang="zh-CN" altLang="zh-CN" sz="2000" spc="-110" dirty="0"/>
              <a:t>倍行距。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）应用各级标题样式。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2</a:t>
            </a:r>
            <a:r>
              <a:rPr lang="zh-CN" altLang="zh-CN" sz="2000" dirty="0"/>
              <a:t>．打开文档“</a:t>
            </a:r>
            <a:r>
              <a:rPr lang="en-US" altLang="zh-CN" sz="2000" dirty="0"/>
              <a:t>W123</a:t>
            </a:r>
            <a:r>
              <a:rPr lang="zh-CN" altLang="zh-CN" sz="2000" dirty="0"/>
              <a:t>格式样文</a:t>
            </a:r>
            <a:r>
              <a:rPr lang="en-US" altLang="zh-CN" sz="2000" dirty="0"/>
              <a:t>2.docx</a:t>
            </a:r>
            <a:r>
              <a:rPr lang="zh-CN" altLang="zh-CN" sz="2000" dirty="0"/>
              <a:t>”，完成下列任务后，另存为“</a:t>
            </a:r>
            <a:r>
              <a:rPr lang="en-US" altLang="zh-CN" sz="2000" dirty="0"/>
              <a:t>W1234</a:t>
            </a:r>
            <a:r>
              <a:rPr lang="zh-CN" altLang="zh-CN" sz="2000" dirty="0"/>
              <a:t>格式样文</a:t>
            </a:r>
            <a:r>
              <a:rPr lang="en-US" altLang="zh-CN" sz="2000" dirty="0"/>
              <a:t>1.docx</a:t>
            </a:r>
            <a:r>
              <a:rPr lang="zh-CN" altLang="zh-CN" sz="2000" dirty="0"/>
              <a:t>”。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）插入文档</a:t>
            </a:r>
            <a:r>
              <a:rPr lang="en-US" altLang="zh-CN" sz="2000" dirty="0"/>
              <a:t>W4.docx</a:t>
            </a:r>
            <a:r>
              <a:rPr lang="zh-CN" altLang="zh-CN" sz="2000" dirty="0"/>
              <a:t>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）插入目录，设置目录行格式：宋体、小四、多倍行距</a:t>
            </a:r>
            <a:r>
              <a:rPr lang="en-US" altLang="zh-CN" sz="2000" dirty="0"/>
              <a:t>1.25</a:t>
            </a:r>
            <a:r>
              <a:rPr lang="zh-CN" altLang="zh-CN" sz="2000" dirty="0"/>
              <a:t>；目录标题文字：“目录”、设一级标题格式</a:t>
            </a:r>
            <a:r>
              <a:rPr lang="zh-CN" altLang="zh-CN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3090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3.7  </a:t>
            </a:r>
            <a:r>
              <a:rPr lang="zh-CN" altLang="en-US" sz="4800" dirty="0" smtClean="0"/>
              <a:t>页眉和页脚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6944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69902911"/>
              </p:ext>
            </p:extLst>
          </p:nvPr>
        </p:nvGraphicFramePr>
        <p:xfrm>
          <a:off x="1619672" y="1988840"/>
          <a:ext cx="648072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432048"/>
            <a:ext cx="7105600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3.7  </a:t>
            </a:r>
            <a:r>
              <a:rPr lang="zh-CN" altLang="en-US" dirty="0" smtClean="0"/>
              <a:t>页眉和页脚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42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275532674"/>
              </p:ext>
            </p:extLst>
          </p:nvPr>
        </p:nvGraphicFramePr>
        <p:xfrm>
          <a:off x="755576" y="1196752"/>
          <a:ext cx="803459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083126" y="4178446"/>
            <a:ext cx="2480762" cy="504056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 rotWithShape="1">
          <a:blip r:embed="rId9"/>
          <a:srcRect l="1" r="867"/>
          <a:stretch/>
        </p:blipFill>
        <p:spPr bwMode="auto">
          <a:xfrm>
            <a:off x="4139952" y="4260486"/>
            <a:ext cx="2952328" cy="3399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图片 9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119130" y="4797152"/>
            <a:ext cx="6840838" cy="14271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3.7.1  </a:t>
            </a:r>
            <a:r>
              <a:rPr lang="zh-CN" altLang="en-US" dirty="0" smtClean="0"/>
              <a:t>插入页眉和页脚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706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825219081"/>
              </p:ext>
            </p:extLst>
          </p:nvPr>
        </p:nvGraphicFramePr>
        <p:xfrm>
          <a:off x="785882" y="1268760"/>
          <a:ext cx="803459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图片 10"/>
          <p:cNvPicPr/>
          <p:nvPr/>
        </p:nvPicPr>
        <p:blipFill>
          <a:blip r:embed="rId8"/>
          <a:stretch>
            <a:fillRect/>
          </a:stretch>
        </p:blipFill>
        <p:spPr>
          <a:xfrm>
            <a:off x="1977026" y="3933056"/>
            <a:ext cx="1874894" cy="2861624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9"/>
          <a:stretch>
            <a:fillRect/>
          </a:stretch>
        </p:blipFill>
        <p:spPr>
          <a:xfrm>
            <a:off x="4919343" y="3422590"/>
            <a:ext cx="248331" cy="259598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10"/>
          <a:stretch>
            <a:fillRect/>
          </a:stretch>
        </p:blipFill>
        <p:spPr>
          <a:xfrm>
            <a:off x="4269774" y="4149081"/>
            <a:ext cx="3830618" cy="25649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3.7.2  </a:t>
            </a:r>
            <a:r>
              <a:rPr lang="zh-CN" altLang="en-US" dirty="0" smtClean="0"/>
              <a:t>插入分节符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015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3.7.3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idx="4294967295"/>
          </p:nvPr>
        </p:nvSpPr>
        <p:spPr>
          <a:xfrm>
            <a:off x="1066800" y="1597025"/>
            <a:ext cx="7537648" cy="4784303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/>
              <a:t>1</a:t>
            </a:r>
            <a:r>
              <a:rPr lang="zh-CN" altLang="zh-CN" sz="2400" dirty="0"/>
              <a:t>．每章章标题位置插入“下一页”分节符。</a:t>
            </a:r>
          </a:p>
          <a:p>
            <a:pPr>
              <a:lnSpc>
                <a:spcPct val="130000"/>
              </a:lnSpc>
            </a:pPr>
            <a:r>
              <a:rPr lang="en-US" altLang="zh-CN" sz="2400" dirty="0"/>
              <a:t>2</a:t>
            </a:r>
            <a:r>
              <a:rPr lang="zh-CN" altLang="zh-CN" sz="2400" dirty="0"/>
              <a:t>．插入页眉和页脚。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/>
              <a:t>　</a:t>
            </a:r>
            <a:r>
              <a:rPr lang="zh-CN" altLang="zh-CN" sz="2400" dirty="0" smtClean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）所有偶数页页眉为“毕业论文”，所有页的页脚为页号。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 smtClean="0"/>
              <a:t>　</a:t>
            </a:r>
            <a:r>
              <a:rPr lang="zh-CN" altLang="zh-CN" sz="2400" dirty="0" smtClean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）目录页：奇数页页眉为“目录”，页脚编号为Ⅰ、Ⅱ、Ⅲ…。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 smtClean="0"/>
              <a:t>　</a:t>
            </a:r>
            <a:r>
              <a:rPr lang="zh-CN" altLang="zh-CN" sz="2400" dirty="0" smtClean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）各章：奇数页页眉为各章章标题名。如第一章奇数页页眉为“第一章 概述”，页脚编号为</a:t>
            </a:r>
            <a:r>
              <a:rPr lang="en-US" altLang="zh-CN" sz="2400" dirty="0"/>
              <a:t>1</a:t>
            </a:r>
            <a:r>
              <a:rPr lang="zh-CN" altLang="zh-CN" sz="2400" dirty="0"/>
              <a:t>、</a:t>
            </a:r>
            <a:r>
              <a:rPr lang="en-US" altLang="zh-CN" sz="2400" dirty="0"/>
              <a:t>2</a:t>
            </a:r>
            <a:r>
              <a:rPr lang="zh-CN" altLang="zh-CN" sz="2400" dirty="0"/>
              <a:t>、</a:t>
            </a:r>
            <a:r>
              <a:rPr lang="en-US" altLang="zh-CN" sz="2400" dirty="0"/>
              <a:t>3</a:t>
            </a:r>
            <a:r>
              <a:rPr lang="zh-CN" altLang="zh-CN" sz="2400" dirty="0" smtClean="0"/>
              <a:t>…</a:t>
            </a:r>
            <a:endParaRPr lang="zh-CN" altLang="zh-CN" sz="2400" dirty="0"/>
          </a:p>
          <a:p>
            <a:pPr>
              <a:lnSpc>
                <a:spcPct val="130000"/>
              </a:lnSpc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932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3.8  </a:t>
            </a:r>
            <a:r>
              <a:rPr lang="zh-CN" altLang="en-US" sz="4800" dirty="0" smtClean="0"/>
              <a:t>打印输出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1778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大纲视图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1268760"/>
            <a:ext cx="6991537" cy="3816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5103192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大纲视图是一种缩进文档标题的视图显示方式。在该视图下，用户可以方便在进行页面跳转、移动内容和调整文档结构来重组文档。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7198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08818635"/>
              </p:ext>
            </p:extLst>
          </p:nvPr>
        </p:nvGraphicFramePr>
        <p:xfrm>
          <a:off x="1619672" y="2420888"/>
          <a:ext cx="6480720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773832"/>
            <a:ext cx="7033592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3.8  </a:t>
            </a:r>
            <a:r>
              <a:rPr lang="zh-CN" altLang="en-US" dirty="0" smtClean="0"/>
              <a:t>打印输出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04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159103805"/>
              </p:ext>
            </p:extLst>
          </p:nvPr>
        </p:nvGraphicFramePr>
        <p:xfrm>
          <a:off x="755003" y="1484784"/>
          <a:ext cx="7849445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77131"/>
            <a:ext cx="3888432" cy="372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8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251390185"/>
              </p:ext>
            </p:extLst>
          </p:nvPr>
        </p:nvGraphicFramePr>
        <p:xfrm>
          <a:off x="755003" y="1484784"/>
          <a:ext cx="8064897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34" y="2636912"/>
            <a:ext cx="3945114" cy="390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92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4014436548"/>
              </p:ext>
            </p:extLst>
          </p:nvPr>
        </p:nvGraphicFramePr>
        <p:xfrm>
          <a:off x="755003" y="1340768"/>
          <a:ext cx="8064897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  </a:t>
            </a:r>
            <a:r>
              <a:rPr lang="zh-CN" altLang="en-US" dirty="0" smtClean="0"/>
              <a:t>页面设置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92896"/>
            <a:ext cx="454881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26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009555171"/>
              </p:ext>
            </p:extLst>
          </p:nvPr>
        </p:nvGraphicFramePr>
        <p:xfrm>
          <a:off x="755003" y="1196752"/>
          <a:ext cx="8064897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259632" y="0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2.  </a:t>
            </a:r>
            <a:r>
              <a:rPr lang="zh-CN" altLang="en-US" dirty="0" smtClean="0"/>
              <a:t>打印预览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852936"/>
            <a:ext cx="576064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1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9"/>
          <p:cNvSpPr>
            <a:spLocks noChangeArrowheads="1"/>
          </p:cNvSpPr>
          <p:nvPr/>
        </p:nvSpPr>
        <p:spPr bwMode="auto">
          <a:xfrm>
            <a:off x="2355009" y="654979"/>
            <a:ext cx="685800" cy="685800"/>
          </a:xfrm>
          <a:prstGeom prst="star4">
            <a:avLst>
              <a:gd name="adj" fmla="val 8267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8" name="WordArt 82">
            <a:hlinkClick r:id="" action="ppaction://hlinkshowjump?jump=endshow">
              <a:snd r:embed="rId2" name="chimes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2293943" y="2492896"/>
            <a:ext cx="5302393" cy="15292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第</a:t>
            </a:r>
            <a:r>
              <a:rPr lang="en-US" altLang="zh-CN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3</a:t>
            </a:r>
            <a:r>
              <a:rPr lang="zh-CN" altLang="en-US" sz="3600" kern="10" dirty="0" smtClean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章</a:t>
            </a:r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结束</a:t>
            </a:r>
          </a:p>
        </p:txBody>
      </p:sp>
      <p:sp>
        <p:nvSpPr>
          <p:cNvPr id="9" name="AutoShape 29"/>
          <p:cNvSpPr>
            <a:spLocks noChangeArrowheads="1"/>
          </p:cNvSpPr>
          <p:nvPr/>
        </p:nvSpPr>
        <p:spPr bwMode="auto">
          <a:xfrm>
            <a:off x="6923789" y="4701671"/>
            <a:ext cx="685800" cy="685800"/>
          </a:xfrm>
          <a:prstGeom prst="star4">
            <a:avLst>
              <a:gd name="adj" fmla="val 8267"/>
            </a:avLst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10" name="AutoShape 83"/>
          <p:cNvSpPr>
            <a:spLocks noChangeArrowheads="1"/>
          </p:cNvSpPr>
          <p:nvPr/>
        </p:nvSpPr>
        <p:spPr bwMode="auto">
          <a:xfrm>
            <a:off x="5416772" y="1340768"/>
            <a:ext cx="685800" cy="685800"/>
          </a:xfrm>
          <a:prstGeom prst="star4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11" name="AutoShape 29"/>
          <p:cNvSpPr>
            <a:spLocks noChangeArrowheads="1"/>
          </p:cNvSpPr>
          <p:nvPr/>
        </p:nvSpPr>
        <p:spPr bwMode="auto">
          <a:xfrm>
            <a:off x="6036277" y="5133719"/>
            <a:ext cx="685800" cy="685800"/>
          </a:xfrm>
          <a:prstGeom prst="star4">
            <a:avLst>
              <a:gd name="adj" fmla="val 8267"/>
            </a:avLst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5496" y="6309320"/>
            <a:ext cx="756000" cy="36004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b="1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13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75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75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草稿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43608" y="1334390"/>
            <a:ext cx="6984776" cy="40388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5622339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Ｗ</a:t>
            </a:r>
            <a:r>
              <a:rPr lang="en-US" altLang="zh-CN" sz="2400" dirty="0" smtClean="0"/>
              <a:t>ord2010</a:t>
            </a:r>
            <a:r>
              <a:rPr lang="zh-CN" altLang="en-US" sz="2400" dirty="0" smtClean="0"/>
              <a:t>中的草稿视图即是旧版本中的“普通视图”。在该视图下，分节符可见。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1267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454783350"/>
              </p:ext>
            </p:extLst>
          </p:nvPr>
        </p:nvGraphicFramePr>
        <p:xfrm>
          <a:off x="729072" y="1556792"/>
          <a:ext cx="8261839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3.1.3  </a:t>
            </a:r>
            <a:r>
              <a:rPr lang="zh-CN" altLang="en-US" baseline="0" dirty="0" smtClean="0"/>
              <a:t>新</a:t>
            </a:r>
            <a:r>
              <a:rPr lang="zh-CN" altLang="en-US" dirty="0" smtClean="0"/>
              <a:t>建文档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70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970109166"/>
              </p:ext>
            </p:extLst>
          </p:nvPr>
        </p:nvGraphicFramePr>
        <p:xfrm>
          <a:off x="755576" y="1316027"/>
          <a:ext cx="8064897" cy="960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3.1.4  </a:t>
            </a:r>
            <a:r>
              <a:rPr lang="zh-CN" altLang="en-US" dirty="0" smtClean="0"/>
              <a:t>文本的输入</a:t>
            </a:r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244965"/>
              </p:ext>
            </p:extLst>
          </p:nvPr>
        </p:nvGraphicFramePr>
        <p:xfrm>
          <a:off x="755575" y="2564904"/>
          <a:ext cx="8251177" cy="30963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84810"/>
                <a:gridCol w="2327559"/>
                <a:gridCol w="1394671"/>
                <a:gridCol w="3544137"/>
              </a:tblGrid>
              <a:tr h="5037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键面</a:t>
                      </a:r>
                      <a:endParaRPr lang="zh-CN" sz="1800" kern="100" dirty="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>
                          <a:effectLst/>
                        </a:rPr>
                        <a:t>说明</a:t>
                      </a:r>
                      <a:endParaRPr lang="zh-CN" sz="18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>
                          <a:effectLst/>
                        </a:rPr>
                        <a:t>键面</a:t>
                      </a:r>
                      <a:endParaRPr lang="zh-CN" sz="18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>
                          <a:effectLst/>
                        </a:rPr>
                        <a:t>说明</a:t>
                      </a:r>
                      <a:endParaRPr lang="zh-CN" sz="18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02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→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插入点向右移动一列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900">
                          <a:effectLst/>
                        </a:rPr>
                        <a:t>Home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插入点快速定位于本行行首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102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←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插入点向左移动一列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900" dirty="0">
                          <a:effectLst/>
                        </a:rPr>
                        <a:t>End</a:t>
                      </a:r>
                      <a:endParaRPr lang="zh-CN" sz="1800" kern="9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插入点快速定位于本行行尾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0623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↑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插入点向上移动一行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900">
                          <a:effectLst/>
                        </a:rPr>
                        <a:t>Ctrl+Home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插入点快速定位于本文档开头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097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↓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插入点向下移动一行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900">
                          <a:effectLst/>
                        </a:rPr>
                        <a:t>Ctrl+End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 dirty="0">
                          <a:effectLst/>
                        </a:rPr>
                        <a:t>插入点快速定位于本文档末尾</a:t>
                      </a:r>
                      <a:endParaRPr lang="zh-CN" sz="1800" kern="9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13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496633688"/>
              </p:ext>
            </p:extLst>
          </p:nvPr>
        </p:nvGraphicFramePr>
        <p:xfrm>
          <a:off x="744914" y="1628800"/>
          <a:ext cx="8261839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3.1.5  </a:t>
            </a:r>
            <a:r>
              <a:rPr lang="zh-CN" altLang="en-US" dirty="0" smtClean="0"/>
              <a:t>保存文档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13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972387633"/>
              </p:ext>
            </p:extLst>
          </p:nvPr>
        </p:nvGraphicFramePr>
        <p:xfrm>
          <a:off x="637410" y="1556792"/>
          <a:ext cx="8369343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3.1.6  </a:t>
            </a:r>
            <a:r>
              <a:rPr lang="zh-CN" altLang="en-US" dirty="0" smtClean="0"/>
              <a:t>关闭文档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22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21097544"/>
              </p:ext>
            </p:extLst>
          </p:nvPr>
        </p:nvGraphicFramePr>
        <p:xfrm>
          <a:off x="740296" y="1772816"/>
          <a:ext cx="8261839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3.1.7  </a:t>
            </a:r>
            <a:r>
              <a:rPr lang="zh-CN" altLang="en-US" dirty="0" smtClean="0"/>
              <a:t>打开文档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10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685297788"/>
              </p:ext>
            </p:extLst>
          </p:nvPr>
        </p:nvGraphicFramePr>
        <p:xfrm>
          <a:off x="550310" y="1484784"/>
          <a:ext cx="8454681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3.1.8  </a:t>
            </a:r>
            <a:r>
              <a:rPr lang="zh-CN" altLang="en-US" dirty="0" smtClean="0"/>
              <a:t>退出</a:t>
            </a:r>
            <a:r>
              <a:rPr lang="en-US" altLang="zh-CN" dirty="0" smtClean="0"/>
              <a:t>Word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6804248" y="3332282"/>
            <a:ext cx="925121" cy="3240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6750495" y="4149080"/>
            <a:ext cx="350897" cy="348992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4941168"/>
            <a:ext cx="350897" cy="34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2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3.1.9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43608" y="1556792"/>
            <a:ext cx="7272808" cy="4968552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创建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新文档，按“样文”所示输入文本，在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盘上创建文件夹“学生姓名”，将文档保存在“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D:\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学生姓名”中，文件名为“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W1.docx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”。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“样本模板”创建新文档，将文档保存在“我的文档”中，文件名为“平衡传真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800" dirty="0" err="1">
                <a:latin typeface="宋体" pitchFamily="2" charset="-122"/>
                <a:ea typeface="宋体" pitchFamily="2" charset="-122"/>
              </a:rPr>
              <a:t>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”。</a:t>
            </a:r>
          </a:p>
        </p:txBody>
      </p:sp>
    </p:spTree>
    <p:extLst>
      <p:ext uri="{BB962C8B-B14F-4D97-AF65-F5344CB8AC3E}">
        <p14:creationId xmlns:p14="http://schemas.microsoft.com/office/powerpoint/2010/main" val="403375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89701548"/>
              </p:ext>
            </p:extLst>
          </p:nvPr>
        </p:nvGraphicFramePr>
        <p:xfrm>
          <a:off x="1619672" y="1340768"/>
          <a:ext cx="698477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目录导航</a:t>
            </a:r>
            <a:endParaRPr lang="zh-CN" altLang="en-US" dirty="0"/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8173003" y="-1002059"/>
            <a:ext cx="2895600" cy="6861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3.2  Word</a:t>
            </a:r>
            <a:r>
              <a:rPr lang="zh-CN" altLang="en-US" sz="4800" dirty="0" smtClean="0"/>
              <a:t>基本操作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6892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94148908"/>
              </p:ext>
            </p:extLst>
          </p:nvPr>
        </p:nvGraphicFramePr>
        <p:xfrm>
          <a:off x="1619672" y="1412776"/>
          <a:ext cx="648072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197768"/>
            <a:ext cx="7537648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3.2  Word</a:t>
            </a:r>
            <a:r>
              <a:rPr lang="zh-CN" altLang="en-US" dirty="0" smtClean="0"/>
              <a:t>基本操作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0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312439980"/>
              </p:ext>
            </p:extLst>
          </p:nvPr>
        </p:nvGraphicFramePr>
        <p:xfrm>
          <a:off x="928540" y="1093805"/>
          <a:ext cx="7632848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57855"/>
              </p:ext>
            </p:extLst>
          </p:nvPr>
        </p:nvGraphicFramePr>
        <p:xfrm>
          <a:off x="763353" y="3334429"/>
          <a:ext cx="8388424" cy="31992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96144"/>
                <a:gridCol w="2362081"/>
                <a:gridCol w="1612568"/>
                <a:gridCol w="3117631"/>
              </a:tblGrid>
              <a:tr h="3740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选定文本</a:t>
                      </a:r>
                      <a:endParaRPr lang="zh-CN" sz="1800" kern="100" dirty="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鼠标指针呈</a:t>
                      </a:r>
                      <a:r>
                        <a:rPr lang="en-US" sz="1800" kern="100" dirty="0">
                          <a:effectLst/>
                        </a:rPr>
                        <a:t> </a:t>
                      </a:r>
                      <a:r>
                        <a:rPr lang="en-US" sz="1800" kern="100" dirty="0" smtClean="0">
                          <a:effectLst/>
                        </a:rPr>
                        <a:t>       </a:t>
                      </a:r>
                      <a:r>
                        <a:rPr lang="zh-CN" sz="1800" kern="100" dirty="0" smtClean="0">
                          <a:effectLst/>
                        </a:rPr>
                        <a:t>形</a:t>
                      </a:r>
                      <a:r>
                        <a:rPr lang="zh-CN" sz="1800" kern="100" dirty="0">
                          <a:effectLst/>
                        </a:rPr>
                        <a:t>时 </a:t>
                      </a:r>
                      <a:endParaRPr lang="zh-CN" sz="1800" kern="100" dirty="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>
                          <a:effectLst/>
                        </a:rPr>
                        <a:t>选定文本</a:t>
                      </a:r>
                      <a:endParaRPr lang="zh-CN" sz="18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鼠标指针</a:t>
                      </a:r>
                      <a:r>
                        <a:rPr lang="zh-CN" sz="1800" kern="100" dirty="0" smtClean="0">
                          <a:effectLst/>
                        </a:rPr>
                        <a:t>呈</a:t>
                      </a:r>
                      <a:r>
                        <a:rPr lang="en-US" altLang="zh-CN" sz="1800" kern="100" dirty="0" smtClean="0">
                          <a:effectLst/>
                        </a:rPr>
                        <a:t>       </a:t>
                      </a:r>
                      <a:r>
                        <a:rPr lang="zh-CN" sz="1800" kern="100" dirty="0" smtClean="0">
                          <a:effectLst/>
                        </a:rPr>
                        <a:t>形</a:t>
                      </a:r>
                      <a:r>
                        <a:rPr lang="zh-CN" sz="1800" kern="100" dirty="0">
                          <a:effectLst/>
                        </a:rPr>
                        <a:t>时</a:t>
                      </a:r>
                      <a:endParaRPr lang="zh-CN" sz="1800" kern="100" dirty="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578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选定一行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在选定区，单击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选定连续区域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拖动选定连续区域的文本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0467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选定多行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在选定区，拖动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 dirty="0">
                          <a:effectLst/>
                        </a:rPr>
                        <a:t>单击开始位置，</a:t>
                      </a:r>
                      <a:r>
                        <a:rPr lang="en-US" sz="1800" kern="900" dirty="0">
                          <a:effectLst/>
                        </a:rPr>
                        <a:t>Shift+</a:t>
                      </a:r>
                      <a:r>
                        <a:rPr lang="zh-CN" sz="1800" kern="900" dirty="0">
                          <a:effectLst/>
                        </a:rPr>
                        <a:t>单击结束位置</a:t>
                      </a:r>
                      <a:endParaRPr lang="zh-CN" sz="1800" kern="9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7578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选定一段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在选定区，双击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选定一段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三击要选定的段落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46897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>
                          <a:effectLst/>
                        </a:rPr>
                        <a:t>选定全文</a:t>
                      </a:r>
                      <a:endParaRPr lang="zh-CN" sz="1800" kern="9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 dirty="0">
                          <a:effectLst/>
                        </a:rPr>
                        <a:t>在选定区，三击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 dirty="0">
                          <a:effectLst/>
                        </a:rPr>
                        <a:t>快捷键</a:t>
                      </a:r>
                      <a:r>
                        <a:rPr lang="en-US" sz="1800" kern="900" dirty="0" err="1">
                          <a:effectLst/>
                        </a:rPr>
                        <a:t>Ctrl+A</a:t>
                      </a:r>
                      <a:endParaRPr lang="zh-CN" sz="1800" kern="900" dirty="0">
                        <a:effectLst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900" dirty="0">
                          <a:effectLst/>
                        </a:rPr>
                        <a:t>选择“开始”选项卡→“编辑”组 →“选择”下拉按钮→“全选”</a:t>
                      </a:r>
                      <a:endParaRPr lang="zh-CN" sz="1800" kern="9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8" name="图片 1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404" y="3352752"/>
            <a:ext cx="214548" cy="27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图片 213" descr="说明: a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902" y="3351084"/>
            <a:ext cx="178544" cy="32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4084638" y="7694613"/>
            <a:ext cx="4476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084638" y="7885113"/>
            <a:ext cx="4476750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213" descr="说明: a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36" y="1371247"/>
            <a:ext cx="178544" cy="32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952" y="2521990"/>
            <a:ext cx="214548" cy="27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3.2.1  </a:t>
            </a:r>
            <a:r>
              <a:rPr lang="zh-CN" altLang="en-US" dirty="0" smtClean="0"/>
              <a:t>文本的选定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720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59877421"/>
              </p:ext>
            </p:extLst>
          </p:nvPr>
        </p:nvGraphicFramePr>
        <p:xfrm>
          <a:off x="899592" y="1412776"/>
          <a:ext cx="792088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7707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3.2.2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文本的删除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18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26976373"/>
              </p:ext>
            </p:extLst>
          </p:nvPr>
        </p:nvGraphicFramePr>
        <p:xfrm>
          <a:off x="899592" y="1124744"/>
          <a:ext cx="763284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3.2.3  </a:t>
            </a:r>
            <a:r>
              <a:rPr lang="zh-CN" altLang="en-US" dirty="0" smtClean="0"/>
              <a:t>文本的移动和复制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140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955981951"/>
              </p:ext>
            </p:extLst>
          </p:nvPr>
        </p:nvGraphicFramePr>
        <p:xfrm>
          <a:off x="971600" y="1124744"/>
          <a:ext cx="7632848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2324690" y="3439690"/>
            <a:ext cx="5022041" cy="3229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3.2.4  </a:t>
            </a:r>
            <a:r>
              <a:rPr lang="zh-CN" altLang="en-US" dirty="0" smtClean="0"/>
              <a:t>插入文件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844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648698851"/>
              </p:ext>
            </p:extLst>
          </p:nvPr>
        </p:nvGraphicFramePr>
        <p:xfrm>
          <a:off x="971600" y="1268760"/>
          <a:ext cx="763284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2627784" y="3367624"/>
            <a:ext cx="4824536" cy="32297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3.2.5  </a:t>
            </a:r>
            <a:r>
              <a:rPr lang="zh-CN" altLang="en-US" dirty="0" smtClean="0"/>
              <a:t>插入符号和特殊符号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64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250904960"/>
              </p:ext>
            </p:extLst>
          </p:nvPr>
        </p:nvGraphicFramePr>
        <p:xfrm>
          <a:off x="971600" y="1268760"/>
          <a:ext cx="763284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2339752" y="3466728"/>
            <a:ext cx="5184576" cy="29753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3.2.5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插入符号和特殊符号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220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413319432"/>
              </p:ext>
            </p:extLst>
          </p:nvPr>
        </p:nvGraphicFramePr>
        <p:xfrm>
          <a:off x="971600" y="1268760"/>
          <a:ext cx="7992888" cy="5173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3.2.6  </a:t>
            </a:r>
            <a:r>
              <a:rPr lang="zh-CN" altLang="en-US" dirty="0" smtClean="0"/>
              <a:t>查找和替换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669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131907879"/>
              </p:ext>
            </p:extLst>
          </p:nvPr>
        </p:nvGraphicFramePr>
        <p:xfrm>
          <a:off x="971600" y="1052736"/>
          <a:ext cx="7920880" cy="5173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3.2.6  </a:t>
            </a:r>
            <a:r>
              <a:rPr lang="zh-CN" altLang="en-US" dirty="0" smtClean="0"/>
              <a:t>查找和替换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47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71111" y="3328876"/>
            <a:ext cx="6493377" cy="1028700"/>
          </a:xfrm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/>
            <a:r>
              <a:rPr lang="en-US" altLang="zh-CN" sz="4800" dirty="0"/>
              <a:t>3.1 </a:t>
            </a:r>
            <a:r>
              <a:rPr lang="en-US" altLang="zh-CN" sz="4800" dirty="0" smtClean="0"/>
              <a:t> </a:t>
            </a:r>
            <a:r>
              <a:rPr lang="zh-CN" altLang="en-US" sz="4800" dirty="0" smtClean="0"/>
              <a:t>创建</a:t>
            </a:r>
            <a:r>
              <a:rPr lang="en-US" altLang="zh-CN" sz="4800" dirty="0"/>
              <a:t>Word</a:t>
            </a:r>
            <a:r>
              <a:rPr lang="zh-CN" altLang="en-US" sz="4800" dirty="0"/>
              <a:t>文档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3542966"/>
            <a:ext cx="1931160" cy="6832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80000"/>
              </a:lnSpc>
            </a:pPr>
            <a:endParaRPr lang="zh-CN" sz="2400" b="1" dirty="0">
              <a:solidFill>
                <a:schemeClr val="bg1"/>
              </a:solidFill>
              <a:effectLst>
                <a:outerShdw blurRad="50800" dist="25400" dir="5400000" algn="t" rotWithShape="0">
                  <a:prstClr val="black">
                    <a:alpha val="15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114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3.2.7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43608" y="1340768"/>
            <a:ext cx="7560840" cy="4968552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创建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一个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空白文档，插入文档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W1.docx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，新文档以文件名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LX31.docx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保存。</a:t>
            </a: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文档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LX31.docx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中，复制第一段“毕业论文是高等院校……一份综合答卷。”到文档末尾，连续复制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次。</a:t>
            </a: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文档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LX31.docx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中，将全文中的“高等院校”一词替换为“高校”。</a:t>
            </a: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创建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新文档，依次插入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W1.docx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W2.docx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W3.docx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，新文档以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W123.docx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命名。</a:t>
            </a:r>
          </a:p>
          <a:p>
            <a:pPr>
              <a:lnSpc>
                <a:spcPct val="130000"/>
              </a:lnSpc>
            </a:pP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6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3.3  Word</a:t>
            </a:r>
            <a:r>
              <a:rPr lang="zh-CN" altLang="en-US" sz="4800" dirty="0" smtClean="0"/>
              <a:t>文档排版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79005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12535746"/>
              </p:ext>
            </p:extLst>
          </p:nvPr>
        </p:nvGraphicFramePr>
        <p:xfrm>
          <a:off x="1619672" y="1340768"/>
          <a:ext cx="6480720" cy="5082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125760"/>
            <a:ext cx="7609656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3.3  Word</a:t>
            </a:r>
            <a:r>
              <a:rPr lang="zh-CN" altLang="en-US" dirty="0" smtClean="0"/>
              <a:t>文档排版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75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083169694"/>
              </p:ext>
            </p:extLst>
          </p:nvPr>
        </p:nvGraphicFramePr>
        <p:xfrm>
          <a:off x="1115616" y="1556793"/>
          <a:ext cx="7632848" cy="4866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3.3.1  </a:t>
            </a:r>
            <a:r>
              <a:rPr lang="zh-CN" altLang="en-US" dirty="0" smtClean="0"/>
              <a:t>字符格式的设置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98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463073794"/>
              </p:ext>
            </p:extLst>
          </p:nvPr>
        </p:nvGraphicFramePr>
        <p:xfrm>
          <a:off x="251520" y="1268760"/>
          <a:ext cx="2952328" cy="3096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3337816" y="1334207"/>
            <a:ext cx="2952328" cy="2926586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6314779" y="1334207"/>
            <a:ext cx="2756916" cy="29200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189" y="4569355"/>
            <a:ext cx="4375343" cy="1440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/>
          <p:nvPr/>
        </p:nvPicPr>
        <p:blipFill rotWithShape="1">
          <a:blip r:embed="rId11"/>
          <a:srcRect l="29114" t="26205" r="43400" b="58424"/>
          <a:stretch/>
        </p:blipFill>
        <p:spPr bwMode="auto">
          <a:xfrm>
            <a:off x="5940152" y="4797153"/>
            <a:ext cx="2952328" cy="1080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3.3.1  </a:t>
            </a:r>
            <a:r>
              <a:rPr lang="zh-CN" altLang="en-US" dirty="0" smtClean="0"/>
              <a:t>字符格式的设置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85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99676500"/>
              </p:ext>
            </p:extLst>
          </p:nvPr>
        </p:nvGraphicFramePr>
        <p:xfrm>
          <a:off x="557807" y="1268760"/>
          <a:ext cx="3888432" cy="4513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4816982" y="1340768"/>
            <a:ext cx="3715458" cy="345638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982" y="5076341"/>
            <a:ext cx="3475418" cy="13465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3.3.2  </a:t>
            </a:r>
            <a:r>
              <a:rPr lang="zh-CN" altLang="en-US" dirty="0" smtClean="0"/>
              <a:t>段落格式的设置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835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87159857"/>
              </p:ext>
            </p:extLst>
          </p:nvPr>
        </p:nvGraphicFramePr>
        <p:xfrm>
          <a:off x="557807" y="1206396"/>
          <a:ext cx="7038529" cy="792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223" y="2139166"/>
            <a:ext cx="7082026" cy="453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3.3.2  </a:t>
            </a:r>
            <a:r>
              <a:rPr lang="zh-CN" altLang="en-US" dirty="0" smtClean="0"/>
              <a:t>段落格式的设置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644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134617401"/>
              </p:ext>
            </p:extLst>
          </p:nvPr>
        </p:nvGraphicFramePr>
        <p:xfrm>
          <a:off x="557807" y="1268760"/>
          <a:ext cx="388843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4603089" y="1268760"/>
            <a:ext cx="4080144" cy="35283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855" y="5142687"/>
            <a:ext cx="4064378" cy="1280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页面格式的设置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795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693012076"/>
              </p:ext>
            </p:extLst>
          </p:nvPr>
        </p:nvGraphicFramePr>
        <p:xfrm>
          <a:off x="557807" y="1268759"/>
          <a:ext cx="3888432" cy="496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2303126" y="3469675"/>
            <a:ext cx="354391" cy="350897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1272754"/>
            <a:ext cx="4427984" cy="352839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516" y="5130642"/>
            <a:ext cx="4445109" cy="1440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3.3.4  </a:t>
            </a:r>
            <a:r>
              <a:rPr lang="zh-CN" altLang="en-US" dirty="0" smtClean="0"/>
              <a:t>添加边框和底纹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64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644303639"/>
              </p:ext>
            </p:extLst>
          </p:nvPr>
        </p:nvGraphicFramePr>
        <p:xfrm>
          <a:off x="557807" y="1268759"/>
          <a:ext cx="3888432" cy="496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68" y="1412776"/>
            <a:ext cx="4634067" cy="339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3.3.4  </a:t>
            </a:r>
            <a:r>
              <a:rPr lang="zh-CN" altLang="en-US" dirty="0" smtClean="0"/>
              <a:t>添加边框和底纹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30956545"/>
              </p:ext>
            </p:extLst>
          </p:nvPr>
        </p:nvGraphicFramePr>
        <p:xfrm>
          <a:off x="1619672" y="1196752"/>
          <a:ext cx="648072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0"/>
            <a:ext cx="7537648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3.1  </a:t>
            </a:r>
            <a:r>
              <a:rPr lang="zh-CN" altLang="en-US" dirty="0" smtClean="0"/>
              <a:t>创建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文档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9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006112547"/>
              </p:ext>
            </p:extLst>
          </p:nvPr>
        </p:nvGraphicFramePr>
        <p:xfrm>
          <a:off x="557807" y="1268759"/>
          <a:ext cx="3888432" cy="496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516" y="4869160"/>
            <a:ext cx="4445109" cy="1440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01008"/>
            <a:ext cx="419412" cy="275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155" y="4524886"/>
            <a:ext cx="466422" cy="31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/>
          <p:nvPr/>
        </p:nvPicPr>
        <p:blipFill>
          <a:blip r:embed="rId11"/>
          <a:stretch>
            <a:fillRect/>
          </a:stretch>
        </p:blipFill>
        <p:spPr>
          <a:xfrm>
            <a:off x="4473904" y="1268760"/>
            <a:ext cx="4568721" cy="319160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3.3.4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添加边框和底纹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548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90049155"/>
              </p:ext>
            </p:extLst>
          </p:nvPr>
        </p:nvGraphicFramePr>
        <p:xfrm>
          <a:off x="557807" y="1268759"/>
          <a:ext cx="3888432" cy="496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52789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3.3.4  </a:t>
            </a:r>
            <a:r>
              <a:rPr lang="zh-CN" altLang="en-US" dirty="0" smtClean="0"/>
              <a:t>添加边框和底纹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067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869536917"/>
              </p:ext>
            </p:extLst>
          </p:nvPr>
        </p:nvGraphicFramePr>
        <p:xfrm>
          <a:off x="557807" y="1268759"/>
          <a:ext cx="388843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4590697" y="1472208"/>
            <a:ext cx="4176464" cy="331236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013176"/>
            <a:ext cx="2414715" cy="1584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3.3.4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添加边框和底纹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05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02083601"/>
              </p:ext>
            </p:extLst>
          </p:nvPr>
        </p:nvGraphicFramePr>
        <p:xfrm>
          <a:off x="755576" y="1232755"/>
          <a:ext cx="3888432" cy="4392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36912"/>
            <a:ext cx="2414715" cy="1584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3.3.4  </a:t>
            </a:r>
            <a:r>
              <a:rPr lang="zh-CN" altLang="en-US" dirty="0" smtClean="0"/>
              <a:t>添加边框和底纹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77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017150711"/>
              </p:ext>
            </p:extLst>
          </p:nvPr>
        </p:nvGraphicFramePr>
        <p:xfrm>
          <a:off x="560010" y="1390890"/>
          <a:ext cx="3997545" cy="4126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4932040" y="1521385"/>
            <a:ext cx="3816424" cy="34563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3.3.5  </a:t>
            </a:r>
            <a:r>
              <a:rPr lang="zh-CN" altLang="en-US" dirty="0" smtClean="0"/>
              <a:t>其他排版技术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642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162905656"/>
              </p:ext>
            </p:extLst>
          </p:nvPr>
        </p:nvGraphicFramePr>
        <p:xfrm>
          <a:off x="560010" y="1390890"/>
          <a:ext cx="3997545" cy="4126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5569184" y="1628800"/>
            <a:ext cx="2376264" cy="29523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3</a:t>
            </a:r>
            <a:r>
              <a:rPr lang="en-US" altLang="zh-CN" dirty="0" smtClean="0"/>
              <a:t>.3.5  </a:t>
            </a:r>
            <a:r>
              <a:rPr lang="zh-CN" altLang="en-US" dirty="0" smtClean="0"/>
              <a:t>其他排版技术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675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036639098"/>
              </p:ext>
            </p:extLst>
          </p:nvPr>
        </p:nvGraphicFramePr>
        <p:xfrm>
          <a:off x="827584" y="1329825"/>
          <a:ext cx="3997545" cy="4126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5148064" y="1700808"/>
            <a:ext cx="3024335" cy="33843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3.3.5  </a:t>
            </a:r>
            <a:r>
              <a:rPr lang="zh-CN" altLang="en-US" dirty="0" smtClean="0"/>
              <a:t>其他排版技术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585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207317582"/>
              </p:ext>
            </p:extLst>
          </p:nvPr>
        </p:nvGraphicFramePr>
        <p:xfrm>
          <a:off x="683568" y="1340768"/>
          <a:ext cx="3997545" cy="4126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4860032" y="1556792"/>
            <a:ext cx="3168352" cy="35283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3.3.5  </a:t>
            </a:r>
            <a:r>
              <a:rPr lang="zh-CN" altLang="en-US" dirty="0" smtClean="0"/>
              <a:t>其他排版技术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989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63080347"/>
              </p:ext>
            </p:extLst>
          </p:nvPr>
        </p:nvGraphicFramePr>
        <p:xfrm>
          <a:off x="704026" y="1412777"/>
          <a:ext cx="768439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3582109" y="3254967"/>
            <a:ext cx="629851" cy="361029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8172400" y="3281427"/>
            <a:ext cx="439097" cy="29158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3.3.6  </a:t>
            </a:r>
            <a:r>
              <a:rPr lang="zh-CN" altLang="en-US" dirty="0" smtClean="0"/>
              <a:t>格式的复制与清除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499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29172564"/>
              </p:ext>
            </p:extLst>
          </p:nvPr>
        </p:nvGraphicFramePr>
        <p:xfrm>
          <a:off x="776034" y="1332353"/>
          <a:ext cx="7684398" cy="2816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图片 7"/>
          <p:cNvPicPr/>
          <p:nvPr/>
        </p:nvPicPr>
        <p:blipFill>
          <a:blip r:embed="rId8"/>
          <a:stretch>
            <a:fillRect/>
          </a:stretch>
        </p:blipFill>
        <p:spPr>
          <a:xfrm>
            <a:off x="4330655" y="2593621"/>
            <a:ext cx="629851" cy="343211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2217715" y="2998390"/>
            <a:ext cx="439097" cy="2915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3.3.6  </a:t>
            </a:r>
            <a:r>
              <a:rPr lang="zh-CN" altLang="en-US" dirty="0" smtClean="0"/>
              <a:t>格式的复制与清除</a:t>
            </a:r>
            <a:endParaRPr lang="zh-CN" altLang="en-US" dirty="0"/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169105285"/>
              </p:ext>
            </p:extLst>
          </p:nvPr>
        </p:nvGraphicFramePr>
        <p:xfrm>
          <a:off x="899592" y="4221088"/>
          <a:ext cx="7684398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1" name="图片 10"/>
          <p:cNvPicPr/>
          <p:nvPr/>
        </p:nvPicPr>
        <p:blipFill>
          <a:blip r:embed="rId15"/>
          <a:stretch>
            <a:fillRect/>
          </a:stretch>
        </p:blipFill>
        <p:spPr>
          <a:xfrm>
            <a:off x="4690878" y="5517232"/>
            <a:ext cx="356770" cy="30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2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10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323083708"/>
              </p:ext>
            </p:extLst>
          </p:nvPr>
        </p:nvGraphicFramePr>
        <p:xfrm>
          <a:off x="755003" y="1484784"/>
          <a:ext cx="8064897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3.1.1  </a:t>
            </a:r>
            <a:r>
              <a:rPr lang="zh-CN" altLang="en-US" dirty="0" smtClean="0"/>
              <a:t>启动</a:t>
            </a:r>
            <a:r>
              <a:rPr lang="en-US" altLang="zh-CN" dirty="0" smtClean="0"/>
              <a:t>Word</a:t>
            </a:r>
            <a:endParaRPr lang="zh-CN" altLang="en-US" dirty="0"/>
          </a:p>
        </p:txBody>
      </p:sp>
      <p:pic>
        <p:nvPicPr>
          <p:cNvPr id="8" name="图片 7" descr="C:\Users\ww\AppData\Roaming\Tencent\Users\44194298\QQ\WinTemp\RichOle\S`2KMFU~~UYZ8BY{IZQO]YW.jpg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26315" y="3052985"/>
            <a:ext cx="409982" cy="3528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图片 11" descr="C:\Users\ww\AppData\Roaming\Tencent\Users\44194298\QQ\WinTemp\RichOle\(5_$4AR]N11I8DR{F4H]HLH.jpg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43605" y="4210134"/>
            <a:ext cx="338197" cy="3600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507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3.3.7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83568" y="1196752"/>
            <a:ext cx="8064896" cy="540060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1</a:t>
            </a:r>
            <a:r>
              <a:rPr lang="zh-CN" altLang="zh-CN" sz="2000" dirty="0"/>
              <a:t>．打开毕业论文文档</a:t>
            </a:r>
            <a:r>
              <a:rPr lang="en-US" altLang="zh-CN" sz="2000" dirty="0"/>
              <a:t>W123.docx</a:t>
            </a:r>
            <a:r>
              <a:rPr lang="zh-CN" altLang="zh-CN" sz="2000" dirty="0"/>
              <a:t>，按下列要求设置格式后，另存为“</a:t>
            </a:r>
            <a:r>
              <a:rPr lang="en-US" altLang="zh-CN" sz="2000" dirty="0"/>
              <a:t>W123</a:t>
            </a:r>
            <a:r>
              <a:rPr lang="zh-CN" altLang="zh-CN" sz="2000" dirty="0"/>
              <a:t>格式样文</a:t>
            </a:r>
            <a:r>
              <a:rPr lang="en-US" altLang="zh-CN" sz="2000" dirty="0"/>
              <a:t>1.docx</a:t>
            </a:r>
            <a:r>
              <a:rPr lang="zh-CN" altLang="zh-CN" sz="2000" dirty="0"/>
              <a:t>”。</a:t>
            </a:r>
          </a:p>
          <a:p>
            <a:r>
              <a:rPr lang="zh-CN" altLang="zh-CN" sz="2000" dirty="0"/>
              <a:t>纸型：</a:t>
            </a:r>
            <a:r>
              <a:rPr lang="en-US" altLang="zh-CN" sz="2000" dirty="0"/>
              <a:t>A4</a:t>
            </a:r>
            <a:r>
              <a:rPr lang="zh-CN" altLang="zh-CN" sz="2000" dirty="0"/>
              <a:t>纸；页边距：上</a:t>
            </a:r>
            <a:r>
              <a:rPr lang="en-US" altLang="zh-CN" sz="2000" dirty="0"/>
              <a:t>3.5</a:t>
            </a:r>
            <a:r>
              <a:rPr lang="zh-CN" altLang="zh-CN" sz="2000" dirty="0"/>
              <a:t>厘米、下</a:t>
            </a:r>
            <a:r>
              <a:rPr lang="en-US" altLang="zh-CN" sz="2000" dirty="0"/>
              <a:t>2.5</a:t>
            </a:r>
            <a:r>
              <a:rPr lang="zh-CN" altLang="zh-CN" sz="2000" dirty="0"/>
              <a:t>厘米、左</a:t>
            </a:r>
            <a:r>
              <a:rPr lang="en-US" altLang="zh-CN" sz="2000" dirty="0"/>
              <a:t>2.5</a:t>
            </a:r>
            <a:r>
              <a:rPr lang="zh-CN" altLang="zh-CN" sz="2000" dirty="0"/>
              <a:t>厘米、右</a:t>
            </a:r>
            <a:r>
              <a:rPr lang="en-US" altLang="zh-CN" sz="2000" dirty="0"/>
              <a:t>2.5</a:t>
            </a:r>
            <a:r>
              <a:rPr lang="zh-CN" altLang="zh-CN" sz="2000" dirty="0"/>
              <a:t>厘米；页眉：</a:t>
            </a:r>
            <a:r>
              <a:rPr lang="en-US" altLang="zh-CN" sz="2000" dirty="0"/>
              <a:t>2.5</a:t>
            </a:r>
            <a:r>
              <a:rPr lang="zh-CN" altLang="zh-CN" sz="2000" dirty="0"/>
              <a:t>厘米，页脚：</a:t>
            </a:r>
            <a:r>
              <a:rPr lang="en-US" altLang="zh-CN" sz="2000" dirty="0"/>
              <a:t>2</a:t>
            </a:r>
            <a:r>
              <a:rPr lang="zh-CN" altLang="zh-CN" sz="2000" dirty="0"/>
              <a:t>厘米，左侧装订。字体：正文全部宋体、小四；段落：每段设置首行缩进</a:t>
            </a:r>
            <a:r>
              <a:rPr lang="en-US" altLang="zh-CN" sz="2000" dirty="0"/>
              <a:t>2</a:t>
            </a:r>
            <a:r>
              <a:rPr lang="zh-CN" altLang="zh-CN" sz="2000" dirty="0"/>
              <a:t>字符，多倍行距</a:t>
            </a:r>
            <a:r>
              <a:rPr lang="en-US" altLang="zh-CN" sz="2000" dirty="0"/>
              <a:t>1.25</a:t>
            </a:r>
            <a:r>
              <a:rPr lang="zh-CN" altLang="zh-CN" sz="2000" dirty="0"/>
              <a:t>，段前、段后均为</a:t>
            </a:r>
            <a:r>
              <a:rPr lang="en-US" altLang="zh-CN" sz="2000" dirty="0"/>
              <a:t>0</a:t>
            </a:r>
            <a:r>
              <a:rPr lang="zh-CN" altLang="zh-CN" sz="2000" dirty="0"/>
              <a:t>行。</a:t>
            </a:r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．打开文档</a:t>
            </a:r>
            <a:r>
              <a:rPr lang="en-US" altLang="zh-CN" sz="2000" dirty="0"/>
              <a:t>LX32</a:t>
            </a:r>
            <a:r>
              <a:rPr lang="zh-CN" altLang="zh-CN" sz="2000" dirty="0"/>
              <a:t>原文</a:t>
            </a:r>
            <a:r>
              <a:rPr lang="en-US" altLang="zh-CN" sz="2000" dirty="0"/>
              <a:t>.</a:t>
            </a:r>
            <a:r>
              <a:rPr lang="en-US" altLang="zh-CN" sz="2000" dirty="0" err="1"/>
              <a:t>docx</a:t>
            </a:r>
            <a:r>
              <a:rPr lang="zh-CN" altLang="zh-CN" sz="2000" dirty="0"/>
              <a:t>中，按下列要求设置格式后，另存为“</a:t>
            </a:r>
            <a:r>
              <a:rPr lang="en-US" altLang="zh-CN" sz="2000" dirty="0"/>
              <a:t>LX32</a:t>
            </a:r>
            <a:r>
              <a:rPr lang="zh-CN" altLang="zh-CN" sz="2000" dirty="0"/>
              <a:t>样文</a:t>
            </a:r>
            <a:r>
              <a:rPr lang="en-US" altLang="zh-CN" sz="2000" dirty="0"/>
              <a:t>.</a:t>
            </a:r>
            <a:r>
              <a:rPr lang="en-US" altLang="zh-CN" sz="2000" dirty="0" err="1"/>
              <a:t>docx</a:t>
            </a:r>
            <a:r>
              <a:rPr lang="zh-CN" altLang="zh-CN" sz="2000" dirty="0"/>
              <a:t>”。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）将标题文字设置为一号、蓝色、宋体、加波浪线、居中、字符间距为加宽</a:t>
            </a:r>
            <a:r>
              <a:rPr lang="en-US" altLang="zh-CN" sz="2000" dirty="0"/>
              <a:t>2</a:t>
            </a:r>
            <a:r>
              <a:rPr lang="zh-CN" altLang="zh-CN" sz="2000" dirty="0"/>
              <a:t>磅，段后间距</a:t>
            </a:r>
            <a:r>
              <a:rPr lang="en-US" altLang="zh-CN" sz="2000" dirty="0"/>
              <a:t>10</a:t>
            </a:r>
            <a:r>
              <a:rPr lang="zh-CN" altLang="zh-CN" sz="2000" dirty="0"/>
              <a:t>磅；正文字体小四号、隶书。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）第一段设置首字下沉</a:t>
            </a:r>
            <a:r>
              <a:rPr lang="en-US" altLang="zh-CN" sz="2000" dirty="0"/>
              <a:t>2</a:t>
            </a:r>
            <a:r>
              <a:rPr lang="zh-CN" altLang="zh-CN" sz="2000" dirty="0"/>
              <a:t>行，距正文</a:t>
            </a:r>
            <a:r>
              <a:rPr lang="en-US" altLang="zh-CN" sz="2000" dirty="0"/>
              <a:t>0.2</a:t>
            </a:r>
            <a:r>
              <a:rPr lang="zh-CN" altLang="zh-CN" sz="2000" dirty="0"/>
              <a:t>厘米。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）第二、三段设置分三栏、栏宽</a:t>
            </a:r>
            <a:r>
              <a:rPr lang="en-US" altLang="zh-CN" sz="2000" dirty="0"/>
              <a:t>12</a:t>
            </a:r>
            <a:r>
              <a:rPr lang="zh-CN" altLang="zh-CN" sz="2000" dirty="0"/>
              <a:t>字符，并添加黄色底纹。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）将第四段的诗句每句一段，字体颜色为蓝色，并设置红色书形项目符号</a:t>
            </a:r>
            <a:r>
              <a:rPr lang="en-US" altLang="zh-CN" sz="2000" dirty="0">
                <a:sym typeface="Wingdings"/>
              </a:rPr>
              <a:t></a:t>
            </a:r>
            <a:r>
              <a:rPr lang="zh-CN" altLang="zh-CN" sz="2000" dirty="0"/>
              <a:t>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）最后一段添加</a:t>
            </a:r>
            <a:r>
              <a:rPr lang="en-US" altLang="zh-CN" sz="2000" dirty="0"/>
              <a:t>1</a:t>
            </a:r>
            <a:r>
              <a:rPr lang="zh-CN" altLang="zh-CN" sz="2000" dirty="0"/>
              <a:t>磅、蓝色、阴影边框。</a:t>
            </a: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4060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3.4  </a:t>
            </a:r>
            <a:r>
              <a:rPr lang="zh-CN" altLang="en-US" sz="4800" dirty="0" smtClean="0"/>
              <a:t>表格处理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8454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56819746"/>
              </p:ext>
            </p:extLst>
          </p:nvPr>
        </p:nvGraphicFramePr>
        <p:xfrm>
          <a:off x="1403648" y="1628800"/>
          <a:ext cx="648072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115616" y="260648"/>
            <a:ext cx="7249616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3.4 </a:t>
            </a:r>
            <a:r>
              <a:rPr lang="zh-CN" altLang="en-US" dirty="0" smtClean="0"/>
              <a:t>表格处理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5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787403289"/>
              </p:ext>
            </p:extLst>
          </p:nvPr>
        </p:nvGraphicFramePr>
        <p:xfrm>
          <a:off x="857891" y="1268760"/>
          <a:ext cx="4290173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5508104" y="1268760"/>
            <a:ext cx="2880320" cy="252028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5567277" y="3933056"/>
            <a:ext cx="2461107" cy="28194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3.4.1  </a:t>
            </a:r>
            <a:r>
              <a:rPr lang="zh-CN" altLang="en-US" dirty="0" smtClean="0"/>
              <a:t>表格的制作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308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554405759"/>
              </p:ext>
            </p:extLst>
          </p:nvPr>
        </p:nvGraphicFramePr>
        <p:xfrm>
          <a:off x="827584" y="980728"/>
          <a:ext cx="8034590" cy="3746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115691" y="4727090"/>
            <a:ext cx="7560840" cy="1800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3.4.1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表格的制作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43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929458068"/>
              </p:ext>
            </p:extLst>
          </p:nvPr>
        </p:nvGraphicFramePr>
        <p:xfrm>
          <a:off x="827584" y="1340768"/>
          <a:ext cx="803459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3.4.1  </a:t>
            </a:r>
            <a:r>
              <a:rPr lang="zh-CN" altLang="en-US" dirty="0" smtClean="0"/>
              <a:t>表格的制作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98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264362161"/>
              </p:ext>
            </p:extLst>
          </p:nvPr>
        </p:nvGraphicFramePr>
        <p:xfrm>
          <a:off x="755576" y="1196752"/>
          <a:ext cx="403244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5506931" y="3789040"/>
            <a:ext cx="2737477" cy="252028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5578939" y="1268760"/>
            <a:ext cx="2593461" cy="23762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3.4.1  </a:t>
            </a:r>
            <a:r>
              <a:rPr lang="zh-CN" altLang="en-US" dirty="0" smtClean="0"/>
              <a:t>表格的制作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828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813471160"/>
              </p:ext>
            </p:extLst>
          </p:nvPr>
        </p:nvGraphicFramePr>
        <p:xfrm>
          <a:off x="1187624" y="1450688"/>
          <a:ext cx="7272808" cy="3177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1818" y="2827983"/>
            <a:ext cx="376246" cy="269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2267744" y="4340151"/>
            <a:ext cx="2016224" cy="17281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654" y="4268143"/>
            <a:ext cx="1969169" cy="1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266384" cy="1143000"/>
          </a:xfrm>
        </p:spPr>
        <p:txBody>
          <a:bodyPr/>
          <a:lstStyle/>
          <a:p>
            <a:r>
              <a:rPr lang="en-US" altLang="zh-CN" dirty="0" smtClean="0"/>
              <a:t>3.4.2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55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9967764"/>
              </p:ext>
            </p:extLst>
          </p:nvPr>
        </p:nvGraphicFramePr>
        <p:xfrm>
          <a:off x="1187624" y="1412776"/>
          <a:ext cx="460851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6228184" y="1484784"/>
            <a:ext cx="2016224" cy="172819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194" y="3789040"/>
            <a:ext cx="199822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584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224098515"/>
              </p:ext>
            </p:extLst>
          </p:nvPr>
        </p:nvGraphicFramePr>
        <p:xfrm>
          <a:off x="1187624" y="1412776"/>
          <a:ext cx="43204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6228184" y="1556792"/>
            <a:ext cx="2016224" cy="172819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646" y="3919538"/>
            <a:ext cx="1718334" cy="166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362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349834"/>
            <a:ext cx="6408712" cy="4383422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3.1.2  </a:t>
            </a:r>
            <a:r>
              <a:rPr lang="zh-CN" altLang="en-US" dirty="0" smtClean="0"/>
              <a:t>认识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窗口</a:t>
            </a:r>
            <a:endParaRPr lang="zh-CN" altLang="en-US" dirty="0"/>
          </a:p>
        </p:txBody>
      </p:sp>
      <p:sp>
        <p:nvSpPr>
          <p:cNvPr id="45" name="矩形标注 44"/>
          <p:cNvSpPr/>
          <p:nvPr/>
        </p:nvSpPr>
        <p:spPr>
          <a:xfrm>
            <a:off x="427514" y="5346149"/>
            <a:ext cx="1152128" cy="306164"/>
          </a:xfrm>
          <a:prstGeom prst="wedgeRectCallout">
            <a:avLst>
              <a:gd name="adj1" fmla="val 83960"/>
              <a:gd name="adj2" fmla="val 15836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状态栏</a:t>
            </a:r>
            <a:endParaRPr lang="zh-CN" altLang="en-US" sz="1400" dirty="0"/>
          </a:p>
        </p:txBody>
      </p:sp>
      <p:sp>
        <p:nvSpPr>
          <p:cNvPr id="46" name="矩形标注 45"/>
          <p:cNvSpPr/>
          <p:nvPr/>
        </p:nvSpPr>
        <p:spPr>
          <a:xfrm>
            <a:off x="3915784" y="4130199"/>
            <a:ext cx="872240" cy="288032"/>
          </a:xfrm>
          <a:prstGeom prst="wedgeRectCallout">
            <a:avLst>
              <a:gd name="adj1" fmla="val -47189"/>
              <a:gd name="adj2" fmla="val -187495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插入点</a:t>
            </a:r>
            <a:endParaRPr lang="zh-CN" altLang="en-US" sz="1400" dirty="0"/>
          </a:p>
        </p:txBody>
      </p:sp>
      <p:sp>
        <p:nvSpPr>
          <p:cNvPr id="47" name="矩形标注 46"/>
          <p:cNvSpPr/>
          <p:nvPr/>
        </p:nvSpPr>
        <p:spPr>
          <a:xfrm>
            <a:off x="5478400" y="5905144"/>
            <a:ext cx="1368152" cy="288032"/>
          </a:xfrm>
          <a:prstGeom prst="wedgeRectCallout">
            <a:avLst>
              <a:gd name="adj1" fmla="val -7794"/>
              <a:gd name="adj2" fmla="val -143211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视图切换按钮</a:t>
            </a:r>
          </a:p>
        </p:txBody>
      </p:sp>
      <p:sp>
        <p:nvSpPr>
          <p:cNvPr id="48" name="矩形标注 47"/>
          <p:cNvSpPr/>
          <p:nvPr/>
        </p:nvSpPr>
        <p:spPr>
          <a:xfrm>
            <a:off x="7142584" y="5920028"/>
            <a:ext cx="1368152" cy="288032"/>
          </a:xfrm>
          <a:prstGeom prst="wedgeRectCallout">
            <a:avLst>
              <a:gd name="adj1" fmla="val -20416"/>
              <a:gd name="adj2" fmla="val -15033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显示比例</a:t>
            </a:r>
            <a:endParaRPr lang="zh-CN" altLang="en-US" sz="1400" dirty="0"/>
          </a:p>
        </p:txBody>
      </p:sp>
      <p:sp>
        <p:nvSpPr>
          <p:cNvPr id="49" name="矩形标注 48"/>
          <p:cNvSpPr/>
          <p:nvPr/>
        </p:nvSpPr>
        <p:spPr>
          <a:xfrm>
            <a:off x="531816" y="2177095"/>
            <a:ext cx="995724" cy="323190"/>
          </a:xfrm>
          <a:prstGeom prst="wedgeRectCallout">
            <a:avLst>
              <a:gd name="adj1" fmla="val 64722"/>
              <a:gd name="adj2" fmla="val -9503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功能区</a:t>
            </a:r>
          </a:p>
        </p:txBody>
      </p:sp>
      <p:sp>
        <p:nvSpPr>
          <p:cNvPr id="50" name="矩形标注 49"/>
          <p:cNvSpPr/>
          <p:nvPr/>
        </p:nvSpPr>
        <p:spPr>
          <a:xfrm>
            <a:off x="569393" y="3697636"/>
            <a:ext cx="1115616" cy="288032"/>
          </a:xfrm>
          <a:prstGeom prst="wedgeRectCallout">
            <a:avLst>
              <a:gd name="adj1" fmla="val 69857"/>
              <a:gd name="adj2" fmla="val -27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导航窗格</a:t>
            </a:r>
            <a:endParaRPr lang="zh-CN" altLang="en-US" sz="1400" dirty="0"/>
          </a:p>
        </p:txBody>
      </p:sp>
      <p:sp>
        <p:nvSpPr>
          <p:cNvPr id="51" name="矩形标注 50"/>
          <p:cNvSpPr/>
          <p:nvPr/>
        </p:nvSpPr>
        <p:spPr>
          <a:xfrm>
            <a:off x="3915784" y="2924944"/>
            <a:ext cx="1124268" cy="328569"/>
          </a:xfrm>
          <a:prstGeom prst="wedgeRectCallout">
            <a:avLst>
              <a:gd name="adj1" fmla="val 16410"/>
              <a:gd name="adj2" fmla="val -148234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“段落”组</a:t>
            </a:r>
            <a:endParaRPr lang="zh-CN" altLang="en-US" sz="1400" dirty="0"/>
          </a:p>
        </p:txBody>
      </p:sp>
      <p:sp>
        <p:nvSpPr>
          <p:cNvPr id="52" name="矩形标注 51"/>
          <p:cNvSpPr/>
          <p:nvPr/>
        </p:nvSpPr>
        <p:spPr>
          <a:xfrm>
            <a:off x="197793" y="1121166"/>
            <a:ext cx="1432606" cy="360040"/>
          </a:xfrm>
          <a:prstGeom prst="wedgeRectCallout">
            <a:avLst>
              <a:gd name="adj1" fmla="val 74819"/>
              <a:gd name="adj2" fmla="val -2911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快速访问工具栏</a:t>
            </a:r>
            <a:endParaRPr lang="zh-CN" altLang="en-US" sz="1400" dirty="0"/>
          </a:p>
        </p:txBody>
      </p:sp>
      <p:sp>
        <p:nvSpPr>
          <p:cNvPr id="15" name="矩形标注 14"/>
          <p:cNvSpPr/>
          <p:nvPr/>
        </p:nvSpPr>
        <p:spPr>
          <a:xfrm>
            <a:off x="5857656" y="941146"/>
            <a:ext cx="1124268" cy="311388"/>
          </a:xfrm>
          <a:prstGeom prst="wedgeRectCallout">
            <a:avLst>
              <a:gd name="adj1" fmla="val -67728"/>
              <a:gd name="adj2" fmla="val 143095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标题栏</a:t>
            </a:r>
            <a:endParaRPr lang="zh-CN" altLang="en-US" sz="1400" dirty="0"/>
          </a:p>
        </p:txBody>
      </p:sp>
      <p:sp>
        <p:nvSpPr>
          <p:cNvPr id="20" name="左中括号 19"/>
          <p:cNvSpPr/>
          <p:nvPr/>
        </p:nvSpPr>
        <p:spPr>
          <a:xfrm rot="5400000">
            <a:off x="2291100" y="941146"/>
            <a:ext cx="97303" cy="720080"/>
          </a:xfrm>
          <a:prstGeom prst="leftBracket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左中括号 20"/>
          <p:cNvSpPr/>
          <p:nvPr/>
        </p:nvSpPr>
        <p:spPr>
          <a:xfrm>
            <a:off x="1691680" y="1645271"/>
            <a:ext cx="45719" cy="1063649"/>
          </a:xfrm>
          <a:prstGeom prst="leftBracket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269875" algn="ctr">
              <a:lnSpc>
                <a:spcPts val="1560"/>
              </a:lnSpc>
              <a:spcAft>
                <a:spcPts val="0"/>
              </a:spcAft>
            </a:pPr>
            <a:r>
              <a:rPr lang="en-US" sz="1050" kern="100">
                <a:effectLst/>
                <a:latin typeface="Times New Roman"/>
                <a:ea typeface="宋体"/>
                <a:cs typeface="Times New Roman"/>
              </a:rPr>
              <a:t> </a:t>
            </a:r>
            <a:endParaRPr lang="zh-CN" sz="1050" kern="100">
              <a:effectLst/>
              <a:latin typeface="Times New Roman"/>
              <a:ea typeface="宋体"/>
              <a:cs typeface="Times New Roman"/>
            </a:endParaRPr>
          </a:p>
        </p:txBody>
      </p:sp>
      <p:sp>
        <p:nvSpPr>
          <p:cNvPr id="22" name="矩形标注 21"/>
          <p:cNvSpPr/>
          <p:nvPr/>
        </p:nvSpPr>
        <p:spPr>
          <a:xfrm>
            <a:off x="5220072" y="2924944"/>
            <a:ext cx="1368152" cy="390443"/>
          </a:xfrm>
          <a:prstGeom prst="wedgeRectCallout">
            <a:avLst>
              <a:gd name="adj1" fmla="val -23507"/>
              <a:gd name="adj2" fmla="val -107894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对话框启动器</a:t>
            </a:r>
            <a:endParaRPr lang="zh-CN" altLang="en-US" sz="1400" dirty="0"/>
          </a:p>
        </p:txBody>
      </p:sp>
      <p:sp>
        <p:nvSpPr>
          <p:cNvPr id="23" name="文本框 3306"/>
          <p:cNvSpPr txBox="1"/>
          <p:nvPr/>
        </p:nvSpPr>
        <p:spPr>
          <a:xfrm>
            <a:off x="5466205" y="3986184"/>
            <a:ext cx="1392541" cy="288031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sz="1600" kern="100" dirty="0">
                <a:effectLst/>
                <a:latin typeface="Times New Roman"/>
                <a:ea typeface="宋体"/>
                <a:cs typeface="Times New Roman"/>
              </a:rPr>
              <a:t>文档编辑区</a:t>
            </a:r>
          </a:p>
        </p:txBody>
      </p:sp>
      <p:sp>
        <p:nvSpPr>
          <p:cNvPr id="19" name="Oval 6">
            <a:hlinkClick r:id="rId4" action="ppaction://hlinksldjump"/>
          </p:cNvPr>
          <p:cNvSpPr/>
          <p:nvPr/>
        </p:nvSpPr>
        <p:spPr>
          <a:xfrm>
            <a:off x="35496" y="6309320"/>
            <a:ext cx="756000" cy="3600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3.1</a:t>
            </a:r>
            <a:endParaRPr kumimoji="0" 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66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15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055413142"/>
              </p:ext>
            </p:extLst>
          </p:nvPr>
        </p:nvGraphicFramePr>
        <p:xfrm>
          <a:off x="1187624" y="1412776"/>
          <a:ext cx="439236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6228184" y="1556792"/>
            <a:ext cx="2016224" cy="172819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952" y="3933056"/>
            <a:ext cx="1782688" cy="171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41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386930997"/>
              </p:ext>
            </p:extLst>
          </p:nvPr>
        </p:nvGraphicFramePr>
        <p:xfrm>
          <a:off x="827584" y="1484784"/>
          <a:ext cx="770485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23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607727297"/>
              </p:ext>
            </p:extLst>
          </p:nvPr>
        </p:nvGraphicFramePr>
        <p:xfrm>
          <a:off x="827584" y="1196752"/>
          <a:ext cx="770485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318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950418758"/>
              </p:ext>
            </p:extLst>
          </p:nvPr>
        </p:nvGraphicFramePr>
        <p:xfrm>
          <a:off x="827584" y="1196752"/>
          <a:ext cx="7704856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3491880" y="4365104"/>
            <a:ext cx="2880320" cy="17586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69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614369716"/>
              </p:ext>
            </p:extLst>
          </p:nvPr>
        </p:nvGraphicFramePr>
        <p:xfrm>
          <a:off x="719572" y="1052736"/>
          <a:ext cx="7704856" cy="4456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3203848" y="5373216"/>
            <a:ext cx="2952328" cy="13490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916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949897606"/>
              </p:ext>
            </p:extLst>
          </p:nvPr>
        </p:nvGraphicFramePr>
        <p:xfrm>
          <a:off x="719572" y="1052736"/>
          <a:ext cx="77048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3851920" y="3861048"/>
            <a:ext cx="2304256" cy="19137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263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120813257"/>
              </p:ext>
            </p:extLst>
          </p:nvPr>
        </p:nvGraphicFramePr>
        <p:xfrm>
          <a:off x="719572" y="1052736"/>
          <a:ext cx="77048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3719194" y="3501008"/>
            <a:ext cx="2004934" cy="244827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  </a:t>
            </a:r>
            <a:r>
              <a:rPr lang="zh-CN" altLang="en-US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34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228508660"/>
              </p:ext>
            </p:extLst>
          </p:nvPr>
        </p:nvGraphicFramePr>
        <p:xfrm>
          <a:off x="719572" y="1052736"/>
          <a:ext cx="77048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3719194" y="3573016"/>
            <a:ext cx="2004934" cy="2520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19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046794623"/>
              </p:ext>
            </p:extLst>
          </p:nvPr>
        </p:nvGraphicFramePr>
        <p:xfrm>
          <a:off x="719572" y="1052736"/>
          <a:ext cx="77048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2555776" y="3501008"/>
            <a:ext cx="2004934" cy="2664296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9"/>
          <a:stretch>
            <a:fillRect/>
          </a:stretch>
        </p:blipFill>
        <p:spPr>
          <a:xfrm>
            <a:off x="5108257" y="4152986"/>
            <a:ext cx="2128039" cy="17962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897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614776113"/>
              </p:ext>
            </p:extLst>
          </p:nvPr>
        </p:nvGraphicFramePr>
        <p:xfrm>
          <a:off x="719572" y="1052735"/>
          <a:ext cx="7704856" cy="3888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5652120" y="4005064"/>
            <a:ext cx="2004934" cy="244827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表格的编辑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57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936903972"/>
              </p:ext>
            </p:extLst>
          </p:nvPr>
        </p:nvGraphicFramePr>
        <p:xfrm>
          <a:off x="755576" y="1484784"/>
          <a:ext cx="309634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种视图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00808"/>
            <a:ext cx="4688775" cy="1642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765" y="3848153"/>
            <a:ext cx="3889084" cy="86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2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293880827"/>
              </p:ext>
            </p:extLst>
          </p:nvPr>
        </p:nvGraphicFramePr>
        <p:xfrm>
          <a:off x="755576" y="1052736"/>
          <a:ext cx="4392488" cy="5298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5292080" y="1268760"/>
            <a:ext cx="3600400" cy="35283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表格的格式化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928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999006252"/>
              </p:ext>
            </p:extLst>
          </p:nvPr>
        </p:nvGraphicFramePr>
        <p:xfrm>
          <a:off x="828926" y="1124743"/>
          <a:ext cx="8034590" cy="1988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8"/>
          <a:stretch/>
        </p:blipFill>
        <p:spPr bwMode="auto">
          <a:xfrm>
            <a:off x="1907704" y="2996953"/>
            <a:ext cx="655272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3.4.3  </a:t>
            </a:r>
            <a:r>
              <a:rPr lang="zh-CN" altLang="en-US" dirty="0" smtClean="0"/>
              <a:t>表格的格式化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121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011011581"/>
              </p:ext>
            </p:extLst>
          </p:nvPr>
        </p:nvGraphicFramePr>
        <p:xfrm>
          <a:off x="828926" y="1124743"/>
          <a:ext cx="8034590" cy="269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" name="图片 29"/>
          <p:cNvPicPr/>
          <p:nvPr/>
        </p:nvPicPr>
        <p:blipFill>
          <a:blip r:embed="rId8"/>
          <a:stretch>
            <a:fillRect/>
          </a:stretch>
        </p:blipFill>
        <p:spPr>
          <a:xfrm>
            <a:off x="1576552" y="3940498"/>
            <a:ext cx="3009968" cy="283867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043228"/>
            <a:ext cx="2704152" cy="132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表格的格式化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986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437736108"/>
              </p:ext>
            </p:extLst>
          </p:nvPr>
        </p:nvGraphicFramePr>
        <p:xfrm>
          <a:off x="828926" y="1124743"/>
          <a:ext cx="8034590" cy="2951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2267744" y="4149080"/>
            <a:ext cx="2016224" cy="2273826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9"/>
          <a:stretch>
            <a:fillRect/>
          </a:stretch>
        </p:blipFill>
        <p:spPr>
          <a:xfrm>
            <a:off x="4932040" y="3933056"/>
            <a:ext cx="3458587" cy="26767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3.4.3  </a:t>
            </a:r>
            <a:r>
              <a:rPr lang="zh-CN" altLang="en-US" dirty="0" smtClean="0"/>
              <a:t>表格的格式化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30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589179530"/>
              </p:ext>
            </p:extLst>
          </p:nvPr>
        </p:nvGraphicFramePr>
        <p:xfrm>
          <a:off x="828926" y="1124743"/>
          <a:ext cx="8034590" cy="2232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图片 10"/>
          <p:cNvPicPr/>
          <p:nvPr/>
        </p:nvPicPr>
        <p:blipFill>
          <a:blip r:embed="rId8"/>
          <a:stretch>
            <a:fillRect/>
          </a:stretch>
        </p:blipFill>
        <p:spPr>
          <a:xfrm>
            <a:off x="2843808" y="3356992"/>
            <a:ext cx="4752528" cy="12961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表格的格式化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50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077842983"/>
              </p:ext>
            </p:extLst>
          </p:nvPr>
        </p:nvGraphicFramePr>
        <p:xfrm>
          <a:off x="755576" y="1268760"/>
          <a:ext cx="42484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5292080" y="1916832"/>
            <a:ext cx="3312368" cy="2520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3.4.4  </a:t>
            </a:r>
            <a:r>
              <a:rPr lang="zh-CN" altLang="en-US" dirty="0" smtClean="0"/>
              <a:t>表格计算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013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518035028"/>
              </p:ext>
            </p:extLst>
          </p:nvPr>
        </p:nvGraphicFramePr>
        <p:xfrm>
          <a:off x="683568" y="1196752"/>
          <a:ext cx="74168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1619672" y="2871450"/>
            <a:ext cx="5616624" cy="30778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3.4.4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表格计算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285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3.4.5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899592" y="1268760"/>
            <a:ext cx="7776864" cy="5184576"/>
          </a:xfrm>
        </p:spPr>
        <p:txBody>
          <a:bodyPr>
            <a:noAutofit/>
          </a:bodyPr>
          <a:lstStyle/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）表</a:t>
            </a:r>
            <a:r>
              <a:rPr lang="zh-CN" altLang="zh-CN" sz="2400" dirty="0" smtClean="0"/>
              <a:t>标题</a:t>
            </a:r>
            <a:r>
              <a:rPr lang="en-US" altLang="zh-CN" sz="2400" dirty="0" smtClean="0"/>
              <a:t>:</a:t>
            </a:r>
            <a:r>
              <a:rPr lang="zh-CN" altLang="zh-CN" sz="2400" dirty="0" smtClean="0"/>
              <a:t>五</a:t>
            </a:r>
            <a:r>
              <a:rPr lang="zh-CN" altLang="zh-CN" sz="2400" dirty="0"/>
              <a:t>号、黑体、居中。表中第一行：五号、黑体。表中其他文字：中文字体</a:t>
            </a:r>
            <a:r>
              <a:rPr lang="zh-CN" altLang="zh-CN" sz="2400" b="1" dirty="0"/>
              <a:t>宋</a:t>
            </a:r>
            <a:r>
              <a:rPr lang="zh-CN" altLang="zh-CN" sz="2400" dirty="0"/>
              <a:t>体、五号，英文字体</a:t>
            </a:r>
            <a:r>
              <a:rPr lang="en-US" altLang="zh-CN" sz="2400" dirty="0"/>
              <a:t>Times New Roman</a:t>
            </a:r>
            <a:r>
              <a:rPr lang="zh-CN" altLang="zh-CN" sz="2400" dirty="0"/>
              <a:t>、五号。</a:t>
            </a:r>
          </a:p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）表中第一行和第一列均水平居中，其他单元格水平右对齐。表格居中。</a:t>
            </a:r>
          </a:p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）表格外边框</a:t>
            </a:r>
            <a:r>
              <a:rPr lang="en-US" altLang="zh-CN" sz="2400" dirty="0"/>
              <a:t>1.5</a:t>
            </a:r>
            <a:r>
              <a:rPr lang="zh-CN" altLang="zh-CN" sz="2400" dirty="0"/>
              <a:t>磅单实线，内框线</a:t>
            </a:r>
            <a:r>
              <a:rPr lang="en-US" altLang="zh-CN" sz="2400" dirty="0"/>
              <a:t>0.5</a:t>
            </a:r>
            <a:r>
              <a:rPr lang="zh-CN" altLang="zh-CN" sz="2400" dirty="0"/>
              <a:t>磅单实线，第一行下框线、第一列右框线和表格外边框线一致。</a:t>
            </a:r>
          </a:p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）表中第一行和最后一行设置黄色底纹。</a:t>
            </a:r>
          </a:p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）计算“合计”一行的值。</a:t>
            </a:r>
          </a:p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6</a:t>
            </a:r>
            <a:r>
              <a:rPr lang="zh-CN" altLang="zh-CN" sz="2400" dirty="0"/>
              <a:t>）计算“比重”，各种商品的比重等于“产值</a:t>
            </a:r>
            <a:r>
              <a:rPr lang="en-US" altLang="zh-CN" sz="2400" dirty="0"/>
              <a:t>/</a:t>
            </a:r>
            <a:r>
              <a:rPr lang="zh-CN" altLang="zh-CN" sz="2400" dirty="0"/>
              <a:t>总产值”，数据以百分比表示。</a:t>
            </a:r>
          </a:p>
          <a:p>
            <a:pPr>
              <a:lnSpc>
                <a:spcPts val="2900"/>
              </a:lnSpc>
              <a:spcBef>
                <a:spcPts val="600"/>
              </a:spcBef>
            </a:pPr>
            <a:r>
              <a:rPr lang="zh-CN" altLang="zh-CN" sz="2400" dirty="0"/>
              <a:t>（</a:t>
            </a:r>
            <a:r>
              <a:rPr lang="en-US" altLang="zh-CN" sz="2400" dirty="0"/>
              <a:t>7</a:t>
            </a:r>
            <a:r>
              <a:rPr lang="zh-CN" altLang="zh-CN" sz="2400" dirty="0"/>
              <a:t>）设置表格行高</a:t>
            </a:r>
            <a:r>
              <a:rPr lang="en-US" altLang="zh-CN" sz="2400" dirty="0"/>
              <a:t>20</a:t>
            </a:r>
            <a:r>
              <a:rPr lang="zh-CN" altLang="zh-CN" sz="2400" dirty="0"/>
              <a:t>磅、列宽</a:t>
            </a:r>
            <a:r>
              <a:rPr lang="en-US" altLang="zh-CN" sz="2400" dirty="0"/>
              <a:t>2</a:t>
            </a:r>
            <a:r>
              <a:rPr lang="zh-CN" altLang="zh-CN" sz="2400" dirty="0"/>
              <a:t>厘米。</a:t>
            </a:r>
          </a:p>
        </p:txBody>
      </p:sp>
    </p:spTree>
    <p:extLst>
      <p:ext uri="{BB962C8B-B14F-4D97-AF65-F5344CB8AC3E}">
        <p14:creationId xmlns:p14="http://schemas.microsoft.com/office/powerpoint/2010/main" val="403488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9712" y="3328876"/>
            <a:ext cx="7057488" cy="10287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3.5  </a:t>
            </a:r>
            <a:r>
              <a:rPr lang="zh-CN" altLang="en-US" sz="4800" dirty="0" smtClean="0"/>
              <a:t>图文混排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38620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34596511"/>
              </p:ext>
            </p:extLst>
          </p:nvPr>
        </p:nvGraphicFramePr>
        <p:xfrm>
          <a:off x="1619672" y="1412775"/>
          <a:ext cx="6192688" cy="4896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116632"/>
            <a:ext cx="6817568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3.5  </a:t>
            </a:r>
            <a:r>
              <a:rPr lang="zh-CN" altLang="en-US" dirty="0" smtClean="0"/>
              <a:t>图文混排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674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页面视图</a:t>
            </a:r>
            <a:endParaRPr lang="zh-CN" altLang="en-US" dirty="0"/>
          </a:p>
        </p:txBody>
      </p:sp>
      <p:pic>
        <p:nvPicPr>
          <p:cNvPr id="4" name="内容占位符 9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340768"/>
            <a:ext cx="6638925" cy="381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5301208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Ｗ</a:t>
            </a:r>
            <a:r>
              <a:rPr lang="en-US" altLang="zh-CN" sz="2400" dirty="0" err="1" smtClean="0"/>
              <a:t>ord</a:t>
            </a:r>
            <a:r>
              <a:rPr lang="zh-CN" altLang="en-US" sz="2400" dirty="0" smtClean="0"/>
              <a:t>默认的视图方式。在页面视图中，可以查看文档在页面中的编排效果，以及设置页面属性。适用于编排要打印的文档。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17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167436649"/>
              </p:ext>
            </p:extLst>
          </p:nvPr>
        </p:nvGraphicFramePr>
        <p:xfrm>
          <a:off x="827584" y="1340768"/>
          <a:ext cx="8034590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2411760" y="3140968"/>
            <a:ext cx="4824536" cy="33123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3.5.1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插入图片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87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916602368"/>
              </p:ext>
            </p:extLst>
          </p:nvPr>
        </p:nvGraphicFramePr>
        <p:xfrm>
          <a:off x="827584" y="1484784"/>
          <a:ext cx="803459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3156149"/>
            <a:ext cx="2736304" cy="33123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3.5.1  </a:t>
            </a:r>
            <a:r>
              <a:rPr lang="zh-CN" altLang="en-US" dirty="0" smtClean="0"/>
              <a:t>插入图片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06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525543456"/>
              </p:ext>
            </p:extLst>
          </p:nvPr>
        </p:nvGraphicFramePr>
        <p:xfrm>
          <a:off x="755576" y="1268760"/>
          <a:ext cx="803459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3.5.1  </a:t>
            </a:r>
            <a:r>
              <a:rPr lang="zh-CN" altLang="en-US" dirty="0" smtClean="0"/>
              <a:t>插入图片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41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982363341"/>
              </p:ext>
            </p:extLst>
          </p:nvPr>
        </p:nvGraphicFramePr>
        <p:xfrm>
          <a:off x="899592" y="1340768"/>
          <a:ext cx="8034590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设置图片格式</a:t>
            </a:r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710022879"/>
              </p:ext>
            </p:extLst>
          </p:nvPr>
        </p:nvGraphicFramePr>
        <p:xfrm>
          <a:off x="899592" y="3573016"/>
          <a:ext cx="8034590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9" name="图片 8"/>
          <p:cNvPicPr/>
          <p:nvPr/>
        </p:nvPicPr>
        <p:blipFill>
          <a:blip r:embed="rId13"/>
          <a:stretch>
            <a:fillRect/>
          </a:stretch>
        </p:blipFill>
        <p:spPr>
          <a:xfrm>
            <a:off x="1043608" y="4776159"/>
            <a:ext cx="383460" cy="31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7" grpId="0">
        <p:bldAsOne/>
      </p:bldGraphic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247524790"/>
              </p:ext>
            </p:extLst>
          </p:nvPr>
        </p:nvGraphicFramePr>
        <p:xfrm>
          <a:off x="899592" y="1340768"/>
          <a:ext cx="803459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3.5.2  </a:t>
            </a:r>
            <a:r>
              <a:rPr lang="zh-CN" altLang="en-US" dirty="0" smtClean="0"/>
              <a:t>设置图片格式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60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97931774"/>
              </p:ext>
            </p:extLst>
          </p:nvPr>
        </p:nvGraphicFramePr>
        <p:xfrm>
          <a:off x="698826" y="1124744"/>
          <a:ext cx="803459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 descr="FSICHW83]~{1{`VLJ[X3NYQ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728" y="2047327"/>
            <a:ext cx="329307" cy="28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5%_{T(R%@C[MY%JU7~}_N]2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035" y="2047327"/>
            <a:ext cx="375738" cy="28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LB7LP2}M96P4EYTSQS6CQTQ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040" y="2069574"/>
            <a:ext cx="342007" cy="266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H~L_Q%Q[OSI)YYZ48E2@%NF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200" y="2082056"/>
            <a:ext cx="288032" cy="266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>
          <a:blip r:embed="rId12"/>
          <a:stretch>
            <a:fillRect/>
          </a:stretch>
        </p:blipFill>
        <p:spPr>
          <a:xfrm>
            <a:off x="3205090" y="4221088"/>
            <a:ext cx="3095101" cy="24928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设置图片格式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28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782832025"/>
              </p:ext>
            </p:extLst>
          </p:nvPr>
        </p:nvGraphicFramePr>
        <p:xfrm>
          <a:off x="755576" y="1340768"/>
          <a:ext cx="8034590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图片 11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832" y="3645024"/>
            <a:ext cx="4032448" cy="29523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3.5.2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设置图片格式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25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869238956"/>
              </p:ext>
            </p:extLst>
          </p:nvPr>
        </p:nvGraphicFramePr>
        <p:xfrm>
          <a:off x="755576" y="1340768"/>
          <a:ext cx="803459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2699792" y="4293096"/>
            <a:ext cx="4752528" cy="1947261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1835696" y="2621170"/>
            <a:ext cx="356294" cy="216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3.5.2  </a:t>
            </a:r>
            <a:r>
              <a:rPr lang="zh-CN" altLang="en-US" dirty="0" smtClean="0"/>
              <a:t>设置图片格式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28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770788888"/>
              </p:ext>
            </p:extLst>
          </p:nvPr>
        </p:nvGraphicFramePr>
        <p:xfrm>
          <a:off x="755576" y="1340768"/>
          <a:ext cx="8034590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图片 9"/>
          <p:cNvPicPr/>
          <p:nvPr/>
        </p:nvPicPr>
        <p:blipFill>
          <a:blip r:embed="rId8"/>
          <a:stretch>
            <a:fillRect/>
          </a:stretch>
        </p:blipFill>
        <p:spPr>
          <a:xfrm>
            <a:off x="3347864" y="3861048"/>
            <a:ext cx="3024336" cy="2780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3.5.2  </a:t>
            </a:r>
            <a:r>
              <a:rPr lang="zh-CN" altLang="en-US" dirty="0" smtClean="0"/>
              <a:t>设置图片格式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61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523945211"/>
              </p:ext>
            </p:extLst>
          </p:nvPr>
        </p:nvGraphicFramePr>
        <p:xfrm>
          <a:off x="504858" y="1426491"/>
          <a:ext cx="4680520" cy="462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5580112" y="1446251"/>
            <a:ext cx="2880320" cy="46085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3.5.3</a:t>
            </a:r>
            <a:r>
              <a:rPr lang="en-US" altLang="zh-CN" baseline="0" dirty="0" smtClean="0"/>
              <a:t>  </a:t>
            </a:r>
            <a:r>
              <a:rPr lang="zh-CN" altLang="en-US" baseline="0" dirty="0" smtClean="0"/>
              <a:t>绘制图形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81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阅读版式视图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78609" y="1268760"/>
            <a:ext cx="7353133" cy="40324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5397023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阅读版式视图采用图书翻阅效果，默认分两屏显示文档内容，适合在电脑中浏览文档内容时采用。选择该视图后，将自动切换为全屏显示。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9736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89682417"/>
              </p:ext>
            </p:extLst>
          </p:nvPr>
        </p:nvGraphicFramePr>
        <p:xfrm>
          <a:off x="504858" y="1196751"/>
          <a:ext cx="4680520" cy="4858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5292080" y="1393821"/>
            <a:ext cx="3528392" cy="3312368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5271620" y="5013176"/>
            <a:ext cx="3332828" cy="12961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3</a:t>
            </a:r>
            <a:r>
              <a:rPr lang="en-US" altLang="zh-CN" dirty="0" smtClean="0"/>
              <a:t>.5.3  </a:t>
            </a:r>
            <a:r>
              <a:rPr lang="zh-CN" altLang="en-US" dirty="0" smtClean="0"/>
              <a:t>绘制图形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407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838061197"/>
              </p:ext>
            </p:extLst>
          </p:nvPr>
        </p:nvGraphicFramePr>
        <p:xfrm>
          <a:off x="504858" y="1340768"/>
          <a:ext cx="795557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3.5.3  </a:t>
            </a:r>
            <a:r>
              <a:rPr lang="zh-CN" altLang="en-US" dirty="0" smtClean="0"/>
              <a:t>绘制图形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110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304015718"/>
              </p:ext>
            </p:extLst>
          </p:nvPr>
        </p:nvGraphicFramePr>
        <p:xfrm>
          <a:off x="611560" y="1268760"/>
          <a:ext cx="795557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3.5.3  </a:t>
            </a:r>
            <a:r>
              <a:rPr lang="zh-CN" altLang="en-US" dirty="0" smtClean="0"/>
              <a:t>绘制图形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501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550856863"/>
              </p:ext>
            </p:extLst>
          </p:nvPr>
        </p:nvGraphicFramePr>
        <p:xfrm>
          <a:off x="827584" y="1196752"/>
          <a:ext cx="8034590" cy="4464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3.5.4  </a:t>
            </a:r>
            <a:r>
              <a:rPr lang="zh-CN" altLang="en-US" dirty="0" smtClean="0"/>
              <a:t>插入文本框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46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157059451"/>
              </p:ext>
            </p:extLst>
          </p:nvPr>
        </p:nvGraphicFramePr>
        <p:xfrm>
          <a:off x="827584" y="1196751"/>
          <a:ext cx="8034590" cy="3600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763688" y="4653136"/>
            <a:ext cx="2376264" cy="1292092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9"/>
          <a:stretch>
            <a:fillRect/>
          </a:stretch>
        </p:blipFill>
        <p:spPr>
          <a:xfrm>
            <a:off x="5004048" y="4221088"/>
            <a:ext cx="2843530" cy="25412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3.5.5  </a:t>
            </a:r>
            <a:r>
              <a:rPr lang="zh-CN" altLang="en-US" dirty="0" smtClean="0"/>
              <a:t>插入艺术字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135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555193930"/>
              </p:ext>
            </p:extLst>
          </p:nvPr>
        </p:nvGraphicFramePr>
        <p:xfrm>
          <a:off x="641866" y="1340768"/>
          <a:ext cx="8034590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743699" y="3861048"/>
            <a:ext cx="7848872" cy="1224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3.5.6  </a:t>
            </a:r>
            <a:r>
              <a:rPr lang="zh-CN" altLang="en-US" dirty="0" smtClean="0"/>
              <a:t>插入公式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056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3.5.7  </a:t>
            </a:r>
            <a:r>
              <a:rPr lang="zh-CN" altLang="en-US" dirty="0" smtClean="0"/>
              <a:t>上机操作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971600" y="1412776"/>
            <a:ext cx="4392488" cy="4896544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创建一个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空白文档，新文档以文件名“流程图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docx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”保存，文档内容如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3-102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所示，插入并组合各个形状；设置图位置“居中”；图名格式“宋体、五号、居中、段前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行、段后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磅”；图中文字格式“宋体、五号、居中”；图的文字环绕方式为“嵌入型”。将图形填充为“白色，背景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，深色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25%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”，线条颜色为“深红”。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652120" y="1700808"/>
            <a:ext cx="2952328" cy="4032448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815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3.6  </a:t>
            </a:r>
            <a:r>
              <a:rPr lang="zh-CN" altLang="en-US" sz="4800" dirty="0" smtClean="0"/>
              <a:t>生成目录 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2745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30398130"/>
              </p:ext>
            </p:extLst>
          </p:nvPr>
        </p:nvGraphicFramePr>
        <p:xfrm>
          <a:off x="1475656" y="1988840"/>
          <a:ext cx="648072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1066800" y="485800"/>
            <a:ext cx="7033592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3.6  </a:t>
            </a:r>
            <a:r>
              <a:rPr lang="zh-CN" altLang="en-US" dirty="0" smtClean="0"/>
              <a:t>生成目录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77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881722503"/>
              </p:ext>
            </p:extLst>
          </p:nvPr>
        </p:nvGraphicFramePr>
        <p:xfrm>
          <a:off x="755576" y="1196752"/>
          <a:ext cx="8034590" cy="2775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/>
          <p:cNvPicPr/>
          <p:nvPr/>
        </p:nvPicPr>
        <p:blipFill>
          <a:blip r:embed="rId8"/>
          <a:stretch>
            <a:fillRect/>
          </a:stretch>
        </p:blipFill>
        <p:spPr>
          <a:xfrm>
            <a:off x="1475656" y="4509120"/>
            <a:ext cx="3240360" cy="1224136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5868144" y="3645024"/>
            <a:ext cx="2117607" cy="29149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3.6.1  </a:t>
            </a:r>
            <a:r>
              <a:rPr lang="zh-CN" altLang="en-US" dirty="0" smtClean="0"/>
              <a:t>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31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heme/theme1.xml><?xml version="1.0" encoding="utf-8"?>
<a:theme xmlns:a="http://schemas.openxmlformats.org/drawingml/2006/main" name="课件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6196</Words>
  <Application>Microsoft Office PowerPoint</Application>
  <PresentationFormat>全屏显示(4:3)</PresentationFormat>
  <Paragraphs>765</Paragraphs>
  <Slides>115</Slides>
  <Notes>102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115</vt:i4>
      </vt:variant>
    </vt:vector>
  </HeadingPairs>
  <TitlesOfParts>
    <vt:vector size="116" baseType="lpstr">
      <vt:lpstr>课件模板</vt:lpstr>
      <vt:lpstr>Word 2010的使用</vt:lpstr>
      <vt:lpstr>目录导航</vt:lpstr>
      <vt:lpstr>3.1  创建Word文档</vt:lpstr>
      <vt:lpstr>3.1  创建Word文档</vt:lpstr>
      <vt:lpstr>3.1.1  启动Word</vt:lpstr>
      <vt:lpstr>3.1.2  认识Word窗口</vt:lpstr>
      <vt:lpstr>5种视图</vt:lpstr>
      <vt:lpstr>页面视图</vt:lpstr>
      <vt:lpstr>阅读版式视图</vt:lpstr>
      <vt:lpstr>Ｗeb版式视图</vt:lpstr>
      <vt:lpstr>大纲视图</vt:lpstr>
      <vt:lpstr>草稿</vt:lpstr>
      <vt:lpstr>3.1.3  新建文档</vt:lpstr>
      <vt:lpstr>3.1.4  文本的输入</vt:lpstr>
      <vt:lpstr>3.1.5  保存文档</vt:lpstr>
      <vt:lpstr>3.1.6  关闭文档</vt:lpstr>
      <vt:lpstr>3.1.7  打开文档</vt:lpstr>
      <vt:lpstr>3.1.8  退出Word</vt:lpstr>
      <vt:lpstr>3.1.9  上机操作</vt:lpstr>
      <vt:lpstr>3.2  Word基本操作</vt:lpstr>
      <vt:lpstr>3.2  Word基本操作</vt:lpstr>
      <vt:lpstr>3.2.1  文本的选定</vt:lpstr>
      <vt:lpstr>3.2.2  文本的删除</vt:lpstr>
      <vt:lpstr>3.2.3  文本的移动和复制</vt:lpstr>
      <vt:lpstr>3.2.4  插入文件</vt:lpstr>
      <vt:lpstr>3.2.5  插入符号和特殊符号</vt:lpstr>
      <vt:lpstr>3.2.5  插入符号和特殊符号</vt:lpstr>
      <vt:lpstr>3.2.6  查找和替换</vt:lpstr>
      <vt:lpstr>3.2.6  查找和替换</vt:lpstr>
      <vt:lpstr>3.2.7  上机操作</vt:lpstr>
      <vt:lpstr>3.3  Word文档排版</vt:lpstr>
      <vt:lpstr>3.3  Word文档排版</vt:lpstr>
      <vt:lpstr>3.3.1  字符格式的设置</vt:lpstr>
      <vt:lpstr>3.3.1  字符格式的设置</vt:lpstr>
      <vt:lpstr>3.3.2  段落格式的设置</vt:lpstr>
      <vt:lpstr>3.3.2  段落格式的设置</vt:lpstr>
      <vt:lpstr>3.3.3  页面格式的设置</vt:lpstr>
      <vt:lpstr>3.3.4  添加边框和底纹</vt:lpstr>
      <vt:lpstr>3.3.4  添加边框和底纹</vt:lpstr>
      <vt:lpstr>3.3.4  添加边框和底纹</vt:lpstr>
      <vt:lpstr>3.3.4  添加边框和底纹</vt:lpstr>
      <vt:lpstr>3.3.4  添加边框和底纹</vt:lpstr>
      <vt:lpstr>3.3.4  添加边框和底纹</vt:lpstr>
      <vt:lpstr>3.3.5  其他排版技术</vt:lpstr>
      <vt:lpstr>3.3.5  其他排版技术</vt:lpstr>
      <vt:lpstr>3.3.5  其他排版技术</vt:lpstr>
      <vt:lpstr>3.3.5  其他排版技术</vt:lpstr>
      <vt:lpstr>3.3.6  格式的复制与清除</vt:lpstr>
      <vt:lpstr>3.3.6  格式的复制与清除</vt:lpstr>
      <vt:lpstr>3.3.7  上机操作</vt:lpstr>
      <vt:lpstr>3.4  表格处理</vt:lpstr>
      <vt:lpstr>3.4 表格处理</vt:lpstr>
      <vt:lpstr>3.4.1  表格的制作</vt:lpstr>
      <vt:lpstr>3.4.1  表格的制作</vt:lpstr>
      <vt:lpstr>3.4.1  表格的制作</vt:lpstr>
      <vt:lpstr>3.4.1  表格的制作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3.4.2  表格的编辑</vt:lpstr>
      <vt:lpstr>3.4.3  表格的格式化</vt:lpstr>
      <vt:lpstr>3.4.3  表格的格式化</vt:lpstr>
      <vt:lpstr>3.4.3  表格的格式化</vt:lpstr>
      <vt:lpstr>3.4.3  表格的格式化</vt:lpstr>
      <vt:lpstr>3.4.3  表格的格式化</vt:lpstr>
      <vt:lpstr>3.4.4  表格计算</vt:lpstr>
      <vt:lpstr>3.4.4  表格计算</vt:lpstr>
      <vt:lpstr>3.4.5  上机操作</vt:lpstr>
      <vt:lpstr>3.5  图文混排</vt:lpstr>
      <vt:lpstr>3.5  图文混排</vt:lpstr>
      <vt:lpstr>3.5.1  插入图片</vt:lpstr>
      <vt:lpstr>3.5.1  插入图片</vt:lpstr>
      <vt:lpstr>3.5.1  插入图片</vt:lpstr>
      <vt:lpstr>3.5.2  设置图片格式</vt:lpstr>
      <vt:lpstr>3.5.2  设置图片格式</vt:lpstr>
      <vt:lpstr>3.5.2  设置图片格式</vt:lpstr>
      <vt:lpstr>3.5.2  设置图片格式</vt:lpstr>
      <vt:lpstr>3.5.2  设置图片格式</vt:lpstr>
      <vt:lpstr>3.5.2  设置图片格式</vt:lpstr>
      <vt:lpstr>3.5.3  绘制图形</vt:lpstr>
      <vt:lpstr>3.5.3  绘制图形</vt:lpstr>
      <vt:lpstr>3.5.3  绘制图形</vt:lpstr>
      <vt:lpstr>3.5.3  绘制图形</vt:lpstr>
      <vt:lpstr>3.5.4  插入文本框</vt:lpstr>
      <vt:lpstr>3.5.5  插入艺术字</vt:lpstr>
      <vt:lpstr>3.5.6  插入公式</vt:lpstr>
      <vt:lpstr>3.5.7  上机操作</vt:lpstr>
      <vt:lpstr>3.6  生成目录 </vt:lpstr>
      <vt:lpstr>3.6  生成目录</vt:lpstr>
      <vt:lpstr>3.6.1  样式</vt:lpstr>
      <vt:lpstr>3.6.1  样式</vt:lpstr>
      <vt:lpstr>3.6.2  插入目录</vt:lpstr>
      <vt:lpstr>3.6.2  插入目录</vt:lpstr>
      <vt:lpstr>3.6.3  上机操作</vt:lpstr>
      <vt:lpstr>3.7  页眉和页脚</vt:lpstr>
      <vt:lpstr>3.7  页眉和页脚</vt:lpstr>
      <vt:lpstr>3.7.1  插入页眉和页脚</vt:lpstr>
      <vt:lpstr>3.7.2  插入分节符</vt:lpstr>
      <vt:lpstr>3.7.3  上机操作</vt:lpstr>
      <vt:lpstr>3.8  打印输出</vt:lpstr>
      <vt:lpstr>3.8  打印输出</vt:lpstr>
      <vt:lpstr>1.  页面设置</vt:lpstr>
      <vt:lpstr>1.  页面设置</vt:lpstr>
      <vt:lpstr>1.   页面设置</vt:lpstr>
      <vt:lpstr>2.  打印预览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2014-01-01T02:00:53Z</dcterms:created>
  <dcterms:modified xsi:type="dcterms:W3CDTF">2014-06-02T14:18:21Z</dcterms:modified>
</cp:coreProperties>
</file>