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1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200" b="1" dirty="0" smtClean="0"/>
              <a:t>表</a:t>
            </a:r>
            <a:r>
              <a:rPr lang="en-US" altLang="zh-CN" sz="4200" b="1" dirty="0" smtClean="0"/>
              <a:t>4.9  </a:t>
            </a:r>
            <a:r>
              <a:rPr lang="zh-CN" altLang="zh-CN" sz="4200" b="1" dirty="0" smtClean="0"/>
              <a:t>使用</a:t>
            </a:r>
            <a:r>
              <a:rPr lang="zh-CN" altLang="zh-CN" sz="4200" b="1" dirty="0"/>
              <a:t>文本值作为条件示例</a:t>
            </a:r>
            <a:endParaRPr lang="zh-CN" altLang="en-US" sz="42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81" y="1556792"/>
            <a:ext cx="8115511" cy="3196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18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23</TotalTime>
  <Words>8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表4.9  使用文本值作为条件示例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37</cp:revision>
  <dcterms:modified xsi:type="dcterms:W3CDTF">2014-03-04T15:40:27Z</dcterms:modified>
</cp:coreProperties>
</file>