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3.16 </a:t>
            </a:r>
            <a:r>
              <a:rPr lang="zh-CN" altLang="zh-CN" sz="4000" b="1" dirty="0" smtClean="0"/>
              <a:t>“数字”</a:t>
            </a:r>
            <a:r>
              <a:rPr lang="zh-CN" altLang="zh-CN" sz="4000" b="1" dirty="0"/>
              <a:t>类型“字段大小”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84784"/>
            <a:ext cx="7560840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图3.16 “数字”类型“字段大小”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27</cp:revision>
  <dcterms:modified xsi:type="dcterms:W3CDTF">2014-02-21T05:50:24Z</dcterms:modified>
</cp:coreProperties>
</file>