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10.20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6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63284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图10.20  查阅向导对话框6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164</cp:revision>
  <dcterms:modified xsi:type="dcterms:W3CDTF">2014-03-18T04:28:28Z</dcterms:modified>
</cp:coreProperties>
</file>