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3" r:id="rId5"/>
    <p:sldId id="264" r:id="rId6"/>
    <p:sldId id="265" r:id="rId7"/>
    <p:sldId id="266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5.54 </a:t>
            </a:r>
            <a:r>
              <a:rPr lang="zh-CN" altLang="zh-CN" sz="4100" b="1" dirty="0"/>
              <a:t>“组合框向导”对话框</a:t>
            </a:r>
            <a:r>
              <a:rPr lang="en-US" altLang="zh-CN" sz="4100" b="1" dirty="0"/>
              <a:t>1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691276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5.55  </a:t>
            </a:r>
            <a:r>
              <a:rPr lang="zh-CN" altLang="zh-CN" sz="4100" b="1" dirty="0"/>
              <a:t>“组合框向导”对话框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84602"/>
            <a:ext cx="675746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5.56  </a:t>
            </a:r>
            <a:r>
              <a:rPr lang="zh-CN" altLang="zh-CN" sz="4100" b="1" dirty="0"/>
              <a:t>“组合框向导”对话框</a:t>
            </a:r>
            <a:r>
              <a:rPr lang="en-US" altLang="zh-CN" sz="4100" b="1" dirty="0"/>
              <a:t>3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698477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5.57  </a:t>
            </a:r>
            <a:r>
              <a:rPr lang="zh-CN" altLang="zh-CN" sz="4100" b="1" dirty="0"/>
              <a:t>“组合框向导”对话框</a:t>
            </a:r>
            <a:r>
              <a:rPr lang="en-US" altLang="zh-CN" sz="4100" b="1" dirty="0"/>
              <a:t>4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52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5.58  </a:t>
            </a:r>
            <a:r>
              <a:rPr lang="zh-CN" altLang="zh-CN" sz="4100" b="1" dirty="0"/>
              <a:t>“组合框向导”对话框</a:t>
            </a:r>
            <a:r>
              <a:rPr lang="en-US" altLang="zh-CN" sz="4100" b="1" dirty="0"/>
              <a:t>5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691276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51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5.59  </a:t>
            </a:r>
            <a:r>
              <a:rPr lang="zh-CN" altLang="zh-CN" sz="4100" b="1" dirty="0"/>
              <a:t>“组合框向导”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6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90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5.60  </a:t>
            </a:r>
            <a:r>
              <a:rPr lang="zh-CN" altLang="zh-CN" sz="4100" b="1" dirty="0"/>
              <a:t>“组合框向导”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 smtClean="0"/>
              <a:t>7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5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5.61  </a:t>
            </a:r>
            <a:r>
              <a:rPr lang="zh-CN" altLang="zh-CN" sz="4100" b="1" dirty="0"/>
              <a:t>“组合框向导”对话框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84784"/>
            <a:ext cx="712879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70</TotalTime>
  <Words>39</Words>
  <Application>Microsoft Office PowerPoint</Application>
  <PresentationFormat>全屏显示(4:3)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相邻</vt:lpstr>
      <vt:lpstr>图5.54 “组合框向导”对话框1</vt:lpstr>
      <vt:lpstr>图5.55  “组合框向导”对话框2</vt:lpstr>
      <vt:lpstr>图5.56  “组合框向导”对话框3</vt:lpstr>
      <vt:lpstr>图5.57  “组合框向导”对话框4</vt:lpstr>
      <vt:lpstr>图5.58  “组合框向导”对话框5</vt:lpstr>
      <vt:lpstr>图5.59  “组合框向导”对话框6</vt:lpstr>
      <vt:lpstr>图5.60  “组合框向导”对话框7</vt:lpstr>
      <vt:lpstr>图5.61  “组合框向导”对话框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123</cp:revision>
  <dcterms:modified xsi:type="dcterms:W3CDTF">2014-03-06T05:52:36Z</dcterms:modified>
</cp:coreProperties>
</file>