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E516FE-8712-41CF-A50E-C5272134591E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EFDCE986-D3E2-4872-B81A-F6DB4AEC616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切口和附加切口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44F906F-EBAF-48D9-B3F7-74C4A69A2F93}" type="parTrans" cxnId="{B4EA73DC-387F-4174-9D5F-2DE04810AF95}">
      <dgm:prSet/>
      <dgm:spPr/>
      <dgm:t>
        <a:bodyPr/>
        <a:lstStyle/>
        <a:p>
          <a:endParaRPr lang="zh-CN" altLang="en-US"/>
        </a:p>
      </dgm:t>
    </dgm:pt>
    <dgm:pt modelId="{EDE114C7-16A1-4539-8DAA-6FD9298636F2}" type="sibTrans" cxnId="{B4EA73DC-387F-4174-9D5F-2DE04810AF95}">
      <dgm:prSet/>
      <dgm:spPr/>
      <dgm:t>
        <a:bodyPr/>
        <a:lstStyle/>
        <a:p>
          <a:endParaRPr lang="zh-CN" altLang="en-US"/>
        </a:p>
      </dgm:t>
    </dgm:pt>
    <dgm:pt modelId="{4BF5558C-2119-4E24-9EB5-4E8EC3A26A48}" type="pres">
      <dgm:prSet presAssocID="{C4E516FE-8712-41CF-A50E-C5272134591E}" presName="Name0" presStyleCnt="0">
        <dgm:presLayoutVars>
          <dgm:dir/>
          <dgm:animLvl val="lvl"/>
          <dgm:resizeHandles val="exact"/>
        </dgm:presLayoutVars>
      </dgm:prSet>
      <dgm:spPr/>
    </dgm:pt>
    <dgm:pt modelId="{D22C42DD-FEE4-4F6C-99D9-C19D30EB836D}" type="pres">
      <dgm:prSet presAssocID="{C4E516FE-8712-41CF-A50E-C5272134591E}" presName="dummy" presStyleCnt="0"/>
      <dgm:spPr/>
    </dgm:pt>
    <dgm:pt modelId="{CEEACA07-024E-491E-A2D8-373D4AECC4C6}" type="pres">
      <dgm:prSet presAssocID="{C4E516FE-8712-41CF-A50E-C5272134591E}" presName="linH" presStyleCnt="0"/>
      <dgm:spPr/>
    </dgm:pt>
    <dgm:pt modelId="{EEE4AEB2-666B-4853-A2E5-7F310698911B}" type="pres">
      <dgm:prSet presAssocID="{C4E516FE-8712-41CF-A50E-C5272134591E}" presName="padding1" presStyleCnt="0"/>
      <dgm:spPr/>
    </dgm:pt>
    <dgm:pt modelId="{FF8C10E0-5E64-4DAF-9509-62728B2A736B}" type="pres">
      <dgm:prSet presAssocID="{EFDCE986-D3E2-4872-B81A-F6DB4AEC616A}" presName="linV" presStyleCnt="0"/>
      <dgm:spPr/>
    </dgm:pt>
    <dgm:pt modelId="{B17A8B60-7481-4907-A97A-15CC3E4F7530}" type="pres">
      <dgm:prSet presAssocID="{EFDCE986-D3E2-4872-B81A-F6DB4AEC616A}" presName="spVertical1" presStyleCnt="0"/>
      <dgm:spPr/>
    </dgm:pt>
    <dgm:pt modelId="{5D35415C-E151-4B81-8FD6-EB76C024914A}" type="pres">
      <dgm:prSet presAssocID="{EFDCE986-D3E2-4872-B81A-F6DB4AEC616A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BC0A95-2393-4038-82FB-18094EACC189}" type="pres">
      <dgm:prSet presAssocID="{EFDCE986-D3E2-4872-B81A-F6DB4AEC616A}" presName="spVertical2" presStyleCnt="0"/>
      <dgm:spPr/>
    </dgm:pt>
    <dgm:pt modelId="{A8CAD1B0-81CF-41F1-A87E-254DC7459E9A}" type="pres">
      <dgm:prSet presAssocID="{EFDCE986-D3E2-4872-B81A-F6DB4AEC616A}" presName="spVertical3" presStyleCnt="0"/>
      <dgm:spPr/>
    </dgm:pt>
    <dgm:pt modelId="{F2A2EBFF-F27E-463B-A51D-C5B723690402}" type="pres">
      <dgm:prSet presAssocID="{C4E516FE-8712-41CF-A50E-C5272134591E}" presName="padding2" presStyleCnt="0"/>
      <dgm:spPr/>
    </dgm:pt>
    <dgm:pt modelId="{CA72B654-4AAC-4C7A-90B6-1F89D1FB8896}" type="pres">
      <dgm:prSet presAssocID="{C4E516FE-8712-41CF-A50E-C5272134591E}" presName="negArrow" presStyleCnt="0"/>
      <dgm:spPr/>
    </dgm:pt>
    <dgm:pt modelId="{E86CBAEC-2579-4611-AFA7-59234FAB7A7F}" type="pres">
      <dgm:prSet presAssocID="{C4E516FE-8712-41CF-A50E-C5272134591E}" presName="backgroundArrow" presStyleLbl="node1" presStyleIdx="0" presStyleCnt="1"/>
      <dgm:spPr/>
    </dgm:pt>
  </dgm:ptLst>
  <dgm:cxnLst>
    <dgm:cxn modelId="{D8C11A63-1699-40C3-8C94-E8D280CB4FC3}" type="presOf" srcId="{EFDCE986-D3E2-4872-B81A-F6DB4AEC616A}" destId="{5D35415C-E151-4B81-8FD6-EB76C024914A}" srcOrd="0" destOrd="0" presId="urn:microsoft.com/office/officeart/2005/8/layout/hProcess3"/>
    <dgm:cxn modelId="{A8538EC2-FA87-4735-A0E5-1777E410AD57}" type="presOf" srcId="{C4E516FE-8712-41CF-A50E-C5272134591E}" destId="{4BF5558C-2119-4E24-9EB5-4E8EC3A26A48}" srcOrd="0" destOrd="0" presId="urn:microsoft.com/office/officeart/2005/8/layout/hProcess3"/>
    <dgm:cxn modelId="{B4EA73DC-387F-4174-9D5F-2DE04810AF95}" srcId="{C4E516FE-8712-41CF-A50E-C5272134591E}" destId="{EFDCE986-D3E2-4872-B81A-F6DB4AEC616A}" srcOrd="0" destOrd="0" parTransId="{A44F906F-EBAF-48D9-B3F7-74C4A69A2F93}" sibTransId="{EDE114C7-16A1-4539-8DAA-6FD9298636F2}"/>
    <dgm:cxn modelId="{C40DC7B7-5861-4923-B17D-F6FFC6514BE0}" type="presParOf" srcId="{4BF5558C-2119-4E24-9EB5-4E8EC3A26A48}" destId="{D22C42DD-FEE4-4F6C-99D9-C19D30EB836D}" srcOrd="0" destOrd="0" presId="urn:microsoft.com/office/officeart/2005/8/layout/hProcess3"/>
    <dgm:cxn modelId="{626A3691-FF0B-4439-9CEC-D0F57EDE0C2B}" type="presParOf" srcId="{4BF5558C-2119-4E24-9EB5-4E8EC3A26A48}" destId="{CEEACA07-024E-491E-A2D8-373D4AECC4C6}" srcOrd="1" destOrd="0" presId="urn:microsoft.com/office/officeart/2005/8/layout/hProcess3"/>
    <dgm:cxn modelId="{A52CECB8-4D35-487D-A132-CA58D39E52C4}" type="presParOf" srcId="{CEEACA07-024E-491E-A2D8-373D4AECC4C6}" destId="{EEE4AEB2-666B-4853-A2E5-7F310698911B}" srcOrd="0" destOrd="0" presId="urn:microsoft.com/office/officeart/2005/8/layout/hProcess3"/>
    <dgm:cxn modelId="{C05D88CB-4CB3-428F-B69A-C09A9E247492}" type="presParOf" srcId="{CEEACA07-024E-491E-A2D8-373D4AECC4C6}" destId="{FF8C10E0-5E64-4DAF-9509-62728B2A736B}" srcOrd="1" destOrd="0" presId="urn:microsoft.com/office/officeart/2005/8/layout/hProcess3"/>
    <dgm:cxn modelId="{4F2A9600-00F1-4E1F-8911-06FD7068DE89}" type="presParOf" srcId="{FF8C10E0-5E64-4DAF-9509-62728B2A736B}" destId="{B17A8B60-7481-4907-A97A-15CC3E4F7530}" srcOrd="0" destOrd="0" presId="urn:microsoft.com/office/officeart/2005/8/layout/hProcess3"/>
    <dgm:cxn modelId="{14FA14A4-ED87-4FD8-91AA-B2BCAF91816E}" type="presParOf" srcId="{FF8C10E0-5E64-4DAF-9509-62728B2A736B}" destId="{5D35415C-E151-4B81-8FD6-EB76C024914A}" srcOrd="1" destOrd="0" presId="urn:microsoft.com/office/officeart/2005/8/layout/hProcess3"/>
    <dgm:cxn modelId="{FE69AE4B-1616-4D75-B930-10CD48DFB860}" type="presParOf" srcId="{FF8C10E0-5E64-4DAF-9509-62728B2A736B}" destId="{D6BC0A95-2393-4038-82FB-18094EACC189}" srcOrd="2" destOrd="0" presId="urn:microsoft.com/office/officeart/2005/8/layout/hProcess3"/>
    <dgm:cxn modelId="{BCCA5AF3-B86A-42A6-A91F-95717D02CDCE}" type="presParOf" srcId="{FF8C10E0-5E64-4DAF-9509-62728B2A736B}" destId="{A8CAD1B0-81CF-41F1-A87E-254DC7459E9A}" srcOrd="3" destOrd="0" presId="urn:microsoft.com/office/officeart/2005/8/layout/hProcess3"/>
    <dgm:cxn modelId="{4E1B7EF9-2FE7-48F9-8578-65EDE44E8E39}" type="presParOf" srcId="{CEEACA07-024E-491E-A2D8-373D4AECC4C6}" destId="{F2A2EBFF-F27E-463B-A51D-C5B723690402}" srcOrd="2" destOrd="0" presId="urn:microsoft.com/office/officeart/2005/8/layout/hProcess3"/>
    <dgm:cxn modelId="{B5BC22AB-9F31-498C-9EEE-2632DE9CDE1E}" type="presParOf" srcId="{CEEACA07-024E-491E-A2D8-373D4AECC4C6}" destId="{CA72B654-4AAC-4C7A-90B6-1F89D1FB8896}" srcOrd="3" destOrd="0" presId="urn:microsoft.com/office/officeart/2005/8/layout/hProcess3"/>
    <dgm:cxn modelId="{6981F136-B516-45A5-92A4-846E96180855}" type="presParOf" srcId="{CEEACA07-024E-491E-A2D8-373D4AECC4C6}" destId="{E86CBAEC-2579-4611-AFA7-59234FAB7A7F}" srcOrd="4" destOrd="0" presId="urn:microsoft.com/office/officeart/2005/8/layout/hProcess3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AD40880-16FB-4AD0-9F33-A935FCC9DD8B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9702513B-DD04-4CB2-A1A6-EA93DBD1D75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替代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4427096-7BE4-490E-B74C-432C998CA56D}" type="parTrans" cxnId="{44B6B58E-8254-40C8-B1F6-CDBB39D930AE}">
      <dgm:prSet/>
      <dgm:spPr/>
      <dgm:t>
        <a:bodyPr/>
        <a:lstStyle/>
        <a:p>
          <a:endParaRPr lang="zh-CN" altLang="en-US"/>
        </a:p>
      </dgm:t>
    </dgm:pt>
    <dgm:pt modelId="{FE4779D0-2B00-420A-A6A4-8EBF800CE341}" type="sibTrans" cxnId="{44B6B58E-8254-40C8-B1F6-CDBB39D930AE}">
      <dgm:prSet/>
      <dgm:spPr/>
      <dgm:t>
        <a:bodyPr/>
        <a:lstStyle/>
        <a:p>
          <a:endParaRPr lang="zh-CN" altLang="en-US"/>
        </a:p>
      </dgm:t>
    </dgm:pt>
    <dgm:pt modelId="{2B2758E2-F105-41DC-8F23-1A1C4C84A078}" type="pres">
      <dgm:prSet presAssocID="{0AD40880-16FB-4AD0-9F33-A935FCC9DD8B}" presName="Name0" presStyleCnt="0">
        <dgm:presLayoutVars>
          <dgm:dir/>
          <dgm:animLvl val="lvl"/>
          <dgm:resizeHandles val="exact"/>
        </dgm:presLayoutVars>
      </dgm:prSet>
      <dgm:spPr/>
    </dgm:pt>
    <dgm:pt modelId="{1DB7CBA1-F858-4994-B4C0-EC1911B1F446}" type="pres">
      <dgm:prSet presAssocID="{0AD40880-16FB-4AD0-9F33-A935FCC9DD8B}" presName="dummy" presStyleCnt="0"/>
      <dgm:spPr/>
    </dgm:pt>
    <dgm:pt modelId="{519E4561-E27C-401E-9FF3-FA35302E98AC}" type="pres">
      <dgm:prSet presAssocID="{0AD40880-16FB-4AD0-9F33-A935FCC9DD8B}" presName="linH" presStyleCnt="0"/>
      <dgm:spPr/>
    </dgm:pt>
    <dgm:pt modelId="{01FB6768-FE64-46C6-8D0C-EF1EFECB5074}" type="pres">
      <dgm:prSet presAssocID="{0AD40880-16FB-4AD0-9F33-A935FCC9DD8B}" presName="padding1" presStyleCnt="0"/>
      <dgm:spPr/>
    </dgm:pt>
    <dgm:pt modelId="{A472A0A7-07E5-40F3-AFF3-8A2E1A7AE97A}" type="pres">
      <dgm:prSet presAssocID="{9702513B-DD04-4CB2-A1A6-EA93DBD1D75B}" presName="linV" presStyleCnt="0"/>
      <dgm:spPr/>
    </dgm:pt>
    <dgm:pt modelId="{DE10A809-EFBC-4FC1-9D7D-E988A8FB1A78}" type="pres">
      <dgm:prSet presAssocID="{9702513B-DD04-4CB2-A1A6-EA93DBD1D75B}" presName="spVertical1" presStyleCnt="0"/>
      <dgm:spPr/>
    </dgm:pt>
    <dgm:pt modelId="{46787E0F-37A1-4DE3-8D88-57544A085D95}" type="pres">
      <dgm:prSet presAssocID="{9702513B-DD04-4CB2-A1A6-EA93DBD1D75B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928CB06C-BDFB-4625-8BB6-E539F9484AB4}" type="pres">
      <dgm:prSet presAssocID="{9702513B-DD04-4CB2-A1A6-EA93DBD1D75B}" presName="spVertical2" presStyleCnt="0"/>
      <dgm:spPr/>
    </dgm:pt>
    <dgm:pt modelId="{09573ACA-68EF-4765-A846-AC7CAC33DF1E}" type="pres">
      <dgm:prSet presAssocID="{9702513B-DD04-4CB2-A1A6-EA93DBD1D75B}" presName="spVertical3" presStyleCnt="0"/>
      <dgm:spPr/>
    </dgm:pt>
    <dgm:pt modelId="{382C394A-684C-4864-A4C1-F5F759E264E3}" type="pres">
      <dgm:prSet presAssocID="{0AD40880-16FB-4AD0-9F33-A935FCC9DD8B}" presName="padding2" presStyleCnt="0"/>
      <dgm:spPr/>
    </dgm:pt>
    <dgm:pt modelId="{848DB58D-9A8F-43AA-92F4-7C91F84002AE}" type="pres">
      <dgm:prSet presAssocID="{0AD40880-16FB-4AD0-9F33-A935FCC9DD8B}" presName="negArrow" presStyleCnt="0"/>
      <dgm:spPr/>
    </dgm:pt>
    <dgm:pt modelId="{997AEBF9-E694-4555-8EC0-ADB24B731B51}" type="pres">
      <dgm:prSet presAssocID="{0AD40880-16FB-4AD0-9F33-A935FCC9DD8B}" presName="backgroundArrow" presStyleLbl="node1" presStyleIdx="0" presStyleCnt="1"/>
      <dgm:spPr/>
    </dgm:pt>
  </dgm:ptLst>
  <dgm:cxnLst>
    <dgm:cxn modelId="{A2CC789C-6D88-44F5-9698-38DC1E187E16}" type="presOf" srcId="{0AD40880-16FB-4AD0-9F33-A935FCC9DD8B}" destId="{2B2758E2-F105-41DC-8F23-1A1C4C84A078}" srcOrd="0" destOrd="0" presId="urn:microsoft.com/office/officeart/2005/8/layout/hProcess3"/>
    <dgm:cxn modelId="{44B6B58E-8254-40C8-B1F6-CDBB39D930AE}" srcId="{0AD40880-16FB-4AD0-9F33-A935FCC9DD8B}" destId="{9702513B-DD04-4CB2-A1A6-EA93DBD1D75B}" srcOrd="0" destOrd="0" parTransId="{24427096-7BE4-490E-B74C-432C998CA56D}" sibTransId="{FE4779D0-2B00-420A-A6A4-8EBF800CE341}"/>
    <dgm:cxn modelId="{4128512A-166E-4604-8242-CC1B1BC2D519}" type="presOf" srcId="{9702513B-DD04-4CB2-A1A6-EA93DBD1D75B}" destId="{46787E0F-37A1-4DE3-8D88-57544A085D95}" srcOrd="0" destOrd="0" presId="urn:microsoft.com/office/officeart/2005/8/layout/hProcess3"/>
    <dgm:cxn modelId="{7A0E007B-F108-4F26-955C-3899E823F4A4}" type="presParOf" srcId="{2B2758E2-F105-41DC-8F23-1A1C4C84A078}" destId="{1DB7CBA1-F858-4994-B4C0-EC1911B1F446}" srcOrd="0" destOrd="0" presId="urn:microsoft.com/office/officeart/2005/8/layout/hProcess3"/>
    <dgm:cxn modelId="{474B3C8F-E92E-4D03-9E44-F3C1A8E5E015}" type="presParOf" srcId="{2B2758E2-F105-41DC-8F23-1A1C4C84A078}" destId="{519E4561-E27C-401E-9FF3-FA35302E98AC}" srcOrd="1" destOrd="0" presId="urn:microsoft.com/office/officeart/2005/8/layout/hProcess3"/>
    <dgm:cxn modelId="{1CBA4927-849F-42D1-B61C-76727B3727FA}" type="presParOf" srcId="{519E4561-E27C-401E-9FF3-FA35302E98AC}" destId="{01FB6768-FE64-46C6-8D0C-EF1EFECB5074}" srcOrd="0" destOrd="0" presId="urn:microsoft.com/office/officeart/2005/8/layout/hProcess3"/>
    <dgm:cxn modelId="{FFDA9A37-F6A0-4468-84F1-2A8169BA7328}" type="presParOf" srcId="{519E4561-E27C-401E-9FF3-FA35302E98AC}" destId="{A472A0A7-07E5-40F3-AFF3-8A2E1A7AE97A}" srcOrd="1" destOrd="0" presId="urn:microsoft.com/office/officeart/2005/8/layout/hProcess3"/>
    <dgm:cxn modelId="{B04F2A8F-90F9-4621-BF97-1FFCD0283CBC}" type="presParOf" srcId="{A472A0A7-07E5-40F3-AFF3-8A2E1A7AE97A}" destId="{DE10A809-EFBC-4FC1-9D7D-E988A8FB1A78}" srcOrd="0" destOrd="0" presId="urn:microsoft.com/office/officeart/2005/8/layout/hProcess3"/>
    <dgm:cxn modelId="{A6F2FDB9-DA51-41FF-A027-AE45ADC3B038}" type="presParOf" srcId="{A472A0A7-07E5-40F3-AFF3-8A2E1A7AE97A}" destId="{46787E0F-37A1-4DE3-8D88-57544A085D95}" srcOrd="1" destOrd="0" presId="urn:microsoft.com/office/officeart/2005/8/layout/hProcess3"/>
    <dgm:cxn modelId="{FE93021A-A898-42A5-BC16-317758DE96E7}" type="presParOf" srcId="{A472A0A7-07E5-40F3-AFF3-8A2E1A7AE97A}" destId="{928CB06C-BDFB-4625-8BB6-E539F9484AB4}" srcOrd="2" destOrd="0" presId="urn:microsoft.com/office/officeart/2005/8/layout/hProcess3"/>
    <dgm:cxn modelId="{CC60BEB4-D596-4D47-9158-EE0044D61A23}" type="presParOf" srcId="{A472A0A7-07E5-40F3-AFF3-8A2E1A7AE97A}" destId="{09573ACA-68EF-4765-A846-AC7CAC33DF1E}" srcOrd="3" destOrd="0" presId="urn:microsoft.com/office/officeart/2005/8/layout/hProcess3"/>
    <dgm:cxn modelId="{CDE350CB-26BD-4BD1-8778-02F8818B6A12}" type="presParOf" srcId="{519E4561-E27C-401E-9FF3-FA35302E98AC}" destId="{382C394A-684C-4864-A4C1-F5F759E264E3}" srcOrd="2" destOrd="0" presId="urn:microsoft.com/office/officeart/2005/8/layout/hProcess3"/>
    <dgm:cxn modelId="{E40469D9-063F-4904-A292-8A3745DD4397}" type="presParOf" srcId="{519E4561-E27C-401E-9FF3-FA35302E98AC}" destId="{848DB58D-9A8F-43AA-92F4-7C91F84002AE}" srcOrd="3" destOrd="0" presId="urn:microsoft.com/office/officeart/2005/8/layout/hProcess3"/>
    <dgm:cxn modelId="{E1F1AC88-83F1-412F-A19B-8E9955D81D36}" type="presParOf" srcId="{519E4561-E27C-401E-9FF3-FA35302E98AC}" destId="{997AEBF9-E694-4555-8EC0-ADB24B731B51}" srcOrd="4" destOrd="0" presId="urn:microsoft.com/office/officeart/2005/8/layout/hProcess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3E30BCD-46E1-4732-AA69-F2E559FB6C8B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DB220004-83E5-4046-985F-EF49B62F5DB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zh-CN" dirty="0" smtClean="0"/>
            <a:t>编辑倒圆角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E5E6F31-5A9C-4581-B84F-04884CC0143E}" type="parTrans" cxnId="{992A95F8-3DB6-48A0-90F4-303242B4FF4D}">
      <dgm:prSet/>
      <dgm:spPr/>
      <dgm:t>
        <a:bodyPr/>
        <a:lstStyle/>
        <a:p>
          <a:endParaRPr lang="zh-CN" altLang="en-US"/>
        </a:p>
      </dgm:t>
    </dgm:pt>
    <dgm:pt modelId="{25DC69C6-C9DF-45AC-AE02-88709CCBC025}" type="sibTrans" cxnId="{992A95F8-3DB6-48A0-90F4-303242B4FF4D}">
      <dgm:prSet/>
      <dgm:spPr/>
      <dgm:t>
        <a:bodyPr/>
        <a:lstStyle/>
        <a:p>
          <a:endParaRPr lang="zh-CN" altLang="en-US"/>
        </a:p>
      </dgm:t>
    </dgm:pt>
    <dgm:pt modelId="{EFE216CE-BB3F-494F-AFD3-002D2DB8C57D}" type="pres">
      <dgm:prSet presAssocID="{03E30BCD-46E1-4732-AA69-F2E559FB6C8B}" presName="Name0" presStyleCnt="0">
        <dgm:presLayoutVars>
          <dgm:dir/>
          <dgm:animLvl val="lvl"/>
          <dgm:resizeHandles val="exact"/>
        </dgm:presLayoutVars>
      </dgm:prSet>
      <dgm:spPr/>
    </dgm:pt>
    <dgm:pt modelId="{BE50C1B6-ED84-4CCB-9573-B14F67F7A6D1}" type="pres">
      <dgm:prSet presAssocID="{03E30BCD-46E1-4732-AA69-F2E559FB6C8B}" presName="dummy" presStyleCnt="0"/>
      <dgm:spPr/>
    </dgm:pt>
    <dgm:pt modelId="{64DC85FE-40C5-43E4-BABB-E44EAE8292C8}" type="pres">
      <dgm:prSet presAssocID="{03E30BCD-46E1-4732-AA69-F2E559FB6C8B}" presName="linH" presStyleCnt="0"/>
      <dgm:spPr/>
    </dgm:pt>
    <dgm:pt modelId="{562DAF10-1706-4ACB-9A43-D9761B3C045D}" type="pres">
      <dgm:prSet presAssocID="{03E30BCD-46E1-4732-AA69-F2E559FB6C8B}" presName="padding1" presStyleCnt="0"/>
      <dgm:spPr/>
    </dgm:pt>
    <dgm:pt modelId="{52E81264-9095-4213-9576-BA64861A40D9}" type="pres">
      <dgm:prSet presAssocID="{DB220004-83E5-4046-985F-EF49B62F5DB6}" presName="linV" presStyleCnt="0"/>
      <dgm:spPr/>
    </dgm:pt>
    <dgm:pt modelId="{2D598CAD-347C-4387-9DA3-4299C20BD987}" type="pres">
      <dgm:prSet presAssocID="{DB220004-83E5-4046-985F-EF49B62F5DB6}" presName="spVertical1" presStyleCnt="0"/>
      <dgm:spPr/>
    </dgm:pt>
    <dgm:pt modelId="{A4B40F62-6C3F-450D-9D8B-D06FA82CD708}" type="pres">
      <dgm:prSet presAssocID="{DB220004-83E5-4046-985F-EF49B62F5DB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B3C514-1FC6-45CC-A017-520FFABEDEF5}" type="pres">
      <dgm:prSet presAssocID="{DB220004-83E5-4046-985F-EF49B62F5DB6}" presName="spVertical2" presStyleCnt="0"/>
      <dgm:spPr/>
    </dgm:pt>
    <dgm:pt modelId="{C52CC0BE-ED6B-46C1-90F0-52DB47EF22AC}" type="pres">
      <dgm:prSet presAssocID="{DB220004-83E5-4046-985F-EF49B62F5DB6}" presName="spVertical3" presStyleCnt="0"/>
      <dgm:spPr/>
    </dgm:pt>
    <dgm:pt modelId="{73891CC2-65E1-4A52-A50D-1E6FB1104600}" type="pres">
      <dgm:prSet presAssocID="{03E30BCD-46E1-4732-AA69-F2E559FB6C8B}" presName="padding2" presStyleCnt="0"/>
      <dgm:spPr/>
    </dgm:pt>
    <dgm:pt modelId="{F5543A1A-4B6E-4270-9CB3-36FD9A4809EB}" type="pres">
      <dgm:prSet presAssocID="{03E30BCD-46E1-4732-AA69-F2E559FB6C8B}" presName="negArrow" presStyleCnt="0"/>
      <dgm:spPr/>
    </dgm:pt>
    <dgm:pt modelId="{12F621C3-139B-4B64-981D-6FEF21DBBB7E}" type="pres">
      <dgm:prSet presAssocID="{03E30BCD-46E1-4732-AA69-F2E559FB6C8B}" presName="backgroundArrow" presStyleLbl="node1" presStyleIdx="0" presStyleCnt="1"/>
      <dgm:spPr/>
    </dgm:pt>
  </dgm:ptLst>
  <dgm:cxnLst>
    <dgm:cxn modelId="{A4159D44-4756-48CD-8FC5-6061864FF11F}" type="presOf" srcId="{DB220004-83E5-4046-985F-EF49B62F5DB6}" destId="{A4B40F62-6C3F-450D-9D8B-D06FA82CD708}" srcOrd="0" destOrd="0" presId="urn:microsoft.com/office/officeart/2005/8/layout/hProcess3"/>
    <dgm:cxn modelId="{992A95F8-3DB6-48A0-90F4-303242B4FF4D}" srcId="{03E30BCD-46E1-4732-AA69-F2E559FB6C8B}" destId="{DB220004-83E5-4046-985F-EF49B62F5DB6}" srcOrd="0" destOrd="0" parTransId="{2E5E6F31-5A9C-4581-B84F-04884CC0143E}" sibTransId="{25DC69C6-C9DF-45AC-AE02-88709CCBC025}"/>
    <dgm:cxn modelId="{B36020B4-261B-4A19-A2C4-863E92A31AE0}" type="presOf" srcId="{03E30BCD-46E1-4732-AA69-F2E559FB6C8B}" destId="{EFE216CE-BB3F-494F-AFD3-002D2DB8C57D}" srcOrd="0" destOrd="0" presId="urn:microsoft.com/office/officeart/2005/8/layout/hProcess3"/>
    <dgm:cxn modelId="{4F0AD520-72BA-4E77-997D-DB20A3CD8103}" type="presParOf" srcId="{EFE216CE-BB3F-494F-AFD3-002D2DB8C57D}" destId="{BE50C1B6-ED84-4CCB-9573-B14F67F7A6D1}" srcOrd="0" destOrd="0" presId="urn:microsoft.com/office/officeart/2005/8/layout/hProcess3"/>
    <dgm:cxn modelId="{68438957-8554-4C47-B02D-4782F4C14571}" type="presParOf" srcId="{EFE216CE-BB3F-494F-AFD3-002D2DB8C57D}" destId="{64DC85FE-40C5-43E4-BABB-E44EAE8292C8}" srcOrd="1" destOrd="0" presId="urn:microsoft.com/office/officeart/2005/8/layout/hProcess3"/>
    <dgm:cxn modelId="{C182F211-C82D-4080-89F9-21C8ABB6A2D6}" type="presParOf" srcId="{64DC85FE-40C5-43E4-BABB-E44EAE8292C8}" destId="{562DAF10-1706-4ACB-9A43-D9761B3C045D}" srcOrd="0" destOrd="0" presId="urn:microsoft.com/office/officeart/2005/8/layout/hProcess3"/>
    <dgm:cxn modelId="{7BA061F7-C42E-4C6D-B832-9CE527616E3A}" type="presParOf" srcId="{64DC85FE-40C5-43E4-BABB-E44EAE8292C8}" destId="{52E81264-9095-4213-9576-BA64861A40D9}" srcOrd="1" destOrd="0" presId="urn:microsoft.com/office/officeart/2005/8/layout/hProcess3"/>
    <dgm:cxn modelId="{285A565E-E5DB-4D4B-B2F6-E762B8473A25}" type="presParOf" srcId="{52E81264-9095-4213-9576-BA64861A40D9}" destId="{2D598CAD-347C-4387-9DA3-4299C20BD987}" srcOrd="0" destOrd="0" presId="urn:microsoft.com/office/officeart/2005/8/layout/hProcess3"/>
    <dgm:cxn modelId="{10A81090-61C6-4BDC-B85E-B5C5EEAD6A0E}" type="presParOf" srcId="{52E81264-9095-4213-9576-BA64861A40D9}" destId="{A4B40F62-6C3F-450D-9D8B-D06FA82CD708}" srcOrd="1" destOrd="0" presId="urn:microsoft.com/office/officeart/2005/8/layout/hProcess3"/>
    <dgm:cxn modelId="{EC0235E8-EC82-4462-8260-D4D0E160871F}" type="presParOf" srcId="{52E81264-9095-4213-9576-BA64861A40D9}" destId="{A0B3C514-1FC6-45CC-A017-520FFABEDEF5}" srcOrd="2" destOrd="0" presId="urn:microsoft.com/office/officeart/2005/8/layout/hProcess3"/>
    <dgm:cxn modelId="{4C69956D-3B28-49E9-BBAA-6EFF99567765}" type="presParOf" srcId="{52E81264-9095-4213-9576-BA64861A40D9}" destId="{C52CC0BE-ED6B-46C1-90F0-52DB47EF22AC}" srcOrd="3" destOrd="0" presId="urn:microsoft.com/office/officeart/2005/8/layout/hProcess3"/>
    <dgm:cxn modelId="{7C45CE1E-B94B-4BA7-AED8-89AE61CEEF9E}" type="presParOf" srcId="{64DC85FE-40C5-43E4-BABB-E44EAE8292C8}" destId="{73891CC2-65E1-4A52-A50D-1E6FB1104600}" srcOrd="2" destOrd="0" presId="urn:microsoft.com/office/officeart/2005/8/layout/hProcess3"/>
    <dgm:cxn modelId="{70B113A3-3FCC-473C-AA66-BB4D99F49D63}" type="presParOf" srcId="{64DC85FE-40C5-43E4-BABB-E44EAE8292C8}" destId="{F5543A1A-4B6E-4270-9CB3-36FD9A4809EB}" srcOrd="3" destOrd="0" presId="urn:microsoft.com/office/officeart/2005/8/layout/hProcess3"/>
    <dgm:cxn modelId="{D3AF7D43-6901-4CBD-AA44-3CE1D7AB423A}" type="presParOf" srcId="{64DC85FE-40C5-43E4-BABB-E44EAE8292C8}" destId="{12F621C3-139B-4B64-981D-6FEF21DBBB7E}" srcOrd="4" destOrd="0" presId="urn:microsoft.com/office/officeart/2005/8/layout/hProcess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3DE4A04-A36E-4C8A-ACC6-4E8B7AF4FD9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1011D430-6B32-47AC-9A8C-733FF2B5601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附件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001D590-3DC8-4FA1-A710-67E27A928DE5}" type="parTrans" cxnId="{8486AF5D-8E4A-4DA4-B37C-44AA82F16EBF}">
      <dgm:prSet/>
      <dgm:spPr/>
      <dgm:t>
        <a:bodyPr/>
        <a:lstStyle/>
        <a:p>
          <a:endParaRPr lang="zh-CN" altLang="en-US"/>
        </a:p>
      </dgm:t>
    </dgm:pt>
    <dgm:pt modelId="{4F9F606B-61CD-4B0F-9708-36FA9BF9414B}" type="sibTrans" cxnId="{8486AF5D-8E4A-4DA4-B37C-44AA82F16EBF}">
      <dgm:prSet/>
      <dgm:spPr/>
      <dgm:t>
        <a:bodyPr/>
        <a:lstStyle/>
        <a:p>
          <a:endParaRPr lang="zh-CN" altLang="en-US"/>
        </a:p>
      </dgm:t>
    </dgm:pt>
    <dgm:pt modelId="{F00BCC56-26E8-4B50-B896-4AC279419C0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连接移动的几何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57E5BCF-9F26-4AD1-9156-4001E2B8899D}" type="parTrans" cxnId="{FA5C261E-72DC-4353-B3E7-E7E1BA81D1AC}">
      <dgm:prSet/>
      <dgm:spPr/>
      <dgm:t>
        <a:bodyPr/>
        <a:lstStyle/>
        <a:p>
          <a:endParaRPr lang="zh-CN" altLang="en-US"/>
        </a:p>
      </dgm:t>
    </dgm:pt>
    <dgm:pt modelId="{6C42FBE2-A7D6-4A0C-98AE-D013FFDF410A}" type="sibTrans" cxnId="{FA5C261E-72DC-4353-B3E7-E7E1BA81D1AC}">
      <dgm:prSet/>
      <dgm:spPr/>
      <dgm:t>
        <a:bodyPr/>
        <a:lstStyle/>
        <a:p>
          <a:endParaRPr lang="zh-CN" altLang="en-US"/>
        </a:p>
      </dgm:t>
    </dgm:pt>
    <dgm:pt modelId="{DC984726-1FF2-43C5-B8DB-B939C0F31869}" type="pres">
      <dgm:prSet presAssocID="{03DE4A04-A36E-4C8A-ACC6-4E8B7AF4FD97}" presName="Name0" presStyleCnt="0">
        <dgm:presLayoutVars>
          <dgm:dir/>
          <dgm:resizeHandles val="exact"/>
        </dgm:presLayoutVars>
      </dgm:prSet>
      <dgm:spPr/>
    </dgm:pt>
    <dgm:pt modelId="{264C9943-C7A5-42F2-ACDA-88FDD1163159}" type="pres">
      <dgm:prSet presAssocID="{1011D430-6B32-47AC-9A8C-733FF2B5601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84CF5A-804E-4A45-BDAD-BF678B17ED98}" type="pres">
      <dgm:prSet presAssocID="{4F9F606B-61CD-4B0F-9708-36FA9BF9414B}" presName="sibTrans" presStyleLbl="sibTrans2D1" presStyleIdx="0" presStyleCnt="1"/>
      <dgm:spPr/>
    </dgm:pt>
    <dgm:pt modelId="{C5E64072-1BC1-48B3-85DE-0AA2BE9AFCF6}" type="pres">
      <dgm:prSet presAssocID="{4F9F606B-61CD-4B0F-9708-36FA9BF9414B}" presName="connectorText" presStyleLbl="sibTrans2D1" presStyleIdx="0" presStyleCnt="1"/>
      <dgm:spPr/>
    </dgm:pt>
    <dgm:pt modelId="{CDB9221C-874B-4D13-B683-7F400AE74716}" type="pres">
      <dgm:prSet presAssocID="{F00BCC56-26E8-4B50-B896-4AC279419C00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40E8247-FE22-43CD-BD2A-428905B0D46F}" type="presOf" srcId="{F00BCC56-26E8-4B50-B896-4AC279419C00}" destId="{CDB9221C-874B-4D13-B683-7F400AE74716}" srcOrd="0" destOrd="0" presId="urn:microsoft.com/office/officeart/2005/8/layout/process1"/>
    <dgm:cxn modelId="{8486AF5D-8E4A-4DA4-B37C-44AA82F16EBF}" srcId="{03DE4A04-A36E-4C8A-ACC6-4E8B7AF4FD97}" destId="{1011D430-6B32-47AC-9A8C-733FF2B5601F}" srcOrd="0" destOrd="0" parTransId="{1001D590-3DC8-4FA1-A710-67E27A928DE5}" sibTransId="{4F9F606B-61CD-4B0F-9708-36FA9BF9414B}"/>
    <dgm:cxn modelId="{7F2F611C-E33A-4EB8-BDDA-AEE6F1B66C6B}" type="presOf" srcId="{03DE4A04-A36E-4C8A-ACC6-4E8B7AF4FD97}" destId="{DC984726-1FF2-43C5-B8DB-B939C0F31869}" srcOrd="0" destOrd="0" presId="urn:microsoft.com/office/officeart/2005/8/layout/process1"/>
    <dgm:cxn modelId="{AFEFC7C3-E435-457B-81F1-158780388354}" type="presOf" srcId="{4F9F606B-61CD-4B0F-9708-36FA9BF9414B}" destId="{C5E64072-1BC1-48B3-85DE-0AA2BE9AFCF6}" srcOrd="1" destOrd="0" presId="urn:microsoft.com/office/officeart/2005/8/layout/process1"/>
    <dgm:cxn modelId="{FA5C261E-72DC-4353-B3E7-E7E1BA81D1AC}" srcId="{03DE4A04-A36E-4C8A-ACC6-4E8B7AF4FD97}" destId="{F00BCC56-26E8-4B50-B896-4AC279419C00}" srcOrd="1" destOrd="0" parTransId="{657E5BCF-9F26-4AD1-9156-4001E2B8899D}" sibTransId="{6C42FBE2-A7D6-4A0C-98AE-D013FFDF410A}"/>
    <dgm:cxn modelId="{AFB9C955-3AF6-4149-BF24-C84EEE2C813B}" type="presOf" srcId="{4F9F606B-61CD-4B0F-9708-36FA9BF9414B}" destId="{C584CF5A-804E-4A45-BDAD-BF678B17ED98}" srcOrd="0" destOrd="0" presId="urn:microsoft.com/office/officeart/2005/8/layout/process1"/>
    <dgm:cxn modelId="{DDC76B7F-E208-443C-9027-2F511E3A29BC}" type="presOf" srcId="{1011D430-6B32-47AC-9A8C-733FF2B5601F}" destId="{264C9943-C7A5-42F2-ACDA-88FDD1163159}" srcOrd="0" destOrd="0" presId="urn:microsoft.com/office/officeart/2005/8/layout/process1"/>
    <dgm:cxn modelId="{D86721BF-AD1A-45D6-8B9E-5E045000BF61}" type="presParOf" srcId="{DC984726-1FF2-43C5-B8DB-B939C0F31869}" destId="{264C9943-C7A5-42F2-ACDA-88FDD1163159}" srcOrd="0" destOrd="0" presId="urn:microsoft.com/office/officeart/2005/8/layout/process1"/>
    <dgm:cxn modelId="{2263321B-CA25-483B-9D5A-1BDA3534067E}" type="presParOf" srcId="{DC984726-1FF2-43C5-B8DB-B939C0F31869}" destId="{C584CF5A-804E-4A45-BDAD-BF678B17ED98}" srcOrd="1" destOrd="0" presId="urn:microsoft.com/office/officeart/2005/8/layout/process1"/>
    <dgm:cxn modelId="{DCC93A56-6204-4684-8071-3562CC45E8CB}" type="presParOf" srcId="{C584CF5A-804E-4A45-BDAD-BF678B17ED98}" destId="{C5E64072-1BC1-48B3-85DE-0AA2BE9AFCF6}" srcOrd="0" destOrd="0" presId="urn:microsoft.com/office/officeart/2005/8/layout/process1"/>
    <dgm:cxn modelId="{C404576A-C589-44B9-875B-B6E5A6E47C87}" type="presParOf" srcId="{DC984726-1FF2-43C5-B8DB-B939C0F31869}" destId="{CDB9221C-874B-4D13-B683-7F400AE74716}" srcOrd="2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8C013E4-5534-4D79-A47D-48A3683C6B89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BD4876DC-C26A-48DD-9953-2AC6A6BA91C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连接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8C41787-622A-4ADB-BD16-DD9364BDB9CD}" type="parTrans" cxnId="{691DCC8A-F188-4D16-A469-0CB6EEB5C6C2}">
      <dgm:prSet/>
      <dgm:spPr/>
      <dgm:t>
        <a:bodyPr/>
        <a:lstStyle/>
        <a:p>
          <a:endParaRPr lang="zh-CN" altLang="en-US"/>
        </a:p>
      </dgm:t>
    </dgm:pt>
    <dgm:pt modelId="{F375E149-0ADA-4638-B20B-028F3E4F6BF7}" type="sibTrans" cxnId="{691DCC8A-F188-4D16-A469-0CB6EEB5C6C2}">
      <dgm:prSet/>
      <dgm:spPr/>
      <dgm:t>
        <a:bodyPr/>
        <a:lstStyle/>
        <a:p>
          <a:endParaRPr lang="zh-CN" altLang="en-US"/>
        </a:p>
      </dgm:t>
    </dgm:pt>
    <dgm:pt modelId="{F065115B-5F19-4542-A188-BA9E4153622B}" type="pres">
      <dgm:prSet presAssocID="{C8C013E4-5534-4D79-A47D-48A3683C6B89}" presName="Name0" presStyleCnt="0">
        <dgm:presLayoutVars>
          <dgm:dir/>
          <dgm:animLvl val="lvl"/>
          <dgm:resizeHandles val="exact"/>
        </dgm:presLayoutVars>
      </dgm:prSet>
      <dgm:spPr/>
    </dgm:pt>
    <dgm:pt modelId="{A00410C9-B2F5-47EF-8475-8D879BD26875}" type="pres">
      <dgm:prSet presAssocID="{C8C013E4-5534-4D79-A47D-48A3683C6B89}" presName="dummy" presStyleCnt="0"/>
      <dgm:spPr/>
    </dgm:pt>
    <dgm:pt modelId="{1580F640-C24B-4659-9441-25A69876A028}" type="pres">
      <dgm:prSet presAssocID="{C8C013E4-5534-4D79-A47D-48A3683C6B89}" presName="linH" presStyleCnt="0"/>
      <dgm:spPr/>
    </dgm:pt>
    <dgm:pt modelId="{B18FE36E-E6B1-467A-B3A9-3EC86285E0E5}" type="pres">
      <dgm:prSet presAssocID="{C8C013E4-5534-4D79-A47D-48A3683C6B89}" presName="padding1" presStyleCnt="0"/>
      <dgm:spPr/>
    </dgm:pt>
    <dgm:pt modelId="{2284F422-34C8-4059-8011-17CB8C137D80}" type="pres">
      <dgm:prSet presAssocID="{BD4876DC-C26A-48DD-9953-2AC6A6BA91C4}" presName="linV" presStyleCnt="0"/>
      <dgm:spPr/>
    </dgm:pt>
    <dgm:pt modelId="{925EA397-62EA-4F17-AB63-C53193F90DEA}" type="pres">
      <dgm:prSet presAssocID="{BD4876DC-C26A-48DD-9953-2AC6A6BA91C4}" presName="spVertical1" presStyleCnt="0"/>
      <dgm:spPr/>
    </dgm:pt>
    <dgm:pt modelId="{D69338C4-EB94-47DC-ACD5-A6E264C12713}" type="pres">
      <dgm:prSet presAssocID="{BD4876DC-C26A-48DD-9953-2AC6A6BA91C4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8079BCA3-4913-40DF-A49B-4C877017C920}" type="pres">
      <dgm:prSet presAssocID="{BD4876DC-C26A-48DD-9953-2AC6A6BA91C4}" presName="spVertical2" presStyleCnt="0"/>
      <dgm:spPr/>
    </dgm:pt>
    <dgm:pt modelId="{03A7FC3A-9D31-48B7-B381-470C14B77EDA}" type="pres">
      <dgm:prSet presAssocID="{BD4876DC-C26A-48DD-9953-2AC6A6BA91C4}" presName="spVertical3" presStyleCnt="0"/>
      <dgm:spPr/>
    </dgm:pt>
    <dgm:pt modelId="{B4B5B571-3C7A-4784-9617-596BDBFD3184}" type="pres">
      <dgm:prSet presAssocID="{C8C013E4-5534-4D79-A47D-48A3683C6B89}" presName="padding2" presStyleCnt="0"/>
      <dgm:spPr/>
    </dgm:pt>
    <dgm:pt modelId="{19827DB9-39A5-4C93-B87A-16261C605952}" type="pres">
      <dgm:prSet presAssocID="{C8C013E4-5534-4D79-A47D-48A3683C6B89}" presName="negArrow" presStyleCnt="0"/>
      <dgm:spPr/>
    </dgm:pt>
    <dgm:pt modelId="{66CF2585-BC28-41D9-8C93-3EF06C729539}" type="pres">
      <dgm:prSet presAssocID="{C8C013E4-5534-4D79-A47D-48A3683C6B89}" presName="backgroundArrow" presStyleLbl="node1" presStyleIdx="0" presStyleCnt="1"/>
      <dgm:spPr/>
    </dgm:pt>
  </dgm:ptLst>
  <dgm:cxnLst>
    <dgm:cxn modelId="{691DCC8A-F188-4D16-A469-0CB6EEB5C6C2}" srcId="{C8C013E4-5534-4D79-A47D-48A3683C6B89}" destId="{BD4876DC-C26A-48DD-9953-2AC6A6BA91C4}" srcOrd="0" destOrd="0" parTransId="{08C41787-622A-4ADB-BD16-DD9364BDB9CD}" sibTransId="{F375E149-0ADA-4638-B20B-028F3E4F6BF7}"/>
    <dgm:cxn modelId="{F207C7C8-C415-45C9-97DD-EB23EA1D226D}" type="presOf" srcId="{C8C013E4-5534-4D79-A47D-48A3683C6B89}" destId="{F065115B-5F19-4542-A188-BA9E4153622B}" srcOrd="0" destOrd="0" presId="urn:microsoft.com/office/officeart/2005/8/layout/hProcess3"/>
    <dgm:cxn modelId="{9994BD40-1B85-410C-92B1-3EE6314DA8A5}" type="presOf" srcId="{BD4876DC-C26A-48DD-9953-2AC6A6BA91C4}" destId="{D69338C4-EB94-47DC-ACD5-A6E264C12713}" srcOrd="0" destOrd="0" presId="urn:microsoft.com/office/officeart/2005/8/layout/hProcess3"/>
    <dgm:cxn modelId="{B508030A-A930-42B4-A5DB-4383865F15F2}" type="presParOf" srcId="{F065115B-5F19-4542-A188-BA9E4153622B}" destId="{A00410C9-B2F5-47EF-8475-8D879BD26875}" srcOrd="0" destOrd="0" presId="urn:microsoft.com/office/officeart/2005/8/layout/hProcess3"/>
    <dgm:cxn modelId="{B27451CA-C5B9-4BBA-AA53-03E90D1DD224}" type="presParOf" srcId="{F065115B-5F19-4542-A188-BA9E4153622B}" destId="{1580F640-C24B-4659-9441-25A69876A028}" srcOrd="1" destOrd="0" presId="urn:microsoft.com/office/officeart/2005/8/layout/hProcess3"/>
    <dgm:cxn modelId="{3F92B814-CA1A-49B9-AB39-72FC99624BA4}" type="presParOf" srcId="{1580F640-C24B-4659-9441-25A69876A028}" destId="{B18FE36E-E6B1-467A-B3A9-3EC86285E0E5}" srcOrd="0" destOrd="0" presId="urn:microsoft.com/office/officeart/2005/8/layout/hProcess3"/>
    <dgm:cxn modelId="{51375FE6-B500-4DB5-8A32-9138D4946637}" type="presParOf" srcId="{1580F640-C24B-4659-9441-25A69876A028}" destId="{2284F422-34C8-4059-8011-17CB8C137D80}" srcOrd="1" destOrd="0" presId="urn:microsoft.com/office/officeart/2005/8/layout/hProcess3"/>
    <dgm:cxn modelId="{4CEF7214-DB7C-496E-B280-1CA73EA29755}" type="presParOf" srcId="{2284F422-34C8-4059-8011-17CB8C137D80}" destId="{925EA397-62EA-4F17-AB63-C53193F90DEA}" srcOrd="0" destOrd="0" presId="urn:microsoft.com/office/officeart/2005/8/layout/hProcess3"/>
    <dgm:cxn modelId="{8A0D7CB2-94A8-409B-9497-0E575D8B6D5E}" type="presParOf" srcId="{2284F422-34C8-4059-8011-17CB8C137D80}" destId="{D69338C4-EB94-47DC-ACD5-A6E264C12713}" srcOrd="1" destOrd="0" presId="urn:microsoft.com/office/officeart/2005/8/layout/hProcess3"/>
    <dgm:cxn modelId="{DA4775A9-BD2D-4AC1-93CB-82602814A789}" type="presParOf" srcId="{2284F422-34C8-4059-8011-17CB8C137D80}" destId="{8079BCA3-4913-40DF-A49B-4C877017C920}" srcOrd="2" destOrd="0" presId="urn:microsoft.com/office/officeart/2005/8/layout/hProcess3"/>
    <dgm:cxn modelId="{EFA161FF-08DE-4451-9BCB-9A5F9ACB8DCE}" type="presParOf" srcId="{2284F422-34C8-4059-8011-17CB8C137D80}" destId="{03A7FC3A-9D31-48B7-B381-470C14B77EDA}" srcOrd="3" destOrd="0" presId="urn:microsoft.com/office/officeart/2005/8/layout/hProcess3"/>
    <dgm:cxn modelId="{223CA75D-BA22-4CCE-9224-EE2F1FD57187}" type="presParOf" srcId="{1580F640-C24B-4659-9441-25A69876A028}" destId="{B4B5B571-3C7A-4784-9617-596BDBFD3184}" srcOrd="2" destOrd="0" presId="urn:microsoft.com/office/officeart/2005/8/layout/hProcess3"/>
    <dgm:cxn modelId="{542C72DC-590B-4E9C-A2D2-C9606B9387E9}" type="presParOf" srcId="{1580F640-C24B-4659-9441-25A69876A028}" destId="{19827DB9-39A5-4C93-B87A-16261C605952}" srcOrd="3" destOrd="0" presId="urn:microsoft.com/office/officeart/2005/8/layout/hProcess3"/>
    <dgm:cxn modelId="{98E625FE-2693-4EB2-B7D4-41C1F0A4883B}" type="presParOf" srcId="{1580F640-C24B-4659-9441-25A69876A028}" destId="{66CF2585-BC28-41D9-8C93-3EF06C729539}" srcOrd="4" destOrd="0" presId="urn:microsoft.com/office/officeart/2005/8/layout/hProcess3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6426181-53FF-47A4-ABE9-39010AFE73D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8F8BADBA-EBF2-4061-BA1E-AA48716FC82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移动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C5830E3-04FD-4FDB-A8AD-BF680396684C}" type="parTrans" cxnId="{BE5EA3C9-BB44-4DCD-89F0-0A00D2FBAE8D}">
      <dgm:prSet/>
      <dgm:spPr/>
      <dgm:t>
        <a:bodyPr/>
        <a:lstStyle/>
        <a:p>
          <a:endParaRPr lang="zh-CN" altLang="en-US"/>
        </a:p>
      </dgm:t>
    </dgm:pt>
    <dgm:pt modelId="{C25127A6-E693-43E7-8092-CD26B42B7F9D}" type="sibTrans" cxnId="{BE5EA3C9-BB44-4DCD-89F0-0A00D2FBAE8D}">
      <dgm:prSet/>
      <dgm:spPr/>
      <dgm:t>
        <a:bodyPr/>
        <a:lstStyle/>
        <a:p>
          <a:endParaRPr lang="zh-CN" altLang="en-US"/>
        </a:p>
      </dgm:t>
    </dgm:pt>
    <dgm:pt modelId="{57E4D197-FA28-4882-8260-38656D622A3B}" type="pres">
      <dgm:prSet presAssocID="{C6426181-53FF-47A4-ABE9-39010AFE73DF}" presName="Name0" presStyleCnt="0">
        <dgm:presLayoutVars>
          <dgm:dir/>
          <dgm:animLvl val="lvl"/>
          <dgm:resizeHandles val="exact"/>
        </dgm:presLayoutVars>
      </dgm:prSet>
      <dgm:spPr/>
    </dgm:pt>
    <dgm:pt modelId="{2BD89095-AAE3-47B7-BA69-BF674D718B18}" type="pres">
      <dgm:prSet presAssocID="{C6426181-53FF-47A4-ABE9-39010AFE73DF}" presName="dummy" presStyleCnt="0"/>
      <dgm:spPr/>
    </dgm:pt>
    <dgm:pt modelId="{BC9C22BB-7BD2-4C16-8CFD-5AA7780C9312}" type="pres">
      <dgm:prSet presAssocID="{C6426181-53FF-47A4-ABE9-39010AFE73DF}" presName="linH" presStyleCnt="0"/>
      <dgm:spPr/>
    </dgm:pt>
    <dgm:pt modelId="{C8827A4D-2EBF-4005-89A0-337704DF9D0B}" type="pres">
      <dgm:prSet presAssocID="{C6426181-53FF-47A4-ABE9-39010AFE73DF}" presName="padding1" presStyleCnt="0"/>
      <dgm:spPr/>
    </dgm:pt>
    <dgm:pt modelId="{689D9CCB-0389-453F-AB4D-03112D012189}" type="pres">
      <dgm:prSet presAssocID="{8F8BADBA-EBF2-4061-BA1E-AA48716FC824}" presName="linV" presStyleCnt="0"/>
      <dgm:spPr/>
    </dgm:pt>
    <dgm:pt modelId="{9EA96314-009A-4DBD-BB11-F593298075C6}" type="pres">
      <dgm:prSet presAssocID="{8F8BADBA-EBF2-4061-BA1E-AA48716FC824}" presName="spVertical1" presStyleCnt="0"/>
      <dgm:spPr/>
    </dgm:pt>
    <dgm:pt modelId="{AD7DEE9F-59B5-4482-91FE-A628699D73FF}" type="pres">
      <dgm:prSet presAssocID="{8F8BADBA-EBF2-4061-BA1E-AA48716FC824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69D8FA37-DE0B-44AF-BF02-07B446123CA3}" type="pres">
      <dgm:prSet presAssocID="{8F8BADBA-EBF2-4061-BA1E-AA48716FC824}" presName="spVertical2" presStyleCnt="0"/>
      <dgm:spPr/>
    </dgm:pt>
    <dgm:pt modelId="{F5F05C6D-243A-4169-8D28-4D64C76A78FB}" type="pres">
      <dgm:prSet presAssocID="{8F8BADBA-EBF2-4061-BA1E-AA48716FC824}" presName="spVertical3" presStyleCnt="0"/>
      <dgm:spPr/>
    </dgm:pt>
    <dgm:pt modelId="{393EC637-089C-4375-95C9-B27E0B9A39C1}" type="pres">
      <dgm:prSet presAssocID="{C6426181-53FF-47A4-ABE9-39010AFE73DF}" presName="padding2" presStyleCnt="0"/>
      <dgm:spPr/>
    </dgm:pt>
    <dgm:pt modelId="{67539128-B352-4028-8FEA-ED02C65425D3}" type="pres">
      <dgm:prSet presAssocID="{C6426181-53FF-47A4-ABE9-39010AFE73DF}" presName="negArrow" presStyleCnt="0"/>
      <dgm:spPr/>
    </dgm:pt>
    <dgm:pt modelId="{CACFF3D9-A97A-4D71-8F99-AD26EBF2D34C}" type="pres">
      <dgm:prSet presAssocID="{C6426181-53FF-47A4-ABE9-39010AFE73DF}" presName="backgroundArrow" presStyleLbl="node1" presStyleIdx="0" presStyleCnt="1"/>
      <dgm:spPr/>
    </dgm:pt>
  </dgm:ptLst>
  <dgm:cxnLst>
    <dgm:cxn modelId="{1A7BA36B-73F4-4045-8CF3-F30E9EA6DA57}" type="presOf" srcId="{C6426181-53FF-47A4-ABE9-39010AFE73DF}" destId="{57E4D197-FA28-4882-8260-38656D622A3B}" srcOrd="0" destOrd="0" presId="urn:microsoft.com/office/officeart/2005/8/layout/hProcess3"/>
    <dgm:cxn modelId="{BE5EA3C9-BB44-4DCD-89F0-0A00D2FBAE8D}" srcId="{C6426181-53FF-47A4-ABE9-39010AFE73DF}" destId="{8F8BADBA-EBF2-4061-BA1E-AA48716FC824}" srcOrd="0" destOrd="0" parTransId="{5C5830E3-04FD-4FDB-A8AD-BF680396684C}" sibTransId="{C25127A6-E693-43E7-8092-CD26B42B7F9D}"/>
    <dgm:cxn modelId="{89B5CF02-6A18-4455-8A0C-AB1561042D9D}" type="presOf" srcId="{8F8BADBA-EBF2-4061-BA1E-AA48716FC824}" destId="{AD7DEE9F-59B5-4482-91FE-A628699D73FF}" srcOrd="0" destOrd="0" presId="urn:microsoft.com/office/officeart/2005/8/layout/hProcess3"/>
    <dgm:cxn modelId="{D8D9AD03-B74E-4D4D-9A89-2ED3098B68AA}" type="presParOf" srcId="{57E4D197-FA28-4882-8260-38656D622A3B}" destId="{2BD89095-AAE3-47B7-BA69-BF674D718B18}" srcOrd="0" destOrd="0" presId="urn:microsoft.com/office/officeart/2005/8/layout/hProcess3"/>
    <dgm:cxn modelId="{0610F161-288E-418D-92F6-B7198B573473}" type="presParOf" srcId="{57E4D197-FA28-4882-8260-38656D622A3B}" destId="{BC9C22BB-7BD2-4C16-8CFD-5AA7780C9312}" srcOrd="1" destOrd="0" presId="urn:microsoft.com/office/officeart/2005/8/layout/hProcess3"/>
    <dgm:cxn modelId="{60308D3A-2C7A-46ED-8725-D5178CE230D7}" type="presParOf" srcId="{BC9C22BB-7BD2-4C16-8CFD-5AA7780C9312}" destId="{C8827A4D-2EBF-4005-89A0-337704DF9D0B}" srcOrd="0" destOrd="0" presId="urn:microsoft.com/office/officeart/2005/8/layout/hProcess3"/>
    <dgm:cxn modelId="{CB7E1B15-AC4B-470C-95B2-3FBDFE82ED67}" type="presParOf" srcId="{BC9C22BB-7BD2-4C16-8CFD-5AA7780C9312}" destId="{689D9CCB-0389-453F-AB4D-03112D012189}" srcOrd="1" destOrd="0" presId="urn:microsoft.com/office/officeart/2005/8/layout/hProcess3"/>
    <dgm:cxn modelId="{3D797ABF-63F7-46EA-B563-B4D39F56F3BA}" type="presParOf" srcId="{689D9CCB-0389-453F-AB4D-03112D012189}" destId="{9EA96314-009A-4DBD-BB11-F593298075C6}" srcOrd="0" destOrd="0" presId="urn:microsoft.com/office/officeart/2005/8/layout/hProcess3"/>
    <dgm:cxn modelId="{DF341999-81DD-4DA9-9985-D480B506B21A}" type="presParOf" srcId="{689D9CCB-0389-453F-AB4D-03112D012189}" destId="{AD7DEE9F-59B5-4482-91FE-A628699D73FF}" srcOrd="1" destOrd="0" presId="urn:microsoft.com/office/officeart/2005/8/layout/hProcess3"/>
    <dgm:cxn modelId="{3314E0C7-A418-4DD6-8ED0-95A60A6083D3}" type="presParOf" srcId="{689D9CCB-0389-453F-AB4D-03112D012189}" destId="{69D8FA37-DE0B-44AF-BF02-07B446123CA3}" srcOrd="2" destOrd="0" presId="urn:microsoft.com/office/officeart/2005/8/layout/hProcess3"/>
    <dgm:cxn modelId="{1E93A1D7-7747-411E-84B1-B161C8956E82}" type="presParOf" srcId="{689D9CCB-0389-453F-AB4D-03112D012189}" destId="{F5F05C6D-243A-4169-8D28-4D64C76A78FB}" srcOrd="3" destOrd="0" presId="urn:microsoft.com/office/officeart/2005/8/layout/hProcess3"/>
    <dgm:cxn modelId="{1619F427-C362-4043-8C91-2A0CFD7FAE49}" type="presParOf" srcId="{BC9C22BB-7BD2-4C16-8CFD-5AA7780C9312}" destId="{393EC637-089C-4375-95C9-B27E0B9A39C1}" srcOrd="2" destOrd="0" presId="urn:microsoft.com/office/officeart/2005/8/layout/hProcess3"/>
    <dgm:cxn modelId="{17533636-B7CB-4FEA-974A-D6B3BBAAAD71}" type="presParOf" srcId="{BC9C22BB-7BD2-4C16-8CFD-5AA7780C9312}" destId="{67539128-B352-4028-8FEA-ED02C65425D3}" srcOrd="3" destOrd="0" presId="urn:microsoft.com/office/officeart/2005/8/layout/hProcess3"/>
    <dgm:cxn modelId="{ECFBD24D-7148-40E4-9AEC-D6A582869548}" type="presParOf" srcId="{BC9C22BB-7BD2-4C16-8CFD-5AA7780C9312}" destId="{CACFF3D9-A97A-4D71-8F99-AD26EBF2D34C}" srcOrd="4" destOrd="0" presId="urn:microsoft.com/office/officeart/2005/8/layout/hProcess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79EBCE-F1EC-4E8C-AFB8-A1AA55492A3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DAF4DCE3-9E91-4027-95B8-6E7543F0FB6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倒圆角和附加倒圆角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743E0AC-B3E2-419A-8E6B-D03FEED814E6}" type="parTrans" cxnId="{43C5BCEA-E751-4387-BC5D-DF01E8321746}">
      <dgm:prSet/>
      <dgm:spPr/>
      <dgm:t>
        <a:bodyPr/>
        <a:lstStyle/>
        <a:p>
          <a:endParaRPr lang="zh-CN" altLang="en-US"/>
        </a:p>
      </dgm:t>
    </dgm:pt>
    <dgm:pt modelId="{3875DE16-6F4E-4587-AE4B-F5E7E5D9E98B}" type="sibTrans" cxnId="{43C5BCEA-E751-4387-BC5D-DF01E8321746}">
      <dgm:prSet/>
      <dgm:spPr/>
      <dgm:t>
        <a:bodyPr/>
        <a:lstStyle/>
        <a:p>
          <a:endParaRPr lang="zh-CN" altLang="en-US"/>
        </a:p>
      </dgm:t>
    </dgm:pt>
    <dgm:pt modelId="{7BE10677-1430-4D4D-BCB4-C5B748E2CB16}" type="pres">
      <dgm:prSet presAssocID="{3079EBCE-F1EC-4E8C-AFB8-A1AA55492A3F}" presName="Name0" presStyleCnt="0">
        <dgm:presLayoutVars>
          <dgm:dir/>
          <dgm:animLvl val="lvl"/>
          <dgm:resizeHandles val="exact"/>
        </dgm:presLayoutVars>
      </dgm:prSet>
      <dgm:spPr/>
    </dgm:pt>
    <dgm:pt modelId="{1AF292BA-A9E9-4A6E-B0AC-FF05C5D037C9}" type="pres">
      <dgm:prSet presAssocID="{3079EBCE-F1EC-4E8C-AFB8-A1AA55492A3F}" presName="dummy" presStyleCnt="0"/>
      <dgm:spPr/>
    </dgm:pt>
    <dgm:pt modelId="{4E985DE8-7E8F-4864-AFA0-F7575444AA93}" type="pres">
      <dgm:prSet presAssocID="{3079EBCE-F1EC-4E8C-AFB8-A1AA55492A3F}" presName="linH" presStyleCnt="0"/>
      <dgm:spPr/>
    </dgm:pt>
    <dgm:pt modelId="{B7B0963A-D72C-41FA-B1A4-8E2F37A15299}" type="pres">
      <dgm:prSet presAssocID="{3079EBCE-F1EC-4E8C-AFB8-A1AA55492A3F}" presName="padding1" presStyleCnt="0"/>
      <dgm:spPr/>
    </dgm:pt>
    <dgm:pt modelId="{637CE60F-4BF3-4AAF-A536-D3150FC4608B}" type="pres">
      <dgm:prSet presAssocID="{DAF4DCE3-9E91-4027-95B8-6E7543F0FB60}" presName="linV" presStyleCnt="0"/>
      <dgm:spPr/>
    </dgm:pt>
    <dgm:pt modelId="{8561FE66-BFC7-443C-9D7E-18B55F08EDDD}" type="pres">
      <dgm:prSet presAssocID="{DAF4DCE3-9E91-4027-95B8-6E7543F0FB60}" presName="spVertical1" presStyleCnt="0"/>
      <dgm:spPr/>
    </dgm:pt>
    <dgm:pt modelId="{27076623-EEE2-4040-99D4-DDFFADD72046}" type="pres">
      <dgm:prSet presAssocID="{DAF4DCE3-9E91-4027-95B8-6E7543F0FB60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52D18196-B8E8-462F-8EE4-F1631697B109}" type="pres">
      <dgm:prSet presAssocID="{DAF4DCE3-9E91-4027-95B8-6E7543F0FB60}" presName="spVertical2" presStyleCnt="0"/>
      <dgm:spPr/>
    </dgm:pt>
    <dgm:pt modelId="{EA869DE1-F25A-4D34-9CC7-81A5DF69DFBF}" type="pres">
      <dgm:prSet presAssocID="{DAF4DCE3-9E91-4027-95B8-6E7543F0FB60}" presName="spVertical3" presStyleCnt="0"/>
      <dgm:spPr/>
    </dgm:pt>
    <dgm:pt modelId="{9500A795-5D58-4918-8BF9-B6ABA731DC29}" type="pres">
      <dgm:prSet presAssocID="{3079EBCE-F1EC-4E8C-AFB8-A1AA55492A3F}" presName="padding2" presStyleCnt="0"/>
      <dgm:spPr/>
    </dgm:pt>
    <dgm:pt modelId="{2E458F83-DACA-40E2-AC73-C76B7648F57C}" type="pres">
      <dgm:prSet presAssocID="{3079EBCE-F1EC-4E8C-AFB8-A1AA55492A3F}" presName="negArrow" presStyleCnt="0"/>
      <dgm:spPr/>
    </dgm:pt>
    <dgm:pt modelId="{4651E9B2-F919-4267-881E-8BC7AB31A4D8}" type="pres">
      <dgm:prSet presAssocID="{3079EBCE-F1EC-4E8C-AFB8-A1AA55492A3F}" presName="backgroundArrow" presStyleLbl="node1" presStyleIdx="0" presStyleCnt="1"/>
      <dgm:spPr/>
    </dgm:pt>
  </dgm:ptLst>
  <dgm:cxnLst>
    <dgm:cxn modelId="{34320EDF-D5EE-43E3-AA70-906766271042}" type="presOf" srcId="{3079EBCE-F1EC-4E8C-AFB8-A1AA55492A3F}" destId="{7BE10677-1430-4D4D-BCB4-C5B748E2CB16}" srcOrd="0" destOrd="0" presId="urn:microsoft.com/office/officeart/2005/8/layout/hProcess3"/>
    <dgm:cxn modelId="{43C5BCEA-E751-4387-BC5D-DF01E8321746}" srcId="{3079EBCE-F1EC-4E8C-AFB8-A1AA55492A3F}" destId="{DAF4DCE3-9E91-4027-95B8-6E7543F0FB60}" srcOrd="0" destOrd="0" parTransId="{9743E0AC-B3E2-419A-8E6B-D03FEED814E6}" sibTransId="{3875DE16-6F4E-4587-AE4B-F5E7E5D9E98B}"/>
    <dgm:cxn modelId="{3383F3BD-44F1-4AF7-9BDF-747996995F3E}" type="presOf" srcId="{DAF4DCE3-9E91-4027-95B8-6E7543F0FB60}" destId="{27076623-EEE2-4040-99D4-DDFFADD72046}" srcOrd="0" destOrd="0" presId="urn:microsoft.com/office/officeart/2005/8/layout/hProcess3"/>
    <dgm:cxn modelId="{40017857-95F9-4196-9F38-6FFD0637D324}" type="presParOf" srcId="{7BE10677-1430-4D4D-BCB4-C5B748E2CB16}" destId="{1AF292BA-A9E9-4A6E-B0AC-FF05C5D037C9}" srcOrd="0" destOrd="0" presId="urn:microsoft.com/office/officeart/2005/8/layout/hProcess3"/>
    <dgm:cxn modelId="{5A69FB25-333A-4B83-AD52-B181F04E7D90}" type="presParOf" srcId="{7BE10677-1430-4D4D-BCB4-C5B748E2CB16}" destId="{4E985DE8-7E8F-4864-AFA0-F7575444AA93}" srcOrd="1" destOrd="0" presId="urn:microsoft.com/office/officeart/2005/8/layout/hProcess3"/>
    <dgm:cxn modelId="{761B7805-5A70-49D9-8AA1-5A4C93C12F3F}" type="presParOf" srcId="{4E985DE8-7E8F-4864-AFA0-F7575444AA93}" destId="{B7B0963A-D72C-41FA-B1A4-8E2F37A15299}" srcOrd="0" destOrd="0" presId="urn:microsoft.com/office/officeart/2005/8/layout/hProcess3"/>
    <dgm:cxn modelId="{BE85DFE0-4C1D-409A-92D7-065E0D8B1434}" type="presParOf" srcId="{4E985DE8-7E8F-4864-AFA0-F7575444AA93}" destId="{637CE60F-4BF3-4AAF-A536-D3150FC4608B}" srcOrd="1" destOrd="0" presId="urn:microsoft.com/office/officeart/2005/8/layout/hProcess3"/>
    <dgm:cxn modelId="{20F706DA-C3D7-40E0-BF9F-4DD56F478CAC}" type="presParOf" srcId="{637CE60F-4BF3-4AAF-A536-D3150FC4608B}" destId="{8561FE66-BFC7-443C-9D7E-18B55F08EDDD}" srcOrd="0" destOrd="0" presId="urn:microsoft.com/office/officeart/2005/8/layout/hProcess3"/>
    <dgm:cxn modelId="{524C531F-6358-49CD-A21B-E561764E778C}" type="presParOf" srcId="{637CE60F-4BF3-4AAF-A536-D3150FC4608B}" destId="{27076623-EEE2-4040-99D4-DDFFADD72046}" srcOrd="1" destOrd="0" presId="urn:microsoft.com/office/officeart/2005/8/layout/hProcess3"/>
    <dgm:cxn modelId="{BF4A3D38-2B20-4E95-B849-028B7F79DE5C}" type="presParOf" srcId="{637CE60F-4BF3-4AAF-A536-D3150FC4608B}" destId="{52D18196-B8E8-462F-8EE4-F1631697B109}" srcOrd="2" destOrd="0" presId="urn:microsoft.com/office/officeart/2005/8/layout/hProcess3"/>
    <dgm:cxn modelId="{E5A32B2D-02E8-4F99-8E61-75132B3EF0F9}" type="presParOf" srcId="{637CE60F-4BF3-4AAF-A536-D3150FC4608B}" destId="{EA869DE1-F25A-4D34-9CC7-81A5DF69DFBF}" srcOrd="3" destOrd="0" presId="urn:microsoft.com/office/officeart/2005/8/layout/hProcess3"/>
    <dgm:cxn modelId="{D7389708-6AEE-49CC-8BC3-9BC2FEE81BBA}" type="presParOf" srcId="{4E985DE8-7E8F-4864-AFA0-F7575444AA93}" destId="{9500A795-5D58-4918-8BF9-B6ABA731DC29}" srcOrd="2" destOrd="0" presId="urn:microsoft.com/office/officeart/2005/8/layout/hProcess3"/>
    <dgm:cxn modelId="{58EC959A-B282-4047-B668-81355E8C0106}" type="presParOf" srcId="{4E985DE8-7E8F-4864-AFA0-F7575444AA93}" destId="{2E458F83-DACA-40E2-AC73-C76B7648F57C}" srcOrd="3" destOrd="0" presId="urn:microsoft.com/office/officeart/2005/8/layout/hProcess3"/>
    <dgm:cxn modelId="{CF9BB3ED-D57B-4218-8C43-8A42D00B0F54}" type="presParOf" srcId="{4E985DE8-7E8F-4864-AFA0-F7575444AA93}" destId="{4651E9B2-F919-4267-881E-8BC7AB31A4D8}" srcOrd="4" destOrd="0" presId="urn:microsoft.com/office/officeart/2005/8/layout/hProcess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00DDD7-1C43-4C50-9FC8-BB2554B637D5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46E7EBC-96AF-4B5C-8B0A-DD476F1B058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几何建模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5A320BB-7037-4E83-8C79-FA6A1E1D380B}" type="parTrans" cxnId="{E8703286-165E-4EE9-8F83-A6F0CF2428C4}">
      <dgm:prSet/>
      <dgm:spPr/>
      <dgm:t>
        <a:bodyPr/>
        <a:lstStyle/>
        <a:p>
          <a:endParaRPr lang="zh-CN" altLang="en-US"/>
        </a:p>
      </dgm:t>
    </dgm:pt>
    <dgm:pt modelId="{C47C981E-7B45-4992-9627-24CFECCD7406}" type="sibTrans" cxnId="{E8703286-165E-4EE9-8F83-A6F0CF2428C4}">
      <dgm:prSet/>
      <dgm:spPr/>
      <dgm:t>
        <a:bodyPr/>
        <a:lstStyle/>
        <a:p>
          <a:endParaRPr lang="zh-CN" altLang="en-US"/>
        </a:p>
      </dgm:t>
    </dgm:pt>
    <dgm:pt modelId="{361982B5-A997-4C31-BB46-94D4F1D0509D}" type="pres">
      <dgm:prSet presAssocID="{6D00DDD7-1C43-4C50-9FC8-BB2554B637D5}" presName="Name0" presStyleCnt="0">
        <dgm:presLayoutVars>
          <dgm:dir/>
          <dgm:animLvl val="lvl"/>
          <dgm:resizeHandles val="exact"/>
        </dgm:presLayoutVars>
      </dgm:prSet>
      <dgm:spPr/>
    </dgm:pt>
    <dgm:pt modelId="{C7923262-7DC9-4A90-B051-664F2BF48CF0}" type="pres">
      <dgm:prSet presAssocID="{6D00DDD7-1C43-4C50-9FC8-BB2554B637D5}" presName="dummy" presStyleCnt="0"/>
      <dgm:spPr/>
    </dgm:pt>
    <dgm:pt modelId="{501EEFC8-9AF8-445E-BD30-814699CAA259}" type="pres">
      <dgm:prSet presAssocID="{6D00DDD7-1C43-4C50-9FC8-BB2554B637D5}" presName="linH" presStyleCnt="0"/>
      <dgm:spPr/>
    </dgm:pt>
    <dgm:pt modelId="{2E6D076E-2129-43FA-B559-2EBE2DBECF26}" type="pres">
      <dgm:prSet presAssocID="{6D00DDD7-1C43-4C50-9FC8-BB2554B637D5}" presName="padding1" presStyleCnt="0"/>
      <dgm:spPr/>
    </dgm:pt>
    <dgm:pt modelId="{B4A53C06-71E1-4E28-8318-D4A952934C77}" type="pres">
      <dgm:prSet presAssocID="{446E7EBC-96AF-4B5C-8B0A-DD476F1B058F}" presName="linV" presStyleCnt="0"/>
      <dgm:spPr/>
    </dgm:pt>
    <dgm:pt modelId="{43085F7B-3192-45D8-8757-6321826DCCA2}" type="pres">
      <dgm:prSet presAssocID="{446E7EBC-96AF-4B5C-8B0A-DD476F1B058F}" presName="spVertical1" presStyleCnt="0"/>
      <dgm:spPr/>
    </dgm:pt>
    <dgm:pt modelId="{28B4B30D-24B8-4FA7-8D18-2EB084655E3D}" type="pres">
      <dgm:prSet presAssocID="{446E7EBC-96AF-4B5C-8B0A-DD476F1B058F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BD219696-8C68-4F1D-8827-65E5954FDB49}" type="pres">
      <dgm:prSet presAssocID="{446E7EBC-96AF-4B5C-8B0A-DD476F1B058F}" presName="spVertical2" presStyleCnt="0"/>
      <dgm:spPr/>
    </dgm:pt>
    <dgm:pt modelId="{8865E7B1-4F7C-4F8F-A510-891FFB9E5A16}" type="pres">
      <dgm:prSet presAssocID="{446E7EBC-96AF-4B5C-8B0A-DD476F1B058F}" presName="spVertical3" presStyleCnt="0"/>
      <dgm:spPr/>
    </dgm:pt>
    <dgm:pt modelId="{9366E7D4-D7DF-4D9A-A091-C46C0E4D1466}" type="pres">
      <dgm:prSet presAssocID="{6D00DDD7-1C43-4C50-9FC8-BB2554B637D5}" presName="padding2" presStyleCnt="0"/>
      <dgm:spPr/>
    </dgm:pt>
    <dgm:pt modelId="{419C9AAA-5891-4C63-A20E-D46750F2E064}" type="pres">
      <dgm:prSet presAssocID="{6D00DDD7-1C43-4C50-9FC8-BB2554B637D5}" presName="negArrow" presStyleCnt="0"/>
      <dgm:spPr/>
    </dgm:pt>
    <dgm:pt modelId="{81E16FE1-136A-4C9E-BD86-82FB7B5160AF}" type="pres">
      <dgm:prSet presAssocID="{6D00DDD7-1C43-4C50-9FC8-BB2554B637D5}" presName="backgroundArrow" presStyleLbl="node1" presStyleIdx="0" presStyleCnt="1"/>
      <dgm:spPr/>
    </dgm:pt>
  </dgm:ptLst>
  <dgm:cxnLst>
    <dgm:cxn modelId="{E8703286-165E-4EE9-8F83-A6F0CF2428C4}" srcId="{6D00DDD7-1C43-4C50-9FC8-BB2554B637D5}" destId="{446E7EBC-96AF-4B5C-8B0A-DD476F1B058F}" srcOrd="0" destOrd="0" parTransId="{E5A320BB-7037-4E83-8C79-FA6A1E1D380B}" sibTransId="{C47C981E-7B45-4992-9627-24CFECCD7406}"/>
    <dgm:cxn modelId="{8C73B715-EFAD-4ABE-8D18-5C1474E25D19}" type="presOf" srcId="{446E7EBC-96AF-4B5C-8B0A-DD476F1B058F}" destId="{28B4B30D-24B8-4FA7-8D18-2EB084655E3D}" srcOrd="0" destOrd="0" presId="urn:microsoft.com/office/officeart/2005/8/layout/hProcess3"/>
    <dgm:cxn modelId="{1F92E0D2-683C-4C2B-8FD9-EA0354C37D68}" type="presOf" srcId="{6D00DDD7-1C43-4C50-9FC8-BB2554B637D5}" destId="{361982B5-A997-4C31-BB46-94D4F1D0509D}" srcOrd="0" destOrd="0" presId="urn:microsoft.com/office/officeart/2005/8/layout/hProcess3"/>
    <dgm:cxn modelId="{8B328603-3F90-4D6E-AC4E-8BDAA8D7A0FF}" type="presParOf" srcId="{361982B5-A997-4C31-BB46-94D4F1D0509D}" destId="{C7923262-7DC9-4A90-B051-664F2BF48CF0}" srcOrd="0" destOrd="0" presId="urn:microsoft.com/office/officeart/2005/8/layout/hProcess3"/>
    <dgm:cxn modelId="{F47C6910-D17C-4204-AD1D-1181F9FDBCB5}" type="presParOf" srcId="{361982B5-A997-4C31-BB46-94D4F1D0509D}" destId="{501EEFC8-9AF8-445E-BD30-814699CAA259}" srcOrd="1" destOrd="0" presId="urn:microsoft.com/office/officeart/2005/8/layout/hProcess3"/>
    <dgm:cxn modelId="{29F81481-BB2C-41B4-AE43-47E4A37DCA3C}" type="presParOf" srcId="{501EEFC8-9AF8-445E-BD30-814699CAA259}" destId="{2E6D076E-2129-43FA-B559-2EBE2DBECF26}" srcOrd="0" destOrd="0" presId="urn:microsoft.com/office/officeart/2005/8/layout/hProcess3"/>
    <dgm:cxn modelId="{FC950B2C-B6F0-485B-9478-316CC4649800}" type="presParOf" srcId="{501EEFC8-9AF8-445E-BD30-814699CAA259}" destId="{B4A53C06-71E1-4E28-8318-D4A952934C77}" srcOrd="1" destOrd="0" presId="urn:microsoft.com/office/officeart/2005/8/layout/hProcess3"/>
    <dgm:cxn modelId="{F01643BF-10E6-4897-928E-716DCEA14D6F}" type="presParOf" srcId="{B4A53C06-71E1-4E28-8318-D4A952934C77}" destId="{43085F7B-3192-45D8-8757-6321826DCCA2}" srcOrd="0" destOrd="0" presId="urn:microsoft.com/office/officeart/2005/8/layout/hProcess3"/>
    <dgm:cxn modelId="{A19D5469-1CC8-405C-88B1-89CBB3E7D880}" type="presParOf" srcId="{B4A53C06-71E1-4E28-8318-D4A952934C77}" destId="{28B4B30D-24B8-4FA7-8D18-2EB084655E3D}" srcOrd="1" destOrd="0" presId="urn:microsoft.com/office/officeart/2005/8/layout/hProcess3"/>
    <dgm:cxn modelId="{373E8362-78E7-43F8-BDF0-053E5D56A0B0}" type="presParOf" srcId="{B4A53C06-71E1-4E28-8318-D4A952934C77}" destId="{BD219696-8C68-4F1D-8827-65E5954FDB49}" srcOrd="2" destOrd="0" presId="urn:microsoft.com/office/officeart/2005/8/layout/hProcess3"/>
    <dgm:cxn modelId="{730302C1-2C27-4B0D-8AD1-330464A3A51A}" type="presParOf" srcId="{B4A53C06-71E1-4E28-8318-D4A952934C77}" destId="{8865E7B1-4F7C-4F8F-A510-891FFB9E5A16}" srcOrd="3" destOrd="0" presId="urn:microsoft.com/office/officeart/2005/8/layout/hProcess3"/>
    <dgm:cxn modelId="{9B0585E7-CA4E-4337-841F-D2E388C79591}" type="presParOf" srcId="{501EEFC8-9AF8-445E-BD30-814699CAA259}" destId="{9366E7D4-D7DF-4D9A-A091-C46C0E4D1466}" srcOrd="2" destOrd="0" presId="urn:microsoft.com/office/officeart/2005/8/layout/hProcess3"/>
    <dgm:cxn modelId="{46CA18B0-5AB0-4D0F-A1E2-EFC9C118604C}" type="presParOf" srcId="{501EEFC8-9AF8-445E-BD30-814699CAA259}" destId="{419C9AAA-5891-4C63-A20E-D46750F2E064}" srcOrd="3" destOrd="0" presId="urn:microsoft.com/office/officeart/2005/8/layout/hProcess3"/>
    <dgm:cxn modelId="{59ED15D4-CC60-493F-8089-CBF3059FE1BE}" type="presParOf" srcId="{501EEFC8-9AF8-445E-BD30-814699CAA259}" destId="{81E16FE1-136A-4C9E-BD86-82FB7B5160AF}" srcOrd="4" destOrd="0" presId="urn:microsoft.com/office/officeart/2005/8/layout/hProcess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0C66BF9-EFD3-4777-A006-EBFDDFDA9034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7171A26E-1F3D-455E-8885-D41BC5D43EB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几何规则曲面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7A35FC7-1808-48BB-A64E-C239D2602BF0}" type="parTrans" cxnId="{20D6A5DC-9550-4AB6-BD1A-67600E03143D}">
      <dgm:prSet/>
      <dgm:spPr/>
      <dgm:t>
        <a:bodyPr/>
        <a:lstStyle/>
        <a:p>
          <a:endParaRPr lang="zh-CN" altLang="en-US"/>
        </a:p>
      </dgm:t>
    </dgm:pt>
    <dgm:pt modelId="{2A0ACA71-1E4A-4AB6-A8F8-95C00360A547}" type="sibTrans" cxnId="{20D6A5DC-9550-4AB6-BD1A-67600E03143D}">
      <dgm:prSet/>
      <dgm:spPr/>
      <dgm:t>
        <a:bodyPr/>
        <a:lstStyle/>
        <a:p>
          <a:endParaRPr lang="zh-CN" altLang="en-US"/>
        </a:p>
      </dgm:t>
    </dgm:pt>
    <dgm:pt modelId="{C28A33B7-1AE0-4F27-AA01-1F79036B8207}" type="pres">
      <dgm:prSet presAssocID="{70C66BF9-EFD3-4777-A006-EBFDDFDA9034}" presName="Name0" presStyleCnt="0">
        <dgm:presLayoutVars>
          <dgm:dir/>
          <dgm:animLvl val="lvl"/>
          <dgm:resizeHandles val="exact"/>
        </dgm:presLayoutVars>
      </dgm:prSet>
      <dgm:spPr/>
    </dgm:pt>
    <dgm:pt modelId="{A713FDED-A0BA-46C5-A9FE-9490FF5A976C}" type="pres">
      <dgm:prSet presAssocID="{70C66BF9-EFD3-4777-A006-EBFDDFDA9034}" presName="dummy" presStyleCnt="0"/>
      <dgm:spPr/>
    </dgm:pt>
    <dgm:pt modelId="{18340106-7222-4A87-975C-F74CF0781570}" type="pres">
      <dgm:prSet presAssocID="{70C66BF9-EFD3-4777-A006-EBFDDFDA9034}" presName="linH" presStyleCnt="0"/>
      <dgm:spPr/>
    </dgm:pt>
    <dgm:pt modelId="{09E33282-9179-415D-BBCD-64179B6F934B}" type="pres">
      <dgm:prSet presAssocID="{70C66BF9-EFD3-4777-A006-EBFDDFDA9034}" presName="padding1" presStyleCnt="0"/>
      <dgm:spPr/>
    </dgm:pt>
    <dgm:pt modelId="{0751D314-6396-4A68-A5C9-F7E388D23D70}" type="pres">
      <dgm:prSet presAssocID="{7171A26E-1F3D-455E-8885-D41BC5D43EBF}" presName="linV" presStyleCnt="0"/>
      <dgm:spPr/>
    </dgm:pt>
    <dgm:pt modelId="{206413D4-92A4-43A6-BB3E-919502C00529}" type="pres">
      <dgm:prSet presAssocID="{7171A26E-1F3D-455E-8885-D41BC5D43EBF}" presName="spVertical1" presStyleCnt="0"/>
      <dgm:spPr/>
    </dgm:pt>
    <dgm:pt modelId="{9A4FEBAA-2F16-4906-A584-24E3E591C008}" type="pres">
      <dgm:prSet presAssocID="{7171A26E-1F3D-455E-8885-D41BC5D43EBF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B3CF70E4-F9F3-4D2C-AFB2-FDD5A640F832}" type="pres">
      <dgm:prSet presAssocID="{7171A26E-1F3D-455E-8885-D41BC5D43EBF}" presName="spVertical2" presStyleCnt="0"/>
      <dgm:spPr/>
    </dgm:pt>
    <dgm:pt modelId="{D8B7D7BA-6E6F-4330-A0A8-6D83CCA15030}" type="pres">
      <dgm:prSet presAssocID="{7171A26E-1F3D-455E-8885-D41BC5D43EBF}" presName="spVertical3" presStyleCnt="0"/>
      <dgm:spPr/>
    </dgm:pt>
    <dgm:pt modelId="{708C07B6-B953-4019-8AC0-A3FB7AB4551E}" type="pres">
      <dgm:prSet presAssocID="{70C66BF9-EFD3-4777-A006-EBFDDFDA9034}" presName="padding2" presStyleCnt="0"/>
      <dgm:spPr/>
    </dgm:pt>
    <dgm:pt modelId="{E7967225-C5B6-4105-9BD5-B37B4B40430B}" type="pres">
      <dgm:prSet presAssocID="{70C66BF9-EFD3-4777-A006-EBFDDFDA9034}" presName="negArrow" presStyleCnt="0"/>
      <dgm:spPr/>
    </dgm:pt>
    <dgm:pt modelId="{D5248DB3-3B9F-4A67-9486-FA46AA51A691}" type="pres">
      <dgm:prSet presAssocID="{70C66BF9-EFD3-4777-A006-EBFDDFDA9034}" presName="backgroundArrow" presStyleLbl="node1" presStyleIdx="0" presStyleCnt="1"/>
      <dgm:spPr/>
    </dgm:pt>
  </dgm:ptLst>
  <dgm:cxnLst>
    <dgm:cxn modelId="{F8A0019C-34F0-49C8-A14F-57A57160E599}" type="presOf" srcId="{70C66BF9-EFD3-4777-A006-EBFDDFDA9034}" destId="{C28A33B7-1AE0-4F27-AA01-1F79036B8207}" srcOrd="0" destOrd="0" presId="urn:microsoft.com/office/officeart/2005/8/layout/hProcess3"/>
    <dgm:cxn modelId="{20D6A5DC-9550-4AB6-BD1A-67600E03143D}" srcId="{70C66BF9-EFD3-4777-A006-EBFDDFDA9034}" destId="{7171A26E-1F3D-455E-8885-D41BC5D43EBF}" srcOrd="0" destOrd="0" parTransId="{A7A35FC7-1808-48BB-A64E-C239D2602BF0}" sibTransId="{2A0ACA71-1E4A-4AB6-A8F8-95C00360A547}"/>
    <dgm:cxn modelId="{4CCB29F7-F045-440F-A507-A1CB14894874}" type="presOf" srcId="{7171A26E-1F3D-455E-8885-D41BC5D43EBF}" destId="{9A4FEBAA-2F16-4906-A584-24E3E591C008}" srcOrd="0" destOrd="0" presId="urn:microsoft.com/office/officeart/2005/8/layout/hProcess3"/>
    <dgm:cxn modelId="{FDC1B7CE-33DD-48A8-A7A1-F7EE181E72AE}" type="presParOf" srcId="{C28A33B7-1AE0-4F27-AA01-1F79036B8207}" destId="{A713FDED-A0BA-46C5-A9FE-9490FF5A976C}" srcOrd="0" destOrd="0" presId="urn:microsoft.com/office/officeart/2005/8/layout/hProcess3"/>
    <dgm:cxn modelId="{FE22733B-B973-4E0D-A2AB-9EBA83BA3958}" type="presParOf" srcId="{C28A33B7-1AE0-4F27-AA01-1F79036B8207}" destId="{18340106-7222-4A87-975C-F74CF0781570}" srcOrd="1" destOrd="0" presId="urn:microsoft.com/office/officeart/2005/8/layout/hProcess3"/>
    <dgm:cxn modelId="{2F106977-5074-449A-8AE2-FB4FAC683B80}" type="presParOf" srcId="{18340106-7222-4A87-975C-F74CF0781570}" destId="{09E33282-9179-415D-BBCD-64179B6F934B}" srcOrd="0" destOrd="0" presId="urn:microsoft.com/office/officeart/2005/8/layout/hProcess3"/>
    <dgm:cxn modelId="{3BE76880-2759-49E2-9957-EA9B1AAE501E}" type="presParOf" srcId="{18340106-7222-4A87-975C-F74CF0781570}" destId="{0751D314-6396-4A68-A5C9-F7E388D23D70}" srcOrd="1" destOrd="0" presId="urn:microsoft.com/office/officeart/2005/8/layout/hProcess3"/>
    <dgm:cxn modelId="{5C6844E4-F06B-4287-B621-A6511981BEE3}" type="presParOf" srcId="{0751D314-6396-4A68-A5C9-F7E388D23D70}" destId="{206413D4-92A4-43A6-BB3E-919502C00529}" srcOrd="0" destOrd="0" presId="urn:microsoft.com/office/officeart/2005/8/layout/hProcess3"/>
    <dgm:cxn modelId="{FB589877-CD7E-4437-8A7D-DEC014E30276}" type="presParOf" srcId="{0751D314-6396-4A68-A5C9-F7E388D23D70}" destId="{9A4FEBAA-2F16-4906-A584-24E3E591C008}" srcOrd="1" destOrd="0" presId="urn:microsoft.com/office/officeart/2005/8/layout/hProcess3"/>
    <dgm:cxn modelId="{B3D0ADD7-4846-49DA-B829-232EFAC4D0F1}" type="presParOf" srcId="{0751D314-6396-4A68-A5C9-F7E388D23D70}" destId="{B3CF70E4-F9F3-4D2C-AFB2-FDD5A640F832}" srcOrd="2" destOrd="0" presId="urn:microsoft.com/office/officeart/2005/8/layout/hProcess3"/>
    <dgm:cxn modelId="{26E0C25F-6A8A-4C8D-80E3-B7AD603855AA}" type="presParOf" srcId="{0751D314-6396-4A68-A5C9-F7E388D23D70}" destId="{D8B7D7BA-6E6F-4330-A0A8-6D83CCA15030}" srcOrd="3" destOrd="0" presId="urn:microsoft.com/office/officeart/2005/8/layout/hProcess3"/>
    <dgm:cxn modelId="{29CA9567-4BA9-440A-8EE9-221DD2B45658}" type="presParOf" srcId="{18340106-7222-4A87-975C-F74CF0781570}" destId="{708C07B6-B953-4019-8AC0-A3FB7AB4551E}" srcOrd="2" destOrd="0" presId="urn:microsoft.com/office/officeart/2005/8/layout/hProcess3"/>
    <dgm:cxn modelId="{9ADC7413-C3CC-4934-AE83-8FA365C17546}" type="presParOf" srcId="{18340106-7222-4A87-975C-F74CF0781570}" destId="{E7967225-C5B6-4105-9BD5-B37B4B40430B}" srcOrd="3" destOrd="0" presId="urn:microsoft.com/office/officeart/2005/8/layout/hProcess3"/>
    <dgm:cxn modelId="{9FB0DDD5-38AA-4231-9174-CA94A8E3BA97}" type="presParOf" srcId="{18340106-7222-4A87-975C-F74CF0781570}" destId="{D5248DB3-3B9F-4A67-9486-FA46AA51A691}" srcOrd="4" destOrd="0" presId="urn:microsoft.com/office/officeart/2005/8/layout/hProcess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1DE886-3B86-4254-883F-4B70C9BB368C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306BED27-13E3-415C-9C7B-E4585C6B442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实体曲面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A4068FD-61AD-430C-9FDC-247C33A2BC9F}" type="parTrans" cxnId="{A654CF0E-2E51-42B8-8C22-A801A66FCDEF}">
      <dgm:prSet/>
      <dgm:spPr/>
      <dgm:t>
        <a:bodyPr/>
        <a:lstStyle/>
        <a:p>
          <a:endParaRPr lang="zh-CN" altLang="en-US"/>
        </a:p>
      </dgm:t>
    </dgm:pt>
    <dgm:pt modelId="{F016E873-773A-4E5E-AA15-A2B97E3001D5}" type="sibTrans" cxnId="{A654CF0E-2E51-42B8-8C22-A801A66FCDEF}">
      <dgm:prSet/>
      <dgm:spPr/>
      <dgm:t>
        <a:bodyPr/>
        <a:lstStyle/>
        <a:p>
          <a:endParaRPr lang="zh-CN" altLang="en-US"/>
        </a:p>
      </dgm:t>
    </dgm:pt>
    <dgm:pt modelId="{EB27BB5C-53A2-46D4-8B30-C05A8D2ABE62}" type="pres">
      <dgm:prSet presAssocID="{8A1DE886-3B86-4254-883F-4B70C9BB368C}" presName="Name0" presStyleCnt="0">
        <dgm:presLayoutVars>
          <dgm:dir/>
          <dgm:animLvl val="lvl"/>
          <dgm:resizeHandles val="exact"/>
        </dgm:presLayoutVars>
      </dgm:prSet>
      <dgm:spPr/>
    </dgm:pt>
    <dgm:pt modelId="{17033382-705B-4844-950B-DC4D6990AD6C}" type="pres">
      <dgm:prSet presAssocID="{8A1DE886-3B86-4254-883F-4B70C9BB368C}" presName="dummy" presStyleCnt="0"/>
      <dgm:spPr/>
    </dgm:pt>
    <dgm:pt modelId="{CFBF5D4F-BB25-44F2-9CF1-5E4EF9E0F4B7}" type="pres">
      <dgm:prSet presAssocID="{8A1DE886-3B86-4254-883F-4B70C9BB368C}" presName="linH" presStyleCnt="0"/>
      <dgm:spPr/>
    </dgm:pt>
    <dgm:pt modelId="{FABA636F-725D-49EA-9153-505BEA771620}" type="pres">
      <dgm:prSet presAssocID="{8A1DE886-3B86-4254-883F-4B70C9BB368C}" presName="padding1" presStyleCnt="0"/>
      <dgm:spPr/>
    </dgm:pt>
    <dgm:pt modelId="{A8BF116B-4202-4C6C-AD01-CFB0A3D341AA}" type="pres">
      <dgm:prSet presAssocID="{306BED27-13E3-415C-9C7B-E4585C6B4429}" presName="linV" presStyleCnt="0"/>
      <dgm:spPr/>
    </dgm:pt>
    <dgm:pt modelId="{0AB36780-FB08-4A18-862C-A180298C7B4E}" type="pres">
      <dgm:prSet presAssocID="{306BED27-13E3-415C-9C7B-E4585C6B4429}" presName="spVertical1" presStyleCnt="0"/>
      <dgm:spPr/>
    </dgm:pt>
    <dgm:pt modelId="{7436942F-AB00-4B69-ACCA-3289B3CA1C22}" type="pres">
      <dgm:prSet presAssocID="{306BED27-13E3-415C-9C7B-E4585C6B4429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3DD81E-0943-4FB8-A39E-0E935869A3D8}" type="pres">
      <dgm:prSet presAssocID="{306BED27-13E3-415C-9C7B-E4585C6B4429}" presName="spVertical2" presStyleCnt="0"/>
      <dgm:spPr/>
    </dgm:pt>
    <dgm:pt modelId="{71B95774-AAA2-4619-BE44-904D66B31C4B}" type="pres">
      <dgm:prSet presAssocID="{306BED27-13E3-415C-9C7B-E4585C6B4429}" presName="spVertical3" presStyleCnt="0"/>
      <dgm:spPr/>
    </dgm:pt>
    <dgm:pt modelId="{23CE989F-D00F-4854-871C-1FF4FF3FE988}" type="pres">
      <dgm:prSet presAssocID="{8A1DE886-3B86-4254-883F-4B70C9BB368C}" presName="padding2" presStyleCnt="0"/>
      <dgm:spPr/>
    </dgm:pt>
    <dgm:pt modelId="{E3029F11-2F31-4CEE-8477-49B16F05EB1C}" type="pres">
      <dgm:prSet presAssocID="{8A1DE886-3B86-4254-883F-4B70C9BB368C}" presName="negArrow" presStyleCnt="0"/>
      <dgm:spPr/>
    </dgm:pt>
    <dgm:pt modelId="{0ED1A381-4213-4C42-A97B-3DF9C35134E0}" type="pres">
      <dgm:prSet presAssocID="{8A1DE886-3B86-4254-883F-4B70C9BB368C}" presName="backgroundArrow" presStyleLbl="node1" presStyleIdx="0" presStyleCnt="1"/>
      <dgm:spPr/>
    </dgm:pt>
  </dgm:ptLst>
  <dgm:cxnLst>
    <dgm:cxn modelId="{715162FC-0500-49AA-986F-944921AD1AE3}" type="presOf" srcId="{8A1DE886-3B86-4254-883F-4B70C9BB368C}" destId="{EB27BB5C-53A2-46D4-8B30-C05A8D2ABE62}" srcOrd="0" destOrd="0" presId="urn:microsoft.com/office/officeart/2005/8/layout/hProcess3"/>
    <dgm:cxn modelId="{408A711E-2681-47CD-A486-E771B171FB47}" type="presOf" srcId="{306BED27-13E3-415C-9C7B-E4585C6B4429}" destId="{7436942F-AB00-4B69-ACCA-3289B3CA1C22}" srcOrd="0" destOrd="0" presId="urn:microsoft.com/office/officeart/2005/8/layout/hProcess3"/>
    <dgm:cxn modelId="{A654CF0E-2E51-42B8-8C22-A801A66FCDEF}" srcId="{8A1DE886-3B86-4254-883F-4B70C9BB368C}" destId="{306BED27-13E3-415C-9C7B-E4585C6B4429}" srcOrd="0" destOrd="0" parTransId="{3A4068FD-61AD-430C-9FDC-247C33A2BC9F}" sibTransId="{F016E873-773A-4E5E-AA15-A2B97E3001D5}"/>
    <dgm:cxn modelId="{4AC401E3-AAC3-43E4-A763-8FAA3BAA92AE}" type="presParOf" srcId="{EB27BB5C-53A2-46D4-8B30-C05A8D2ABE62}" destId="{17033382-705B-4844-950B-DC4D6990AD6C}" srcOrd="0" destOrd="0" presId="urn:microsoft.com/office/officeart/2005/8/layout/hProcess3"/>
    <dgm:cxn modelId="{475B03ED-3528-4278-A8AC-C7D3B673A464}" type="presParOf" srcId="{EB27BB5C-53A2-46D4-8B30-C05A8D2ABE62}" destId="{CFBF5D4F-BB25-44F2-9CF1-5E4EF9E0F4B7}" srcOrd="1" destOrd="0" presId="urn:microsoft.com/office/officeart/2005/8/layout/hProcess3"/>
    <dgm:cxn modelId="{AEA9FDFE-87ED-4C18-BEA1-25BF70D00E55}" type="presParOf" srcId="{CFBF5D4F-BB25-44F2-9CF1-5E4EF9E0F4B7}" destId="{FABA636F-725D-49EA-9153-505BEA771620}" srcOrd="0" destOrd="0" presId="urn:microsoft.com/office/officeart/2005/8/layout/hProcess3"/>
    <dgm:cxn modelId="{146AF24D-54EA-405A-A227-CD41853E9184}" type="presParOf" srcId="{CFBF5D4F-BB25-44F2-9CF1-5E4EF9E0F4B7}" destId="{A8BF116B-4202-4C6C-AD01-CFB0A3D341AA}" srcOrd="1" destOrd="0" presId="urn:microsoft.com/office/officeart/2005/8/layout/hProcess3"/>
    <dgm:cxn modelId="{ECAD4E95-E9E7-422E-ACE7-BCE578EA5A4F}" type="presParOf" srcId="{A8BF116B-4202-4C6C-AD01-CFB0A3D341AA}" destId="{0AB36780-FB08-4A18-862C-A180298C7B4E}" srcOrd="0" destOrd="0" presId="urn:microsoft.com/office/officeart/2005/8/layout/hProcess3"/>
    <dgm:cxn modelId="{3863A2DC-C0C4-4F49-BF23-122BCDF6A672}" type="presParOf" srcId="{A8BF116B-4202-4C6C-AD01-CFB0A3D341AA}" destId="{7436942F-AB00-4B69-ACCA-3289B3CA1C22}" srcOrd="1" destOrd="0" presId="urn:microsoft.com/office/officeart/2005/8/layout/hProcess3"/>
    <dgm:cxn modelId="{2B4EB88A-2D88-4BBD-836F-E3A02E98CB80}" type="presParOf" srcId="{A8BF116B-4202-4C6C-AD01-CFB0A3D341AA}" destId="{5E3DD81E-0943-4FB8-A39E-0E935869A3D8}" srcOrd="2" destOrd="0" presId="urn:microsoft.com/office/officeart/2005/8/layout/hProcess3"/>
    <dgm:cxn modelId="{5CED2F35-F69C-4D59-82DB-5A0DBB5343F7}" type="presParOf" srcId="{A8BF116B-4202-4C6C-AD01-CFB0A3D341AA}" destId="{71B95774-AAA2-4619-BE44-904D66B31C4B}" srcOrd="3" destOrd="0" presId="urn:microsoft.com/office/officeart/2005/8/layout/hProcess3"/>
    <dgm:cxn modelId="{6F8FF024-06F2-492C-87B4-F90347029D58}" type="presParOf" srcId="{CFBF5D4F-BB25-44F2-9CF1-5E4EF9E0F4B7}" destId="{23CE989F-D00F-4854-871C-1FF4FF3FE988}" srcOrd="2" destOrd="0" presId="urn:microsoft.com/office/officeart/2005/8/layout/hProcess3"/>
    <dgm:cxn modelId="{2845CDE4-8060-43C7-9131-4D0755532E92}" type="presParOf" srcId="{CFBF5D4F-BB25-44F2-9CF1-5E4EF9E0F4B7}" destId="{E3029F11-2F31-4CEE-8477-49B16F05EB1C}" srcOrd="3" destOrd="0" presId="urn:microsoft.com/office/officeart/2005/8/layout/hProcess3"/>
    <dgm:cxn modelId="{110F47CF-1054-454A-B2BD-7F02F138B440}" type="presParOf" srcId="{CFBF5D4F-BB25-44F2-9CF1-5E4EF9E0F4B7}" destId="{0ED1A381-4213-4C42-A97B-3DF9C35134E0}" srcOrd="4" destOrd="0" presId="urn:microsoft.com/office/officeart/2005/8/layout/hProcess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F6ADDC8-E2DC-41E4-8914-DAF3A7768431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9C13A825-C3AA-4172-872A-773648174305}">
      <dgm:prSet phldrT="[文本]"/>
      <dgm:spPr/>
      <dgm:t>
        <a:bodyPr/>
        <a:lstStyle/>
        <a:p>
          <a:r>
            <a:rPr lang="zh-CN" altLang="en-US" dirty="0" smtClean="0"/>
            <a:t>约束移动</a:t>
          </a:r>
          <a:endParaRPr lang="zh-CN" altLang="en-US" dirty="0"/>
        </a:p>
      </dgm:t>
    </dgm:pt>
    <dgm:pt modelId="{16A932B3-CCEB-402C-A4E7-4DF60ED4DC28}" type="parTrans" cxnId="{546458F7-C737-4FBC-9832-A3B64AE2914F}">
      <dgm:prSet/>
      <dgm:spPr/>
      <dgm:t>
        <a:bodyPr/>
        <a:lstStyle/>
        <a:p>
          <a:endParaRPr lang="zh-CN" altLang="en-US"/>
        </a:p>
      </dgm:t>
    </dgm:pt>
    <dgm:pt modelId="{D2A68664-EB77-4D27-BADC-64B93C0B08F2}" type="sibTrans" cxnId="{546458F7-C737-4FBC-9832-A3B64AE2914F}">
      <dgm:prSet/>
      <dgm:spPr/>
      <dgm:t>
        <a:bodyPr/>
        <a:lstStyle/>
        <a:p>
          <a:endParaRPr lang="zh-CN" altLang="en-US"/>
        </a:p>
      </dgm:t>
    </dgm:pt>
    <dgm:pt modelId="{1E963DF9-4746-4650-ACBE-BB27C3219C35}" type="pres">
      <dgm:prSet presAssocID="{9F6ADDC8-E2DC-41E4-8914-DAF3A7768431}" presName="Name0" presStyleCnt="0">
        <dgm:presLayoutVars>
          <dgm:dir/>
          <dgm:animLvl val="lvl"/>
          <dgm:resizeHandles val="exact"/>
        </dgm:presLayoutVars>
      </dgm:prSet>
      <dgm:spPr/>
    </dgm:pt>
    <dgm:pt modelId="{10E8BC94-975D-4B97-ACEF-C6242ECD4EF9}" type="pres">
      <dgm:prSet presAssocID="{9F6ADDC8-E2DC-41E4-8914-DAF3A7768431}" presName="dummy" presStyleCnt="0"/>
      <dgm:spPr/>
    </dgm:pt>
    <dgm:pt modelId="{4E8D35E7-7575-447F-AD78-1FEA7E0388A1}" type="pres">
      <dgm:prSet presAssocID="{9F6ADDC8-E2DC-41E4-8914-DAF3A7768431}" presName="linH" presStyleCnt="0"/>
      <dgm:spPr/>
    </dgm:pt>
    <dgm:pt modelId="{3E2421EF-2E38-463B-8597-F7AB7C82061A}" type="pres">
      <dgm:prSet presAssocID="{9F6ADDC8-E2DC-41E4-8914-DAF3A7768431}" presName="padding1" presStyleCnt="0"/>
      <dgm:spPr/>
    </dgm:pt>
    <dgm:pt modelId="{A7444BCB-5964-49AA-A2E6-7F98EC032492}" type="pres">
      <dgm:prSet presAssocID="{9C13A825-C3AA-4172-872A-773648174305}" presName="linV" presStyleCnt="0"/>
      <dgm:spPr/>
    </dgm:pt>
    <dgm:pt modelId="{2EFC3936-EC7B-44E7-AE13-3507E9A3C062}" type="pres">
      <dgm:prSet presAssocID="{9C13A825-C3AA-4172-872A-773648174305}" presName="spVertical1" presStyleCnt="0"/>
      <dgm:spPr/>
    </dgm:pt>
    <dgm:pt modelId="{912B4151-8850-48FB-AAFE-747E3CF619B5}" type="pres">
      <dgm:prSet presAssocID="{9C13A825-C3AA-4172-872A-773648174305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D3BC6A73-0A90-4DC5-8609-752E7820E406}" type="pres">
      <dgm:prSet presAssocID="{9C13A825-C3AA-4172-872A-773648174305}" presName="spVertical2" presStyleCnt="0"/>
      <dgm:spPr/>
    </dgm:pt>
    <dgm:pt modelId="{15601A0C-13CE-4731-998F-88D0D2CA1287}" type="pres">
      <dgm:prSet presAssocID="{9C13A825-C3AA-4172-872A-773648174305}" presName="spVertical3" presStyleCnt="0"/>
      <dgm:spPr/>
    </dgm:pt>
    <dgm:pt modelId="{D00240C8-AE62-4BF7-97AA-67EAA7C4C850}" type="pres">
      <dgm:prSet presAssocID="{9F6ADDC8-E2DC-41E4-8914-DAF3A7768431}" presName="padding2" presStyleCnt="0"/>
      <dgm:spPr/>
    </dgm:pt>
    <dgm:pt modelId="{9F19AA36-6ACB-4FA0-AB48-411C9A52882D}" type="pres">
      <dgm:prSet presAssocID="{9F6ADDC8-E2DC-41E4-8914-DAF3A7768431}" presName="negArrow" presStyleCnt="0"/>
      <dgm:spPr/>
    </dgm:pt>
    <dgm:pt modelId="{9BC07A15-9752-4F5A-9A4A-53CA4411CF53}" type="pres">
      <dgm:prSet presAssocID="{9F6ADDC8-E2DC-41E4-8914-DAF3A7768431}" presName="backgroundArrow" presStyleLbl="node1" presStyleIdx="0" presStyleCnt="1"/>
      <dgm:spPr/>
    </dgm:pt>
  </dgm:ptLst>
  <dgm:cxnLst>
    <dgm:cxn modelId="{BF5D8BEC-B0D5-402F-8378-82206C31F223}" type="presOf" srcId="{9C13A825-C3AA-4172-872A-773648174305}" destId="{912B4151-8850-48FB-AAFE-747E3CF619B5}" srcOrd="0" destOrd="0" presId="urn:microsoft.com/office/officeart/2005/8/layout/hProcess3"/>
    <dgm:cxn modelId="{5A2138F7-1082-40A9-BCE7-9C3E359F85B7}" type="presOf" srcId="{9F6ADDC8-E2DC-41E4-8914-DAF3A7768431}" destId="{1E963DF9-4746-4650-ACBE-BB27C3219C35}" srcOrd="0" destOrd="0" presId="urn:microsoft.com/office/officeart/2005/8/layout/hProcess3"/>
    <dgm:cxn modelId="{546458F7-C737-4FBC-9832-A3B64AE2914F}" srcId="{9F6ADDC8-E2DC-41E4-8914-DAF3A7768431}" destId="{9C13A825-C3AA-4172-872A-773648174305}" srcOrd="0" destOrd="0" parTransId="{16A932B3-CCEB-402C-A4E7-4DF60ED4DC28}" sibTransId="{D2A68664-EB77-4D27-BADC-64B93C0B08F2}"/>
    <dgm:cxn modelId="{07A7E5D5-AA9D-447A-8826-08B95DDFAB0D}" type="presParOf" srcId="{1E963DF9-4746-4650-ACBE-BB27C3219C35}" destId="{10E8BC94-975D-4B97-ACEF-C6242ECD4EF9}" srcOrd="0" destOrd="0" presId="urn:microsoft.com/office/officeart/2005/8/layout/hProcess3"/>
    <dgm:cxn modelId="{F086C6F3-A141-4A69-A416-4453F5CA2522}" type="presParOf" srcId="{1E963DF9-4746-4650-ACBE-BB27C3219C35}" destId="{4E8D35E7-7575-447F-AD78-1FEA7E0388A1}" srcOrd="1" destOrd="0" presId="urn:microsoft.com/office/officeart/2005/8/layout/hProcess3"/>
    <dgm:cxn modelId="{C1FDA91F-C797-4171-AA0D-AA9645BA0CFC}" type="presParOf" srcId="{4E8D35E7-7575-447F-AD78-1FEA7E0388A1}" destId="{3E2421EF-2E38-463B-8597-F7AB7C82061A}" srcOrd="0" destOrd="0" presId="urn:microsoft.com/office/officeart/2005/8/layout/hProcess3"/>
    <dgm:cxn modelId="{0AFCB5A3-4E92-45DE-8EA2-29DF8BE30861}" type="presParOf" srcId="{4E8D35E7-7575-447F-AD78-1FEA7E0388A1}" destId="{A7444BCB-5964-49AA-A2E6-7F98EC032492}" srcOrd="1" destOrd="0" presId="urn:microsoft.com/office/officeart/2005/8/layout/hProcess3"/>
    <dgm:cxn modelId="{DEF0C76F-1F10-471A-9106-24D5327984DD}" type="presParOf" srcId="{A7444BCB-5964-49AA-A2E6-7F98EC032492}" destId="{2EFC3936-EC7B-44E7-AE13-3507E9A3C062}" srcOrd="0" destOrd="0" presId="urn:microsoft.com/office/officeart/2005/8/layout/hProcess3"/>
    <dgm:cxn modelId="{3101F486-1FE2-403C-99C6-1F8600225D93}" type="presParOf" srcId="{A7444BCB-5964-49AA-A2E6-7F98EC032492}" destId="{912B4151-8850-48FB-AAFE-747E3CF619B5}" srcOrd="1" destOrd="0" presId="urn:microsoft.com/office/officeart/2005/8/layout/hProcess3"/>
    <dgm:cxn modelId="{000716F9-6846-4917-9FE1-9D98157B1F75}" type="presParOf" srcId="{A7444BCB-5964-49AA-A2E6-7F98EC032492}" destId="{D3BC6A73-0A90-4DC5-8609-752E7820E406}" srcOrd="2" destOrd="0" presId="urn:microsoft.com/office/officeart/2005/8/layout/hProcess3"/>
    <dgm:cxn modelId="{39265DC0-DDA3-4DDF-8ECB-732E6B76F333}" type="presParOf" srcId="{A7444BCB-5964-49AA-A2E6-7F98EC032492}" destId="{15601A0C-13CE-4731-998F-88D0D2CA1287}" srcOrd="3" destOrd="0" presId="urn:microsoft.com/office/officeart/2005/8/layout/hProcess3"/>
    <dgm:cxn modelId="{59EA736E-8621-40DD-9F48-4C847A37BEE6}" type="presParOf" srcId="{4E8D35E7-7575-447F-AD78-1FEA7E0388A1}" destId="{D00240C8-AE62-4BF7-97AA-67EAA7C4C850}" srcOrd="2" destOrd="0" presId="urn:microsoft.com/office/officeart/2005/8/layout/hProcess3"/>
    <dgm:cxn modelId="{5D0B2116-04E4-4354-9158-7C3D2039C568}" type="presParOf" srcId="{4E8D35E7-7575-447F-AD78-1FEA7E0388A1}" destId="{9F19AA36-6ACB-4FA0-AB48-411C9A52882D}" srcOrd="3" destOrd="0" presId="urn:microsoft.com/office/officeart/2005/8/layout/hProcess3"/>
    <dgm:cxn modelId="{05E8D137-87D9-4312-AA05-365D5BAC762F}" type="presParOf" srcId="{4E8D35E7-7575-447F-AD78-1FEA7E0388A1}" destId="{9BC07A15-9752-4F5A-9A4A-53CA4411CF53}" srcOrd="4" destOrd="0" presId="urn:microsoft.com/office/officeart/2005/8/layout/hProcess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61653F7-AC31-4976-AF1B-716E478FDE97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A0C601E5-3C57-48F8-95FE-0D33F4C9787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偏移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554010C-007F-4982-8378-EC1BFEAD3962}" type="parTrans" cxnId="{E1A7B516-39CF-4621-9F88-7E70BAFAA886}">
      <dgm:prSet/>
      <dgm:spPr/>
      <dgm:t>
        <a:bodyPr/>
        <a:lstStyle/>
        <a:p>
          <a:endParaRPr lang="zh-CN" altLang="en-US"/>
        </a:p>
      </dgm:t>
    </dgm:pt>
    <dgm:pt modelId="{8F612C71-F045-476E-B0F3-B6794979632B}" type="sibTrans" cxnId="{E1A7B516-39CF-4621-9F88-7E70BAFAA886}">
      <dgm:prSet/>
      <dgm:spPr/>
      <dgm:t>
        <a:bodyPr/>
        <a:lstStyle/>
        <a:p>
          <a:endParaRPr lang="zh-CN" altLang="en-US"/>
        </a:p>
      </dgm:t>
    </dgm:pt>
    <dgm:pt modelId="{0C145D1B-E10A-4ACC-BF68-0E15AE9FB757}" type="pres">
      <dgm:prSet presAssocID="{761653F7-AC31-4976-AF1B-716E478FDE97}" presName="Name0" presStyleCnt="0">
        <dgm:presLayoutVars>
          <dgm:dir/>
          <dgm:animLvl val="lvl"/>
          <dgm:resizeHandles val="exact"/>
        </dgm:presLayoutVars>
      </dgm:prSet>
      <dgm:spPr/>
    </dgm:pt>
    <dgm:pt modelId="{24CCAA8E-FBBC-4D2D-BBEA-298398DBB14D}" type="pres">
      <dgm:prSet presAssocID="{761653F7-AC31-4976-AF1B-716E478FDE97}" presName="dummy" presStyleCnt="0"/>
      <dgm:spPr/>
    </dgm:pt>
    <dgm:pt modelId="{91FE8F24-D17B-4B93-BEBF-420CD8A66F14}" type="pres">
      <dgm:prSet presAssocID="{761653F7-AC31-4976-AF1B-716E478FDE97}" presName="linH" presStyleCnt="0"/>
      <dgm:spPr/>
    </dgm:pt>
    <dgm:pt modelId="{CA6C057F-7AA9-409A-814D-1FCB6D93012D}" type="pres">
      <dgm:prSet presAssocID="{761653F7-AC31-4976-AF1B-716E478FDE97}" presName="padding1" presStyleCnt="0"/>
      <dgm:spPr/>
    </dgm:pt>
    <dgm:pt modelId="{994AAF7D-81BF-4D44-8749-185FDF9BDB04}" type="pres">
      <dgm:prSet presAssocID="{A0C601E5-3C57-48F8-95FE-0D33F4C97871}" presName="linV" presStyleCnt="0"/>
      <dgm:spPr/>
    </dgm:pt>
    <dgm:pt modelId="{7F13887F-14B6-4434-80D4-DE0FBBE85062}" type="pres">
      <dgm:prSet presAssocID="{A0C601E5-3C57-48F8-95FE-0D33F4C97871}" presName="spVertical1" presStyleCnt="0"/>
      <dgm:spPr/>
    </dgm:pt>
    <dgm:pt modelId="{240DB980-7B3C-4933-8C51-F6A9DBCEDB5F}" type="pres">
      <dgm:prSet presAssocID="{A0C601E5-3C57-48F8-95FE-0D33F4C97871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6E49B0F6-ED53-499E-A331-5AA3B8B37F1B}" type="pres">
      <dgm:prSet presAssocID="{A0C601E5-3C57-48F8-95FE-0D33F4C97871}" presName="spVertical2" presStyleCnt="0"/>
      <dgm:spPr/>
    </dgm:pt>
    <dgm:pt modelId="{CD4E6DC8-1604-4704-B669-B4F29B976413}" type="pres">
      <dgm:prSet presAssocID="{A0C601E5-3C57-48F8-95FE-0D33F4C97871}" presName="spVertical3" presStyleCnt="0"/>
      <dgm:spPr/>
    </dgm:pt>
    <dgm:pt modelId="{7C4E1EA6-E207-4F6D-8E8F-D6460999AB5C}" type="pres">
      <dgm:prSet presAssocID="{761653F7-AC31-4976-AF1B-716E478FDE97}" presName="padding2" presStyleCnt="0"/>
      <dgm:spPr/>
    </dgm:pt>
    <dgm:pt modelId="{8370AF8B-7812-4A64-8E83-76C986D852BB}" type="pres">
      <dgm:prSet presAssocID="{761653F7-AC31-4976-AF1B-716E478FDE97}" presName="negArrow" presStyleCnt="0"/>
      <dgm:spPr/>
    </dgm:pt>
    <dgm:pt modelId="{4F59CEA6-320D-4F09-A50A-49D18CCAC190}" type="pres">
      <dgm:prSet presAssocID="{761653F7-AC31-4976-AF1B-716E478FDE97}" presName="backgroundArrow" presStyleLbl="node1" presStyleIdx="0" presStyleCnt="1"/>
      <dgm:spPr/>
    </dgm:pt>
  </dgm:ptLst>
  <dgm:cxnLst>
    <dgm:cxn modelId="{B1E85ADD-8FBA-482A-A4BF-DA7DFEF99400}" type="presOf" srcId="{A0C601E5-3C57-48F8-95FE-0D33F4C97871}" destId="{240DB980-7B3C-4933-8C51-F6A9DBCEDB5F}" srcOrd="0" destOrd="0" presId="urn:microsoft.com/office/officeart/2005/8/layout/hProcess3"/>
    <dgm:cxn modelId="{8A2F79D7-74B5-47AA-A94D-8AFE9A8B3884}" type="presOf" srcId="{761653F7-AC31-4976-AF1B-716E478FDE97}" destId="{0C145D1B-E10A-4ACC-BF68-0E15AE9FB757}" srcOrd="0" destOrd="0" presId="urn:microsoft.com/office/officeart/2005/8/layout/hProcess3"/>
    <dgm:cxn modelId="{E1A7B516-39CF-4621-9F88-7E70BAFAA886}" srcId="{761653F7-AC31-4976-AF1B-716E478FDE97}" destId="{A0C601E5-3C57-48F8-95FE-0D33F4C97871}" srcOrd="0" destOrd="0" parTransId="{5554010C-007F-4982-8378-EC1BFEAD3962}" sibTransId="{8F612C71-F045-476E-B0F3-B6794979632B}"/>
    <dgm:cxn modelId="{81A32210-519E-4F13-8B12-691771C77D0C}" type="presParOf" srcId="{0C145D1B-E10A-4ACC-BF68-0E15AE9FB757}" destId="{24CCAA8E-FBBC-4D2D-BBEA-298398DBB14D}" srcOrd="0" destOrd="0" presId="urn:microsoft.com/office/officeart/2005/8/layout/hProcess3"/>
    <dgm:cxn modelId="{D3D5DA9F-C19D-49C3-A260-C02D8208938E}" type="presParOf" srcId="{0C145D1B-E10A-4ACC-BF68-0E15AE9FB757}" destId="{91FE8F24-D17B-4B93-BEBF-420CD8A66F14}" srcOrd="1" destOrd="0" presId="urn:microsoft.com/office/officeart/2005/8/layout/hProcess3"/>
    <dgm:cxn modelId="{5B858FFB-11D5-492B-AE37-00F2EAF9FF68}" type="presParOf" srcId="{91FE8F24-D17B-4B93-BEBF-420CD8A66F14}" destId="{CA6C057F-7AA9-409A-814D-1FCB6D93012D}" srcOrd="0" destOrd="0" presId="urn:microsoft.com/office/officeart/2005/8/layout/hProcess3"/>
    <dgm:cxn modelId="{D598D69D-6BAF-46BC-9CF8-039E1DCB85F3}" type="presParOf" srcId="{91FE8F24-D17B-4B93-BEBF-420CD8A66F14}" destId="{994AAF7D-81BF-4D44-8749-185FDF9BDB04}" srcOrd="1" destOrd="0" presId="urn:microsoft.com/office/officeart/2005/8/layout/hProcess3"/>
    <dgm:cxn modelId="{1E3ED849-58AB-4EBE-B1A6-8B7AD2DE3445}" type="presParOf" srcId="{994AAF7D-81BF-4D44-8749-185FDF9BDB04}" destId="{7F13887F-14B6-4434-80D4-DE0FBBE85062}" srcOrd="0" destOrd="0" presId="urn:microsoft.com/office/officeart/2005/8/layout/hProcess3"/>
    <dgm:cxn modelId="{CFC5B2D1-896C-4C59-8874-5B75752977B4}" type="presParOf" srcId="{994AAF7D-81BF-4D44-8749-185FDF9BDB04}" destId="{240DB980-7B3C-4933-8C51-F6A9DBCEDB5F}" srcOrd="1" destOrd="0" presId="urn:microsoft.com/office/officeart/2005/8/layout/hProcess3"/>
    <dgm:cxn modelId="{D5059F23-F1B4-4F1C-940F-6E291AA56EF4}" type="presParOf" srcId="{994AAF7D-81BF-4D44-8749-185FDF9BDB04}" destId="{6E49B0F6-ED53-499E-A331-5AA3B8B37F1B}" srcOrd="2" destOrd="0" presId="urn:microsoft.com/office/officeart/2005/8/layout/hProcess3"/>
    <dgm:cxn modelId="{0465A128-6BFE-46BE-84E6-C76B55596D26}" type="presParOf" srcId="{994AAF7D-81BF-4D44-8749-185FDF9BDB04}" destId="{CD4E6DC8-1604-4704-B669-B4F29B976413}" srcOrd="3" destOrd="0" presId="urn:microsoft.com/office/officeart/2005/8/layout/hProcess3"/>
    <dgm:cxn modelId="{E19E2C84-BF40-47E4-A4F3-0BB562843A9B}" type="presParOf" srcId="{91FE8F24-D17B-4B93-BEBF-420CD8A66F14}" destId="{7C4E1EA6-E207-4F6D-8E8F-D6460999AB5C}" srcOrd="2" destOrd="0" presId="urn:microsoft.com/office/officeart/2005/8/layout/hProcess3"/>
    <dgm:cxn modelId="{00EC8D7D-EA8A-43B9-8A45-742D73977602}" type="presParOf" srcId="{91FE8F24-D17B-4B93-BEBF-420CD8A66F14}" destId="{8370AF8B-7812-4A64-8E83-76C986D852BB}" srcOrd="3" destOrd="0" presId="urn:microsoft.com/office/officeart/2005/8/layout/hProcess3"/>
    <dgm:cxn modelId="{EC61BAF1-A1B0-4104-9660-D179C055B904}" type="presParOf" srcId="{91FE8F24-D17B-4B93-BEBF-420CD8A66F14}" destId="{4F59CEA6-320D-4F09-A50A-49D18CCAC190}" srcOrd="4" destOrd="0" presId="urn:microsoft.com/office/officeart/2005/8/layout/hProcess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DE35DD9-3285-4FE2-8367-A1648B174415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43F1C2B8-C3A6-4BFD-8DD7-5309FA7475D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修改解析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B5E8E3E-6845-472B-BA6D-27D6D3EC7AA0}" type="parTrans" cxnId="{AAA8A174-EE01-46A8-B69F-23314ECB35EE}">
      <dgm:prSet/>
      <dgm:spPr/>
      <dgm:t>
        <a:bodyPr/>
        <a:lstStyle/>
        <a:p>
          <a:endParaRPr lang="zh-CN" altLang="en-US"/>
        </a:p>
      </dgm:t>
    </dgm:pt>
    <dgm:pt modelId="{A8C327EA-D963-461B-9A54-0B26B35A7AC6}" type="sibTrans" cxnId="{AAA8A174-EE01-46A8-B69F-23314ECB35EE}">
      <dgm:prSet/>
      <dgm:spPr/>
      <dgm:t>
        <a:bodyPr/>
        <a:lstStyle/>
        <a:p>
          <a:endParaRPr lang="zh-CN" altLang="en-US"/>
        </a:p>
      </dgm:t>
    </dgm:pt>
    <dgm:pt modelId="{4CFE71A9-0EFF-423A-803E-A0CF43D9004A}" type="pres">
      <dgm:prSet presAssocID="{6DE35DD9-3285-4FE2-8367-A1648B174415}" presName="Name0" presStyleCnt="0">
        <dgm:presLayoutVars>
          <dgm:dir/>
          <dgm:animLvl val="lvl"/>
          <dgm:resizeHandles val="exact"/>
        </dgm:presLayoutVars>
      </dgm:prSet>
      <dgm:spPr/>
    </dgm:pt>
    <dgm:pt modelId="{9158E1B9-7EAF-491B-B44E-47A40DAB2C9E}" type="pres">
      <dgm:prSet presAssocID="{6DE35DD9-3285-4FE2-8367-A1648B174415}" presName="dummy" presStyleCnt="0"/>
      <dgm:spPr/>
    </dgm:pt>
    <dgm:pt modelId="{A206379E-7DC3-48D5-A756-CFBCED65C202}" type="pres">
      <dgm:prSet presAssocID="{6DE35DD9-3285-4FE2-8367-A1648B174415}" presName="linH" presStyleCnt="0"/>
      <dgm:spPr/>
    </dgm:pt>
    <dgm:pt modelId="{15989F42-EC58-4024-8919-52FF3AEDE0DB}" type="pres">
      <dgm:prSet presAssocID="{6DE35DD9-3285-4FE2-8367-A1648B174415}" presName="padding1" presStyleCnt="0"/>
      <dgm:spPr/>
    </dgm:pt>
    <dgm:pt modelId="{441126CD-5DE5-42A9-87F2-170598284679}" type="pres">
      <dgm:prSet presAssocID="{43F1C2B8-C3A6-4BFD-8DD7-5309FA7475DA}" presName="linV" presStyleCnt="0"/>
      <dgm:spPr/>
    </dgm:pt>
    <dgm:pt modelId="{DA0443E7-EB86-4B8F-81BE-202138D94314}" type="pres">
      <dgm:prSet presAssocID="{43F1C2B8-C3A6-4BFD-8DD7-5309FA7475DA}" presName="spVertical1" presStyleCnt="0"/>
      <dgm:spPr/>
    </dgm:pt>
    <dgm:pt modelId="{1BCBE505-E682-415D-A6C7-50955090A32E}" type="pres">
      <dgm:prSet presAssocID="{43F1C2B8-C3A6-4BFD-8DD7-5309FA7475DA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EC746B87-091A-4A78-BAFE-B519D0340AA4}" type="pres">
      <dgm:prSet presAssocID="{43F1C2B8-C3A6-4BFD-8DD7-5309FA7475DA}" presName="spVertical2" presStyleCnt="0"/>
      <dgm:spPr/>
    </dgm:pt>
    <dgm:pt modelId="{406BB22A-390A-414D-AA28-1452808EE3B4}" type="pres">
      <dgm:prSet presAssocID="{43F1C2B8-C3A6-4BFD-8DD7-5309FA7475DA}" presName="spVertical3" presStyleCnt="0"/>
      <dgm:spPr/>
    </dgm:pt>
    <dgm:pt modelId="{BAFE8A24-1EBA-4706-BBCB-469AF77F726C}" type="pres">
      <dgm:prSet presAssocID="{6DE35DD9-3285-4FE2-8367-A1648B174415}" presName="padding2" presStyleCnt="0"/>
      <dgm:spPr/>
    </dgm:pt>
    <dgm:pt modelId="{498BF3DF-9698-42F4-8A13-D0A94EFB1F55}" type="pres">
      <dgm:prSet presAssocID="{6DE35DD9-3285-4FE2-8367-A1648B174415}" presName="negArrow" presStyleCnt="0"/>
      <dgm:spPr/>
    </dgm:pt>
    <dgm:pt modelId="{F10D83C0-AF6C-4D31-9140-EAC9AC220152}" type="pres">
      <dgm:prSet presAssocID="{6DE35DD9-3285-4FE2-8367-A1648B174415}" presName="backgroundArrow" presStyleLbl="node1" presStyleIdx="0" presStyleCnt="1"/>
      <dgm:spPr/>
    </dgm:pt>
  </dgm:ptLst>
  <dgm:cxnLst>
    <dgm:cxn modelId="{AAA8A174-EE01-46A8-B69F-23314ECB35EE}" srcId="{6DE35DD9-3285-4FE2-8367-A1648B174415}" destId="{43F1C2B8-C3A6-4BFD-8DD7-5309FA7475DA}" srcOrd="0" destOrd="0" parTransId="{4B5E8E3E-6845-472B-BA6D-27D6D3EC7AA0}" sibTransId="{A8C327EA-D963-461B-9A54-0B26B35A7AC6}"/>
    <dgm:cxn modelId="{D0CD36E0-41D4-4A64-80F9-CDFE41BD5BC5}" type="presOf" srcId="{43F1C2B8-C3A6-4BFD-8DD7-5309FA7475DA}" destId="{1BCBE505-E682-415D-A6C7-50955090A32E}" srcOrd="0" destOrd="0" presId="urn:microsoft.com/office/officeart/2005/8/layout/hProcess3"/>
    <dgm:cxn modelId="{FE9F7E9A-5352-427E-B5EF-C493863F9BF3}" type="presOf" srcId="{6DE35DD9-3285-4FE2-8367-A1648B174415}" destId="{4CFE71A9-0EFF-423A-803E-A0CF43D9004A}" srcOrd="0" destOrd="0" presId="urn:microsoft.com/office/officeart/2005/8/layout/hProcess3"/>
    <dgm:cxn modelId="{17202AF1-27EA-4040-B136-3A3F5362C52C}" type="presParOf" srcId="{4CFE71A9-0EFF-423A-803E-A0CF43D9004A}" destId="{9158E1B9-7EAF-491B-B44E-47A40DAB2C9E}" srcOrd="0" destOrd="0" presId="urn:microsoft.com/office/officeart/2005/8/layout/hProcess3"/>
    <dgm:cxn modelId="{1DBCB912-936C-4575-9172-E4B5E8FBE112}" type="presParOf" srcId="{4CFE71A9-0EFF-423A-803E-A0CF43D9004A}" destId="{A206379E-7DC3-48D5-A756-CFBCED65C202}" srcOrd="1" destOrd="0" presId="urn:microsoft.com/office/officeart/2005/8/layout/hProcess3"/>
    <dgm:cxn modelId="{5FF52031-AC58-474B-A7DE-8C9AF0CEB811}" type="presParOf" srcId="{A206379E-7DC3-48D5-A756-CFBCED65C202}" destId="{15989F42-EC58-4024-8919-52FF3AEDE0DB}" srcOrd="0" destOrd="0" presId="urn:microsoft.com/office/officeart/2005/8/layout/hProcess3"/>
    <dgm:cxn modelId="{84775F05-9B0F-434B-AD80-D51AC76D3172}" type="presParOf" srcId="{A206379E-7DC3-48D5-A756-CFBCED65C202}" destId="{441126CD-5DE5-42A9-87F2-170598284679}" srcOrd="1" destOrd="0" presId="urn:microsoft.com/office/officeart/2005/8/layout/hProcess3"/>
    <dgm:cxn modelId="{FE34566B-D081-41D6-8276-048DF3F35251}" type="presParOf" srcId="{441126CD-5DE5-42A9-87F2-170598284679}" destId="{DA0443E7-EB86-4B8F-81BE-202138D94314}" srcOrd="0" destOrd="0" presId="urn:microsoft.com/office/officeart/2005/8/layout/hProcess3"/>
    <dgm:cxn modelId="{62EEBB4B-C8A1-4465-BECA-1D621DB2D67B}" type="presParOf" srcId="{441126CD-5DE5-42A9-87F2-170598284679}" destId="{1BCBE505-E682-415D-A6C7-50955090A32E}" srcOrd="1" destOrd="0" presId="urn:microsoft.com/office/officeart/2005/8/layout/hProcess3"/>
    <dgm:cxn modelId="{67E29E86-1174-444D-BE00-AB1846ECC830}" type="presParOf" srcId="{441126CD-5DE5-42A9-87F2-170598284679}" destId="{EC746B87-091A-4A78-BAFE-B519D0340AA4}" srcOrd="2" destOrd="0" presId="urn:microsoft.com/office/officeart/2005/8/layout/hProcess3"/>
    <dgm:cxn modelId="{FECA79F8-7683-4B11-980B-AE66E9A5F950}" type="presParOf" srcId="{441126CD-5DE5-42A9-87F2-170598284679}" destId="{406BB22A-390A-414D-AA28-1452808EE3B4}" srcOrd="3" destOrd="0" presId="urn:microsoft.com/office/officeart/2005/8/layout/hProcess3"/>
    <dgm:cxn modelId="{79214573-4EDE-44D5-8C9A-6AD12C6FAC02}" type="presParOf" srcId="{A206379E-7DC3-48D5-A756-CFBCED65C202}" destId="{BAFE8A24-1EBA-4706-BBCB-469AF77F726C}" srcOrd="2" destOrd="0" presId="urn:microsoft.com/office/officeart/2005/8/layout/hProcess3"/>
    <dgm:cxn modelId="{EF7A082D-77DD-49E6-8947-373A36373E5E}" type="presParOf" srcId="{A206379E-7DC3-48D5-A756-CFBCED65C202}" destId="{498BF3DF-9698-42F4-8A13-D0A94EFB1F55}" srcOrd="3" destOrd="0" presId="urn:microsoft.com/office/officeart/2005/8/layout/hProcess3"/>
    <dgm:cxn modelId="{14A8CD87-3B8C-46A5-B6F2-33A6C7DDC4E3}" type="presParOf" srcId="{A206379E-7DC3-48D5-A756-CFBCED65C202}" destId="{F10D83C0-AF6C-4D31-9140-EAC9AC220152}" srcOrd="4" destOrd="0" presId="urn:microsoft.com/office/officeart/2005/8/layout/hProcess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D39B7D6-6F9C-4AC2-BFEC-DF8A4A8AC098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EBC41030-B242-45B9-830E-184D3B9E98B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镜像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674ABD0-7C50-4530-9CB3-6498FEE4E559}" type="parTrans" cxnId="{C1B88E44-10F2-45A8-AB69-B030A2212E50}">
      <dgm:prSet/>
      <dgm:spPr/>
      <dgm:t>
        <a:bodyPr/>
        <a:lstStyle/>
        <a:p>
          <a:endParaRPr lang="zh-CN" altLang="en-US"/>
        </a:p>
      </dgm:t>
    </dgm:pt>
    <dgm:pt modelId="{18F6638A-E19E-4909-9B3C-0BACE5D9E256}" type="sibTrans" cxnId="{C1B88E44-10F2-45A8-AB69-B030A2212E50}">
      <dgm:prSet/>
      <dgm:spPr/>
      <dgm:t>
        <a:bodyPr/>
        <a:lstStyle/>
        <a:p>
          <a:endParaRPr lang="zh-CN" altLang="en-US"/>
        </a:p>
      </dgm:t>
    </dgm:pt>
    <dgm:pt modelId="{36EA9AD2-9E26-47F4-A1EE-F82D2534965D}" type="pres">
      <dgm:prSet presAssocID="{1D39B7D6-6F9C-4AC2-BFEC-DF8A4A8AC098}" presName="Name0" presStyleCnt="0">
        <dgm:presLayoutVars>
          <dgm:dir/>
          <dgm:animLvl val="lvl"/>
          <dgm:resizeHandles val="exact"/>
        </dgm:presLayoutVars>
      </dgm:prSet>
      <dgm:spPr/>
    </dgm:pt>
    <dgm:pt modelId="{FFE1E39C-3792-4C99-B387-968014F0900C}" type="pres">
      <dgm:prSet presAssocID="{1D39B7D6-6F9C-4AC2-BFEC-DF8A4A8AC098}" presName="dummy" presStyleCnt="0"/>
      <dgm:spPr/>
    </dgm:pt>
    <dgm:pt modelId="{9F32C012-B386-40A5-AD4B-7B555A2B0930}" type="pres">
      <dgm:prSet presAssocID="{1D39B7D6-6F9C-4AC2-BFEC-DF8A4A8AC098}" presName="linH" presStyleCnt="0"/>
      <dgm:spPr/>
    </dgm:pt>
    <dgm:pt modelId="{CE3F4331-8609-4C93-9F20-3EBF222778BB}" type="pres">
      <dgm:prSet presAssocID="{1D39B7D6-6F9C-4AC2-BFEC-DF8A4A8AC098}" presName="padding1" presStyleCnt="0"/>
      <dgm:spPr/>
    </dgm:pt>
    <dgm:pt modelId="{37C889BC-614A-4724-9BF2-A60DB056BD28}" type="pres">
      <dgm:prSet presAssocID="{EBC41030-B242-45B9-830E-184D3B9E98BE}" presName="linV" presStyleCnt="0"/>
      <dgm:spPr/>
    </dgm:pt>
    <dgm:pt modelId="{57BF63B7-7746-47CA-B8C2-5340532E9B91}" type="pres">
      <dgm:prSet presAssocID="{EBC41030-B242-45B9-830E-184D3B9E98BE}" presName="spVertical1" presStyleCnt="0"/>
      <dgm:spPr/>
    </dgm:pt>
    <dgm:pt modelId="{3083B606-1622-4A43-96F9-CCE9BDFC7750}" type="pres">
      <dgm:prSet presAssocID="{EBC41030-B242-45B9-830E-184D3B9E98BE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A58A5519-9239-467F-91EE-87F35D26E671}" type="pres">
      <dgm:prSet presAssocID="{EBC41030-B242-45B9-830E-184D3B9E98BE}" presName="spVertical2" presStyleCnt="0"/>
      <dgm:spPr/>
    </dgm:pt>
    <dgm:pt modelId="{B1C56689-0AFD-40AB-AB32-74274133830E}" type="pres">
      <dgm:prSet presAssocID="{EBC41030-B242-45B9-830E-184D3B9E98BE}" presName="spVertical3" presStyleCnt="0"/>
      <dgm:spPr/>
    </dgm:pt>
    <dgm:pt modelId="{F7CEDFC8-29D9-40D0-B1A3-72A5F6F550C9}" type="pres">
      <dgm:prSet presAssocID="{1D39B7D6-6F9C-4AC2-BFEC-DF8A4A8AC098}" presName="padding2" presStyleCnt="0"/>
      <dgm:spPr/>
    </dgm:pt>
    <dgm:pt modelId="{E2A5B3B0-148A-4224-A70B-FA8B21809FBE}" type="pres">
      <dgm:prSet presAssocID="{1D39B7D6-6F9C-4AC2-BFEC-DF8A4A8AC098}" presName="negArrow" presStyleCnt="0"/>
      <dgm:spPr/>
    </dgm:pt>
    <dgm:pt modelId="{83184E81-304C-4848-BF91-FED69BBFFC06}" type="pres">
      <dgm:prSet presAssocID="{1D39B7D6-6F9C-4AC2-BFEC-DF8A4A8AC098}" presName="backgroundArrow" presStyleLbl="node1" presStyleIdx="0" presStyleCnt="1"/>
      <dgm:spPr/>
    </dgm:pt>
  </dgm:ptLst>
  <dgm:cxnLst>
    <dgm:cxn modelId="{90F6D156-F8EA-4B94-AB2C-CF1EE2482A04}" type="presOf" srcId="{1D39B7D6-6F9C-4AC2-BFEC-DF8A4A8AC098}" destId="{36EA9AD2-9E26-47F4-A1EE-F82D2534965D}" srcOrd="0" destOrd="0" presId="urn:microsoft.com/office/officeart/2005/8/layout/hProcess3"/>
    <dgm:cxn modelId="{C1B88E44-10F2-45A8-AB69-B030A2212E50}" srcId="{1D39B7D6-6F9C-4AC2-BFEC-DF8A4A8AC098}" destId="{EBC41030-B242-45B9-830E-184D3B9E98BE}" srcOrd="0" destOrd="0" parTransId="{3674ABD0-7C50-4530-9CB3-6498FEE4E559}" sibTransId="{18F6638A-E19E-4909-9B3C-0BACE5D9E256}"/>
    <dgm:cxn modelId="{33F84F5F-BB28-4454-A657-E81958AC6C6A}" type="presOf" srcId="{EBC41030-B242-45B9-830E-184D3B9E98BE}" destId="{3083B606-1622-4A43-96F9-CCE9BDFC7750}" srcOrd="0" destOrd="0" presId="urn:microsoft.com/office/officeart/2005/8/layout/hProcess3"/>
    <dgm:cxn modelId="{2A877F9B-2304-4D1B-B58B-5DFF6AE61535}" type="presParOf" srcId="{36EA9AD2-9E26-47F4-A1EE-F82D2534965D}" destId="{FFE1E39C-3792-4C99-B387-968014F0900C}" srcOrd="0" destOrd="0" presId="urn:microsoft.com/office/officeart/2005/8/layout/hProcess3"/>
    <dgm:cxn modelId="{FCC27254-DE14-4DBC-9274-F5DDD3495E8E}" type="presParOf" srcId="{36EA9AD2-9E26-47F4-A1EE-F82D2534965D}" destId="{9F32C012-B386-40A5-AD4B-7B555A2B0930}" srcOrd="1" destOrd="0" presId="urn:microsoft.com/office/officeart/2005/8/layout/hProcess3"/>
    <dgm:cxn modelId="{02A375BC-6BD7-43D1-9736-4FB03DE94496}" type="presParOf" srcId="{9F32C012-B386-40A5-AD4B-7B555A2B0930}" destId="{CE3F4331-8609-4C93-9F20-3EBF222778BB}" srcOrd="0" destOrd="0" presId="urn:microsoft.com/office/officeart/2005/8/layout/hProcess3"/>
    <dgm:cxn modelId="{8B68DFB0-895A-44A7-A5DA-D4165DE9B3FF}" type="presParOf" srcId="{9F32C012-B386-40A5-AD4B-7B555A2B0930}" destId="{37C889BC-614A-4724-9BF2-A60DB056BD28}" srcOrd="1" destOrd="0" presId="urn:microsoft.com/office/officeart/2005/8/layout/hProcess3"/>
    <dgm:cxn modelId="{5A93F5ED-48A4-4479-8774-E6D7F3C7F33F}" type="presParOf" srcId="{37C889BC-614A-4724-9BF2-A60DB056BD28}" destId="{57BF63B7-7746-47CA-B8C2-5340532E9B91}" srcOrd="0" destOrd="0" presId="urn:microsoft.com/office/officeart/2005/8/layout/hProcess3"/>
    <dgm:cxn modelId="{F3316F86-7DDB-4690-BA45-06C7456382CD}" type="presParOf" srcId="{37C889BC-614A-4724-9BF2-A60DB056BD28}" destId="{3083B606-1622-4A43-96F9-CCE9BDFC7750}" srcOrd="1" destOrd="0" presId="urn:microsoft.com/office/officeart/2005/8/layout/hProcess3"/>
    <dgm:cxn modelId="{210D6C98-BC80-41BC-A0F0-11C14209EAAA}" type="presParOf" srcId="{37C889BC-614A-4724-9BF2-A60DB056BD28}" destId="{A58A5519-9239-467F-91EE-87F35D26E671}" srcOrd="2" destOrd="0" presId="urn:microsoft.com/office/officeart/2005/8/layout/hProcess3"/>
    <dgm:cxn modelId="{E47656D5-5643-46D4-8FBC-2034148D5294}" type="presParOf" srcId="{37C889BC-614A-4724-9BF2-A60DB056BD28}" destId="{B1C56689-0AFD-40AB-AB32-74274133830E}" srcOrd="3" destOrd="0" presId="urn:microsoft.com/office/officeart/2005/8/layout/hProcess3"/>
    <dgm:cxn modelId="{138D78E6-9C28-4720-B3DE-50CBCBF21FD3}" type="presParOf" srcId="{9F32C012-B386-40A5-AD4B-7B555A2B0930}" destId="{F7CEDFC8-29D9-40D0-B1A3-72A5F6F550C9}" srcOrd="2" destOrd="0" presId="urn:microsoft.com/office/officeart/2005/8/layout/hProcess3"/>
    <dgm:cxn modelId="{334E8EA9-B4A0-4F52-80FE-2A1136F1D98F}" type="presParOf" srcId="{9F32C012-B386-40A5-AD4B-7B555A2B0930}" destId="{E2A5B3B0-148A-4224-A70B-FA8B21809FBE}" srcOrd="3" destOrd="0" presId="urn:microsoft.com/office/officeart/2005/8/layout/hProcess3"/>
    <dgm:cxn modelId="{8843DF13-862B-4129-A37E-2907A8788453}" type="presParOf" srcId="{9F32C012-B386-40A5-AD4B-7B555A2B0930}" destId="{83184E81-304C-4848-BF91-FED69BBFFC06}" srcOrd="4" destOrd="0" presId="urn:microsoft.com/office/officeart/2005/8/layout/hProcess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Data" Target="../diagrams/data13.xml"/><Relationship Id="rId7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357298"/>
            <a:ext cx="8858280" cy="1470025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第十</a:t>
            </a:r>
            <a:r>
              <a:rPr altLang="en-US" sz="4000" dirty="0" smtClean="0">
                <a:latin typeface="黑体" pitchFamily="49" charset="-122"/>
                <a:ea typeface="黑体" pitchFamily="49" charset="-122"/>
              </a:rPr>
              <a:t>五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章 </a:t>
            </a:r>
            <a:r>
              <a:rPr lang="en-US" altLang="zh-CN" sz="4000" dirty="0" err="1" smtClean="0">
                <a:latin typeface="黑体" pitchFamily="49" charset="-122"/>
                <a:ea typeface="黑体" pitchFamily="49" charset="-122"/>
              </a:rPr>
              <a:t>Creo</a:t>
            </a: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 Parametric</a:t>
            </a:r>
            <a:r>
              <a:rPr sz="4000" dirty="0" smtClean="0">
                <a:latin typeface="黑体" pitchFamily="49" charset="-122"/>
                <a:ea typeface="黑体" pitchFamily="49" charset="-122"/>
              </a:rPr>
              <a:t>柔性建模</a:t>
            </a:r>
            <a:endParaRPr sz="40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2" y="2759581"/>
            <a:ext cx="7622268" cy="3169749"/>
          </a:xfrm>
        </p:spPr>
        <p:txBody>
          <a:bodyPr>
            <a:normAutofit/>
          </a:bodyPr>
          <a:lstStyle/>
          <a:p>
            <a:pPr algn="l"/>
            <a:r>
              <a:rPr dirty="0" smtClean="0"/>
              <a:t>本章内容包括：</a:t>
            </a:r>
            <a:endParaRPr lang="en-US" dirty="0" smtClean="0"/>
          </a:p>
          <a:p>
            <a:pPr algn="l"/>
            <a:r>
              <a:rPr dirty="0" smtClean="0"/>
              <a:t>     ▲ </a:t>
            </a:r>
            <a:r>
              <a:rPr lang="es-ES" altLang="zh-CN" dirty="0" smtClean="0"/>
              <a:t>Creo </a:t>
            </a:r>
            <a:r>
              <a:rPr lang="es-ES" altLang="zh-CN" dirty="0" smtClean="0"/>
              <a:t>Parametric</a:t>
            </a:r>
            <a:r>
              <a:rPr altLang="es-ES" dirty="0" smtClean="0"/>
              <a:t>柔性建模基本概念</a:t>
            </a:r>
            <a:r>
              <a:rPr dirty="0" smtClean="0"/>
              <a:t> </a:t>
            </a:r>
            <a:endParaRPr lang="en-US" dirty="0" smtClean="0"/>
          </a:p>
          <a:p>
            <a:pPr algn="l"/>
            <a:r>
              <a:rPr dirty="0" smtClean="0"/>
              <a:t> </a:t>
            </a:r>
            <a:r>
              <a:rPr dirty="0" smtClean="0"/>
              <a:t>    ▲柔性建模特征的选择 </a:t>
            </a:r>
            <a:endParaRPr lang="en-US" dirty="0" smtClean="0"/>
          </a:p>
          <a:p>
            <a:pPr algn="l"/>
            <a:r>
              <a:rPr lang="en-US" dirty="0" smtClean="0"/>
              <a:t>     </a:t>
            </a:r>
            <a:r>
              <a:rPr dirty="0" smtClean="0"/>
              <a:t>▲柔性建模的移动等操作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487337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直接箭头连接符 5"/>
          <p:cNvCxnSpPr/>
          <p:nvPr/>
        </p:nvCxnSpPr>
        <p:spPr>
          <a:xfrm rot="10800000" flipV="1">
            <a:off x="4643438" y="1500174"/>
            <a:ext cx="642942" cy="57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143504" y="1142984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相等半径对象</a:t>
            </a:r>
            <a:endParaRPr lang="zh-CN" altLang="en-US" dirty="0"/>
          </a:p>
        </p:txBody>
      </p:sp>
      <p:cxnSp>
        <p:nvCxnSpPr>
          <p:cNvPr id="11" name="直接箭头连接符 10"/>
          <p:cNvCxnSpPr/>
          <p:nvPr/>
        </p:nvCxnSpPr>
        <p:spPr>
          <a:xfrm rot="10800000">
            <a:off x="4429124" y="235743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72066" y="242886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先选中曲面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6643702" y="2428868"/>
            <a:ext cx="2286016" cy="428628"/>
          </a:xfrm>
          <a:prstGeom prst="wedgeRoundRectCallout">
            <a:avLst>
              <a:gd name="adj1" fmla="val -85349"/>
              <a:gd name="adj2" fmla="val -1508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选择相等半径对象</a:t>
            </a:r>
            <a:endParaRPr lang="zh-CN" alt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876"/>
            <a:ext cx="4863228" cy="2252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9" name="直接箭头连接符 18"/>
          <p:cNvCxnSpPr/>
          <p:nvPr/>
        </p:nvCxnSpPr>
        <p:spPr>
          <a:xfrm rot="10800000">
            <a:off x="3714744" y="3786190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929190" y="364331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先选中曲面</a:t>
            </a:r>
            <a:endParaRPr lang="zh-CN" altLang="en-US" dirty="0"/>
          </a:p>
        </p:txBody>
      </p:sp>
      <p:cxnSp>
        <p:nvCxnSpPr>
          <p:cNvPr id="25" name="直接箭头连接符 24"/>
          <p:cNvCxnSpPr/>
          <p:nvPr/>
        </p:nvCxnSpPr>
        <p:spPr>
          <a:xfrm rot="10800000">
            <a:off x="4357686" y="514351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929190" y="5000636"/>
            <a:ext cx="928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相等凸度对象</a:t>
            </a:r>
            <a:endParaRPr lang="zh-CN" altLang="en-US" dirty="0"/>
          </a:p>
        </p:txBody>
      </p:sp>
      <p:sp>
        <p:nvSpPr>
          <p:cNvPr id="31" name="圆角矩形标注 30"/>
          <p:cNvSpPr/>
          <p:nvPr/>
        </p:nvSpPr>
        <p:spPr>
          <a:xfrm>
            <a:off x="6429388" y="5214950"/>
            <a:ext cx="2357454" cy="500066"/>
          </a:xfrm>
          <a:prstGeom prst="wedgeRoundRectCallout">
            <a:avLst>
              <a:gd name="adj1" fmla="val -84645"/>
              <a:gd name="adj2" fmla="val -1203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选择相同凸度对象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15.2.5  </a:t>
            </a:r>
            <a:r>
              <a:rPr lang="zh-CN" altLang="en-US" sz="2800" dirty="0" smtClean="0"/>
              <a:t>智能</a:t>
            </a:r>
            <a:r>
              <a:rPr lang="zh-CN" altLang="en-US" sz="2800" dirty="0" smtClean="0"/>
              <a:t>过滤与快捷菜单操作</a:t>
            </a:r>
            <a:r>
              <a:rPr lang="zh-CN" altLang="en-US" sz="2800" dirty="0" smtClean="0"/>
              <a:t>方式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000108"/>
            <a:ext cx="3160723" cy="2200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2643174" y="2571744"/>
            <a:ext cx="1357322" cy="642942"/>
          </a:xfrm>
          <a:prstGeom prst="wedgeRoundRectCallout">
            <a:avLst>
              <a:gd name="adj1" fmla="val 58487"/>
              <a:gd name="adj2" fmla="val -1324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智能过滤</a:t>
            </a:r>
            <a:endParaRPr lang="zh-CN" alt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00438"/>
            <a:ext cx="2000264" cy="307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4000496" y="5786454"/>
            <a:ext cx="1857388" cy="500066"/>
          </a:xfrm>
          <a:prstGeom prst="wedgeRoundRectCallout">
            <a:avLst>
              <a:gd name="adj1" fmla="val -70063"/>
              <a:gd name="adj2" fmla="val -1704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快捷菜单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57166"/>
            <a:ext cx="2143140" cy="2354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714480" y="785794"/>
          <a:ext cx="2405058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3071810"/>
            <a:ext cx="5567166" cy="2719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箭头连接符 7"/>
          <p:cNvCxnSpPr/>
          <p:nvPr/>
        </p:nvCxnSpPr>
        <p:spPr>
          <a:xfrm>
            <a:off x="4000496" y="3714752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857884" y="364331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先选中曲面</a:t>
            </a:r>
            <a:endParaRPr lang="zh-CN" altLang="en-US" dirty="0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5072066" y="492919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929322" y="478632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相切对象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4643438" y="6000768"/>
            <a:ext cx="2000264" cy="428628"/>
          </a:xfrm>
          <a:prstGeom prst="wedgeRoundRectCallout">
            <a:avLst>
              <a:gd name="adj1" fmla="val -42215"/>
              <a:gd name="adj2" fmla="val -1611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相切曲面选择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00174"/>
            <a:ext cx="621775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857356" y="500042"/>
          <a:ext cx="1619240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7643834" y="4000504"/>
            <a:ext cx="928694" cy="500066"/>
          </a:xfrm>
          <a:prstGeom prst="wedgeRoundRectCallout">
            <a:avLst>
              <a:gd name="adj1" fmla="val -74828"/>
              <a:gd name="adj2" fmla="val -1144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选择实体对象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4643446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15.3  </a:t>
            </a:r>
            <a:r>
              <a:rPr lang="zh-CN" altLang="en-US" sz="3200" dirty="0" smtClean="0"/>
              <a:t>对象</a:t>
            </a:r>
            <a:r>
              <a:rPr lang="zh-CN" altLang="en-US" sz="3200" dirty="0" smtClean="0"/>
              <a:t>的柔性</a:t>
            </a:r>
            <a:r>
              <a:rPr lang="zh-CN" altLang="en-US" sz="3200" dirty="0" smtClean="0"/>
              <a:t>移动</a:t>
            </a:r>
            <a:endParaRPr lang="en-US" altLang="zh-CN" sz="3200" dirty="0" smtClean="0"/>
          </a:p>
          <a:p>
            <a:r>
              <a:rPr lang="zh-CN" altLang="en-US" sz="2400" dirty="0" smtClean="0"/>
              <a:t>            一旦</a:t>
            </a:r>
            <a:r>
              <a:rPr lang="zh-CN" altLang="en-US" sz="2400" dirty="0" smtClean="0"/>
              <a:t>选中对象后，就可以对其进行移动操作了。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7713608" cy="382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3500430" y="4857760"/>
            <a:ext cx="2143140" cy="642942"/>
          </a:xfrm>
          <a:prstGeom prst="wedgeRoundRectCallout">
            <a:avLst>
              <a:gd name="adj1" fmla="val -55930"/>
              <a:gd name="adj2" fmla="val -1347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移动操控板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5000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15.3.1  </a:t>
            </a:r>
            <a:r>
              <a:rPr lang="zh-CN" altLang="en-US" sz="2800" dirty="0" smtClean="0"/>
              <a:t>利用</a:t>
            </a:r>
            <a:r>
              <a:rPr lang="zh-CN" altLang="en-US" sz="2800" dirty="0" smtClean="0"/>
              <a:t>拖动器柔性</a:t>
            </a:r>
            <a:r>
              <a:rPr lang="zh-CN" altLang="en-US" sz="2800" dirty="0" smtClean="0"/>
              <a:t>移动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71546"/>
            <a:ext cx="24003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3857620" y="2357430"/>
            <a:ext cx="1928826" cy="500066"/>
          </a:xfrm>
          <a:prstGeom prst="wedgeRoundRectCallout">
            <a:avLst>
              <a:gd name="adj1" fmla="val -69769"/>
              <a:gd name="adj2" fmla="val -1616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拖动器坐标球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214686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有两种方式可以移动模型：自由移动和精确移动。</a:t>
            </a:r>
            <a:endParaRPr lang="zh-CN" altLang="en-US" sz="24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071942"/>
            <a:ext cx="4717539" cy="1495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6143636" y="5357826"/>
            <a:ext cx="1500198" cy="571504"/>
          </a:xfrm>
          <a:prstGeom prst="wedgeRoundRectCallout">
            <a:avLst>
              <a:gd name="adj1" fmla="val -78836"/>
              <a:gd name="adj2" fmla="val -1516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准确移动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357167"/>
            <a:ext cx="8229600" cy="5000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15.3.2  </a:t>
            </a:r>
            <a:r>
              <a:rPr lang="zh-CN" altLang="en-US" sz="2800" dirty="0" smtClean="0"/>
              <a:t>利用</a:t>
            </a:r>
            <a:r>
              <a:rPr lang="zh-CN" altLang="en-US" sz="2800" dirty="0" smtClean="0"/>
              <a:t>尺寸柔性移动</a:t>
            </a:r>
            <a:endParaRPr lang="zh-CN" altLang="en-US" sz="28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4857784" cy="265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826169"/>
            <a:ext cx="5072098" cy="2838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5929322" y="2928934"/>
            <a:ext cx="2571768" cy="500066"/>
          </a:xfrm>
          <a:prstGeom prst="wedgeRoundRectCallout">
            <a:avLst>
              <a:gd name="adj1" fmla="val -56962"/>
              <a:gd name="adj2" fmla="val -1999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线性尺寸精确移动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143636" y="5643578"/>
            <a:ext cx="2357454" cy="500066"/>
          </a:xfrm>
          <a:prstGeom prst="wedgeRoundRectCallout">
            <a:avLst>
              <a:gd name="adj1" fmla="val -73384"/>
              <a:gd name="adj2" fmla="val -1734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角度尺寸精确移动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33528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68676"/>
            <a:ext cx="30670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1571604" y="3500438"/>
            <a:ext cx="1714512" cy="428628"/>
          </a:xfrm>
          <a:prstGeom prst="wedgeRoundRectCallout">
            <a:avLst>
              <a:gd name="adj1" fmla="val -42338"/>
              <a:gd name="adj2" fmla="val -1301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尺寸移动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5500694" y="3571876"/>
            <a:ext cx="1643074" cy="357190"/>
          </a:xfrm>
          <a:prstGeom prst="wedgeRoundRectCallout">
            <a:avLst>
              <a:gd name="adj1" fmla="val -54045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角度移动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4429132"/>
            <a:ext cx="850112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15.3.3  </a:t>
            </a:r>
            <a:r>
              <a:rPr lang="zh-CN" altLang="en-US" sz="2800" dirty="0" smtClean="0"/>
              <a:t>利用</a:t>
            </a:r>
            <a:r>
              <a:rPr lang="zh-CN" altLang="en-US" sz="2800" dirty="0" smtClean="0"/>
              <a:t>约束柔性</a:t>
            </a:r>
            <a:r>
              <a:rPr lang="zh-CN" altLang="en-US" sz="2800" dirty="0" smtClean="0"/>
              <a:t>移动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 所谓</a:t>
            </a:r>
            <a:r>
              <a:rPr lang="zh-CN" altLang="en-US" sz="2400" dirty="0" smtClean="0"/>
              <a:t>利用约束控制移动，实质上就是通过装配约束来处理新曲面或实体而已。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285860"/>
            <a:ext cx="6286544" cy="3417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214282" y="571480"/>
          <a:ext cx="1785950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4929190" y="5286388"/>
            <a:ext cx="1785950" cy="642942"/>
          </a:xfrm>
          <a:prstGeom prst="wedgeRoundRectCallout">
            <a:avLst>
              <a:gd name="adj1" fmla="val -53865"/>
              <a:gd name="adj2" fmla="val -1255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约束精确移动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428605"/>
            <a:ext cx="8229600" cy="278608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15.4  </a:t>
            </a:r>
            <a:r>
              <a:rPr lang="zh-CN" altLang="en-US" dirty="0" smtClean="0"/>
              <a:t>对象</a:t>
            </a:r>
            <a:r>
              <a:rPr lang="zh-CN" altLang="en-US" dirty="0" smtClean="0"/>
              <a:t>的柔性</a:t>
            </a:r>
            <a:r>
              <a:rPr lang="zh-CN" altLang="en-US" dirty="0" smtClean="0"/>
              <a:t>编辑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除了</a:t>
            </a:r>
            <a:r>
              <a:rPr lang="zh-CN" altLang="en-US" sz="2400" dirty="0" smtClean="0"/>
              <a:t>简单的移动外，柔性建模还可以对对象本身所在曲面等进行编辑，令其偏移、替代等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15.4.1  </a:t>
            </a:r>
            <a:r>
              <a:rPr lang="zh-CN" altLang="en-US" sz="2800" dirty="0" smtClean="0"/>
              <a:t>柔性偏移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对于</a:t>
            </a:r>
            <a:r>
              <a:rPr lang="zh-CN" altLang="en-US" sz="2400" dirty="0" smtClean="0"/>
              <a:t>凸台或切口等曲面而言，除了可以进行整体移动外，还可以进行必要的单个曲面的移动</a:t>
            </a:r>
            <a:r>
              <a:rPr lang="zh-CN" altLang="en-US" sz="2400" dirty="0" smtClean="0"/>
              <a:t>，这</a:t>
            </a:r>
            <a:r>
              <a:rPr lang="zh-CN" altLang="en-US" sz="2400" dirty="0" smtClean="0"/>
              <a:t>就是偏移操作。</a:t>
            </a:r>
            <a:endParaRPr lang="zh-CN" altLang="en-US" sz="24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286256"/>
            <a:ext cx="6099737" cy="1319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3786182" y="3143248"/>
          <a:ext cx="1785950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857884" y="6000768"/>
            <a:ext cx="1214446" cy="571504"/>
          </a:xfrm>
          <a:prstGeom prst="wedgeRoundRectCallout">
            <a:avLst>
              <a:gd name="adj1" fmla="val -66981"/>
              <a:gd name="adj2" fmla="val -974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曲面偏移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78595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15.1  </a:t>
            </a:r>
            <a:r>
              <a:rPr lang="zh-CN" altLang="en-US" dirty="0" smtClean="0"/>
              <a:t>柔性</a:t>
            </a:r>
            <a:r>
              <a:rPr lang="zh-CN" altLang="en-US" dirty="0" smtClean="0"/>
              <a:t>建模</a:t>
            </a:r>
            <a:r>
              <a:rPr lang="zh-CN" altLang="en-US" dirty="0" smtClean="0"/>
              <a:t>概述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柔性建模是</a:t>
            </a:r>
            <a:r>
              <a:rPr lang="zh-CN" altLang="en-US" sz="2400" dirty="0" smtClean="0"/>
              <a:t>针对非参数化模型的强有力的修改工具，它</a:t>
            </a:r>
            <a:r>
              <a:rPr lang="zh-CN" altLang="en-US" sz="2400" dirty="0" smtClean="0"/>
              <a:t>可以与</a:t>
            </a:r>
            <a:r>
              <a:rPr lang="en-US" altLang="zh-CN" sz="2400" dirty="0" err="1" smtClean="0"/>
              <a:t>Creo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本身固有的参数化之间有机结合和协调，真正实现产品设计过程中的无缝应用。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357430"/>
            <a:ext cx="5323253" cy="293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直接箭头连接符 5"/>
          <p:cNvCxnSpPr/>
          <p:nvPr/>
        </p:nvCxnSpPr>
        <p:spPr>
          <a:xfrm>
            <a:off x="2928926" y="3571876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3000364" y="3929066"/>
            <a:ext cx="164307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71604" y="321468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移动后曲面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714480" y="3857628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移动前曲面</a:t>
            </a:r>
            <a:endParaRPr lang="zh-CN" altLang="en-US" dirty="0"/>
          </a:p>
        </p:txBody>
      </p:sp>
      <p:sp>
        <p:nvSpPr>
          <p:cNvPr id="15" name="圆角矩形标注 14"/>
          <p:cNvSpPr/>
          <p:nvPr/>
        </p:nvSpPr>
        <p:spPr>
          <a:xfrm>
            <a:off x="4357686" y="5500702"/>
            <a:ext cx="1714512" cy="571504"/>
          </a:xfrm>
          <a:prstGeom prst="wedgeRoundRectCallout">
            <a:avLst>
              <a:gd name="adj1" fmla="val -53521"/>
              <a:gd name="adj2" fmla="val -1491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曲面整体移动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2286016" cy="3156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85729"/>
            <a:ext cx="228601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标注 5"/>
          <p:cNvSpPr/>
          <p:nvPr/>
        </p:nvSpPr>
        <p:spPr>
          <a:xfrm>
            <a:off x="2786050" y="3786190"/>
            <a:ext cx="1428760" cy="428628"/>
          </a:xfrm>
          <a:prstGeom prst="wedgeRoundRectCallout">
            <a:avLst>
              <a:gd name="adj1" fmla="val -54897"/>
              <a:gd name="adj2" fmla="val -1267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单个偏移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7358082" y="3643314"/>
            <a:ext cx="1357322" cy="500066"/>
          </a:xfrm>
          <a:prstGeom prst="wedgeRoundRectCallout">
            <a:avLst>
              <a:gd name="adj1" fmla="val -59950"/>
              <a:gd name="adj2" fmla="val -1292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多个偏移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4357694"/>
            <a:ext cx="792961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15.4.2  </a:t>
            </a:r>
            <a:r>
              <a:rPr lang="zh-CN" altLang="en-US" sz="2800" dirty="0" smtClean="0"/>
              <a:t>修改解析几何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 修改</a:t>
            </a:r>
            <a:r>
              <a:rPr lang="zh-CN" altLang="en-US" sz="2400" dirty="0" smtClean="0"/>
              <a:t>解析几何与柔性偏移类似，只是用来改变曲面半径等操作。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7099657" cy="155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2643174" y="0"/>
          <a:ext cx="2119306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5643570" y="3000372"/>
            <a:ext cx="2571768" cy="571504"/>
          </a:xfrm>
          <a:prstGeom prst="wedgeRoundRectCallout">
            <a:avLst>
              <a:gd name="adj1" fmla="val -61550"/>
              <a:gd name="adj2" fmla="val -94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修改解析几何操控板</a:t>
            </a:r>
            <a:endParaRPr lang="zh-CN" alt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4071942"/>
            <a:ext cx="54959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直接箭头连接符 9"/>
          <p:cNvCxnSpPr/>
          <p:nvPr/>
        </p:nvCxnSpPr>
        <p:spPr>
          <a:xfrm rot="10800000">
            <a:off x="1357290" y="442913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71472" y="407194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原曲面</a:t>
            </a:r>
            <a:endParaRPr lang="zh-CN" altLang="en-US" dirty="0"/>
          </a:p>
        </p:txBody>
      </p:sp>
      <p:sp>
        <p:nvSpPr>
          <p:cNvPr id="13" name="圆角矩形标注 12"/>
          <p:cNvSpPr/>
          <p:nvPr/>
        </p:nvSpPr>
        <p:spPr>
          <a:xfrm>
            <a:off x="6215074" y="6072206"/>
            <a:ext cx="2000264" cy="428628"/>
          </a:xfrm>
          <a:prstGeom prst="wedgeRoundRectCallout">
            <a:avLst>
              <a:gd name="adj1" fmla="val -51063"/>
              <a:gd name="adj2" fmla="val -1990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更改结果预览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15.4.3  </a:t>
            </a:r>
            <a:r>
              <a:rPr lang="zh-CN" altLang="en-US" sz="2800" dirty="0" smtClean="0"/>
              <a:t>柔性</a:t>
            </a:r>
            <a:r>
              <a:rPr lang="zh-CN" altLang="en-US" sz="2800" dirty="0" smtClean="0"/>
              <a:t>镜像</a:t>
            </a:r>
            <a:r>
              <a:rPr lang="zh-CN" altLang="en-US" sz="2800" dirty="0" smtClean="0"/>
              <a:t>操作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柔性镜像可以</a:t>
            </a:r>
            <a:r>
              <a:rPr lang="zh-CN" altLang="en-US" sz="2400" dirty="0" smtClean="0"/>
              <a:t>进行几何镜像延伸和</a:t>
            </a:r>
            <a:r>
              <a:rPr lang="zh-CN" altLang="en-US" sz="2400" dirty="0" smtClean="0"/>
              <a:t>连接</a:t>
            </a:r>
            <a:r>
              <a:rPr lang="zh-CN" altLang="en-US" sz="2400" dirty="0" smtClean="0"/>
              <a:t>镜像几何</a:t>
            </a:r>
            <a:r>
              <a:rPr lang="zh-CN" altLang="en-US" sz="2400" dirty="0" smtClean="0"/>
              <a:t>的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曲面</a:t>
            </a:r>
            <a:r>
              <a:rPr lang="zh-CN" altLang="en-US" sz="2400" dirty="0" smtClean="0"/>
              <a:t>，在新位置的相交边创建圆角以匹配原来形状，并</a:t>
            </a:r>
            <a:r>
              <a:rPr lang="zh-CN" altLang="en-US" sz="2400" dirty="0" smtClean="0"/>
              <a:t>允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许</a:t>
            </a:r>
            <a:r>
              <a:rPr lang="zh-CN" altLang="en-US" sz="2400" dirty="0" smtClean="0"/>
              <a:t>镜像与几何一起的</a:t>
            </a:r>
            <a:r>
              <a:rPr lang="zh-CN" altLang="en-US" sz="2400" dirty="0" smtClean="0"/>
              <a:t>曲线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基准。</a:t>
            </a:r>
            <a:endParaRPr lang="zh-CN" altLang="en-US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357430"/>
            <a:ext cx="581025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071538" y="2714620"/>
          <a:ext cx="1619240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928926" y="5857892"/>
            <a:ext cx="1928826" cy="571504"/>
          </a:xfrm>
          <a:prstGeom prst="wedgeRoundRectCallout">
            <a:avLst>
              <a:gd name="adj1" fmla="val 51807"/>
              <a:gd name="adj2" fmla="val -154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更改结果预览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85794"/>
            <a:ext cx="43320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5214942" y="3214686"/>
            <a:ext cx="1285884" cy="500066"/>
          </a:xfrm>
          <a:prstGeom prst="wedgeRoundRectCallout">
            <a:avLst>
              <a:gd name="adj1" fmla="val -85062"/>
              <a:gd name="adj2" fmla="val -1468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镜像结果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4429132"/>
            <a:ext cx="84296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15.4.4  </a:t>
            </a:r>
            <a:r>
              <a:rPr lang="zh-CN" altLang="en-US" sz="2800" dirty="0" smtClean="0"/>
              <a:t>柔性替代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 柔性</a:t>
            </a:r>
            <a:r>
              <a:rPr lang="zh-CN" altLang="en-US" sz="2400" dirty="0" smtClean="0"/>
              <a:t>替代是用一组面替换另一组面移除并重</a:t>
            </a:r>
            <a:r>
              <a:rPr lang="zh-CN" altLang="en-US" sz="2400" dirty="0" smtClean="0"/>
              <a:t>新创建</a:t>
            </a:r>
            <a:r>
              <a:rPr lang="zh-CN" altLang="en-US" sz="2400" dirty="0" smtClean="0"/>
              <a:t>圆角，针对突出情形定义边界边，同时可以保持替代曲面。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667099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2928926" y="0"/>
          <a:ext cx="2190744" cy="146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214546" y="5429264"/>
            <a:ext cx="1500198" cy="714380"/>
          </a:xfrm>
          <a:prstGeom prst="wedgeRoundRectCallout">
            <a:avLst>
              <a:gd name="adj1" fmla="val 50933"/>
              <a:gd name="adj2" fmla="val -16046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替代操控板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43338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86124"/>
            <a:ext cx="4524564" cy="2495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>
            <a:off x="3929058" y="714356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3643306" y="1000108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29190" y="57148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替代曲面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857752" y="92867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替代的曲面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圆弧面</a:t>
            </a:r>
            <a:endParaRPr lang="zh-CN" altLang="en-US" dirty="0"/>
          </a:p>
        </p:txBody>
      </p:sp>
      <p:sp>
        <p:nvSpPr>
          <p:cNvPr id="17" name="圆角矩形标注 16"/>
          <p:cNvSpPr/>
          <p:nvPr/>
        </p:nvSpPr>
        <p:spPr>
          <a:xfrm>
            <a:off x="5357818" y="2285992"/>
            <a:ext cx="1357322" cy="428628"/>
          </a:xfrm>
          <a:prstGeom prst="wedgeRoundRectCallout">
            <a:avLst>
              <a:gd name="adj1" fmla="val -66469"/>
              <a:gd name="adj2" fmla="val -1577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原模型</a:t>
            </a:r>
            <a:endParaRPr lang="zh-CN" altLang="en-US" dirty="0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500430" y="4214818"/>
            <a:ext cx="185738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3071802" y="4500570"/>
            <a:ext cx="2343160" cy="3428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929190" y="507207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自动圆角</a:t>
            </a:r>
            <a:endParaRPr lang="zh-CN" altLang="en-US" dirty="0"/>
          </a:p>
        </p:txBody>
      </p:sp>
      <p:sp>
        <p:nvSpPr>
          <p:cNvPr id="26" name="圆角矩形标注 25"/>
          <p:cNvSpPr/>
          <p:nvPr/>
        </p:nvSpPr>
        <p:spPr>
          <a:xfrm>
            <a:off x="5500694" y="6072206"/>
            <a:ext cx="2000264" cy="500066"/>
          </a:xfrm>
          <a:prstGeom prst="wedgeRoundRectCallout">
            <a:avLst>
              <a:gd name="adj1" fmla="val -76132"/>
              <a:gd name="adj2" fmla="val -1351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替代选择及结果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15.4.5  </a:t>
            </a:r>
            <a:r>
              <a:rPr lang="zh-CN" altLang="en-US" sz="2800" dirty="0" smtClean="0"/>
              <a:t>编辑</a:t>
            </a:r>
            <a:r>
              <a:rPr lang="zh-CN" altLang="en-US" sz="2800" dirty="0" smtClean="0"/>
              <a:t>圆角</a:t>
            </a:r>
            <a:r>
              <a:rPr lang="zh-CN" altLang="en-US" sz="2800" dirty="0" smtClean="0"/>
              <a:t>特征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71678"/>
            <a:ext cx="6179057" cy="3500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3500430" y="714356"/>
          <a:ext cx="2262182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2357422" y="5143512"/>
            <a:ext cx="1857388" cy="571504"/>
          </a:xfrm>
          <a:prstGeom prst="wedgeRoundRectCallout">
            <a:avLst>
              <a:gd name="adj1" fmla="val 46660"/>
              <a:gd name="adj2" fmla="val -1826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编辑倒圆角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121444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15.5  </a:t>
            </a:r>
            <a:r>
              <a:rPr lang="zh-CN" altLang="en-US" dirty="0" smtClean="0"/>
              <a:t>曲面</a:t>
            </a:r>
            <a:r>
              <a:rPr lang="zh-CN" altLang="en-US" dirty="0" smtClean="0"/>
              <a:t>面组的连接于</a:t>
            </a:r>
            <a:r>
              <a:rPr lang="zh-CN" altLang="en-US" dirty="0" smtClean="0"/>
              <a:t>删除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 smtClean="0"/>
              <a:t>15.5.1  </a:t>
            </a:r>
            <a:r>
              <a:rPr lang="zh-CN" altLang="en-US" sz="2800" dirty="0" smtClean="0"/>
              <a:t>连接</a:t>
            </a:r>
            <a:endParaRPr lang="en-US" altLang="zh-CN" sz="2800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285860"/>
            <a:ext cx="2857520" cy="4357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1357290" y="2285992"/>
          <a:ext cx="3405190" cy="88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428604"/>
            <a:ext cx="4923927" cy="2409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642910" y="857232"/>
          <a:ext cx="2119306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3214686"/>
            <a:ext cx="2428892" cy="253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29256" y="3214686"/>
            <a:ext cx="2428893" cy="2474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圆角矩形标注 8"/>
          <p:cNvSpPr/>
          <p:nvPr/>
        </p:nvSpPr>
        <p:spPr>
          <a:xfrm>
            <a:off x="3214678" y="5929330"/>
            <a:ext cx="1071570" cy="428628"/>
          </a:xfrm>
          <a:prstGeom prst="wedgeRoundRectCallout">
            <a:avLst>
              <a:gd name="adj1" fmla="val -67628"/>
              <a:gd name="adj2" fmla="val -185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原模型</a:t>
            </a:r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7500958" y="6143644"/>
            <a:ext cx="1357322" cy="428604"/>
          </a:xfrm>
          <a:prstGeom prst="wedgeRoundRectCallout">
            <a:avLst>
              <a:gd name="adj1" fmla="val -64296"/>
              <a:gd name="adj2" fmla="val -1370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连接结果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15.5.2  </a:t>
            </a:r>
            <a:r>
              <a:rPr lang="zh-CN" altLang="en-US" sz="2800" dirty="0" smtClean="0"/>
              <a:t>移</a:t>
            </a:r>
            <a:r>
              <a:rPr lang="zh-CN" altLang="en-US" sz="2800" dirty="0" smtClean="0"/>
              <a:t>除</a:t>
            </a:r>
            <a:endParaRPr lang="zh-CN" altLang="en-US" sz="28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00306"/>
            <a:ext cx="7464515" cy="3457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2857488" y="785794"/>
          <a:ext cx="2571768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6"/>
            <a:ext cx="8229600" cy="5214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15.1.1  </a:t>
            </a:r>
            <a:r>
              <a:rPr lang="zh-CN" altLang="en-US" sz="2800" dirty="0" smtClean="0"/>
              <a:t>柔性</a:t>
            </a:r>
            <a:r>
              <a:rPr lang="zh-CN" altLang="en-US" sz="2800" dirty="0" smtClean="0"/>
              <a:t>建模的使用</a:t>
            </a:r>
            <a:r>
              <a:rPr lang="zh-CN" altLang="en-US" sz="2800" dirty="0" smtClean="0"/>
              <a:t>场合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与</a:t>
            </a:r>
            <a:r>
              <a:rPr lang="zh-CN" altLang="en-US" sz="2400" dirty="0" smtClean="0"/>
              <a:t>三维建模功能本质不同的是，柔性建模的对象是模型已有几何（曲面）对象，它并不支持</a:t>
            </a:r>
            <a:r>
              <a:rPr lang="zh-CN" altLang="en-US" sz="2400" dirty="0" smtClean="0"/>
              <a:t>创建</a:t>
            </a:r>
            <a:r>
              <a:rPr lang="zh-CN" altLang="en-US" sz="2400" dirty="0" smtClean="0"/>
              <a:t>新几何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一般而言，柔性建模主要应用于以下情况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处理中性格式的三维模型，继续新设计，而不管具体的生成软件的类型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快速更改设计意图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对复杂特征构成的几何曲面整体修改，而不管使用何种特征操作定义的几何模型数据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旧模型难于编辑特征进行修改，而不影响前面创建的特征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</a:t>
            </a:r>
            <a:r>
              <a:rPr lang="zh-CN" altLang="en-US" sz="2400" dirty="0" smtClean="0"/>
              <a:t>讨论新的设计意图。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15.6  </a:t>
            </a:r>
            <a:r>
              <a:rPr lang="zh-CN" altLang="en-US" dirty="0" smtClean="0"/>
              <a:t>本章小结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 本章</a:t>
            </a:r>
            <a:r>
              <a:rPr lang="zh-CN" altLang="en-US" sz="2400" dirty="0" smtClean="0"/>
              <a:t>讲述</a:t>
            </a:r>
            <a:r>
              <a:rPr lang="zh-CN" altLang="en-US" sz="2400" dirty="0" smtClean="0"/>
              <a:t>了柔性</a:t>
            </a:r>
            <a:r>
              <a:rPr lang="zh-CN" altLang="en-US" sz="2400" dirty="0" smtClean="0"/>
              <a:t>建模基本概念和基本工具，</a:t>
            </a:r>
            <a:r>
              <a:rPr lang="zh-CN" altLang="en-US" sz="2400" dirty="0" smtClean="0"/>
              <a:t>包括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柔性</a:t>
            </a:r>
            <a:r>
              <a:rPr lang="zh-CN" altLang="en-US" sz="2400" dirty="0" smtClean="0"/>
              <a:t>移动、转换及曲面</a:t>
            </a:r>
            <a:r>
              <a:rPr lang="zh-CN" altLang="en-US" sz="2400" dirty="0" smtClean="0"/>
              <a:t>处理</a:t>
            </a:r>
            <a:r>
              <a:rPr lang="zh-CN" altLang="en-US" sz="2400" dirty="0" smtClean="0"/>
              <a:t>。用户可以仔细体会其与</a:t>
            </a:r>
            <a:r>
              <a:rPr lang="zh-CN" altLang="en-US" sz="2400" dirty="0" smtClean="0"/>
              <a:t>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数</a:t>
            </a:r>
            <a:r>
              <a:rPr lang="zh-CN" altLang="en-US" sz="2400" dirty="0" smtClean="0"/>
              <a:t>化建模之间的区别，从而更灵活地处理模型。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15.1.2  </a:t>
            </a:r>
            <a:r>
              <a:rPr lang="zh-CN" altLang="en-US" sz="2800" dirty="0" smtClean="0"/>
              <a:t>柔性</a:t>
            </a:r>
            <a:r>
              <a:rPr lang="zh-CN" altLang="en-US" sz="2800" dirty="0" smtClean="0"/>
              <a:t>建模</a:t>
            </a:r>
            <a:r>
              <a:rPr lang="zh-CN" altLang="en-US" sz="2800" dirty="0" smtClean="0"/>
              <a:t>流程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柔性</a:t>
            </a:r>
            <a:r>
              <a:rPr lang="zh-CN" altLang="en-US" sz="2400" dirty="0" smtClean="0"/>
              <a:t>建模的一般流程为：选择曲面→识别或编辑</a:t>
            </a:r>
            <a:r>
              <a:rPr lang="zh-CN" altLang="en-US" sz="2400" dirty="0" smtClean="0"/>
              <a:t>、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变换</a:t>
            </a:r>
            <a:r>
              <a:rPr lang="zh-CN" altLang="en-US" sz="2400" dirty="0" smtClean="0"/>
              <a:t>操作→必要时，可以快速传播变换。</a:t>
            </a:r>
            <a:endParaRPr lang="zh-CN" alt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928802"/>
            <a:ext cx="6274883" cy="393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928662" y="5500702"/>
            <a:ext cx="1714512" cy="357190"/>
          </a:xfrm>
          <a:prstGeom prst="wedgeRoundRectCallout">
            <a:avLst>
              <a:gd name="adj1" fmla="val 49704"/>
              <a:gd name="adj2" fmla="val -19762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柔性建模工具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6848700" cy="210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6215074" y="2786058"/>
            <a:ext cx="1785950" cy="500066"/>
          </a:xfrm>
          <a:prstGeom prst="wedgeRoundRectCallout">
            <a:avLst>
              <a:gd name="adj1" fmla="val -45607"/>
              <a:gd name="adj2" fmla="val -1026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几何替代关系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714752"/>
            <a:ext cx="8572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15.2  </a:t>
            </a:r>
            <a:r>
              <a:rPr lang="zh-CN" altLang="en-US" sz="3200" dirty="0" smtClean="0"/>
              <a:t>对象选择</a:t>
            </a:r>
            <a:endParaRPr lang="en-US" altLang="zh-CN" sz="3200" dirty="0" smtClean="0"/>
          </a:p>
          <a:p>
            <a:r>
              <a:rPr lang="en-US" altLang="zh-CN" sz="2800" dirty="0" smtClean="0"/>
              <a:t>15.2.1</a:t>
            </a:r>
            <a:r>
              <a:rPr lang="zh-CN" altLang="en-US" sz="2800" dirty="0" smtClean="0"/>
              <a:t>凸台、带有附属形状的凸台</a:t>
            </a:r>
            <a:r>
              <a:rPr lang="zh-CN" altLang="en-US" sz="2800" dirty="0" smtClean="0"/>
              <a:t>选择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凸</a:t>
            </a:r>
            <a:r>
              <a:rPr lang="zh-CN" altLang="en-US" sz="2400" dirty="0" smtClean="0"/>
              <a:t>台实际上就是以前</a:t>
            </a:r>
            <a:r>
              <a:rPr lang="en-US" altLang="zh-CN" sz="2400" dirty="0" err="1" smtClean="0"/>
              <a:t>Proe</a:t>
            </a:r>
            <a:r>
              <a:rPr lang="zh-CN" altLang="en-US" sz="2400" dirty="0" smtClean="0"/>
              <a:t>中形如圆柱体、筋板等的</a:t>
            </a:r>
            <a:r>
              <a:rPr lang="en-US" altLang="zh-CN" sz="2400" dirty="0" smtClean="0"/>
              <a:t>Protrusion </a:t>
            </a:r>
            <a:r>
              <a:rPr lang="zh-CN" altLang="en-US" sz="2400" dirty="0" smtClean="0"/>
              <a:t>实体。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3929090" cy="250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330902"/>
            <a:ext cx="4214842" cy="258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rot="10800000" flipV="1">
            <a:off x="2571736" y="1500174"/>
            <a:ext cx="221457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857752" y="128586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单选</a:t>
            </a:r>
            <a:endParaRPr lang="zh-CN" altLang="en-US" dirty="0"/>
          </a:p>
        </p:txBody>
      </p:sp>
      <p:cxnSp>
        <p:nvCxnSpPr>
          <p:cNvPr id="13" name="直接箭头连接符 12"/>
          <p:cNvCxnSpPr/>
          <p:nvPr/>
        </p:nvCxnSpPr>
        <p:spPr>
          <a:xfrm rot="10800000">
            <a:off x="2643174" y="4429132"/>
            <a:ext cx="221457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57752" y="435769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多选</a:t>
            </a:r>
            <a:endParaRPr lang="zh-CN" altLang="en-US" dirty="0"/>
          </a:p>
        </p:txBody>
      </p:sp>
      <p:sp>
        <p:nvSpPr>
          <p:cNvPr id="17" name="圆角矩形标注 16"/>
          <p:cNvSpPr/>
          <p:nvPr/>
        </p:nvSpPr>
        <p:spPr>
          <a:xfrm>
            <a:off x="5500694" y="2214554"/>
            <a:ext cx="1785950" cy="428628"/>
          </a:xfrm>
          <a:prstGeom prst="wedgeRoundRectCallout">
            <a:avLst>
              <a:gd name="adj1" fmla="val -113323"/>
              <a:gd name="adj2" fmla="val -1370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单选凸台</a:t>
            </a:r>
            <a:endParaRPr lang="zh-CN" altLang="en-US" dirty="0"/>
          </a:p>
        </p:txBody>
      </p:sp>
      <p:sp>
        <p:nvSpPr>
          <p:cNvPr id="18" name="圆角矩形标注 17"/>
          <p:cNvSpPr/>
          <p:nvPr/>
        </p:nvSpPr>
        <p:spPr>
          <a:xfrm>
            <a:off x="5214942" y="5572140"/>
            <a:ext cx="2357454" cy="500066"/>
          </a:xfrm>
          <a:prstGeom prst="wedgeRoundRectCallout">
            <a:avLst>
              <a:gd name="adj1" fmla="val -72133"/>
              <a:gd name="adj2" fmla="val -1734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凸台与筋板一起选中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15.2.2  </a:t>
            </a:r>
            <a:r>
              <a:rPr lang="zh-CN" altLang="en-US" sz="2800" dirty="0" smtClean="0"/>
              <a:t>切口</a:t>
            </a:r>
            <a:r>
              <a:rPr lang="zh-CN" altLang="en-US" sz="2800" dirty="0" smtClean="0"/>
              <a:t>、切口和附加切口</a:t>
            </a:r>
            <a:r>
              <a:rPr lang="zh-CN" altLang="en-US" sz="2800" dirty="0" smtClean="0"/>
              <a:t>选择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 切口</a:t>
            </a:r>
            <a:r>
              <a:rPr lang="zh-CN" altLang="en-US" sz="2400" dirty="0" smtClean="0"/>
              <a:t>实际上就是以前</a:t>
            </a:r>
            <a:r>
              <a:rPr lang="en-US" altLang="zh-CN" sz="2400" dirty="0" err="1" smtClean="0"/>
              <a:t>Proe</a:t>
            </a:r>
            <a:r>
              <a:rPr lang="zh-CN" altLang="en-US" sz="2400" dirty="0" smtClean="0"/>
              <a:t>中的</a:t>
            </a:r>
            <a:r>
              <a:rPr lang="en-US" altLang="zh-CN" sz="2400" dirty="0" smtClean="0"/>
              <a:t>Cut</a:t>
            </a:r>
            <a:r>
              <a:rPr lang="zh-CN" altLang="en-US" sz="2400" dirty="0" smtClean="0"/>
              <a:t>（切减）实体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如</a:t>
            </a:r>
            <a:r>
              <a:rPr lang="zh-CN" altLang="en-US" sz="2400" dirty="0" smtClean="0"/>
              <a:t>在已有实体上去掉某个部位形成的特征。</a:t>
            </a:r>
            <a:endParaRPr lang="zh-CN" alt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2857496"/>
            <a:ext cx="2981163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857496"/>
            <a:ext cx="2857520" cy="2110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rot="10800000">
            <a:off x="3000364" y="4057648"/>
            <a:ext cx="714380" cy="142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14744" y="392906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单选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 rot="10800000">
            <a:off x="5429256" y="3643314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786314" y="335756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多选</a:t>
            </a:r>
            <a:endParaRPr lang="zh-CN" altLang="en-US" dirty="0"/>
          </a:p>
        </p:txBody>
      </p:sp>
      <p:graphicFrame>
        <p:nvGraphicFramePr>
          <p:cNvPr id="17" name="图示 16"/>
          <p:cNvGraphicFramePr/>
          <p:nvPr/>
        </p:nvGraphicFramePr>
        <p:xfrm>
          <a:off x="3500430" y="1785926"/>
          <a:ext cx="2119306" cy="1031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圆角矩形标注 17"/>
          <p:cNvSpPr/>
          <p:nvPr/>
        </p:nvSpPr>
        <p:spPr>
          <a:xfrm>
            <a:off x="1785918" y="5715016"/>
            <a:ext cx="1357322" cy="500066"/>
          </a:xfrm>
          <a:prstGeom prst="wedgeRoundRectCallout">
            <a:avLst>
              <a:gd name="adj1" fmla="val -66469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单选切口</a:t>
            </a:r>
            <a:endParaRPr lang="zh-CN" altLang="en-US" dirty="0"/>
          </a:p>
        </p:txBody>
      </p:sp>
      <p:sp>
        <p:nvSpPr>
          <p:cNvPr id="19" name="圆角矩形标注 18"/>
          <p:cNvSpPr/>
          <p:nvPr/>
        </p:nvSpPr>
        <p:spPr>
          <a:xfrm>
            <a:off x="5715008" y="5715016"/>
            <a:ext cx="2786082" cy="571504"/>
          </a:xfrm>
          <a:prstGeom prst="wedgeRoundRectCallout">
            <a:avLst>
              <a:gd name="adj1" fmla="val 37397"/>
              <a:gd name="adj2" fmla="val -1568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切口与附加切口一起选中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15.2.3  </a:t>
            </a:r>
            <a:r>
              <a:rPr lang="zh-CN" altLang="en-US" sz="2800" dirty="0" smtClean="0"/>
              <a:t>圆形</a:t>
            </a:r>
            <a:r>
              <a:rPr lang="zh-CN" altLang="en-US" sz="2800" dirty="0" smtClean="0"/>
              <a:t>、倒圆角和附加倒圆角</a:t>
            </a:r>
            <a:r>
              <a:rPr lang="zh-CN" altLang="en-US" sz="2800" dirty="0" smtClean="0"/>
              <a:t>选择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 圆角</a:t>
            </a:r>
            <a:r>
              <a:rPr lang="zh-CN" altLang="en-US" sz="2400" dirty="0" smtClean="0"/>
              <a:t>是所有造型软件必备功能之一，而且往往是连续的。</a:t>
            </a:r>
            <a:endParaRPr lang="zh-CN" alt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2786058"/>
            <a:ext cx="342902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786058"/>
            <a:ext cx="35873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rot="10800000">
            <a:off x="2786050" y="4214818"/>
            <a:ext cx="1285884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143372" y="428625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单选</a:t>
            </a:r>
            <a:endParaRPr lang="zh-CN" altLang="en-US" dirty="0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5214942" y="3714752"/>
            <a:ext cx="100013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786314" y="342900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多选</a:t>
            </a:r>
            <a:endParaRPr lang="zh-CN" altLang="en-US" dirty="0"/>
          </a:p>
        </p:txBody>
      </p:sp>
      <p:graphicFrame>
        <p:nvGraphicFramePr>
          <p:cNvPr id="18" name="图示 17"/>
          <p:cNvGraphicFramePr/>
          <p:nvPr/>
        </p:nvGraphicFramePr>
        <p:xfrm>
          <a:off x="3214678" y="1428736"/>
          <a:ext cx="2619372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9" name="圆角矩形标注 18"/>
          <p:cNvSpPr/>
          <p:nvPr/>
        </p:nvSpPr>
        <p:spPr>
          <a:xfrm>
            <a:off x="1571604" y="5643578"/>
            <a:ext cx="1500198" cy="571504"/>
          </a:xfrm>
          <a:prstGeom prst="wedgeRoundRectCallout">
            <a:avLst>
              <a:gd name="adj1" fmla="val -41478"/>
              <a:gd name="adj2" fmla="val -1491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单选圆角</a:t>
            </a:r>
            <a:endParaRPr lang="zh-CN" altLang="en-US" dirty="0"/>
          </a:p>
        </p:txBody>
      </p:sp>
      <p:sp>
        <p:nvSpPr>
          <p:cNvPr id="20" name="圆角矩形标注 19"/>
          <p:cNvSpPr/>
          <p:nvPr/>
        </p:nvSpPr>
        <p:spPr>
          <a:xfrm>
            <a:off x="5643570" y="5786454"/>
            <a:ext cx="2857520" cy="428628"/>
          </a:xfrm>
          <a:prstGeom prst="wedgeRoundRectCallout">
            <a:avLst>
              <a:gd name="adj1" fmla="val 49360"/>
              <a:gd name="adj2" fmla="val -22997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圆角与附加圆角一起选中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428605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15.2.4  </a:t>
            </a:r>
            <a:r>
              <a:rPr lang="zh-CN" altLang="en-US" sz="2800" dirty="0" smtClean="0"/>
              <a:t>几何</a:t>
            </a:r>
            <a:r>
              <a:rPr lang="zh-CN" altLang="en-US" sz="2800" dirty="0" smtClean="0"/>
              <a:t>规则</a:t>
            </a:r>
            <a:r>
              <a:rPr lang="zh-CN" altLang="en-US" sz="2800" dirty="0" smtClean="0"/>
              <a:t>识别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 在</a:t>
            </a:r>
            <a:r>
              <a:rPr lang="zh-CN" altLang="en-US" sz="2400" dirty="0" smtClean="0"/>
              <a:t>柔性建模中，也可以按照一定的规则来选择与选中曲面或几何有一定关系的对象。</a:t>
            </a:r>
            <a:endParaRPr lang="zh-CN" altLang="en-US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785926"/>
            <a:ext cx="3190951" cy="231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图示 4"/>
          <p:cNvGraphicFramePr/>
          <p:nvPr/>
        </p:nvGraphicFramePr>
        <p:xfrm>
          <a:off x="2000232" y="2143116"/>
          <a:ext cx="2405058" cy="1246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4286256"/>
            <a:ext cx="4813242" cy="2195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箭头连接符 7"/>
          <p:cNvCxnSpPr/>
          <p:nvPr/>
        </p:nvCxnSpPr>
        <p:spPr>
          <a:xfrm rot="10800000">
            <a:off x="3571868" y="4429132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3438" y="428625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先选中曲面</a:t>
            </a:r>
            <a:endParaRPr lang="zh-CN" altLang="en-US" dirty="0"/>
          </a:p>
        </p:txBody>
      </p:sp>
      <p:cxnSp>
        <p:nvCxnSpPr>
          <p:cNvPr id="13" name="直接箭头连接符 12"/>
          <p:cNvCxnSpPr>
            <a:stCxn id="7171" idx="3"/>
          </p:cNvCxnSpPr>
          <p:nvPr/>
        </p:nvCxnSpPr>
        <p:spPr>
          <a:xfrm flipH="1" flipV="1">
            <a:off x="3143240" y="5357826"/>
            <a:ext cx="1884284" cy="26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072066" y="5286388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同轴对象</a:t>
            </a:r>
            <a:endParaRPr lang="zh-CN" altLang="en-US" dirty="0"/>
          </a:p>
        </p:txBody>
      </p:sp>
      <p:sp>
        <p:nvSpPr>
          <p:cNvPr id="18" name="圆角矩形标注 17"/>
          <p:cNvSpPr/>
          <p:nvPr/>
        </p:nvSpPr>
        <p:spPr>
          <a:xfrm>
            <a:off x="6429388" y="5857892"/>
            <a:ext cx="1785950" cy="428628"/>
          </a:xfrm>
          <a:prstGeom prst="wedgeRoundRectCallout">
            <a:avLst>
              <a:gd name="adj1" fmla="val -91026"/>
              <a:gd name="adj2" fmla="val -15771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选择同轴对象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113</TotalTime>
  <Words>855</Words>
  <PresentationFormat>全屏显示(4:3)</PresentationFormat>
  <Paragraphs>128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凤舞九天</vt:lpstr>
      <vt:lpstr>第十五章 Creo Parametric柔性建模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第十四章 NC加工初步</dc:title>
  <dc:creator>jxq</dc:creator>
  <cp:lastModifiedBy>jxq</cp:lastModifiedBy>
  <cp:revision>13</cp:revision>
  <dcterms:created xsi:type="dcterms:W3CDTF">2014-03-31T12:10:33Z</dcterms:created>
  <dcterms:modified xsi:type="dcterms:W3CDTF">2014-03-31T14:06:08Z</dcterms:modified>
</cp:coreProperties>
</file>