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57" d="100"/>
          <a:sy n="57" d="100"/>
        </p:scale>
        <p:origin x="-96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A93042-1D76-499C-94DD-84CD7F8025D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2359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2B5953-AFBF-432D-AA4C-D8125B1188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0002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297-C879-4B20-A847-D9E7D92385C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4783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4FAE27-6421-4B40-B3CE-A59C609104B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5961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63E4A4-5AE7-4C65-9F70-679B6F65D46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3347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D3C27F-3CF9-44A8-872F-7C8EF2FA226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2646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73B318-F739-460D-B0C3-9CE2E4CF114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8930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5B292-6FA9-490F-B741-52168A1DAF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6681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B28FF0-A75D-4A7E-A9B1-69DC46E69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5236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68A15-F7AB-48E6-971E-BE0E0E26AD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400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68680-77A4-4967-8E3C-7E137604714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4614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AA1116C-AE6B-4B90-845B-CD33CC0D16C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zh-CN" altLang="en-US"/>
              <a:t>健康高速路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/>
              <a:t>健康五招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活</a:t>
            </a:r>
            <a:r>
              <a:rPr lang="en-US" altLang="zh-CN"/>
              <a:t>100</a:t>
            </a:r>
            <a:r>
              <a:rPr lang="zh-CN" altLang="en-US"/>
              <a:t>岁的绝招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696200" cy="4495800"/>
          </a:xfrm>
        </p:spPr>
        <p:txBody>
          <a:bodyPr/>
          <a:lstStyle/>
          <a:p>
            <a:r>
              <a:rPr lang="zh-CN" altLang="en-US"/>
              <a:t>你想活到</a:t>
            </a:r>
            <a:r>
              <a:rPr lang="en-US" altLang="zh-CN"/>
              <a:t>100</a:t>
            </a:r>
            <a:r>
              <a:rPr lang="zh-CN" altLang="en-US"/>
              <a:t>岁吗？请做到以下</a:t>
            </a:r>
            <a:r>
              <a:rPr lang="en-US" altLang="zh-CN"/>
              <a:t>5</a:t>
            </a:r>
            <a:r>
              <a:rPr lang="zh-CN" altLang="en-US"/>
              <a:t>点：</a:t>
            </a:r>
          </a:p>
          <a:p>
            <a:pPr>
              <a:buFontTx/>
              <a:buNone/>
            </a:pPr>
            <a:r>
              <a:rPr lang="zh-CN" altLang="en-US"/>
              <a:t>◆做一个全面健康检查，制定健康计划。</a:t>
            </a:r>
          </a:p>
          <a:p>
            <a:pPr>
              <a:buFontTx/>
              <a:buNone/>
            </a:pPr>
            <a:r>
              <a:rPr lang="zh-CN" altLang="en-US"/>
              <a:t>◆坚持一个完整的营养计划，包括正确的饮食和高质量的天然维生素。</a:t>
            </a:r>
          </a:p>
          <a:p>
            <a:pPr>
              <a:buFontTx/>
              <a:buNone/>
            </a:pPr>
            <a:r>
              <a:rPr lang="zh-CN" altLang="en-US"/>
              <a:t>◆坚持锻炼和运动。</a:t>
            </a:r>
          </a:p>
          <a:p>
            <a:pPr>
              <a:buFontTx/>
              <a:buNone/>
            </a:pPr>
            <a:r>
              <a:rPr lang="zh-CN" altLang="en-US"/>
              <a:t>◆尝试每天减轻压力的练习，如打太极拳。</a:t>
            </a:r>
          </a:p>
          <a:p>
            <a:pPr>
              <a:buFontTx/>
              <a:buNone/>
            </a:pPr>
            <a:r>
              <a:rPr lang="zh-CN" altLang="en-US"/>
              <a:t>◆不要抽烟。</a:t>
            </a:r>
          </a:p>
          <a:p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76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Times New Roman</vt:lpstr>
      <vt:lpstr>宋体</vt:lpstr>
      <vt:lpstr>默认设计模板</vt:lpstr>
      <vt:lpstr>健康高速路</vt:lpstr>
      <vt:lpstr>活100岁的绝招</vt:lpstr>
    </vt:vector>
  </TitlesOfParts>
  <Company>bit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健康高速路</dc:title>
  <dc:creator>liu</dc:creator>
  <cp:lastModifiedBy>雨林木风</cp:lastModifiedBy>
  <cp:revision>4</cp:revision>
  <dcterms:created xsi:type="dcterms:W3CDTF">2005-01-01T01:33:05Z</dcterms:created>
  <dcterms:modified xsi:type="dcterms:W3CDTF">2013-03-18T14:03:17Z</dcterms:modified>
</cp:coreProperties>
</file>