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4.28  </a:t>
            </a:r>
            <a:r>
              <a:rPr lang="zh-CN" altLang="zh-CN" sz="4000" b="1" dirty="0" smtClean="0"/>
              <a:t>查询</a:t>
            </a:r>
            <a:r>
              <a:rPr lang="zh-CN" altLang="zh-CN" sz="4000" b="1" dirty="0" smtClean="0"/>
              <a:t>设计</a:t>
            </a:r>
            <a:r>
              <a:rPr lang="zh-CN" altLang="zh-CN" sz="4000" b="1" dirty="0"/>
              <a:t>视图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10858"/>
            <a:ext cx="6696744" cy="458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图4.28  查询设计视图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92</cp:revision>
  <dcterms:modified xsi:type="dcterms:W3CDTF">2014-03-04T15:48:24Z</dcterms:modified>
</cp:coreProperties>
</file>