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DC6FC4E-AA1A-4B1E-B0ED-015DA75F3736}" type="datetimeFigureOut">
              <a:rPr lang="zh-CN" altLang="en-US" smtClean="0"/>
              <a:t>2013/8/27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E6BFAA9-6A1E-4BFB-8AE7-D192928118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演示文稿的制作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2014</a:t>
            </a:r>
            <a:r>
              <a:rPr lang="zh-CN" altLang="en-US" dirty="0" smtClean="0">
                <a:solidFill>
                  <a:srgbClr val="0000FF"/>
                </a:solidFill>
              </a:rPr>
              <a:t>年</a:t>
            </a:r>
            <a:r>
              <a:rPr lang="en-US" altLang="zh-CN" dirty="0">
                <a:solidFill>
                  <a:srgbClr val="0000FF"/>
                </a:solidFill>
              </a:rPr>
              <a:t>3</a:t>
            </a:r>
            <a:r>
              <a:rPr lang="zh-CN" altLang="en-US" dirty="0">
                <a:solidFill>
                  <a:srgbClr val="0000FF"/>
                </a:solidFill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版面设计</a:t>
            </a:r>
            <a:endParaRPr lang="en-US" altLang="zh-CN" dirty="0" smtClean="0"/>
          </a:p>
          <a:p>
            <a:r>
              <a:rPr lang="zh-CN" altLang="en-US" dirty="0" smtClean="0"/>
              <a:t>插入对象</a:t>
            </a:r>
            <a:endParaRPr lang="en-US" altLang="zh-CN" dirty="0" smtClean="0"/>
          </a:p>
          <a:p>
            <a:r>
              <a:rPr lang="zh-CN" altLang="en-US" dirty="0" smtClean="0"/>
              <a:t>动画设置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87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版面设计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新建幻灯片</a:t>
            </a:r>
          </a:p>
          <a:p>
            <a:r>
              <a:rPr lang="zh-CN" altLang="en-US" dirty="0"/>
              <a:t>设置幻灯片版式</a:t>
            </a:r>
          </a:p>
          <a:p>
            <a:r>
              <a:rPr lang="zh-CN" altLang="en-US" dirty="0"/>
              <a:t>设置幻灯片背景</a:t>
            </a:r>
          </a:p>
          <a:p>
            <a:r>
              <a:rPr lang="zh-CN" altLang="en-US" dirty="0"/>
              <a:t>应用</a:t>
            </a:r>
            <a:r>
              <a:rPr lang="zh-CN" altLang="en-US" dirty="0" smtClean="0"/>
              <a:t>设计主题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插入对象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插入图片</a:t>
            </a:r>
          </a:p>
          <a:p>
            <a:r>
              <a:rPr lang="zh-CN" altLang="en-US"/>
              <a:t>插入声音</a:t>
            </a:r>
          </a:p>
          <a:p>
            <a:r>
              <a:rPr lang="zh-CN" altLang="en-US"/>
              <a:t>插入图表</a:t>
            </a:r>
          </a:p>
          <a:p>
            <a:r>
              <a:rPr lang="zh-CN" altLang="en-US"/>
              <a:t>插入表格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/>
              <a:t>动画设置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/>
              <a:t>设置进入动画</a:t>
            </a:r>
          </a:p>
          <a:p>
            <a:r>
              <a:rPr lang="zh-CN" altLang="en-US"/>
              <a:t>设置幻灯片切换方式</a:t>
            </a:r>
          </a:p>
          <a:p>
            <a:r>
              <a:rPr lang="zh-CN" altLang="en-US"/>
              <a:t>设置超级链接</a:t>
            </a:r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133</TotalTime>
  <Words>49</Words>
  <Application>Microsoft Office PowerPoint</Application>
  <PresentationFormat>全屏显示(4:3)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暗香扑面</vt:lpstr>
      <vt:lpstr>演示文稿的制作</vt:lpstr>
      <vt:lpstr>目录</vt:lpstr>
      <vt:lpstr>版面设计</vt:lpstr>
      <vt:lpstr>插入对象</vt:lpstr>
      <vt:lpstr>动画设置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</dc:title>
  <dc:creator>china</dc:creator>
  <cp:lastModifiedBy>china</cp:lastModifiedBy>
  <cp:revision>5</cp:revision>
  <dcterms:created xsi:type="dcterms:W3CDTF">2013-08-27T01:43:31Z</dcterms:created>
  <dcterms:modified xsi:type="dcterms:W3CDTF">2013-08-27T10:44:05Z</dcterms:modified>
</cp:coreProperties>
</file>