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1" r:id="rId5"/>
    <p:sldId id="259" r:id="rId6"/>
    <p:sldId id="260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86" y="-34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786D3-3510-464A-ADAC-F19421801F96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234C3-3254-4015-B417-1973ADE90C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3669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786D3-3510-464A-ADAC-F19421801F96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234C3-3254-4015-B417-1973ADE90C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065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786D3-3510-464A-ADAC-F19421801F96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234C3-3254-4015-B417-1973ADE90C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069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786D3-3510-464A-ADAC-F19421801F96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234C3-3254-4015-B417-1973ADE90C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385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786D3-3510-464A-ADAC-F19421801F96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234C3-3254-4015-B417-1973ADE90C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350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786D3-3510-464A-ADAC-F19421801F96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234C3-3254-4015-B417-1973ADE90C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1455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786D3-3510-464A-ADAC-F19421801F96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234C3-3254-4015-B417-1973ADE90C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14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786D3-3510-464A-ADAC-F19421801F96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234C3-3254-4015-B417-1973ADE90C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559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786D3-3510-464A-ADAC-F19421801F96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234C3-3254-4015-B417-1973ADE90C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170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786D3-3510-464A-ADAC-F19421801F96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234C3-3254-4015-B417-1973ADE90C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106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786D3-3510-464A-ADAC-F19421801F96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234C3-3254-4015-B417-1973ADE90C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113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A786D3-3510-464A-ADAC-F19421801F96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3234C3-3254-4015-B417-1973ADE90C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41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err="1"/>
              <a:t>CloudFence</a:t>
            </a:r>
            <a:r>
              <a:rPr lang="zh-CN" altLang="en-US" b="1" dirty="0"/>
              <a:t>云防线</a:t>
            </a:r>
            <a:br>
              <a:rPr lang="zh-CN" altLang="en-US" b="1" dirty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蓝盾股份发布网站安全产品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7351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云防线</a:t>
            </a:r>
            <a:endParaRPr lang="zh-CN" alt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76149" y="2335239"/>
            <a:ext cx="5791702" cy="3055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64487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安全防护</a:t>
            </a:r>
            <a:endParaRPr lang="zh-CN" alt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27630" y="2918219"/>
            <a:ext cx="5288739" cy="1889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386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网站漏洞扫描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有效验证</a:t>
            </a:r>
            <a:r>
              <a:rPr lang="zh-CN" altLang="en-US" dirty="0" smtClean="0"/>
              <a:t>检测</a:t>
            </a:r>
            <a:endParaRPr lang="en-US" altLang="zh-CN" dirty="0" smtClean="0"/>
          </a:p>
          <a:p>
            <a:r>
              <a:rPr lang="zh-CN" altLang="en-US" dirty="0"/>
              <a:t>代码执行</a:t>
            </a:r>
            <a:r>
              <a:rPr lang="zh-CN" altLang="en-US" dirty="0" smtClean="0"/>
              <a:t>检测</a:t>
            </a:r>
            <a:endParaRPr lang="en-US" altLang="zh-CN" dirty="0" smtClean="0"/>
          </a:p>
          <a:p>
            <a:r>
              <a:rPr lang="zh-CN" altLang="en-US" dirty="0"/>
              <a:t>敏感信息</a:t>
            </a:r>
            <a:r>
              <a:rPr lang="zh-CN" altLang="en-US" dirty="0" smtClean="0"/>
              <a:t>检测</a:t>
            </a:r>
            <a:endParaRPr lang="en-US" altLang="zh-CN" dirty="0" smtClean="0"/>
          </a:p>
          <a:p>
            <a:r>
              <a:rPr lang="en-US" altLang="zh-CN" dirty="0"/>
              <a:t>SQL</a:t>
            </a:r>
            <a:r>
              <a:rPr lang="zh-CN" altLang="en-US" dirty="0"/>
              <a:t>注入</a:t>
            </a:r>
            <a:r>
              <a:rPr lang="zh-CN" altLang="en-US" dirty="0" smtClean="0"/>
              <a:t>检测</a:t>
            </a:r>
            <a:endParaRPr lang="en-US" altLang="zh-CN" dirty="0" smtClean="0"/>
          </a:p>
          <a:p>
            <a:r>
              <a:rPr lang="zh-CN" altLang="en-US" dirty="0"/>
              <a:t>文件包含检测</a:t>
            </a:r>
          </a:p>
        </p:txBody>
      </p:sp>
    </p:spTree>
    <p:extLst>
      <p:ext uri="{BB962C8B-B14F-4D97-AF65-F5344CB8AC3E}">
        <p14:creationId xmlns:p14="http://schemas.microsoft.com/office/powerpoint/2010/main" val="35430061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综合分析</a:t>
            </a:r>
            <a:endParaRPr lang="zh-CN" alt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66580" y="2323808"/>
            <a:ext cx="6210839" cy="3078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7538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搜索引擎分析</a:t>
            </a:r>
            <a:endParaRPr lang="zh-CN" alt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62770" y="3002047"/>
            <a:ext cx="6218459" cy="1722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00771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</TotalTime>
  <Words>36</Words>
  <Application>Microsoft Office PowerPoint</Application>
  <PresentationFormat>全屏显示(4:3)</PresentationFormat>
  <Paragraphs>12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主题​​</vt:lpstr>
      <vt:lpstr>CloudFence云防线 </vt:lpstr>
      <vt:lpstr>云防线</vt:lpstr>
      <vt:lpstr>安全防护</vt:lpstr>
      <vt:lpstr>网站漏洞扫描</vt:lpstr>
      <vt:lpstr>综合分析</vt:lpstr>
      <vt:lpstr>搜索引擎分析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CloudFence云防线 </dc:title>
  <dc:creator>钱英军</dc:creator>
  <cp:lastModifiedBy>钱英军</cp:lastModifiedBy>
  <cp:revision>4</cp:revision>
  <dcterms:created xsi:type="dcterms:W3CDTF">2014-06-02T03:37:54Z</dcterms:created>
  <dcterms:modified xsi:type="dcterms:W3CDTF">2014-06-02T04:05:19Z</dcterms:modified>
</cp:coreProperties>
</file>