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9" r:id="rId2"/>
    <p:sldId id="262" r:id="rId3"/>
    <p:sldId id="264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145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77FC-EEAC-4E54-800A-0BECDA9B9B8C}" type="datetimeFigureOut">
              <a:rPr lang="zh-CN" altLang="en-US" smtClean="0"/>
              <a:t>2014/2/15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44E29-427E-4A31-ABB2-777FDD4B80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997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77FC-EEAC-4E54-800A-0BECDA9B9B8C}" type="datetimeFigureOut">
              <a:rPr lang="zh-CN" altLang="en-US" smtClean="0"/>
              <a:t>2014/2/15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44E29-427E-4A31-ABB2-777FDD4B80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76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77FC-EEAC-4E54-800A-0BECDA9B9B8C}" type="datetimeFigureOut">
              <a:rPr lang="zh-CN" altLang="en-US" smtClean="0"/>
              <a:t>2014/2/15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44E29-427E-4A31-ABB2-777FDD4B80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646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77FC-EEAC-4E54-800A-0BECDA9B9B8C}" type="datetimeFigureOut">
              <a:rPr lang="zh-CN" altLang="en-US" smtClean="0"/>
              <a:t>2014/2/15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44E29-427E-4A31-ABB2-777FDD4B80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592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77FC-EEAC-4E54-800A-0BECDA9B9B8C}" type="datetimeFigureOut">
              <a:rPr lang="zh-CN" altLang="en-US" smtClean="0"/>
              <a:t>2014/2/15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44E29-427E-4A31-ABB2-777FDD4B80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28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77FC-EEAC-4E54-800A-0BECDA9B9B8C}" type="datetimeFigureOut">
              <a:rPr lang="zh-CN" altLang="en-US" smtClean="0"/>
              <a:t>2014/2/15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44E29-427E-4A31-ABB2-777FDD4B80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357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77FC-EEAC-4E54-800A-0BECDA9B9B8C}" type="datetimeFigureOut">
              <a:rPr lang="zh-CN" altLang="en-US" smtClean="0"/>
              <a:t>2014/2/15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44E29-427E-4A31-ABB2-777FDD4B80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347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77FC-EEAC-4E54-800A-0BECDA9B9B8C}" type="datetimeFigureOut">
              <a:rPr lang="zh-CN" altLang="en-US" smtClean="0"/>
              <a:t>2014/2/15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44E29-427E-4A31-ABB2-777FDD4B80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18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77FC-EEAC-4E54-800A-0BECDA9B9B8C}" type="datetimeFigureOut">
              <a:rPr lang="zh-CN" altLang="en-US" smtClean="0"/>
              <a:t>2014/2/15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44E29-427E-4A31-ABB2-777FDD4B80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138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77FC-EEAC-4E54-800A-0BECDA9B9B8C}" type="datetimeFigureOut">
              <a:rPr lang="zh-CN" altLang="en-US" smtClean="0"/>
              <a:t>2014/2/15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44E29-427E-4A31-ABB2-777FDD4B80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122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277FC-EEAC-4E54-800A-0BECDA9B9B8C}" type="datetimeFigureOut">
              <a:rPr lang="zh-CN" altLang="en-US" smtClean="0"/>
              <a:t>2014/2/15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44E29-427E-4A31-ABB2-777FDD4B80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520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7277FC-EEAC-4E54-800A-0BECDA9B9B8C}" type="datetimeFigureOut">
              <a:rPr lang="zh-CN" altLang="en-US" smtClean="0"/>
              <a:t>2014/2/15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144E29-427E-4A31-ABB2-777FDD4B80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790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参赛单位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zh-CN" dirty="0" smtClean="0"/>
              <a:t>电子与信息工程学院</a:t>
            </a:r>
            <a:endParaRPr lang="en-US" altLang="zh-CN" dirty="0" smtClean="0"/>
          </a:p>
          <a:p>
            <a:r>
              <a:rPr lang="zh-CN" altLang="zh-CN" dirty="0" smtClean="0"/>
              <a:t>机电工程学院</a:t>
            </a:r>
            <a:endParaRPr lang="en-US" altLang="zh-CN" dirty="0" smtClean="0"/>
          </a:p>
          <a:p>
            <a:r>
              <a:rPr lang="zh-CN" altLang="zh-CN" dirty="0" smtClean="0"/>
              <a:t>工商管理学院</a:t>
            </a:r>
            <a:endParaRPr lang="en-US" altLang="zh-CN" dirty="0" smtClean="0"/>
          </a:p>
          <a:p>
            <a:r>
              <a:rPr lang="zh-CN" altLang="zh-CN" dirty="0" smtClean="0"/>
              <a:t>人</a:t>
            </a:r>
            <a:r>
              <a:rPr lang="zh-CN" altLang="zh-CN" dirty="0" smtClean="0"/>
              <a:t>文学院</a:t>
            </a:r>
            <a:endParaRPr lang="en-US" altLang="zh-CN" dirty="0" smtClean="0"/>
          </a:p>
          <a:p>
            <a:r>
              <a:rPr lang="zh-CN" altLang="en-US" dirty="0" smtClean="0"/>
              <a:t>艺术与设计学院</a:t>
            </a:r>
          </a:p>
          <a:p>
            <a:r>
              <a:rPr lang="zh-CN" altLang="en-US" dirty="0" smtClean="0"/>
              <a:t>机关工会</a:t>
            </a:r>
          </a:p>
          <a:p>
            <a:r>
              <a:rPr lang="zh-CN" altLang="en-US" dirty="0" smtClean="0"/>
              <a:t>继教思工会</a:t>
            </a:r>
          </a:p>
          <a:p>
            <a:r>
              <a:rPr lang="zh-CN" altLang="en-US" dirty="0" smtClean="0"/>
              <a:t>图书馆工会</a:t>
            </a:r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218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竞赛项目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zh-CN" dirty="0"/>
              <a:t>篮</a:t>
            </a:r>
            <a:r>
              <a:rPr lang="en-US" altLang="zh-CN" dirty="0"/>
              <a:t>  </a:t>
            </a:r>
            <a:r>
              <a:rPr lang="zh-CN" altLang="zh-CN" dirty="0" smtClean="0"/>
              <a:t>球</a:t>
            </a:r>
            <a:endParaRPr lang="zh-CN" altLang="zh-CN" dirty="0"/>
          </a:p>
          <a:p>
            <a:r>
              <a:rPr lang="zh-CN" altLang="zh-CN" dirty="0" smtClean="0"/>
              <a:t>羽毛球</a:t>
            </a:r>
            <a:endParaRPr lang="en-US" altLang="zh-CN" dirty="0" smtClean="0"/>
          </a:p>
          <a:p>
            <a:r>
              <a:rPr lang="zh-CN" altLang="zh-CN" dirty="0" smtClean="0"/>
              <a:t>乒乓球</a:t>
            </a:r>
            <a:endParaRPr lang="zh-CN" altLang="zh-CN" dirty="0"/>
          </a:p>
          <a:p>
            <a:r>
              <a:rPr lang="zh-CN" altLang="zh-CN" dirty="0"/>
              <a:t>田</a:t>
            </a:r>
            <a:r>
              <a:rPr lang="en-US" altLang="zh-CN" dirty="0"/>
              <a:t>  </a:t>
            </a:r>
            <a:r>
              <a:rPr lang="zh-CN" altLang="zh-CN" dirty="0" smtClean="0"/>
              <a:t>径</a:t>
            </a:r>
            <a:endParaRPr lang="en-US" altLang="zh-CN" dirty="0" smtClean="0"/>
          </a:p>
          <a:p>
            <a:r>
              <a:rPr lang="zh-CN" altLang="zh-CN" dirty="0" smtClean="0"/>
              <a:t>技巧篮球</a:t>
            </a:r>
            <a:endParaRPr lang="en-US" altLang="zh-CN" dirty="0" smtClean="0"/>
          </a:p>
          <a:p>
            <a:r>
              <a:rPr lang="zh-CN" altLang="zh-CN" dirty="0" smtClean="0"/>
              <a:t>拔</a:t>
            </a:r>
            <a:r>
              <a:rPr lang="en-US" altLang="zh-CN" dirty="0" smtClean="0"/>
              <a:t>  </a:t>
            </a:r>
            <a:r>
              <a:rPr lang="zh-CN" altLang="zh-CN" dirty="0" smtClean="0"/>
              <a:t>河</a:t>
            </a:r>
            <a:endParaRPr lang="zh-CN" altLang="zh-CN" dirty="0"/>
          </a:p>
          <a:p>
            <a:r>
              <a:rPr lang="zh-CN" altLang="zh-CN" dirty="0"/>
              <a:t>跳</a:t>
            </a:r>
            <a:r>
              <a:rPr lang="en-US" altLang="zh-CN" dirty="0"/>
              <a:t>  </a:t>
            </a:r>
            <a:r>
              <a:rPr lang="zh-CN" altLang="zh-CN" dirty="0" smtClean="0"/>
              <a:t>绳</a:t>
            </a:r>
            <a:endParaRPr lang="en-US" altLang="zh-CN" dirty="0" smtClean="0"/>
          </a:p>
          <a:p>
            <a:r>
              <a:rPr lang="zh-CN" altLang="zh-CN" dirty="0" smtClean="0"/>
              <a:t>象</a:t>
            </a:r>
            <a:r>
              <a:rPr lang="en-US" altLang="zh-CN" dirty="0" smtClean="0"/>
              <a:t>  </a:t>
            </a:r>
            <a:r>
              <a:rPr lang="zh-CN" altLang="zh-CN" dirty="0" smtClean="0"/>
              <a:t>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050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348880"/>
            <a:ext cx="3749675" cy="2415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0452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</TotalTime>
  <Words>41</Words>
  <Application>Microsoft Office PowerPoint</Application>
  <PresentationFormat>全屏显示(4:3)</PresentationFormat>
  <Paragraphs>18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主题​​</vt:lpstr>
      <vt:lpstr>参赛单位</vt:lpstr>
      <vt:lpstr>竞赛项目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河职院第九届校运会开幕式</dc:title>
  <dc:creator>Administrator</dc:creator>
  <cp:lastModifiedBy>Administrator</cp:lastModifiedBy>
  <cp:revision>12</cp:revision>
  <dcterms:created xsi:type="dcterms:W3CDTF">2014-02-14T15:42:15Z</dcterms:created>
  <dcterms:modified xsi:type="dcterms:W3CDTF">2014-02-15T06:28:01Z</dcterms:modified>
</cp:coreProperties>
</file>