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5.34  </a:t>
            </a:r>
            <a:r>
              <a:rPr lang="zh-CN" altLang="zh-CN" sz="3800" b="1" dirty="0" smtClean="0"/>
              <a:t>窗体</a:t>
            </a:r>
            <a:r>
              <a:rPr lang="zh-CN" altLang="zh-CN" sz="3800" b="1" dirty="0"/>
              <a:t>设计工具</a:t>
            </a:r>
            <a:r>
              <a:rPr lang="en-US" altLang="zh-CN" sz="3800" b="1" dirty="0"/>
              <a:t>/</a:t>
            </a:r>
            <a:r>
              <a:rPr lang="zh-CN" altLang="zh-CN" sz="3800" b="1" dirty="0"/>
              <a:t>设计选项卡</a:t>
            </a:r>
            <a:endParaRPr lang="zh-CN" altLang="en-US" sz="3800" b="1" dirty="0"/>
          </a:p>
        </p:txBody>
      </p:sp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52" y="2348880"/>
            <a:ext cx="7920880" cy="202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图5.34  窗体设计工具/设计选项卡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126</cp:revision>
  <dcterms:modified xsi:type="dcterms:W3CDTF">2014-03-05T03:55:00Z</dcterms:modified>
</cp:coreProperties>
</file>