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sldIdLst>
    <p:sldId id="257" r:id="rId2"/>
    <p:sldId id="256" r:id="rId3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charset="0"/>
        <a:ea typeface="宋体" pitchFamily="2" charset="-122"/>
        <a:cs typeface="+mn-cs"/>
      </a:defRPr>
    </a:lvl5pPr>
    <a:lvl6pPr marL="2286000" algn="l" defTabSz="914400" rtl="0" eaLnBrk="1" latinLnBrk="0" hangingPunct="1">
      <a:defRPr kumimoji="1" sz="2400" kern="1200">
        <a:solidFill>
          <a:schemeClr val="tx1"/>
        </a:solidFill>
        <a:latin typeface="Times New Roman" charset="0"/>
        <a:ea typeface="宋体" pitchFamily="2" charset="-122"/>
        <a:cs typeface="+mn-cs"/>
      </a:defRPr>
    </a:lvl6pPr>
    <a:lvl7pPr marL="2743200" algn="l" defTabSz="914400" rtl="0" eaLnBrk="1" latinLnBrk="0" hangingPunct="1">
      <a:defRPr kumimoji="1" sz="2400" kern="1200">
        <a:solidFill>
          <a:schemeClr val="tx1"/>
        </a:solidFill>
        <a:latin typeface="Times New Roman" charset="0"/>
        <a:ea typeface="宋体" pitchFamily="2" charset="-122"/>
        <a:cs typeface="+mn-cs"/>
      </a:defRPr>
    </a:lvl7pPr>
    <a:lvl8pPr marL="3200400" algn="l" defTabSz="914400" rtl="0" eaLnBrk="1" latinLnBrk="0" hangingPunct="1">
      <a:defRPr kumimoji="1" sz="2400" kern="1200">
        <a:solidFill>
          <a:schemeClr val="tx1"/>
        </a:solidFill>
        <a:latin typeface="Times New Roman" charset="0"/>
        <a:ea typeface="宋体" pitchFamily="2" charset="-122"/>
        <a:cs typeface="+mn-cs"/>
      </a:defRPr>
    </a:lvl8pPr>
    <a:lvl9pPr marL="3657600" algn="l" defTabSz="914400" rtl="0" eaLnBrk="1" latinLnBrk="0" hangingPunct="1">
      <a:defRPr kumimoji="1" sz="2400" kern="1200">
        <a:solidFill>
          <a:schemeClr val="tx1"/>
        </a:solidFill>
        <a:latin typeface="Times New Roman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A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2787"/>
    <p:restoredTop sz="90929"/>
  </p:normalViewPr>
  <p:slideViewPr>
    <p:cSldViewPr>
      <p:cViewPr>
        <p:scale>
          <a:sx n="41" d="100"/>
          <a:sy n="41" d="100"/>
        </p:scale>
        <p:origin x="-1284" y="-63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直接连接符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标题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25" name="副标题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31" name="日期占位符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endParaRPr lang="en-US" altLang="zh-CN"/>
          </a:p>
        </p:txBody>
      </p:sp>
      <p:sp>
        <p:nvSpPr>
          <p:cNvPr id="18" name="页脚占位符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en-US" altLang="zh-CN"/>
          </a:p>
        </p:txBody>
      </p:sp>
      <p:sp>
        <p:nvSpPr>
          <p:cNvPr id="29" name="灯片编号占位符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1A7FCF96-8CBB-402D-A8DF-5F8B8F41D3A8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6CE50EE-6D59-4280-9222-6BFE6EF246C3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F51FC2EF-8574-49D5-AAFE-4DF5BCB7F658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C002FE7-57FC-446F-B02F-9279B3EA5550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D780564E-F434-4CE6-A23B-A1B25D8E731B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37E0EED-4D10-4148-8CB7-3FF58C3EE478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9DBE925-5BA6-4EA3-9340-DCDD03706E06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618A4BA-40C8-4E73-ADAE-9161C7384F0A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A1EBF65-3F21-43FE-B04B-76B5978D6D61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195F986-AA14-482A-AA6C-3B1AAC9A936F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矩形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0F77A54-E55E-4BAB-B9BF-4A589EDC7C8E}" type="slidenum">
              <a:rPr lang="en-US" altLang="zh-CN" smtClean="0"/>
              <a:pPr/>
              <a:t>‹#›</a:t>
            </a:fld>
            <a:endParaRPr lang="en-US" altLang="zh-CN"/>
          </a:p>
        </p:txBody>
      </p:sp>
      <p:sp>
        <p:nvSpPr>
          <p:cNvPr id="10" name="图片占位符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标题占位符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1" name="文本占位符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27" name="日期占位符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en-US" altLang="zh-CN"/>
          </a:p>
        </p:txBody>
      </p:sp>
      <p:sp>
        <p:nvSpPr>
          <p:cNvPr id="16" name="灯片编号占位符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3A2A9117-CA4D-4657-831D-9F92B0443271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/>
          <a:lstStyle/>
          <a:p>
            <a:r>
              <a:rPr lang="zh-CN" altLang="en-US" sz="5300" b="1" dirty="0" smtClean="0">
                <a:solidFill>
                  <a:srgbClr val="FA0000"/>
                </a:solidFill>
                <a:latin typeface="黑体" pitchFamily="49" charset="-122"/>
                <a:ea typeface="黑体" pitchFamily="49" charset="-122"/>
              </a:rPr>
              <a:t>发现号航天飞机发射推迟</a:t>
            </a:r>
            <a:endParaRPr lang="zh-CN" altLang="zh-CN" sz="5300" b="1" dirty="0">
              <a:solidFill>
                <a:srgbClr val="FA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403648" y="3933056"/>
            <a:ext cx="6400800" cy="1752600"/>
          </a:xfrm>
        </p:spPr>
        <p:txBody>
          <a:bodyPr/>
          <a:lstStyle/>
          <a:p>
            <a:r>
              <a:rPr lang="zh-CN" altLang="en-US" sz="3300" dirty="0" smtClean="0">
                <a:latin typeface="楷体" pitchFamily="49" charset="-122"/>
                <a:ea typeface="楷体" pitchFamily="49" charset="-122"/>
              </a:rPr>
              <a:t>燃料传感器存在故障</a:t>
            </a:r>
            <a:endParaRPr lang="zh-CN" altLang="zh-CN" sz="3300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7" name="Rectangle 9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宋体" pitchFamily="2" charset="-122"/>
              </a:rPr>
              <a:t>发现号航天飞机发射推迟</a:t>
            </a: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body" idx="2"/>
          </p:nvPr>
        </p:nvSpPr>
        <p:spPr/>
        <p:txBody>
          <a:bodyPr>
            <a:normAutofit fontScale="55000" lnSpcReduction="20000"/>
          </a:bodyPr>
          <a:lstStyle/>
          <a:p>
            <a:r>
              <a:rPr lang="zh-CN" altLang="en-US" sz="2800" dirty="0">
                <a:latin typeface="宋体" pitchFamily="2" charset="-122"/>
              </a:rPr>
              <a:t>北京时间</a:t>
            </a:r>
            <a:r>
              <a:rPr lang="en-US" altLang="zh-CN" sz="2800" dirty="0"/>
              <a:t>7</a:t>
            </a:r>
            <a:r>
              <a:rPr lang="zh-CN" altLang="en-US" sz="2800" dirty="0">
                <a:latin typeface="宋体" pitchFamily="2" charset="-122"/>
              </a:rPr>
              <a:t>月</a:t>
            </a:r>
            <a:r>
              <a:rPr lang="en-US" altLang="zh-CN" sz="2800" dirty="0"/>
              <a:t>14</a:t>
            </a:r>
            <a:r>
              <a:rPr lang="zh-CN" altLang="en-US" sz="2800" dirty="0">
                <a:latin typeface="宋体" pitchFamily="2" charset="-122"/>
              </a:rPr>
              <a:t>日</a:t>
            </a:r>
            <a:r>
              <a:rPr lang="en-US" altLang="zh-CN" sz="2800" dirty="0"/>
              <a:t>01:39(</a:t>
            </a:r>
            <a:r>
              <a:rPr lang="zh-CN" altLang="en-US" sz="2800" dirty="0">
                <a:latin typeface="宋体" pitchFamily="2" charset="-122"/>
              </a:rPr>
              <a:t>美国东部时间</a:t>
            </a:r>
            <a:r>
              <a:rPr lang="en-US" altLang="zh-CN" sz="2800" dirty="0"/>
              <a:t>7</a:t>
            </a:r>
            <a:r>
              <a:rPr lang="zh-CN" altLang="en-US" sz="2800" dirty="0">
                <a:latin typeface="宋体" pitchFamily="2" charset="-122"/>
              </a:rPr>
              <a:t>月</a:t>
            </a:r>
            <a:r>
              <a:rPr lang="en-US" altLang="zh-CN" sz="2800" dirty="0"/>
              <a:t>13</a:t>
            </a:r>
            <a:r>
              <a:rPr lang="zh-CN" altLang="en-US" sz="2800" dirty="0">
                <a:latin typeface="宋体" pitchFamily="2" charset="-122"/>
              </a:rPr>
              <a:t>日</a:t>
            </a:r>
            <a:r>
              <a:rPr lang="en-US" altLang="zh-CN" sz="2800" dirty="0"/>
              <a:t>13:39)</a:t>
            </a:r>
            <a:r>
              <a:rPr lang="zh-CN" altLang="en-US" sz="2800" dirty="0">
                <a:latin typeface="宋体" pitchFamily="2" charset="-122"/>
              </a:rPr>
              <a:t>，美国宇航局宣布推迟发现号航天飞机发射，原因是发现航天飞机的燃料传感器存在故障。</a:t>
            </a:r>
            <a:r>
              <a:rPr lang="zh-CN" altLang="en-US" sz="2800" dirty="0"/>
              <a:t> </a:t>
            </a:r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982373" y="3328901"/>
            <a:ext cx="2188654" cy="19813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54" name="Rectangle 6"/>
          <p:cNvSpPr>
            <a:spLocks noChangeArrowheads="1"/>
          </p:cNvSpPr>
          <p:nvPr/>
        </p:nvSpPr>
        <p:spPr bwMode="auto">
          <a:xfrm>
            <a:off x="3319463" y="24860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9" grpId="0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华丽">
  <a:themeElements>
    <a:clrScheme name="华丽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华丽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华丽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129</TotalTime>
  <Words>49</Words>
  <Application>Microsoft Office PowerPoint</Application>
  <PresentationFormat>全屏显示(4:3)</PresentationFormat>
  <Paragraphs>4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华丽</vt:lpstr>
      <vt:lpstr>发现号航天飞机发射推迟</vt:lpstr>
      <vt:lpstr>发现号航天飞机发射推迟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liu</dc:creator>
  <cp:lastModifiedBy>china</cp:lastModifiedBy>
  <cp:revision>8</cp:revision>
  <dcterms:created xsi:type="dcterms:W3CDTF">2005-07-14T07:22:30Z</dcterms:created>
  <dcterms:modified xsi:type="dcterms:W3CDTF">2013-12-08T09:30:20Z</dcterms:modified>
</cp:coreProperties>
</file>