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7" r:id="rId1"/>
    <p:sldMasterId id="2147483679" r:id="rId2"/>
  </p:sldMasterIdLst>
  <p:notesMasterIdLst>
    <p:notesMasterId r:id="rId104"/>
  </p:notesMasterIdLst>
  <p:handoutMasterIdLst>
    <p:handoutMasterId r:id="rId105"/>
  </p:handoutMasterIdLst>
  <p:sldIdLst>
    <p:sldId id="397" r:id="rId3"/>
    <p:sldId id="257" r:id="rId4"/>
    <p:sldId id="342" r:id="rId5"/>
    <p:sldId id="256" r:id="rId6"/>
    <p:sldId id="381" r:id="rId7"/>
    <p:sldId id="258" r:id="rId8"/>
    <p:sldId id="259" r:id="rId9"/>
    <p:sldId id="260" r:id="rId10"/>
    <p:sldId id="261" r:id="rId11"/>
    <p:sldId id="382" r:id="rId12"/>
    <p:sldId id="262" r:id="rId13"/>
    <p:sldId id="263" r:id="rId14"/>
    <p:sldId id="264" r:id="rId15"/>
    <p:sldId id="265" r:id="rId16"/>
    <p:sldId id="266" r:id="rId17"/>
    <p:sldId id="267" r:id="rId18"/>
    <p:sldId id="268" r:id="rId19"/>
    <p:sldId id="269" r:id="rId20"/>
    <p:sldId id="291" r:id="rId21"/>
    <p:sldId id="270" r:id="rId22"/>
    <p:sldId id="271" r:id="rId23"/>
    <p:sldId id="272" r:id="rId24"/>
    <p:sldId id="273" r:id="rId25"/>
    <p:sldId id="274" r:id="rId26"/>
    <p:sldId id="383"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384" r:id="rId41"/>
    <p:sldId id="288" r:id="rId42"/>
    <p:sldId id="289" r:id="rId43"/>
    <p:sldId id="290" r:id="rId44"/>
    <p:sldId id="385" r:id="rId45"/>
    <p:sldId id="292" r:id="rId46"/>
    <p:sldId id="293" r:id="rId47"/>
    <p:sldId id="294" r:id="rId48"/>
    <p:sldId id="295" r:id="rId49"/>
    <p:sldId id="296" r:id="rId50"/>
    <p:sldId id="297" r:id="rId51"/>
    <p:sldId id="386" r:id="rId52"/>
    <p:sldId id="298" r:id="rId53"/>
    <p:sldId id="299" r:id="rId54"/>
    <p:sldId id="300" r:id="rId55"/>
    <p:sldId id="301" r:id="rId56"/>
    <p:sldId id="302" r:id="rId57"/>
    <p:sldId id="387" r:id="rId58"/>
    <p:sldId id="303" r:id="rId59"/>
    <p:sldId id="304" r:id="rId60"/>
    <p:sldId id="305" r:id="rId61"/>
    <p:sldId id="306" r:id="rId62"/>
    <p:sldId id="307" r:id="rId63"/>
    <p:sldId id="308" r:id="rId64"/>
    <p:sldId id="388" r:id="rId65"/>
    <p:sldId id="309" r:id="rId66"/>
    <p:sldId id="390" r:id="rId67"/>
    <p:sldId id="389" r:id="rId68"/>
    <p:sldId id="391" r:id="rId69"/>
    <p:sldId id="311" r:id="rId70"/>
    <p:sldId id="312" r:id="rId71"/>
    <p:sldId id="313" r:id="rId72"/>
    <p:sldId id="392" r:id="rId73"/>
    <p:sldId id="314" r:id="rId74"/>
    <p:sldId id="315" r:id="rId75"/>
    <p:sldId id="316" r:id="rId76"/>
    <p:sldId id="317" r:id="rId77"/>
    <p:sldId id="318" r:id="rId78"/>
    <p:sldId id="319" r:id="rId79"/>
    <p:sldId id="320" r:id="rId80"/>
    <p:sldId id="393" r:id="rId81"/>
    <p:sldId id="321" r:id="rId82"/>
    <p:sldId id="322" r:id="rId83"/>
    <p:sldId id="323" r:id="rId84"/>
    <p:sldId id="394" r:id="rId85"/>
    <p:sldId id="324" r:id="rId86"/>
    <p:sldId id="325" r:id="rId87"/>
    <p:sldId id="326" r:id="rId88"/>
    <p:sldId id="327" r:id="rId89"/>
    <p:sldId id="328" r:id="rId90"/>
    <p:sldId id="329" r:id="rId91"/>
    <p:sldId id="379" r:id="rId92"/>
    <p:sldId id="380" r:id="rId93"/>
    <p:sldId id="332" r:id="rId94"/>
    <p:sldId id="333" r:id="rId95"/>
    <p:sldId id="395" r:id="rId96"/>
    <p:sldId id="396" r:id="rId97"/>
    <p:sldId id="334" r:id="rId98"/>
    <p:sldId id="335" r:id="rId99"/>
    <p:sldId id="336" r:id="rId100"/>
    <p:sldId id="337" r:id="rId101"/>
    <p:sldId id="338" r:id="rId102"/>
    <p:sldId id="339" r:id="rId10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Tahoma" pitchFamily="34" charset="0"/>
        <a:ea typeface="宋体" pitchFamily="2" charset="-122"/>
        <a:cs typeface="+mn-cs"/>
      </a:defRPr>
    </a:lvl1pPr>
    <a:lvl2pPr marL="457200" algn="l" rtl="0" fontAlgn="base">
      <a:spcBef>
        <a:spcPct val="0"/>
      </a:spcBef>
      <a:spcAft>
        <a:spcPct val="0"/>
      </a:spcAft>
      <a:defRPr kern="1200">
        <a:solidFill>
          <a:schemeClr val="tx1"/>
        </a:solidFill>
        <a:latin typeface="Tahoma" pitchFamily="34" charset="0"/>
        <a:ea typeface="宋体" pitchFamily="2" charset="-122"/>
        <a:cs typeface="+mn-cs"/>
      </a:defRPr>
    </a:lvl2pPr>
    <a:lvl3pPr marL="914400" algn="l" rtl="0" fontAlgn="base">
      <a:spcBef>
        <a:spcPct val="0"/>
      </a:spcBef>
      <a:spcAft>
        <a:spcPct val="0"/>
      </a:spcAft>
      <a:defRPr kern="1200">
        <a:solidFill>
          <a:schemeClr val="tx1"/>
        </a:solidFill>
        <a:latin typeface="Tahoma" pitchFamily="34" charset="0"/>
        <a:ea typeface="宋体" pitchFamily="2" charset="-122"/>
        <a:cs typeface="+mn-cs"/>
      </a:defRPr>
    </a:lvl3pPr>
    <a:lvl4pPr marL="1371600" algn="l" rtl="0" fontAlgn="base">
      <a:spcBef>
        <a:spcPct val="0"/>
      </a:spcBef>
      <a:spcAft>
        <a:spcPct val="0"/>
      </a:spcAft>
      <a:defRPr kern="1200">
        <a:solidFill>
          <a:schemeClr val="tx1"/>
        </a:solidFill>
        <a:latin typeface="Tahoma" pitchFamily="34" charset="0"/>
        <a:ea typeface="宋体" pitchFamily="2" charset="-122"/>
        <a:cs typeface="+mn-cs"/>
      </a:defRPr>
    </a:lvl4pPr>
    <a:lvl5pPr marL="1828800" algn="l" rtl="0" fontAlgn="base">
      <a:spcBef>
        <a:spcPct val="0"/>
      </a:spcBef>
      <a:spcAft>
        <a:spcPct val="0"/>
      </a:spcAft>
      <a:defRPr kern="1200">
        <a:solidFill>
          <a:schemeClr val="tx1"/>
        </a:solidFill>
        <a:latin typeface="Tahoma" pitchFamily="34" charset="0"/>
        <a:ea typeface="宋体" pitchFamily="2" charset="-122"/>
        <a:cs typeface="+mn-cs"/>
      </a:defRPr>
    </a:lvl5pPr>
    <a:lvl6pPr marL="2286000" algn="l" defTabSz="914400" rtl="0" eaLnBrk="1" latinLnBrk="0" hangingPunct="1">
      <a:defRPr kern="1200">
        <a:solidFill>
          <a:schemeClr val="tx1"/>
        </a:solidFill>
        <a:latin typeface="Tahoma" pitchFamily="34" charset="0"/>
        <a:ea typeface="宋体" pitchFamily="2" charset="-122"/>
        <a:cs typeface="+mn-cs"/>
      </a:defRPr>
    </a:lvl6pPr>
    <a:lvl7pPr marL="2743200" algn="l" defTabSz="914400" rtl="0" eaLnBrk="1" latinLnBrk="0" hangingPunct="1">
      <a:defRPr kern="1200">
        <a:solidFill>
          <a:schemeClr val="tx1"/>
        </a:solidFill>
        <a:latin typeface="Tahoma" pitchFamily="34" charset="0"/>
        <a:ea typeface="宋体" pitchFamily="2" charset="-122"/>
        <a:cs typeface="+mn-cs"/>
      </a:defRPr>
    </a:lvl7pPr>
    <a:lvl8pPr marL="3200400" algn="l" defTabSz="914400" rtl="0" eaLnBrk="1" latinLnBrk="0" hangingPunct="1">
      <a:defRPr kern="1200">
        <a:solidFill>
          <a:schemeClr val="tx1"/>
        </a:solidFill>
        <a:latin typeface="Tahoma" pitchFamily="34" charset="0"/>
        <a:ea typeface="宋体" pitchFamily="2" charset="-122"/>
        <a:cs typeface="+mn-cs"/>
      </a:defRPr>
    </a:lvl8pPr>
    <a:lvl9pPr marL="3657600" algn="l" defTabSz="914400" rtl="0" eaLnBrk="1" latinLnBrk="0" hangingPunct="1">
      <a:defRPr kern="1200">
        <a:solidFill>
          <a:schemeClr val="tx1"/>
        </a:solidFill>
        <a:latin typeface="Tahoma"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6600"/>
    <a:srgbClr val="6600FF"/>
    <a:srgbClr val="FF7C80"/>
    <a:srgbClr val="FF66FF"/>
    <a:srgbClr val="DB295C"/>
    <a:srgbClr val="FF33CC"/>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669" autoAdjust="0"/>
  </p:normalViewPr>
  <p:slideViewPr>
    <p:cSldViewPr>
      <p:cViewPr varScale="1">
        <p:scale>
          <a:sx n="52" d="100"/>
          <a:sy n="52" d="100"/>
        </p:scale>
        <p:origin x="-102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0776"/>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viewProps" Target="viewProps.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ableStyles" Target="tableStyle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smtClean="0">
                <a:latin typeface="Arial" charset="0"/>
              </a:defRPr>
            </a:lvl1pPr>
          </a:lstStyle>
          <a:p>
            <a:pPr>
              <a:defRPr/>
            </a:pPr>
            <a:endParaRPr lang="en-US" altLang="zh-CN"/>
          </a:p>
        </p:txBody>
      </p:sp>
      <p:sp>
        <p:nvSpPr>
          <p:cNvPr id="3174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ltLang="zh-CN"/>
          </a:p>
        </p:txBody>
      </p:sp>
      <p:sp>
        <p:nvSpPr>
          <p:cNvPr id="3174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smtClean="0">
                <a:latin typeface="Arial" charset="0"/>
              </a:defRPr>
            </a:lvl1pPr>
          </a:lstStyle>
          <a:p>
            <a:pPr>
              <a:defRPr/>
            </a:pPr>
            <a:endParaRPr lang="en-US" altLang="zh-CN"/>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D9722927-9CE8-47CC-A63B-54F126993F50}" type="slidenum">
              <a:rPr lang="en-US" altLang="zh-CN"/>
              <a:pPr>
                <a:defRPr/>
              </a:pPr>
              <a:t>‹#›</a:t>
            </a:fld>
            <a:endParaRPr lang="en-US" altLang="zh-CN"/>
          </a:p>
        </p:txBody>
      </p:sp>
    </p:spTree>
    <p:extLst>
      <p:ext uri="{BB962C8B-B14F-4D97-AF65-F5344CB8AC3E}">
        <p14:creationId xmlns:p14="http://schemas.microsoft.com/office/powerpoint/2010/main" val="12559653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smtClean="0">
                <a:latin typeface="Arial" charset="0"/>
              </a:defRPr>
            </a:lvl1pPr>
          </a:lstStyle>
          <a:p>
            <a:pPr>
              <a:defRPr/>
            </a:pPr>
            <a:endParaRPr lang="en-US" altLang="zh-CN"/>
          </a:p>
        </p:txBody>
      </p:sp>
      <p:sp>
        <p:nvSpPr>
          <p:cNvPr id="593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ltLang="zh-CN"/>
          </a:p>
        </p:txBody>
      </p:sp>
      <p:sp>
        <p:nvSpPr>
          <p:cNvPr id="1208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93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593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smtClean="0">
                <a:latin typeface="Arial" charset="0"/>
              </a:defRPr>
            </a:lvl1pPr>
          </a:lstStyle>
          <a:p>
            <a:pPr>
              <a:defRPr/>
            </a:pPr>
            <a:endParaRPr lang="en-US" altLang="zh-CN"/>
          </a:p>
        </p:txBody>
      </p:sp>
      <p:sp>
        <p:nvSpPr>
          <p:cNvPr id="593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A2A5E35A-E093-43D9-9917-39C82BCDEEA9}" type="slidenum">
              <a:rPr lang="en-US" altLang="zh-CN"/>
              <a:pPr>
                <a:defRPr/>
              </a:pPr>
              <a:t>‹#›</a:t>
            </a:fld>
            <a:endParaRPr lang="en-US" altLang="zh-CN"/>
          </a:p>
        </p:txBody>
      </p:sp>
    </p:spTree>
    <p:extLst>
      <p:ext uri="{BB962C8B-B14F-4D97-AF65-F5344CB8AC3E}">
        <p14:creationId xmlns:p14="http://schemas.microsoft.com/office/powerpoint/2010/main" val="23629676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幻灯片图像占位符 1"/>
          <p:cNvSpPr>
            <a:spLocks noGrp="1" noRot="1" noChangeAspect="1" noTextEdit="1"/>
          </p:cNvSpPr>
          <p:nvPr>
            <p:ph type="sldImg"/>
          </p:nvPr>
        </p:nvSpPr>
        <p:spPr>
          <a:ln/>
        </p:spPr>
      </p:sp>
      <p:sp>
        <p:nvSpPr>
          <p:cNvPr id="121859" name="备注占位符 2"/>
          <p:cNvSpPr>
            <a:spLocks noGrp="1"/>
          </p:cNvSpPr>
          <p:nvPr>
            <p:ph type="body" idx="1"/>
          </p:nvPr>
        </p:nvSpPr>
        <p:spPr>
          <a:noFill/>
        </p:spPr>
        <p:txBody>
          <a:bodyPr/>
          <a:lstStyle/>
          <a:p>
            <a:pPr eaLnBrk="1" hangingPunct="1"/>
            <a:endParaRPr lang="zh-CN" altLang="en-US" smtClean="0"/>
          </a:p>
        </p:txBody>
      </p:sp>
      <p:sp>
        <p:nvSpPr>
          <p:cNvPr id="121860" name="灯片编号占位符 3"/>
          <p:cNvSpPr>
            <a:spLocks noGrp="1"/>
          </p:cNvSpPr>
          <p:nvPr>
            <p:ph type="sldNum" sz="quarter" idx="5"/>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846D7F52-9E8A-4511-8BB7-92A14EF31039}" type="slidenum">
              <a:rPr lang="en-US" altLang="zh-CN">
                <a:latin typeface="Arial" charset="0"/>
              </a:rPr>
              <a:pPr eaLnBrk="1" hangingPunct="1"/>
              <a:t>9</a:t>
            </a:fld>
            <a:endParaRPr lang="en-US" altLang="zh-CN">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2A5E35A-E093-43D9-9917-39C82BCDEEA9}" type="slidenum">
              <a:rPr lang="en-US" altLang="zh-CN" smtClean="0"/>
              <a:pPr>
                <a:defRPr/>
              </a:pPr>
              <a:t>12</a:t>
            </a:fld>
            <a:endParaRPr lang="en-US" altLang="zh-CN"/>
          </a:p>
        </p:txBody>
      </p:sp>
    </p:spTree>
    <p:extLst>
      <p:ext uri="{BB962C8B-B14F-4D97-AF65-F5344CB8AC3E}">
        <p14:creationId xmlns:p14="http://schemas.microsoft.com/office/powerpoint/2010/main" val="21252859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2A5E35A-E093-43D9-9917-39C82BCDEEA9}" type="slidenum">
              <a:rPr lang="en-US" altLang="zh-CN" smtClean="0"/>
              <a:pPr>
                <a:defRPr/>
              </a:pPr>
              <a:t>22</a:t>
            </a:fld>
            <a:endParaRPr lang="en-US" altLang="zh-CN"/>
          </a:p>
        </p:txBody>
      </p:sp>
    </p:spTree>
    <p:extLst>
      <p:ext uri="{BB962C8B-B14F-4D97-AF65-F5344CB8AC3E}">
        <p14:creationId xmlns:p14="http://schemas.microsoft.com/office/powerpoint/2010/main" val="31093937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2A5E35A-E093-43D9-9917-39C82BCDEEA9}" type="slidenum">
              <a:rPr lang="en-US" altLang="zh-CN" smtClean="0"/>
              <a:pPr>
                <a:defRPr/>
              </a:pPr>
              <a:t>45</a:t>
            </a:fld>
            <a:endParaRPr lang="en-US" altLang="zh-CN"/>
          </a:p>
        </p:txBody>
      </p:sp>
    </p:spTree>
    <p:extLst>
      <p:ext uri="{BB962C8B-B14F-4D97-AF65-F5344CB8AC3E}">
        <p14:creationId xmlns:p14="http://schemas.microsoft.com/office/powerpoint/2010/main" val="16337317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3" y="1604"/>
              <a:ext cx="448"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 name="Group 6"/>
            <p:cNvGrpSpPr>
              <a:grpSpLocks/>
            </p:cNvGrpSpPr>
            <p:nvPr/>
          </p:nvGrpSpPr>
          <p:grpSpPr bwMode="auto">
            <a:xfrm>
              <a:off x="261" y="1870"/>
              <a:ext cx="465"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0"/>
            <p:cNvSpPr>
              <a:spLocks noChangeArrowheads="1"/>
            </p:cNvSpPr>
            <p:nvPr/>
          </p:nvSpPr>
          <p:spPr bwMode="auto">
            <a:xfrm>
              <a:off x="400" y="1536"/>
              <a:ext cx="20" cy="663"/>
            </a:xfrm>
            <a:prstGeom prst="rect">
              <a:avLst/>
            </a:prstGeom>
            <a:solidFill>
              <a:schemeClr val="bg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8380" name="Rectangle 12"/>
          <p:cNvSpPr>
            <a:spLocks noGrp="1" noChangeArrowheads="1"/>
          </p:cNvSpPr>
          <p:nvPr>
            <p:ph type="ctrTitle"/>
          </p:nvPr>
        </p:nvSpPr>
        <p:spPr>
          <a:xfrm>
            <a:off x="990600" y="1676400"/>
            <a:ext cx="7772400" cy="1462088"/>
          </a:xfrm>
        </p:spPr>
        <p:txBody>
          <a:bodyPr/>
          <a:lstStyle>
            <a:lvl1pPr>
              <a:defRPr/>
            </a:lvl1pPr>
          </a:lstStyle>
          <a:p>
            <a:pPr lvl="0"/>
            <a:r>
              <a:rPr lang="zh-CN" altLang="en-US" noProof="0" smtClean="0"/>
              <a:t>单击此处编辑母版标题样式</a:t>
            </a:r>
          </a:p>
        </p:txBody>
      </p:sp>
      <p:sp>
        <p:nvSpPr>
          <p:cNvPr id="58381"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ltLang="zh-CN"/>
          </a:p>
        </p:txBody>
      </p:sp>
      <p:sp>
        <p:nvSpPr>
          <p:cNvPr id="15" name="Rectangle 15"/>
          <p:cNvSpPr>
            <a:spLocks noGrp="1" noChangeArrowheads="1"/>
          </p:cNvSpPr>
          <p:nvPr>
            <p:ph type="ftr" sz="quarter" idx="11"/>
          </p:nvPr>
        </p:nvSpPr>
        <p:spPr>
          <a:xfrm>
            <a:off x="3429000" y="6248400"/>
            <a:ext cx="2895600" cy="457200"/>
          </a:xfrm>
        </p:spPr>
        <p:txBody>
          <a:bodyPr/>
          <a:lstStyle>
            <a:lvl1pPr>
              <a:defRPr smtClean="0">
                <a:solidFill>
                  <a:schemeClr val="bg2"/>
                </a:solidFill>
              </a:defRPr>
            </a:lvl1pPr>
          </a:lstStyle>
          <a:p>
            <a:pPr>
              <a:defRPr/>
            </a:pPr>
            <a:endParaRPr lang="en-US" altLang="zh-CN"/>
          </a:p>
        </p:txBody>
      </p:sp>
      <p:sp>
        <p:nvSpPr>
          <p:cNvPr id="16" name="Rectangle 16"/>
          <p:cNvSpPr>
            <a:spLocks noGrp="1" noChangeArrowheads="1"/>
          </p:cNvSpPr>
          <p:nvPr>
            <p:ph type="sldNum" sz="quarter" idx="12"/>
          </p:nvPr>
        </p:nvSpPr>
        <p:spPr>
          <a:xfrm>
            <a:off x="6858000" y="6248400"/>
            <a:ext cx="1905000" cy="457200"/>
          </a:xfrm>
        </p:spPr>
        <p:txBody>
          <a:bodyPr/>
          <a:lstStyle>
            <a:lvl1pPr>
              <a:defRPr smtClean="0">
                <a:solidFill>
                  <a:schemeClr val="bg2"/>
                </a:solidFill>
              </a:defRPr>
            </a:lvl1pPr>
          </a:lstStyle>
          <a:p>
            <a:pPr>
              <a:defRPr/>
            </a:pPr>
            <a:fld id="{61B0E9E0-0D74-4DA7-83DE-9742D91FF72D}" type="slidenum">
              <a:rPr lang="en-US" altLang="zh-CN"/>
              <a:pPr>
                <a:defRPr/>
              </a:pPr>
              <a:t>‹#›</a:t>
            </a:fld>
            <a:endParaRPr lang="en-US" altLang="zh-CN"/>
          </a:p>
        </p:txBody>
      </p:sp>
    </p:spTree>
    <p:extLst>
      <p:ext uri="{BB962C8B-B14F-4D97-AF65-F5344CB8AC3E}">
        <p14:creationId xmlns:p14="http://schemas.microsoft.com/office/powerpoint/2010/main" val="685020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a:ln/>
        </p:spPr>
        <p:txBody>
          <a:bodyPr/>
          <a:lstStyle>
            <a:lvl1pPr>
              <a:defRPr/>
            </a:lvl1pPr>
          </a:lstStyle>
          <a:p>
            <a:pPr>
              <a:defRPr/>
            </a:pPr>
            <a:fld id="{3E54D5EC-20D5-4202-A902-2F070B606191}" type="slidenum">
              <a:rPr lang="en-US" altLang="zh-CN"/>
              <a:pPr>
                <a:defRPr/>
              </a:pPr>
              <a:t>‹#›</a:t>
            </a:fld>
            <a:endParaRPr lang="en-US" altLang="zh-CN"/>
          </a:p>
        </p:txBody>
      </p:sp>
    </p:spTree>
    <p:extLst>
      <p:ext uri="{BB962C8B-B14F-4D97-AF65-F5344CB8AC3E}">
        <p14:creationId xmlns:p14="http://schemas.microsoft.com/office/powerpoint/2010/main" val="3352569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32600" y="404813"/>
            <a:ext cx="2049463" cy="56880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4213" y="404813"/>
            <a:ext cx="5995987" cy="56880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a:ln/>
        </p:spPr>
        <p:txBody>
          <a:bodyPr/>
          <a:lstStyle>
            <a:lvl1pPr>
              <a:defRPr/>
            </a:lvl1pPr>
          </a:lstStyle>
          <a:p>
            <a:pPr>
              <a:defRPr/>
            </a:pPr>
            <a:fld id="{C3D02C55-E703-4155-B296-E821F2AEEE09}" type="slidenum">
              <a:rPr lang="en-US" altLang="zh-CN"/>
              <a:pPr>
                <a:defRPr/>
              </a:pPr>
              <a:t>‹#›</a:t>
            </a:fld>
            <a:endParaRPr lang="en-US" altLang="zh-CN"/>
          </a:p>
        </p:txBody>
      </p:sp>
    </p:spTree>
    <p:extLst>
      <p:ext uri="{BB962C8B-B14F-4D97-AF65-F5344CB8AC3E}">
        <p14:creationId xmlns:p14="http://schemas.microsoft.com/office/powerpoint/2010/main" val="28425560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reserve="1">
  <p:cSld name="标题，文本与图表">
    <p:spTree>
      <p:nvGrpSpPr>
        <p:cNvPr id="1" name=""/>
        <p:cNvGrpSpPr/>
        <p:nvPr/>
      </p:nvGrpSpPr>
      <p:grpSpPr>
        <a:xfrm>
          <a:off x="0" y="0"/>
          <a:ext cx="0" cy="0"/>
          <a:chOff x="0" y="0"/>
          <a:chExt cx="0" cy="0"/>
        </a:xfrm>
      </p:grpSpPr>
      <p:sp>
        <p:nvSpPr>
          <p:cNvPr id="2" name="标题 1"/>
          <p:cNvSpPr>
            <a:spLocks noGrp="1"/>
          </p:cNvSpPr>
          <p:nvPr>
            <p:ph type="title"/>
          </p:nvPr>
        </p:nvSpPr>
        <p:spPr>
          <a:xfrm>
            <a:off x="827088" y="404813"/>
            <a:ext cx="7577137" cy="84137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4213" y="1557338"/>
            <a:ext cx="4022725" cy="45354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图表占位符 3"/>
          <p:cNvSpPr>
            <a:spLocks noGrp="1"/>
          </p:cNvSpPr>
          <p:nvPr>
            <p:ph type="chart" sz="half" idx="2"/>
          </p:nvPr>
        </p:nvSpPr>
        <p:spPr>
          <a:xfrm>
            <a:off x="4859338" y="1557338"/>
            <a:ext cx="4022725" cy="4535487"/>
          </a:xfrm>
        </p:spPr>
        <p:txBody>
          <a:bodyPr/>
          <a:lstStyle/>
          <a:p>
            <a:pPr lvl="0"/>
            <a:endParaRPr lang="zh-CN" altLang="en-US" noProof="0" smtClean="0"/>
          </a:p>
        </p:txBody>
      </p:sp>
      <p:sp>
        <p:nvSpPr>
          <p:cNvPr id="5"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a:ln/>
        </p:spPr>
        <p:txBody>
          <a:bodyPr/>
          <a:lstStyle>
            <a:lvl1pPr>
              <a:defRPr/>
            </a:lvl1pPr>
          </a:lstStyle>
          <a:p>
            <a:pPr>
              <a:defRPr/>
            </a:pPr>
            <a:fld id="{96C3FD68-AB95-48D1-9DFF-D7F9DA053A22}" type="slidenum">
              <a:rPr lang="en-US" altLang="zh-CN"/>
              <a:pPr>
                <a:defRPr/>
              </a:pPr>
              <a:t>‹#›</a:t>
            </a:fld>
            <a:endParaRPr lang="en-US" altLang="zh-CN"/>
          </a:p>
        </p:txBody>
      </p:sp>
    </p:spTree>
    <p:extLst>
      <p:ext uri="{BB962C8B-B14F-4D97-AF65-F5344CB8AC3E}">
        <p14:creationId xmlns:p14="http://schemas.microsoft.com/office/powerpoint/2010/main" val="15928478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4213" y="404813"/>
            <a:ext cx="8197850" cy="56880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13"/>
          <p:cNvSpPr>
            <a:spLocks noGrp="1" noChangeArrowheads="1"/>
          </p:cNvSpPr>
          <p:nvPr>
            <p:ph type="sldNum" sz="quarter" idx="12"/>
          </p:nvPr>
        </p:nvSpPr>
        <p:spPr>
          <a:ln/>
        </p:spPr>
        <p:txBody>
          <a:bodyPr/>
          <a:lstStyle>
            <a:lvl1pPr>
              <a:defRPr/>
            </a:lvl1pPr>
          </a:lstStyle>
          <a:p>
            <a:pPr>
              <a:defRPr/>
            </a:pPr>
            <a:fld id="{B87E4A96-B708-4749-9C93-9FA3027E0F49}" type="slidenum">
              <a:rPr lang="en-US" altLang="zh-CN"/>
              <a:pPr>
                <a:defRPr/>
              </a:pPr>
              <a:t>‹#›</a:t>
            </a:fld>
            <a:endParaRPr lang="en-US" altLang="zh-CN"/>
          </a:p>
        </p:txBody>
      </p:sp>
    </p:spTree>
    <p:extLst>
      <p:ext uri="{BB962C8B-B14F-4D97-AF65-F5344CB8AC3E}">
        <p14:creationId xmlns:p14="http://schemas.microsoft.com/office/powerpoint/2010/main" val="15476376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91B4026C-07F2-4FF0-BB75-9EFA10A111F3}" type="slidenum">
              <a:rPr lang="en-US" altLang="zh-CN"/>
              <a:pPr>
                <a:defRPr/>
              </a:pPr>
              <a:t>‹#›</a:t>
            </a:fld>
            <a:endParaRPr lang="en-US" altLang="zh-CN"/>
          </a:p>
        </p:txBody>
      </p:sp>
    </p:spTree>
    <p:extLst>
      <p:ext uri="{BB962C8B-B14F-4D97-AF65-F5344CB8AC3E}">
        <p14:creationId xmlns:p14="http://schemas.microsoft.com/office/powerpoint/2010/main" val="15994951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8DAA1A6-8213-4F6B-A5D3-817D97F49673}" type="slidenum">
              <a:rPr lang="en-US" altLang="zh-CN"/>
              <a:pPr>
                <a:defRPr/>
              </a:pPr>
              <a:t>‹#›</a:t>
            </a:fld>
            <a:endParaRPr lang="en-US" altLang="zh-CN"/>
          </a:p>
        </p:txBody>
      </p:sp>
    </p:spTree>
    <p:extLst>
      <p:ext uri="{BB962C8B-B14F-4D97-AF65-F5344CB8AC3E}">
        <p14:creationId xmlns:p14="http://schemas.microsoft.com/office/powerpoint/2010/main" val="2959692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B1BBDC5-8BC9-41E3-83EB-5474E405318F}" type="slidenum">
              <a:rPr lang="en-US" altLang="zh-CN"/>
              <a:pPr>
                <a:defRPr/>
              </a:pPr>
              <a:t>‹#›</a:t>
            </a:fld>
            <a:endParaRPr lang="en-US" altLang="zh-CN"/>
          </a:p>
        </p:txBody>
      </p:sp>
    </p:spTree>
    <p:extLst>
      <p:ext uri="{BB962C8B-B14F-4D97-AF65-F5344CB8AC3E}">
        <p14:creationId xmlns:p14="http://schemas.microsoft.com/office/powerpoint/2010/main" val="3547873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5695039-83CD-44B9-AE30-22C14BF0D0CF}" type="slidenum">
              <a:rPr lang="en-US" altLang="zh-CN"/>
              <a:pPr>
                <a:defRPr/>
              </a:pPr>
              <a:t>‹#›</a:t>
            </a:fld>
            <a:endParaRPr lang="en-US" altLang="zh-CN"/>
          </a:p>
        </p:txBody>
      </p:sp>
    </p:spTree>
    <p:extLst>
      <p:ext uri="{BB962C8B-B14F-4D97-AF65-F5344CB8AC3E}">
        <p14:creationId xmlns:p14="http://schemas.microsoft.com/office/powerpoint/2010/main" val="38971650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C8548B2E-67A1-42FE-9BFD-28EA0B4B1263}" type="slidenum">
              <a:rPr lang="en-US" altLang="zh-CN"/>
              <a:pPr>
                <a:defRPr/>
              </a:pPr>
              <a:t>‹#›</a:t>
            </a:fld>
            <a:endParaRPr lang="en-US" altLang="zh-CN"/>
          </a:p>
        </p:txBody>
      </p:sp>
    </p:spTree>
    <p:extLst>
      <p:ext uri="{BB962C8B-B14F-4D97-AF65-F5344CB8AC3E}">
        <p14:creationId xmlns:p14="http://schemas.microsoft.com/office/powerpoint/2010/main" val="27956437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99605929-204D-49DA-8434-6AE69AC8B77C}" type="slidenum">
              <a:rPr lang="en-US" altLang="zh-CN"/>
              <a:pPr>
                <a:defRPr/>
              </a:pPr>
              <a:t>‹#›</a:t>
            </a:fld>
            <a:endParaRPr lang="en-US" altLang="zh-CN"/>
          </a:p>
        </p:txBody>
      </p:sp>
    </p:spTree>
    <p:extLst>
      <p:ext uri="{BB962C8B-B14F-4D97-AF65-F5344CB8AC3E}">
        <p14:creationId xmlns:p14="http://schemas.microsoft.com/office/powerpoint/2010/main" val="652918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576" y="1628800"/>
            <a:ext cx="8197850" cy="4535487"/>
          </a:xfrm>
          <a:ln>
            <a:noFill/>
          </a:ln>
        </p:spPr>
        <p:txBody>
          <a:bodyPr/>
          <a:lstStyle>
            <a:lvl1pPr marL="342900" indent="-342900">
              <a:lnSpc>
                <a:spcPct val="130000"/>
              </a:lnSpc>
              <a:spcBef>
                <a:spcPts val="400"/>
              </a:spcBef>
              <a:defRPr lang="zh-CN" altLang="en-US" sz="2800" dirty="0" smtClean="0">
                <a:solidFill>
                  <a:schemeClr val="tx1"/>
                </a:solidFill>
                <a:latin typeface="+mn-lt"/>
                <a:ea typeface="+mn-ea"/>
                <a:cs typeface="+mn-cs"/>
              </a:defRPr>
            </a:lvl1pPr>
            <a:lvl2pPr marL="995362" indent="-457200">
              <a:lnSpc>
                <a:spcPct val="130000"/>
              </a:lnSpc>
              <a:spcBef>
                <a:spcPts val="400"/>
              </a:spcBef>
              <a:defRPr lang="zh-CN" altLang="en-US" sz="2400" b="0" dirty="0" smtClean="0">
                <a:solidFill>
                  <a:schemeClr val="tx1"/>
                </a:solidFill>
                <a:latin typeface="+mn-lt"/>
                <a:ea typeface="+mn-ea"/>
              </a:defRPr>
            </a:lvl2pPr>
            <a:lvl3pPr>
              <a:lnSpc>
                <a:spcPct val="130000"/>
              </a:lnSpc>
              <a:spcBef>
                <a:spcPts val="400"/>
              </a:spcBef>
              <a:defRPr sz="2200"/>
            </a:lvl3pPr>
            <a:lvl4pPr>
              <a:lnSpc>
                <a:spcPct val="130000"/>
              </a:lnSpc>
              <a:spcBef>
                <a:spcPts val="400"/>
              </a:spcBef>
              <a:defRPr/>
            </a:lvl4pPr>
            <a:lvl5pPr>
              <a:lnSpc>
                <a:spcPct val="130000"/>
              </a:lnSpc>
              <a:spcBef>
                <a:spcPts val="400"/>
              </a:spcBef>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3"/>
          <p:cNvSpPr>
            <a:spLocks noGrp="1" noChangeArrowheads="1"/>
          </p:cNvSpPr>
          <p:nvPr>
            <p:ph type="sldNum" sz="quarter" idx="12"/>
          </p:nvPr>
        </p:nvSpPr>
        <p:spPr>
          <a:ln/>
        </p:spPr>
        <p:txBody>
          <a:bodyPr/>
          <a:lstStyle>
            <a:lvl1pPr>
              <a:defRPr/>
            </a:lvl1pPr>
          </a:lstStyle>
          <a:p>
            <a:pPr>
              <a:defRPr/>
            </a:pPr>
            <a:fld id="{1DB7E65C-ED13-4AF6-83B7-0553151A22E2}" type="slidenum">
              <a:rPr lang="en-US" altLang="zh-CN"/>
              <a:pPr>
                <a:defRPr/>
              </a:pPr>
              <a:t>‹#›</a:t>
            </a:fld>
            <a:endParaRPr lang="en-US" altLang="zh-CN"/>
          </a:p>
        </p:txBody>
      </p:sp>
    </p:spTree>
    <p:extLst>
      <p:ext uri="{BB962C8B-B14F-4D97-AF65-F5344CB8AC3E}">
        <p14:creationId xmlns:p14="http://schemas.microsoft.com/office/powerpoint/2010/main" val="87938504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1FA7167C-CE7B-4817-B1F0-893F0115F6E8}" type="slidenum">
              <a:rPr lang="en-US" altLang="zh-CN"/>
              <a:pPr>
                <a:defRPr/>
              </a:pPr>
              <a:t>‹#›</a:t>
            </a:fld>
            <a:endParaRPr lang="en-US" altLang="zh-CN"/>
          </a:p>
        </p:txBody>
      </p:sp>
    </p:spTree>
    <p:extLst>
      <p:ext uri="{BB962C8B-B14F-4D97-AF65-F5344CB8AC3E}">
        <p14:creationId xmlns:p14="http://schemas.microsoft.com/office/powerpoint/2010/main" val="4640239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155D3447-81A9-48BF-A3A2-3B34C943210B}" type="slidenum">
              <a:rPr lang="en-US" altLang="zh-CN"/>
              <a:pPr>
                <a:defRPr/>
              </a:pPr>
              <a:t>‹#›</a:t>
            </a:fld>
            <a:endParaRPr lang="en-US" altLang="zh-CN"/>
          </a:p>
        </p:txBody>
      </p:sp>
    </p:spTree>
    <p:extLst>
      <p:ext uri="{BB962C8B-B14F-4D97-AF65-F5344CB8AC3E}">
        <p14:creationId xmlns:p14="http://schemas.microsoft.com/office/powerpoint/2010/main" val="25935751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532666D8-9AB1-4704-AF4D-D4BA861B159D}" type="slidenum">
              <a:rPr lang="en-US" altLang="zh-CN"/>
              <a:pPr>
                <a:defRPr/>
              </a:pPr>
              <a:t>‹#›</a:t>
            </a:fld>
            <a:endParaRPr lang="en-US" altLang="zh-CN"/>
          </a:p>
        </p:txBody>
      </p:sp>
    </p:spTree>
    <p:extLst>
      <p:ext uri="{BB962C8B-B14F-4D97-AF65-F5344CB8AC3E}">
        <p14:creationId xmlns:p14="http://schemas.microsoft.com/office/powerpoint/2010/main" val="30236087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3CB497A-766D-40E5-8311-AD6BF4D05AB1}" type="slidenum">
              <a:rPr lang="en-US" altLang="zh-CN"/>
              <a:pPr>
                <a:defRPr/>
              </a:pPr>
              <a:t>‹#›</a:t>
            </a:fld>
            <a:endParaRPr lang="en-US" altLang="zh-CN"/>
          </a:p>
        </p:txBody>
      </p:sp>
    </p:spTree>
    <p:extLst>
      <p:ext uri="{BB962C8B-B14F-4D97-AF65-F5344CB8AC3E}">
        <p14:creationId xmlns:p14="http://schemas.microsoft.com/office/powerpoint/2010/main" val="15159303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CEC2A26-11CD-49FD-9E59-E6378F3EBB29}" type="slidenum">
              <a:rPr lang="en-US" altLang="zh-CN"/>
              <a:pPr>
                <a:defRPr/>
              </a:pPr>
              <a:t>‹#›</a:t>
            </a:fld>
            <a:endParaRPr lang="en-US" altLang="zh-CN"/>
          </a:p>
        </p:txBody>
      </p:sp>
    </p:spTree>
    <p:extLst>
      <p:ext uri="{BB962C8B-B14F-4D97-AF65-F5344CB8AC3E}">
        <p14:creationId xmlns:p14="http://schemas.microsoft.com/office/powerpoint/2010/main" val="360203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a:ln/>
        </p:spPr>
        <p:txBody>
          <a:bodyPr/>
          <a:lstStyle>
            <a:lvl1pPr>
              <a:defRPr/>
            </a:lvl1pPr>
          </a:lstStyle>
          <a:p>
            <a:pPr>
              <a:defRPr/>
            </a:pPr>
            <a:fld id="{EE24D0A9-1C9E-41C9-8D10-C7D96248F579}" type="slidenum">
              <a:rPr lang="en-US" altLang="zh-CN"/>
              <a:pPr>
                <a:defRPr/>
              </a:pPr>
              <a:t>‹#›</a:t>
            </a:fld>
            <a:endParaRPr lang="en-US" altLang="zh-CN"/>
          </a:p>
        </p:txBody>
      </p:sp>
    </p:spTree>
    <p:extLst>
      <p:ext uri="{BB962C8B-B14F-4D97-AF65-F5344CB8AC3E}">
        <p14:creationId xmlns:p14="http://schemas.microsoft.com/office/powerpoint/2010/main" val="1921597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4213" y="1557338"/>
            <a:ext cx="4022725" cy="4535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59338" y="1557338"/>
            <a:ext cx="4022725" cy="4535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a:ln/>
        </p:spPr>
        <p:txBody>
          <a:bodyPr/>
          <a:lstStyle>
            <a:lvl1pPr>
              <a:defRPr/>
            </a:lvl1pPr>
          </a:lstStyle>
          <a:p>
            <a:pPr>
              <a:defRPr/>
            </a:pPr>
            <a:fld id="{3CD7B6B4-4C6E-4874-9B36-39DD76F196F1}" type="slidenum">
              <a:rPr lang="en-US" altLang="zh-CN"/>
              <a:pPr>
                <a:defRPr/>
              </a:pPr>
              <a:t>‹#›</a:t>
            </a:fld>
            <a:endParaRPr lang="en-US" altLang="zh-CN"/>
          </a:p>
        </p:txBody>
      </p:sp>
    </p:spTree>
    <p:extLst>
      <p:ext uri="{BB962C8B-B14F-4D97-AF65-F5344CB8AC3E}">
        <p14:creationId xmlns:p14="http://schemas.microsoft.com/office/powerpoint/2010/main" val="3132216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13"/>
          <p:cNvSpPr>
            <a:spLocks noGrp="1" noChangeArrowheads="1"/>
          </p:cNvSpPr>
          <p:nvPr>
            <p:ph type="sldNum" sz="quarter" idx="12"/>
          </p:nvPr>
        </p:nvSpPr>
        <p:spPr>
          <a:ln/>
        </p:spPr>
        <p:txBody>
          <a:bodyPr/>
          <a:lstStyle>
            <a:lvl1pPr>
              <a:defRPr/>
            </a:lvl1pPr>
          </a:lstStyle>
          <a:p>
            <a:pPr>
              <a:defRPr/>
            </a:pPr>
            <a:fld id="{173132EF-B5E3-4525-B34B-D5669AAD5B69}" type="slidenum">
              <a:rPr lang="en-US" altLang="zh-CN"/>
              <a:pPr>
                <a:defRPr/>
              </a:pPr>
              <a:t>‹#›</a:t>
            </a:fld>
            <a:endParaRPr lang="en-US" altLang="zh-CN"/>
          </a:p>
        </p:txBody>
      </p:sp>
    </p:spTree>
    <p:extLst>
      <p:ext uri="{BB962C8B-B14F-4D97-AF65-F5344CB8AC3E}">
        <p14:creationId xmlns:p14="http://schemas.microsoft.com/office/powerpoint/2010/main" val="1130547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13"/>
          <p:cNvSpPr>
            <a:spLocks noGrp="1" noChangeArrowheads="1"/>
          </p:cNvSpPr>
          <p:nvPr>
            <p:ph type="sldNum" sz="quarter" idx="12"/>
          </p:nvPr>
        </p:nvSpPr>
        <p:spPr>
          <a:ln/>
        </p:spPr>
        <p:txBody>
          <a:bodyPr/>
          <a:lstStyle>
            <a:lvl1pPr>
              <a:defRPr/>
            </a:lvl1pPr>
          </a:lstStyle>
          <a:p>
            <a:pPr>
              <a:defRPr/>
            </a:pPr>
            <a:fld id="{BC4883A9-4B9A-4A43-A8A9-E22588ED819C}" type="slidenum">
              <a:rPr lang="en-US" altLang="zh-CN"/>
              <a:pPr>
                <a:defRPr/>
              </a:pPr>
              <a:t>‹#›</a:t>
            </a:fld>
            <a:endParaRPr lang="en-US" altLang="zh-CN"/>
          </a:p>
        </p:txBody>
      </p:sp>
    </p:spTree>
    <p:extLst>
      <p:ext uri="{BB962C8B-B14F-4D97-AF65-F5344CB8AC3E}">
        <p14:creationId xmlns:p14="http://schemas.microsoft.com/office/powerpoint/2010/main" val="22630625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13"/>
          <p:cNvSpPr>
            <a:spLocks noGrp="1" noChangeArrowheads="1"/>
          </p:cNvSpPr>
          <p:nvPr>
            <p:ph type="sldNum" sz="quarter" idx="12"/>
          </p:nvPr>
        </p:nvSpPr>
        <p:spPr>
          <a:ln/>
        </p:spPr>
        <p:txBody>
          <a:bodyPr/>
          <a:lstStyle>
            <a:lvl1pPr>
              <a:defRPr/>
            </a:lvl1pPr>
          </a:lstStyle>
          <a:p>
            <a:pPr>
              <a:defRPr/>
            </a:pPr>
            <a:fld id="{7616DD7A-B9B6-4A81-A283-CEA17BF91EF3}" type="slidenum">
              <a:rPr lang="en-US" altLang="zh-CN"/>
              <a:pPr>
                <a:defRPr/>
              </a:pPr>
              <a:t>‹#›</a:t>
            </a:fld>
            <a:endParaRPr lang="en-US" altLang="zh-CN"/>
          </a:p>
        </p:txBody>
      </p:sp>
    </p:spTree>
    <p:extLst>
      <p:ext uri="{BB962C8B-B14F-4D97-AF65-F5344CB8AC3E}">
        <p14:creationId xmlns:p14="http://schemas.microsoft.com/office/powerpoint/2010/main" val="1305475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a:ln/>
        </p:spPr>
        <p:txBody>
          <a:bodyPr/>
          <a:lstStyle>
            <a:lvl1pPr>
              <a:defRPr/>
            </a:lvl1pPr>
          </a:lstStyle>
          <a:p>
            <a:pPr>
              <a:defRPr/>
            </a:pPr>
            <a:fld id="{9D73E2DB-A6D5-4DE9-9483-41D749F522CD}" type="slidenum">
              <a:rPr lang="en-US" altLang="zh-CN"/>
              <a:pPr>
                <a:defRPr/>
              </a:pPr>
              <a:t>‹#›</a:t>
            </a:fld>
            <a:endParaRPr lang="en-US" altLang="zh-CN"/>
          </a:p>
        </p:txBody>
      </p:sp>
    </p:spTree>
    <p:extLst>
      <p:ext uri="{BB962C8B-B14F-4D97-AF65-F5344CB8AC3E}">
        <p14:creationId xmlns:p14="http://schemas.microsoft.com/office/powerpoint/2010/main" val="11785157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a:ln/>
        </p:spPr>
        <p:txBody>
          <a:bodyPr/>
          <a:lstStyle>
            <a:lvl1pPr>
              <a:defRPr/>
            </a:lvl1pPr>
          </a:lstStyle>
          <a:p>
            <a:pPr>
              <a:defRPr/>
            </a:pPr>
            <a:fld id="{CA9FDB1A-909D-4E9C-B937-2979801E33EF}" type="slidenum">
              <a:rPr lang="en-US" altLang="zh-CN"/>
              <a:pPr>
                <a:defRPr/>
              </a:pPr>
              <a:t>‹#›</a:t>
            </a:fld>
            <a:endParaRPr lang="en-US" altLang="zh-CN"/>
          </a:p>
        </p:txBody>
      </p:sp>
    </p:spTree>
    <p:extLst>
      <p:ext uri="{BB962C8B-B14F-4D97-AF65-F5344CB8AC3E}">
        <p14:creationId xmlns:p14="http://schemas.microsoft.com/office/powerpoint/2010/main" val="3338814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 Target="../slides/slide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ltGray">
          <a:xfrm>
            <a:off x="417513" y="1019175"/>
            <a:ext cx="482600" cy="3143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2051" name="Rectangle 3"/>
          <p:cNvSpPr>
            <a:spLocks noChangeArrowheads="1"/>
          </p:cNvSpPr>
          <p:nvPr/>
        </p:nvSpPr>
        <p:spPr bwMode="ltGray">
          <a:xfrm>
            <a:off x="755650" y="1060450"/>
            <a:ext cx="328613" cy="474663"/>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2052" name="Rectangle 4"/>
          <p:cNvSpPr>
            <a:spLocks noChangeArrowheads="1"/>
          </p:cNvSpPr>
          <p:nvPr/>
        </p:nvSpPr>
        <p:spPr bwMode="ltGray">
          <a:xfrm>
            <a:off x="420688" y="1309688"/>
            <a:ext cx="358775" cy="358775"/>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2053" name="Rectangle 6"/>
          <p:cNvSpPr>
            <a:spLocks noChangeArrowheads="1"/>
          </p:cNvSpPr>
          <p:nvPr/>
        </p:nvSpPr>
        <p:spPr bwMode="ltGray">
          <a:xfrm>
            <a:off x="63500" y="1173163"/>
            <a:ext cx="412750" cy="422275"/>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2054" name="Rectangle 7"/>
          <p:cNvSpPr>
            <a:spLocks noChangeArrowheads="1"/>
          </p:cNvSpPr>
          <p:nvPr/>
        </p:nvSpPr>
        <p:spPr bwMode="gray">
          <a:xfrm>
            <a:off x="573088" y="981075"/>
            <a:ext cx="31750" cy="1052513"/>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2055" name="Rectangle 8"/>
          <p:cNvSpPr>
            <a:spLocks noChangeArrowheads="1"/>
          </p:cNvSpPr>
          <p:nvPr/>
        </p:nvSpPr>
        <p:spPr bwMode="gray">
          <a:xfrm>
            <a:off x="468313" y="1417638"/>
            <a:ext cx="8226425" cy="31750"/>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2056" name="Rectangle 9"/>
          <p:cNvSpPr>
            <a:spLocks noGrp="1" noChangeArrowheads="1"/>
          </p:cNvSpPr>
          <p:nvPr>
            <p:ph type="title"/>
          </p:nvPr>
        </p:nvSpPr>
        <p:spPr bwMode="auto">
          <a:xfrm>
            <a:off x="827088" y="404813"/>
            <a:ext cx="7577137" cy="84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2057" name="Rectangle 10"/>
          <p:cNvSpPr>
            <a:spLocks noGrp="1" noChangeArrowheads="1"/>
          </p:cNvSpPr>
          <p:nvPr>
            <p:ph type="body" idx="1"/>
          </p:nvPr>
        </p:nvSpPr>
        <p:spPr bwMode="auto">
          <a:xfrm>
            <a:off x="684213" y="1557338"/>
            <a:ext cx="8197850" cy="45354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3"/>
            <a:r>
              <a:rPr lang="zh-CN" altLang="en-US" smtClean="0"/>
              <a:t>第五级</a:t>
            </a:r>
          </a:p>
        </p:txBody>
      </p:sp>
      <p:sp>
        <p:nvSpPr>
          <p:cNvPr id="57355" name="Rectangle 11"/>
          <p:cNvSpPr>
            <a:spLocks noGrp="1" noChangeArrowheads="1"/>
          </p:cNvSpPr>
          <p:nvPr>
            <p:ph type="dt" sz="half" idx="2"/>
          </p:nvPr>
        </p:nvSpPr>
        <p:spPr bwMode="auto">
          <a:xfrm>
            <a:off x="611188" y="61658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smtClean="0"/>
            </a:lvl1pPr>
          </a:lstStyle>
          <a:p>
            <a:pPr>
              <a:defRPr/>
            </a:pPr>
            <a:endParaRPr lang="en-US" altLang="zh-CN"/>
          </a:p>
        </p:txBody>
      </p:sp>
      <p:sp>
        <p:nvSpPr>
          <p:cNvPr id="57356" name="Rectangle 12"/>
          <p:cNvSpPr>
            <a:spLocks noGrp="1" noChangeArrowheads="1"/>
          </p:cNvSpPr>
          <p:nvPr>
            <p:ph type="ftr" sz="quarter" idx="3"/>
          </p:nvPr>
        </p:nvSpPr>
        <p:spPr bwMode="auto">
          <a:xfrm>
            <a:off x="2555875" y="6092825"/>
            <a:ext cx="4248150" cy="60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dirty="0" smtClean="0"/>
            </a:lvl1pPr>
          </a:lstStyle>
          <a:p>
            <a:pPr>
              <a:defRPr/>
            </a:pPr>
            <a:endParaRPr lang="en-US" altLang="zh-CN"/>
          </a:p>
        </p:txBody>
      </p:sp>
      <p:sp>
        <p:nvSpPr>
          <p:cNvPr id="57357" name="Rectangle 13"/>
          <p:cNvSpPr>
            <a:spLocks noGrp="1" noChangeArrowheads="1"/>
          </p:cNvSpPr>
          <p:nvPr>
            <p:ph type="sldNum" sz="quarter" idx="4"/>
          </p:nvPr>
        </p:nvSpPr>
        <p:spPr bwMode="auto">
          <a:xfrm>
            <a:off x="7019925" y="61658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smtClean="0"/>
            </a:lvl1pPr>
          </a:lstStyle>
          <a:p>
            <a:pPr>
              <a:defRPr/>
            </a:pPr>
            <a:fld id="{9DE3DF4C-D938-4D93-9823-06AE9CD721F5}" type="slidenum">
              <a:rPr lang="en-US" altLang="zh-CN"/>
              <a:pPr>
                <a:defRPr/>
              </a:pPr>
              <a:t>‹#›</a:t>
            </a:fld>
            <a:endParaRPr lang="en-US" altLang="zh-CN"/>
          </a:p>
        </p:txBody>
      </p:sp>
      <p:sp>
        <p:nvSpPr>
          <p:cNvPr id="2061" name="Rectangle 14"/>
          <p:cNvSpPr>
            <a:spLocks noChangeArrowheads="1"/>
          </p:cNvSpPr>
          <p:nvPr/>
        </p:nvSpPr>
        <p:spPr bwMode="auto">
          <a:xfrm>
            <a:off x="7956550" y="188913"/>
            <a:ext cx="1187450"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latin typeface="Arial" charset="0"/>
            </a:endParaRPr>
          </a:p>
        </p:txBody>
      </p:sp>
      <p:pic>
        <p:nvPicPr>
          <p:cNvPr id="2062" name="Picture 15" descr="指导"/>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753350" y="76200"/>
            <a:ext cx="1352550"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3" name="AutoShape 16">
            <a:hlinkClick r:id="" action="ppaction://hlinkshowjump?jump=previousslide" highlightClick="1"/>
          </p:cNvPr>
          <p:cNvSpPr>
            <a:spLocks noChangeArrowheads="1"/>
          </p:cNvSpPr>
          <p:nvPr/>
        </p:nvSpPr>
        <p:spPr bwMode="auto">
          <a:xfrm>
            <a:off x="3690938" y="6262688"/>
            <a:ext cx="827087" cy="360362"/>
          </a:xfrm>
          <a:prstGeom prst="actionButtonBackPrevious">
            <a:avLst/>
          </a:prstGeom>
          <a:gradFill rotWithShape="1">
            <a:gsLst>
              <a:gs pos="0">
                <a:srgbClr val="5E9EFF"/>
              </a:gs>
              <a:gs pos="20000">
                <a:srgbClr val="85C2FF"/>
              </a:gs>
              <a:gs pos="35001">
                <a:srgbClr val="C4D6EB"/>
              </a:gs>
              <a:gs pos="50000">
                <a:srgbClr val="FFEBFA"/>
              </a:gs>
              <a:gs pos="64999">
                <a:srgbClr val="C4D6EB"/>
              </a:gs>
              <a:gs pos="80000">
                <a:srgbClr val="85C2FF"/>
              </a:gs>
              <a:gs pos="100000">
                <a:srgbClr val="5E9EFF"/>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64" name="AutoShape 17">
            <a:hlinkClick r:id="" action="ppaction://hlinkshowjump?jump=nextslide" highlightClick="1"/>
          </p:cNvPr>
          <p:cNvSpPr>
            <a:spLocks noChangeArrowheads="1"/>
          </p:cNvSpPr>
          <p:nvPr/>
        </p:nvSpPr>
        <p:spPr bwMode="auto">
          <a:xfrm>
            <a:off x="4789488" y="6262688"/>
            <a:ext cx="827087" cy="360362"/>
          </a:xfrm>
          <a:prstGeom prst="actionButtonForwardNext">
            <a:avLst/>
          </a:prstGeom>
          <a:gradFill rotWithShape="1">
            <a:gsLst>
              <a:gs pos="0">
                <a:srgbClr val="FFEBFA"/>
              </a:gs>
              <a:gs pos="14999">
                <a:srgbClr val="C4D6EB"/>
              </a:gs>
              <a:gs pos="30000">
                <a:srgbClr val="85C2FF"/>
              </a:gs>
              <a:gs pos="50000">
                <a:srgbClr val="5E9EFF"/>
              </a:gs>
              <a:gs pos="70000">
                <a:srgbClr val="85C2FF"/>
              </a:gs>
              <a:gs pos="85001">
                <a:srgbClr val="C4D6EB"/>
              </a:gs>
              <a:gs pos="100000">
                <a:srgbClr val="FFEBFA"/>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p>
        </p:txBody>
      </p:sp>
      <p:sp>
        <p:nvSpPr>
          <p:cNvPr id="2065" name="AutoShape 18">
            <a:hlinkClick r:id="rId16" action="ppaction://hlinksldjump" highlightClick="1"/>
          </p:cNvPr>
          <p:cNvSpPr>
            <a:spLocks noChangeArrowheads="1"/>
          </p:cNvSpPr>
          <p:nvPr/>
        </p:nvSpPr>
        <p:spPr bwMode="auto">
          <a:xfrm>
            <a:off x="2592388" y="6262688"/>
            <a:ext cx="827087" cy="360362"/>
          </a:xfrm>
          <a:prstGeom prst="actionButtonBeginning">
            <a:avLst/>
          </a:prstGeom>
          <a:gradFill rotWithShape="1">
            <a:gsLst>
              <a:gs pos="0">
                <a:srgbClr val="5E9EFF"/>
              </a:gs>
              <a:gs pos="39999">
                <a:srgbClr val="85C2FF"/>
              </a:gs>
              <a:gs pos="70000">
                <a:srgbClr val="C4D6EB"/>
              </a:gs>
              <a:gs pos="100000">
                <a:srgbClr val="FFEBFA"/>
              </a:gs>
            </a:gsLst>
            <a:path path="rect">
              <a:fillToRect l="100000" b="10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66" name="AutoShape 19">
            <a:hlinkClick r:id="" action="ppaction://hlinkshowjump?jump=lastslide" highlightClick="1"/>
          </p:cNvPr>
          <p:cNvSpPr>
            <a:spLocks noChangeArrowheads="1"/>
          </p:cNvSpPr>
          <p:nvPr/>
        </p:nvSpPr>
        <p:spPr bwMode="auto">
          <a:xfrm>
            <a:off x="5888038" y="6262688"/>
            <a:ext cx="827087" cy="360362"/>
          </a:xfrm>
          <a:prstGeom prst="actionButtonEnd">
            <a:avLst/>
          </a:prstGeom>
          <a:gradFill rotWithShape="1">
            <a:gsLst>
              <a:gs pos="0">
                <a:srgbClr val="FFEBFA"/>
              </a:gs>
              <a:gs pos="30000">
                <a:srgbClr val="C4D6EB"/>
              </a:gs>
              <a:gs pos="60001">
                <a:srgbClr val="85C2FF"/>
              </a:gs>
              <a:gs pos="100000">
                <a:srgbClr val="5E9EFF"/>
              </a:gs>
            </a:gsLst>
            <a:path path="rect">
              <a:fillToRect l="50000" t="50000" r="50000" b="50000"/>
            </a:path>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 bg1="lt1" tx1="dk1" bg2="lt2" tx2="dk2" accent1="accent1" accent2="accent2" accent3="accent3" accent4="accent4" accent5="accent5" accent6="accent6" hlink="hlink" folHlink="folHlink"/>
  <p:sldLayoutIdLst>
    <p:sldLayoutId id="2147483727"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Lst>
  <p:timing>
    <p:tnLst>
      <p:par>
        <p:cTn id="1" dur="indefinite" restart="never" nodeType="tmRoot"/>
      </p:par>
    </p:tnLst>
  </p:timing>
  <p:hf hdr="0" ftr="0" dt="0"/>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Tahoma" pitchFamily="34" charset="0"/>
          <a:ea typeface="宋体" pitchFamily="2" charset="-122"/>
        </a:defRPr>
      </a:lvl2pPr>
      <a:lvl3pPr algn="l" rtl="0" eaLnBrk="0" fontAlgn="base" hangingPunct="0">
        <a:spcBef>
          <a:spcPct val="0"/>
        </a:spcBef>
        <a:spcAft>
          <a:spcPct val="0"/>
        </a:spcAft>
        <a:defRPr sz="3600">
          <a:solidFill>
            <a:schemeClr val="tx2"/>
          </a:solidFill>
          <a:latin typeface="Tahoma" pitchFamily="34" charset="0"/>
          <a:ea typeface="宋体" pitchFamily="2" charset="-122"/>
        </a:defRPr>
      </a:lvl3pPr>
      <a:lvl4pPr algn="l" rtl="0" eaLnBrk="0" fontAlgn="base" hangingPunct="0">
        <a:spcBef>
          <a:spcPct val="0"/>
        </a:spcBef>
        <a:spcAft>
          <a:spcPct val="0"/>
        </a:spcAft>
        <a:defRPr sz="3600">
          <a:solidFill>
            <a:schemeClr val="tx2"/>
          </a:solidFill>
          <a:latin typeface="Tahoma" pitchFamily="34" charset="0"/>
          <a:ea typeface="宋体" pitchFamily="2" charset="-122"/>
        </a:defRPr>
      </a:lvl4pPr>
      <a:lvl5pPr algn="l" rtl="0" eaLnBrk="0" fontAlgn="base" hangingPunct="0">
        <a:spcBef>
          <a:spcPct val="0"/>
        </a:spcBef>
        <a:spcAft>
          <a:spcPct val="0"/>
        </a:spcAft>
        <a:defRPr sz="3600">
          <a:solidFill>
            <a:schemeClr val="tx2"/>
          </a:solidFill>
          <a:latin typeface="Tahoma" pitchFamily="34" charset="0"/>
          <a:ea typeface="宋体" pitchFamily="2" charset="-122"/>
        </a:defRPr>
      </a:lvl5pPr>
      <a:lvl6pPr marL="457200" algn="l" rtl="0" fontAlgn="base">
        <a:spcBef>
          <a:spcPct val="0"/>
        </a:spcBef>
        <a:spcAft>
          <a:spcPct val="0"/>
        </a:spcAft>
        <a:defRPr sz="3600">
          <a:solidFill>
            <a:schemeClr val="tx2"/>
          </a:solidFill>
          <a:latin typeface="Tahoma" pitchFamily="34" charset="0"/>
          <a:ea typeface="宋体" pitchFamily="2" charset="-122"/>
        </a:defRPr>
      </a:lvl6pPr>
      <a:lvl7pPr marL="914400" algn="l" rtl="0" fontAlgn="base">
        <a:spcBef>
          <a:spcPct val="0"/>
        </a:spcBef>
        <a:spcAft>
          <a:spcPct val="0"/>
        </a:spcAft>
        <a:defRPr sz="3600">
          <a:solidFill>
            <a:schemeClr val="tx2"/>
          </a:solidFill>
          <a:latin typeface="Tahoma" pitchFamily="34" charset="0"/>
          <a:ea typeface="宋体" pitchFamily="2" charset="-122"/>
        </a:defRPr>
      </a:lvl7pPr>
      <a:lvl8pPr marL="1371600" algn="l" rtl="0" fontAlgn="base">
        <a:spcBef>
          <a:spcPct val="0"/>
        </a:spcBef>
        <a:spcAft>
          <a:spcPct val="0"/>
        </a:spcAft>
        <a:defRPr sz="3600">
          <a:solidFill>
            <a:schemeClr val="tx2"/>
          </a:solidFill>
          <a:latin typeface="Tahoma" pitchFamily="34" charset="0"/>
          <a:ea typeface="宋体" pitchFamily="2" charset="-122"/>
        </a:defRPr>
      </a:lvl8pPr>
      <a:lvl9pPr marL="1828800" algn="l" rtl="0" fontAlgn="base">
        <a:spcBef>
          <a:spcPct val="0"/>
        </a:spcBef>
        <a:spcAft>
          <a:spcPct val="0"/>
        </a:spcAft>
        <a:defRPr sz="3600">
          <a:solidFill>
            <a:schemeClr val="tx2"/>
          </a:solidFill>
          <a:latin typeface="Tahoma" pitchFamily="34" charset="0"/>
          <a:ea typeface="宋体" pitchFamily="2" charset="-122"/>
        </a:defRPr>
      </a:lvl9pPr>
    </p:titleStyle>
    <p:bodyStyle>
      <a:lvl1pPr marL="342900" indent="-342900" algn="l" rtl="0" eaLnBrk="0" fontAlgn="base" hangingPunct="0">
        <a:lnSpc>
          <a:spcPct val="130000"/>
        </a:lnSpc>
        <a:spcBef>
          <a:spcPts val="400"/>
        </a:spcBef>
        <a:spcAft>
          <a:spcPct val="0"/>
        </a:spcAft>
        <a:buClr>
          <a:srgbClr val="FF3300"/>
        </a:buClr>
        <a:buSzPct val="80000"/>
        <a:buFont typeface="Wingdings" pitchFamily="2" charset="2"/>
        <a:buChar char="p"/>
        <a:defRPr sz="2800">
          <a:solidFill>
            <a:schemeClr val="tx1"/>
          </a:solidFill>
          <a:latin typeface="+mn-lt"/>
          <a:ea typeface="+mn-ea"/>
          <a:cs typeface="+mn-cs"/>
        </a:defRPr>
      </a:lvl1pPr>
      <a:lvl2pPr marL="742950" indent="-285750" algn="l" rtl="0" eaLnBrk="0" fontAlgn="base" hangingPunct="0">
        <a:lnSpc>
          <a:spcPct val="130000"/>
        </a:lnSpc>
        <a:spcBef>
          <a:spcPts val="400"/>
        </a:spcBef>
        <a:spcAft>
          <a:spcPct val="0"/>
        </a:spcAft>
        <a:buClr>
          <a:srgbClr val="FF0000"/>
        </a:buClr>
        <a:buSzPct val="75000"/>
        <a:buFont typeface="Wingdings" pitchFamily="2" charset="2"/>
        <a:buBlip>
          <a:blip r:embed="rId17"/>
        </a:buBlip>
        <a:defRPr sz="2400">
          <a:solidFill>
            <a:schemeClr val="tx1"/>
          </a:solidFill>
          <a:latin typeface="+mn-lt"/>
          <a:ea typeface="+mn-ea"/>
        </a:defRPr>
      </a:lvl2pPr>
      <a:lvl3pPr marL="1143000" indent="-228600" algn="l" rtl="0" eaLnBrk="0" fontAlgn="base" hangingPunct="0">
        <a:lnSpc>
          <a:spcPct val="130000"/>
        </a:lnSpc>
        <a:spcBef>
          <a:spcPts val="400"/>
        </a:spcBef>
        <a:spcAft>
          <a:spcPct val="0"/>
        </a:spcAft>
        <a:buClr>
          <a:srgbClr val="FF9966"/>
        </a:buClr>
        <a:buSzPct val="70000"/>
        <a:buFont typeface="Wingdings" pitchFamily="2" charset="2"/>
        <a:buChar char="n"/>
        <a:defRPr sz="2200">
          <a:solidFill>
            <a:schemeClr val="tx1"/>
          </a:solidFill>
          <a:latin typeface="+mn-lt"/>
          <a:ea typeface="+mn-ea"/>
        </a:defRPr>
      </a:lvl3pPr>
      <a:lvl4pPr marL="1600200" indent="-228600" algn="l" rtl="0" eaLnBrk="0" fontAlgn="base" hangingPunct="0">
        <a:lnSpc>
          <a:spcPct val="130000"/>
        </a:lnSpc>
        <a:spcBef>
          <a:spcPts val="400"/>
        </a:spcBef>
        <a:spcAft>
          <a:spcPct val="0"/>
        </a:spcAft>
        <a:buClr>
          <a:srgbClr val="FF33CC"/>
        </a:buClr>
        <a:buSzPct val="60000"/>
        <a:buFont typeface="Wingdings" pitchFamily="2" charset="2"/>
        <a:buChar char="u"/>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5"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58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a:defRPr/>
            </a:pPr>
            <a:endParaRPr lang="en-US" altLang="zh-CN"/>
          </a:p>
        </p:txBody>
      </p:sp>
      <p:sp>
        <p:nvSpPr>
          <p:cNvPr id="2058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a:defRPr/>
            </a:pPr>
            <a:endParaRPr lang="en-US" altLang="zh-CN"/>
          </a:p>
        </p:txBody>
      </p:sp>
      <p:sp>
        <p:nvSpPr>
          <p:cNvPr id="2058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a:defRPr/>
            </a:pPr>
            <a:fld id="{44851513-6FD3-4CB4-BD55-273E6E465817}"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hyperlink" Target="../../../../&#35745;&#31639;&#26426;&#24212;&#29992;&#22522;&#30784;&#25945;&#23398;/&#35745;&#31639;&#26426;&#24212;&#29992;&#22522;&#30784;/2011(2)/&#26032;&#25945;&#26448;&#35838;&#20214;/&#31532;7&#21333;&#20803;%20&#29305;&#33394;&#31687;/&#29305;&#33394;&#31687;&#37197;&#22871;&#36164;&#26009;/&#20025;&#38686;&#23665;&#27426;&#36814;&#24744;-&#36164;&#26009;/&#20025;&#38686;&#23665;&#27426;&#36814;&#24744;&#65281;.ppt"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86.xml"/><Relationship Id="rId3" Type="http://schemas.openxmlformats.org/officeDocument/2006/relationships/slide" Target="slide15.xml"/><Relationship Id="rId7" Type="http://schemas.openxmlformats.org/officeDocument/2006/relationships/slide" Target="slide70.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54.xml"/><Relationship Id="rId5" Type="http://schemas.openxmlformats.org/officeDocument/2006/relationships/slide" Target="slide41.xml"/><Relationship Id="rId4" Type="http://schemas.openxmlformats.org/officeDocument/2006/relationships/slide" Target="slide2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lang="zh-CN" altLang="en-US" dirty="0"/>
              <a:t/>
            </a:r>
            <a:br>
              <a:rPr lang="zh-CN" altLang="en-US" dirty="0"/>
            </a:br>
            <a:r>
              <a:rPr lang="zh-CN" altLang="en-US" dirty="0"/>
              <a:t>计算机应用基础教程（第二版</a:t>
            </a:r>
            <a:r>
              <a:rPr lang="zh-CN" altLang="en-US" dirty="0" smtClean="0"/>
              <a:t>）</a:t>
            </a:r>
            <a:r>
              <a:rPr lang="en-US" altLang="zh-CN" smtClean="0"/>
              <a:t/>
            </a:r>
            <a:br>
              <a:rPr lang="en-US" altLang="zh-CN" smtClean="0"/>
            </a:br>
            <a:r>
              <a:rPr lang="zh-CN" altLang="en-US" smtClean="0"/>
              <a:t>（</a:t>
            </a:r>
            <a:r>
              <a:rPr lang="en-US" altLang="zh-CN" dirty="0"/>
              <a:t>Windows 7+Office 2010</a:t>
            </a:r>
            <a:r>
              <a:rPr lang="zh-CN" altLang="en-US" dirty="0"/>
              <a:t>）</a:t>
            </a:r>
            <a:endParaRPr lang="zh-CN" altLang="en-US" dirty="0"/>
          </a:p>
        </p:txBody>
      </p:sp>
      <p:sp>
        <p:nvSpPr>
          <p:cNvPr id="3" name="副标题 2"/>
          <p:cNvSpPr>
            <a:spLocks noGrp="1"/>
          </p:cNvSpPr>
          <p:nvPr>
            <p:ph type="subTitle" idx="1"/>
          </p:nvPr>
        </p:nvSpPr>
        <p:spPr/>
        <p:txBody>
          <a:bodyPr/>
          <a:lstStyle/>
          <a:p>
            <a:r>
              <a:rPr lang="zh-CN" altLang="en-US" sz="2000" dirty="0" smtClean="0">
                <a:solidFill>
                  <a:srgbClr val="6600FF"/>
                </a:solidFill>
              </a:rPr>
              <a:t>主编   贺秋芳 </a:t>
            </a:r>
            <a:r>
              <a:rPr lang="zh-CN" altLang="en-US" sz="2000" dirty="0">
                <a:solidFill>
                  <a:srgbClr val="6600FF"/>
                </a:solidFill>
              </a:rPr>
              <a:t>李久仲 汪</a:t>
            </a:r>
            <a:r>
              <a:rPr lang="zh-CN" altLang="en-US" sz="2000" dirty="0" smtClean="0">
                <a:solidFill>
                  <a:srgbClr val="6600FF"/>
                </a:solidFill>
              </a:rPr>
              <a:t>清明</a:t>
            </a:r>
            <a:endParaRPr lang="en-US" altLang="zh-CN" sz="2000" dirty="0" smtClean="0">
              <a:solidFill>
                <a:srgbClr val="6600FF"/>
              </a:solidFill>
            </a:endParaRPr>
          </a:p>
          <a:p>
            <a:endParaRPr lang="en-US" altLang="zh-CN" sz="2000" dirty="0">
              <a:solidFill>
                <a:srgbClr val="6600FF"/>
              </a:solidFill>
            </a:endParaRPr>
          </a:p>
          <a:p>
            <a:endParaRPr lang="en-US" altLang="zh-CN" sz="2000" dirty="0" smtClean="0">
              <a:solidFill>
                <a:srgbClr val="6600FF"/>
              </a:solidFill>
            </a:endParaRPr>
          </a:p>
          <a:p>
            <a:endParaRPr lang="en-US" altLang="zh-CN" sz="2000" dirty="0">
              <a:solidFill>
                <a:srgbClr val="6600FF"/>
              </a:solidFill>
            </a:endParaRPr>
          </a:p>
          <a:p>
            <a:pPr algn="r"/>
            <a:r>
              <a:rPr lang="zh-CN" altLang="en-US" sz="2000" dirty="0" smtClean="0">
                <a:solidFill>
                  <a:srgbClr val="6600FF"/>
                </a:solidFill>
              </a:rPr>
              <a:t>中国水利水电出版社</a:t>
            </a:r>
            <a:endParaRPr lang="zh-CN" altLang="en-US" sz="2000" dirty="0">
              <a:solidFill>
                <a:srgbClr val="6600FF"/>
              </a:solidFill>
            </a:endParaRPr>
          </a:p>
        </p:txBody>
      </p:sp>
    </p:spTree>
    <p:extLst>
      <p:ext uri="{BB962C8B-B14F-4D97-AF65-F5344CB8AC3E}">
        <p14:creationId xmlns:p14="http://schemas.microsoft.com/office/powerpoint/2010/main" val="42113629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pPr eaLnBrk="1" hangingPunct="1"/>
            <a:endParaRPr lang="zh-CN" altLang="en-US" smtClean="0"/>
          </a:p>
        </p:txBody>
      </p:sp>
      <p:sp>
        <p:nvSpPr>
          <p:cNvPr id="13315" name="内容占位符 2"/>
          <p:cNvSpPr>
            <a:spLocks noGrp="1"/>
          </p:cNvSpPr>
          <p:nvPr>
            <p:ph idx="1"/>
          </p:nvPr>
        </p:nvSpPr>
        <p:spPr>
          <a:xfrm>
            <a:off x="755650" y="1628775"/>
            <a:ext cx="8197850" cy="4535488"/>
          </a:xfrm>
        </p:spPr>
        <p:txBody>
          <a:bodyPr/>
          <a:lstStyle/>
          <a:p>
            <a:pPr marL="0" indent="0" eaLnBrk="1" hangingPunct="1">
              <a:buFont typeface="Wingdings" pitchFamily="2" charset="2"/>
              <a:buNone/>
            </a:pPr>
            <a:r>
              <a:rPr altLang="zh-CN" sz="2200"/>
              <a:t>③使用窗口左端的工具栏上“矩形选项”选取“湘”的“氵”并拖到左边“编辑”窗口中。按同样方法，从“参照”窗口中，分别选取“狮”的右边部分移到左边“编辑”窗口内，并进行一定的修饰（包括移动、擦除和修补等），便造出了“</a:t>
            </a:r>
            <a:r>
              <a:rPr lang="en-US" altLang="zh-CN" sz="2200"/>
              <a:t> </a:t>
            </a:r>
            <a:r>
              <a:rPr altLang="zh-CN" sz="2200"/>
              <a:t>”字，如图</a:t>
            </a:r>
            <a:r>
              <a:rPr lang="en-US" altLang="zh-CN" sz="2200"/>
              <a:t>7-1</a:t>
            </a:r>
            <a:r>
              <a:rPr altLang="zh-CN" sz="2200"/>
              <a:t>所示。按【</a:t>
            </a:r>
            <a:r>
              <a:rPr lang="en-US" altLang="zh-CN" sz="2200"/>
              <a:t>Ctrl+S</a:t>
            </a:r>
            <a:r>
              <a:rPr altLang="zh-CN" sz="2200"/>
              <a:t>】保存字符，这样在区位码（内码）下，输入</a:t>
            </a:r>
            <a:r>
              <a:rPr lang="en-US" altLang="zh-CN" sz="2200"/>
              <a:t>aab3, </a:t>
            </a:r>
            <a:r>
              <a:rPr altLang="zh-CN" sz="2200"/>
              <a:t>“</a:t>
            </a:r>
            <a:r>
              <a:rPr lang="en-US" altLang="zh-CN" sz="2200"/>
              <a:t> </a:t>
            </a:r>
            <a:r>
              <a:rPr altLang="zh-CN" sz="2200"/>
              <a:t>”字就可打出来了。</a:t>
            </a:r>
          </a:p>
          <a:p>
            <a:pPr marL="0" indent="0" eaLnBrk="1" hangingPunct="1">
              <a:buFont typeface="Wingdings" pitchFamily="2" charset="2"/>
              <a:buNone/>
            </a:pPr>
            <a:r>
              <a:rPr altLang="zh-CN" sz="2200"/>
              <a:t>④ 在造字的计算机上输入“</a:t>
            </a:r>
            <a:r>
              <a:rPr lang="en-US" altLang="zh-CN" sz="2200"/>
              <a:t> </a:t>
            </a:r>
            <a:r>
              <a:rPr altLang="zh-CN" sz="2200"/>
              <a:t>”字到了别的计算机上可能就不出显示了。为了防止这样情况出现，可将“</a:t>
            </a:r>
            <a:r>
              <a:rPr lang="en-US" altLang="zh-CN" sz="2200"/>
              <a:t> </a:t>
            </a:r>
            <a:r>
              <a:rPr altLang="zh-CN" sz="2200"/>
              <a:t>”复制到“画图”程序窗中保存为图片，然后再插入到文档中就不会消失了。或直接将录入文档转化为</a:t>
            </a:r>
            <a:r>
              <a:rPr lang="en-US" altLang="zh-CN" sz="2200"/>
              <a:t>pdf</a:t>
            </a:r>
            <a:r>
              <a:rPr altLang="zh-CN" sz="2200"/>
              <a:t>文档在任何机上都可使用了</a:t>
            </a:r>
            <a:r>
              <a:rPr altLang="zh-CN"/>
              <a:t>。</a:t>
            </a:r>
          </a:p>
        </p:txBody>
      </p:sp>
      <p:sp>
        <p:nvSpPr>
          <p:cNvPr id="13316" name="灯片编号占位符 3"/>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F7435C63-E085-48C0-A332-FA076C34CBD1}" type="slidenum">
              <a:rPr lang="en-US" altLang="zh-CN"/>
              <a:pPr eaLnBrk="1" hangingPunct="1"/>
              <a:t>10</a:t>
            </a:fld>
            <a:endParaRPr lang="en-US" altLang="zh-CN"/>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标题 6"/>
          <p:cNvSpPr>
            <a:spLocks noGrp="1"/>
          </p:cNvSpPr>
          <p:nvPr>
            <p:ph type="title"/>
          </p:nvPr>
        </p:nvSpPr>
        <p:spPr/>
        <p:txBody>
          <a:bodyPr/>
          <a:lstStyle/>
          <a:p>
            <a:pPr eaLnBrk="1" hangingPunct="1"/>
            <a:endParaRPr lang="zh-CN" altLang="en-US" smtClean="0"/>
          </a:p>
        </p:txBody>
      </p:sp>
      <p:sp>
        <p:nvSpPr>
          <p:cNvPr id="118787" name="Rectangle 3"/>
          <p:cNvSpPr>
            <a:spLocks noGrp="1" noChangeArrowheads="1"/>
          </p:cNvSpPr>
          <p:nvPr>
            <p:ph type="body" idx="1"/>
          </p:nvPr>
        </p:nvSpPr>
        <p:spPr>
          <a:xfrm>
            <a:off x="755650" y="1628775"/>
            <a:ext cx="8197850" cy="4535488"/>
          </a:xfrm>
        </p:spPr>
        <p:txBody>
          <a:bodyPr/>
          <a:lstStyle/>
          <a:p>
            <a:pPr marL="536575" lvl="1" indent="0" eaLnBrk="1" hangingPunct="1">
              <a:buNone/>
            </a:pPr>
            <a:r>
              <a:rPr lang="en-US" altLang="zh-CN" dirty="0"/>
              <a:t>4</a:t>
            </a:r>
            <a:r>
              <a:rPr dirty="0"/>
              <a:t>．课堂实践</a:t>
            </a:r>
          </a:p>
          <a:p>
            <a:pPr marL="914400" lvl="2" indent="0" eaLnBrk="1" hangingPunct="1">
              <a:buNone/>
            </a:pPr>
            <a:r>
              <a:rPr lang="zh-CN" altLang="en-US" dirty="0" smtClean="0"/>
              <a:t>（</a:t>
            </a:r>
            <a:r>
              <a:rPr lang="en-US" altLang="zh-CN" dirty="0" smtClean="0"/>
              <a:t>1</a:t>
            </a:r>
            <a:r>
              <a:rPr lang="zh-CN" altLang="en-US" dirty="0" smtClean="0"/>
              <a:t>）实践本案例（</a:t>
            </a:r>
            <a:r>
              <a:rPr lang="en-US" altLang="zh-CN" dirty="0" smtClean="0"/>
              <a:t>1</a:t>
            </a:r>
            <a:r>
              <a:rPr lang="zh-CN" altLang="en-US" dirty="0" smtClean="0"/>
              <a:t>）</a:t>
            </a:r>
            <a:r>
              <a:rPr lang="en-US" altLang="zh-CN" dirty="0" smtClean="0"/>
              <a:t>—</a:t>
            </a:r>
            <a:r>
              <a:rPr lang="zh-CN" altLang="en-US" dirty="0" smtClean="0"/>
              <a:t>（</a:t>
            </a:r>
            <a:r>
              <a:rPr lang="en-US" altLang="zh-CN" dirty="0" smtClean="0"/>
              <a:t>5</a:t>
            </a:r>
            <a:r>
              <a:rPr lang="zh-CN" altLang="en-US" dirty="0" smtClean="0"/>
              <a:t>）。</a:t>
            </a:r>
          </a:p>
          <a:p>
            <a:pPr marL="536575" lvl="1" indent="0" eaLnBrk="1" hangingPunct="1">
              <a:buNone/>
            </a:pPr>
            <a:r>
              <a:rPr lang="en-US" altLang="zh-CN" dirty="0"/>
              <a:t>5</a:t>
            </a:r>
            <a:r>
              <a:rPr dirty="0"/>
              <a:t>．总结与评价</a:t>
            </a:r>
          </a:p>
          <a:p>
            <a:pPr lvl="2" eaLnBrk="1" hangingPunct="1"/>
            <a:r>
              <a:rPr lang="zh-CN" altLang="en-US" dirty="0" smtClean="0"/>
              <a:t>若时间允许，鼓励同学小组（</a:t>
            </a:r>
            <a:r>
              <a:rPr lang="en-US" altLang="zh-CN" dirty="0" smtClean="0"/>
              <a:t>2</a:t>
            </a:r>
            <a:r>
              <a:rPr lang="zh-CN" altLang="en-US" dirty="0" smtClean="0"/>
              <a:t>位为一组）主动上台演示（</a:t>
            </a:r>
            <a:r>
              <a:rPr lang="en-US" altLang="zh-CN" dirty="0" smtClean="0"/>
              <a:t>1</a:t>
            </a:r>
            <a:r>
              <a:rPr lang="zh-CN" altLang="en-US" dirty="0" smtClean="0"/>
              <a:t>）</a:t>
            </a:r>
            <a:r>
              <a:rPr lang="en-US" altLang="zh-CN" dirty="0" smtClean="0"/>
              <a:t>—</a:t>
            </a:r>
            <a:r>
              <a:rPr lang="zh-CN" altLang="en-US" dirty="0" smtClean="0"/>
              <a:t>（</a:t>
            </a:r>
            <a:r>
              <a:rPr lang="en-US" altLang="zh-CN" dirty="0" smtClean="0"/>
              <a:t>5</a:t>
            </a:r>
            <a:r>
              <a:rPr lang="zh-CN" altLang="en-US" dirty="0" smtClean="0"/>
              <a:t>）的部分内容。</a:t>
            </a:r>
          </a:p>
          <a:p>
            <a:pPr lvl="2" eaLnBrk="1" hangingPunct="1"/>
            <a:r>
              <a:rPr lang="zh-CN" altLang="en-US" dirty="0" smtClean="0"/>
              <a:t>根据学生实践情况，或点评或强调。</a:t>
            </a:r>
          </a:p>
          <a:p>
            <a:pPr lvl="2" eaLnBrk="1" hangingPunct="1"/>
            <a:r>
              <a:rPr lang="zh-CN" altLang="en-US" dirty="0" smtClean="0"/>
              <a:t>鼓励同学总结本案例解决思路，学生或老师补充。</a:t>
            </a:r>
          </a:p>
        </p:txBody>
      </p:sp>
      <p:sp>
        <p:nvSpPr>
          <p:cNvPr id="11878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5A31148E-1FED-4CC3-B3E5-5703303039A9}" type="slidenum">
              <a:rPr lang="en-US" altLang="zh-CN"/>
              <a:pPr eaLnBrk="1" hangingPunct="1"/>
              <a:t>100</a:t>
            </a:fld>
            <a:endParaRPr lang="en-US" altLang="zh-CN"/>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119811" name="Rectangle 3"/>
          <p:cNvSpPr>
            <a:spLocks noGrp="1" noChangeArrowheads="1"/>
          </p:cNvSpPr>
          <p:nvPr>
            <p:ph type="body" idx="1"/>
          </p:nvPr>
        </p:nvSpPr>
        <p:spPr/>
        <p:txBody>
          <a:bodyPr/>
          <a:lstStyle/>
          <a:p>
            <a:pPr marL="538162" lvl="1" indent="0">
              <a:buNone/>
            </a:pPr>
            <a:r>
              <a:rPr lang="en-US" altLang="zh-CN" dirty="0" smtClean="0"/>
              <a:t>6</a:t>
            </a:r>
            <a:r>
              <a:rPr lang="zh-CN" altLang="en-US" dirty="0" smtClean="0"/>
              <a:t>．课外延伸</a:t>
            </a:r>
          </a:p>
          <a:p>
            <a:pPr marL="538162" lvl="1" indent="0">
              <a:buNone/>
            </a:pPr>
            <a:r>
              <a:rPr lang="zh-CN" altLang="en-US" dirty="0" smtClean="0"/>
              <a:t>（</a:t>
            </a:r>
            <a:r>
              <a:rPr lang="en-US" altLang="zh-CN" dirty="0" smtClean="0"/>
              <a:t>1</a:t>
            </a:r>
            <a:r>
              <a:rPr lang="zh-CN" altLang="en-US" dirty="0" smtClean="0"/>
              <a:t>）调研一家公司，根据公司销售部的要求，帮助设计一个产品推销的演示文稿，包括动画及播放设计等。</a:t>
            </a:r>
          </a:p>
          <a:p>
            <a:endParaRPr lang="en-US" altLang="zh-CN" dirty="0" smtClean="0"/>
          </a:p>
          <a:p>
            <a:pPr lvl="1"/>
            <a:r>
              <a:rPr lang="zh-CN" altLang="en-US" dirty="0" smtClean="0"/>
              <a:t>抛砖引玉：</a:t>
            </a:r>
            <a:r>
              <a:rPr lang="zh-CN" altLang="en-US" dirty="0" smtClean="0">
                <a:hlinkClick r:id="rId2" action="ppaction://hlinkpres?slideindex=1&amp;slidetitle="/>
              </a:rPr>
              <a:t>丹霞山欢迎您！</a:t>
            </a:r>
            <a:r>
              <a:rPr lang="en-US" altLang="zh-CN" dirty="0" smtClean="0">
                <a:hlinkClick r:id="rId2" action="ppaction://hlinkpres?slideindex=1&amp;slidetitle="/>
              </a:rPr>
              <a:t>.</a:t>
            </a:r>
            <a:r>
              <a:rPr lang="en-US" altLang="zh-CN" dirty="0" err="1" smtClean="0">
                <a:hlinkClick r:id="rId2" action="ppaction://hlinkpres?slideindex=1&amp;slidetitle="/>
              </a:rPr>
              <a:t>ppt</a:t>
            </a:r>
            <a:endParaRPr lang="zh-CN" altLang="en-US" dirty="0"/>
          </a:p>
        </p:txBody>
      </p:sp>
      <p:sp>
        <p:nvSpPr>
          <p:cNvPr id="119812"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fld id="{28EE495A-034C-42F3-8CF9-15F4ACFB48A7}" type="slidenum">
              <a:rPr lang="en-US" altLang="zh-CN" smtClean="0"/>
              <a:pPr/>
              <a:t>101</a:t>
            </a:fld>
            <a:endParaRPr lang="en-US" altLang="zh-CN"/>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endParaRPr lang="zh-CN" altLang="en-US" smtClean="0"/>
          </a:p>
        </p:txBody>
      </p:sp>
      <p:sp>
        <p:nvSpPr>
          <p:cNvPr id="65539" name="Rectangle 3"/>
          <p:cNvSpPr>
            <a:spLocks noGrp="1" noChangeArrowheads="1"/>
          </p:cNvSpPr>
          <p:nvPr>
            <p:ph type="body" idx="1"/>
          </p:nvPr>
        </p:nvSpPr>
        <p:spPr>
          <a:xfrm>
            <a:off x="755650" y="1628775"/>
            <a:ext cx="8197850" cy="4535488"/>
          </a:xfrm>
        </p:spPr>
        <p:txBody>
          <a:bodyPr/>
          <a:lstStyle/>
          <a:p>
            <a:pPr marL="538162" lvl="1" indent="0" eaLnBrk="1" hangingPunct="1">
              <a:buFont typeface="Wingdings" pitchFamily="2" charset="2"/>
              <a:buNone/>
              <a:defRPr/>
            </a:pPr>
            <a:r>
              <a:t>（</a:t>
            </a:r>
            <a:r>
              <a:rPr lang="en-US" altLang="zh-CN"/>
              <a:t>2</a:t>
            </a:r>
            <a:r>
              <a:t>）特殊的字符的输入</a:t>
            </a:r>
          </a:p>
          <a:p>
            <a:pPr marL="538162" lvl="1" indent="0" eaLnBrk="1" hangingPunct="1">
              <a:buFont typeface="Wingdings" pitchFamily="2" charset="2"/>
              <a:buNone/>
              <a:defRPr/>
            </a:pPr>
            <a:r>
              <a:t>请参第</a:t>
            </a:r>
            <a:r>
              <a:rPr lang="en-US" altLang="zh-CN"/>
              <a:t>2</a:t>
            </a:r>
            <a:r>
              <a:t>单元的相关内容</a:t>
            </a:r>
          </a:p>
          <a:p>
            <a:pPr marL="538162" lvl="1" indent="0" eaLnBrk="1" hangingPunct="1">
              <a:buFont typeface="Wingdings" pitchFamily="2" charset="2"/>
              <a:buNone/>
              <a:defRPr/>
            </a:pPr>
            <a:r>
              <a:t>（</a:t>
            </a:r>
            <a:r>
              <a:rPr lang="en-US" altLang="zh-CN"/>
              <a:t>3</a:t>
            </a:r>
            <a:r>
              <a:t>）带圆圈的数字序号的输入</a:t>
            </a:r>
          </a:p>
          <a:p>
            <a:pPr marL="0" indent="0" eaLnBrk="1" hangingPunct="1">
              <a:buFont typeface="Wingdings" pitchFamily="2" charset="2"/>
              <a:buNone/>
              <a:defRPr/>
            </a:pPr>
            <a:r>
              <a:rPr lang="en-US" altLang="zh-CN" sz="2200"/>
              <a:t>       </a:t>
            </a:r>
            <a:r>
              <a:rPr altLang="zh-CN" sz="2200"/>
              <a:t>单击“插入→符号”命令，在弹出的“符号”对话框中，在“字符代码”后的文本框中输入</a:t>
            </a:r>
            <a:r>
              <a:rPr lang="en-US" altLang="zh-CN" sz="2200"/>
              <a:t>246a</a:t>
            </a:r>
            <a:r>
              <a:rPr altLang="zh-CN" sz="2200"/>
              <a:t>，按组合键【</a:t>
            </a:r>
            <a:r>
              <a:rPr lang="en-US" altLang="zh-CN" sz="2200"/>
              <a:t>Alt+x</a:t>
            </a:r>
            <a:r>
              <a:rPr altLang="zh-CN" sz="2200"/>
              <a:t>】在字符代码框中即显示</a:t>
            </a:r>
            <a:r>
              <a:rPr lang="ja-JP" altLang="zh-CN" sz="2200"/>
              <a:t>⑪</a:t>
            </a:r>
            <a:r>
              <a:rPr altLang="zh-CN" sz="2200"/>
              <a:t>，然后将该字符复制到文档中即可。同理在文本框中输入</a:t>
            </a:r>
            <a:r>
              <a:rPr lang="en-US" altLang="zh-CN" sz="2200"/>
              <a:t>246b</a:t>
            </a:r>
            <a:r>
              <a:rPr altLang="zh-CN" sz="2200"/>
              <a:t>，按组合键【</a:t>
            </a:r>
            <a:r>
              <a:rPr lang="en-US" altLang="zh-CN" sz="2200"/>
              <a:t>Alt+x</a:t>
            </a:r>
            <a:r>
              <a:rPr altLang="zh-CN" sz="2200"/>
              <a:t>】在字符代码框中即显示带圆卷的⑫序号，其它依此类推。</a:t>
            </a:r>
            <a:r>
              <a:rPr lang="en-US" altLang="zh-CN" sz="2200"/>
              <a:t>11</a:t>
            </a:r>
            <a:r>
              <a:rPr altLang="zh-CN" sz="2200"/>
              <a:t>至</a:t>
            </a:r>
            <a:r>
              <a:rPr lang="en-US" altLang="zh-CN" sz="2200"/>
              <a:t>20</a:t>
            </a:r>
            <a:r>
              <a:rPr altLang="zh-CN" sz="2200"/>
              <a:t>的代码如表</a:t>
            </a:r>
            <a:r>
              <a:rPr lang="en-US" altLang="zh-CN" sz="2200"/>
              <a:t>7-1</a:t>
            </a:r>
            <a:r>
              <a:rPr altLang="zh-CN" sz="2200"/>
              <a:t>所示。</a:t>
            </a:r>
          </a:p>
          <a:p>
            <a:pPr lvl="1" eaLnBrk="1" hangingPunct="1">
              <a:defRPr/>
            </a:pPr>
            <a:endParaRPr lang="en-US" altLang="zh-CN"/>
          </a:p>
        </p:txBody>
      </p:sp>
      <p:sp>
        <p:nvSpPr>
          <p:cNvPr id="1434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1D2E7F54-A3AB-44A9-865E-593B97C7CE6B}" type="slidenum">
              <a:rPr lang="en-US" altLang="zh-CN"/>
              <a:pPr eaLnBrk="1" hangingPunct="1"/>
              <a:t>11</a:t>
            </a:fld>
            <a:endParaRPr lang="en-US" altLang="zh-CN"/>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2"/>
          <p:cNvSpPr>
            <a:spLocks noGrp="1"/>
          </p:cNvSpPr>
          <p:nvPr>
            <p:ph type="title"/>
          </p:nvPr>
        </p:nvSpPr>
        <p:spPr/>
        <p:txBody>
          <a:bodyPr/>
          <a:lstStyle/>
          <a:p>
            <a:pPr eaLnBrk="1" hangingPunct="1"/>
            <a:endParaRPr lang="zh-CN" altLang="en-US" smtClean="0"/>
          </a:p>
        </p:txBody>
      </p:sp>
      <p:sp>
        <p:nvSpPr>
          <p:cNvPr id="1536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01430A2-5A2C-4067-81F1-5D5CB4E811E1}" type="slidenum">
              <a:rPr lang="en-US" altLang="zh-CN"/>
              <a:pPr eaLnBrk="1" hangingPunct="1"/>
              <a:t>12</a:t>
            </a:fld>
            <a:endParaRPr lang="en-US" altLang="zh-CN"/>
          </a:p>
        </p:txBody>
      </p:sp>
      <p:sp>
        <p:nvSpPr>
          <p:cNvPr id="5" name="Rectangle 7"/>
          <p:cNvSpPr>
            <a:spLocks noChangeArrowheads="1"/>
          </p:cNvSpPr>
          <p:nvPr/>
        </p:nvSpPr>
        <p:spPr bwMode="auto">
          <a:xfrm>
            <a:off x="2854325" y="35845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sz="900" b="0" i="0" u="none" strike="noStrike" cap="none" normalizeH="0" baseline="0" smtClean="0">
                <a:ln>
                  <a:noFill/>
                </a:ln>
                <a:solidFill>
                  <a:schemeClr val="tx1"/>
                </a:solidFill>
                <a:effectLst/>
                <a:latin typeface="Arial" pitchFamily="34" charset="0"/>
                <a:ea typeface="宋体" pitchFamily="2" charset="-122"/>
                <a:cs typeface="Arial" pitchFamily="34" charset="0"/>
              </a:rPr>
              <a:t>表</a:t>
            </a:r>
            <a:r>
              <a:rPr kumimoji="0" lang="en-US" altLang="zh-CN" sz="900" b="0" i="0" u="none" strike="noStrike" cap="none" normalizeH="0" baseline="0" smtClean="0">
                <a:ln>
                  <a:noFill/>
                </a:ln>
                <a:solidFill>
                  <a:schemeClr val="tx1"/>
                </a:solidFill>
                <a:effectLst/>
                <a:latin typeface="Arial" pitchFamily="34" charset="0"/>
                <a:ea typeface="宋体" pitchFamily="2" charset="-122"/>
                <a:cs typeface="Arial" pitchFamily="34" charset="0"/>
              </a:rPr>
              <a:t>7-1 </a:t>
            </a:r>
            <a:r>
              <a:rPr kumimoji="0" lang="zh-CN" altLang="en-US" sz="900" b="0" i="0" u="none" strike="noStrike" cap="none" normalizeH="0" baseline="0" smtClean="0">
                <a:ln>
                  <a:noFill/>
                </a:ln>
                <a:solidFill>
                  <a:schemeClr val="tx1"/>
                </a:solidFill>
                <a:effectLst/>
                <a:latin typeface="Arial" pitchFamily="34" charset="0"/>
                <a:ea typeface="宋体" pitchFamily="2" charset="-122"/>
                <a:cs typeface="Arial" pitchFamily="34" charset="0"/>
              </a:rPr>
              <a:t>序号代码</a:t>
            </a:r>
            <a:endParaRPr kumimoji="0" lang="zh-CN" altLang="en-US" sz="800" b="0" i="0" u="none" strike="noStrike" cap="none" normalizeH="0" baseline="0" smtClean="0">
              <a:ln>
                <a:noFill/>
              </a:ln>
              <a:solidFill>
                <a:schemeClr val="tx1"/>
              </a:solidFill>
              <a:effectLst/>
              <a:latin typeface="Tahoma"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Tahoma" pitchFamily="34" charset="0"/>
              <a:ea typeface="宋体" pitchFamily="2" charset="-122"/>
            </a:endParaRPr>
          </a:p>
        </p:txBody>
      </p:sp>
      <p:sp>
        <p:nvSpPr>
          <p:cNvPr id="6" name="内容占位符 5"/>
          <p:cNvSpPr>
            <a:spLocks noGrp="1"/>
          </p:cNvSpPr>
          <p:nvPr>
            <p:ph idx="1"/>
          </p:nvPr>
        </p:nvSpPr>
        <p:spPr/>
        <p:txBody>
          <a:bodyPr/>
          <a:lstStyle/>
          <a:p>
            <a:endParaRPr lang="zh-CN" altLang="en-US" dirty="0"/>
          </a:p>
        </p:txBody>
      </p:sp>
      <p:pic>
        <p:nvPicPr>
          <p:cNvPr id="1536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771" y="1740235"/>
            <a:ext cx="8209263" cy="4145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3"/>
          <p:cNvSpPr>
            <a:spLocks noGrp="1"/>
          </p:cNvSpPr>
          <p:nvPr>
            <p:ph type="title"/>
          </p:nvPr>
        </p:nvSpPr>
        <p:spPr/>
        <p:txBody>
          <a:bodyPr/>
          <a:lstStyle/>
          <a:p>
            <a:pPr eaLnBrk="1" hangingPunct="1"/>
            <a:endParaRPr lang="zh-CN" altLang="en-US" smtClean="0"/>
          </a:p>
        </p:txBody>
      </p:sp>
      <p:sp>
        <p:nvSpPr>
          <p:cNvPr id="67587" name="Rectangle 3"/>
          <p:cNvSpPr>
            <a:spLocks noGrp="1" noChangeArrowheads="1"/>
          </p:cNvSpPr>
          <p:nvPr>
            <p:ph type="body" idx="1"/>
          </p:nvPr>
        </p:nvSpPr>
        <p:spPr>
          <a:xfrm>
            <a:off x="755650" y="1628775"/>
            <a:ext cx="8197850" cy="4535488"/>
          </a:xfrm>
        </p:spPr>
        <p:txBody>
          <a:bodyPr/>
          <a:lstStyle/>
          <a:p>
            <a:pPr marL="0" indent="0" eaLnBrk="1" hangingPunct="1">
              <a:buFont typeface="Wingdings" pitchFamily="2" charset="2"/>
              <a:buNone/>
              <a:defRPr/>
            </a:pPr>
            <a:r>
              <a:rPr lang="en-US" altLang="zh-CN"/>
              <a:t>4</a:t>
            </a:r>
            <a:r>
              <a:t>．课堂实践</a:t>
            </a:r>
          </a:p>
          <a:p>
            <a:pPr eaLnBrk="1" hangingPunct="1">
              <a:defRPr/>
            </a:pPr>
            <a:endParaRPr/>
          </a:p>
          <a:p>
            <a:pPr eaLnBrk="1" hangingPunct="1">
              <a:defRPr/>
            </a:pPr>
            <a:endParaRPr lang="en-US" altLang="zh-CN"/>
          </a:p>
        </p:txBody>
      </p:sp>
      <p:sp>
        <p:nvSpPr>
          <p:cNvPr id="1638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B985A53-651A-45E8-A8B2-636309D02D9A}" type="slidenum">
              <a:rPr lang="en-US" altLang="zh-CN"/>
              <a:pPr eaLnBrk="1" hangingPunct="1"/>
              <a:t>13</a:t>
            </a:fld>
            <a:endParaRPr lang="en-US" altLang="zh-CN"/>
          </a:p>
        </p:txBody>
      </p:sp>
      <p:pic>
        <p:nvPicPr>
          <p:cNvPr id="1638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2276475"/>
            <a:ext cx="7272338" cy="373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6"/>
          <p:cNvSpPr>
            <a:spLocks noGrp="1"/>
          </p:cNvSpPr>
          <p:nvPr>
            <p:ph type="title"/>
          </p:nvPr>
        </p:nvSpPr>
        <p:spPr/>
        <p:txBody>
          <a:bodyPr/>
          <a:lstStyle/>
          <a:p>
            <a:pPr eaLnBrk="1" hangingPunct="1"/>
            <a:endParaRPr lang="zh-CN" altLang="en-US" smtClean="0"/>
          </a:p>
        </p:txBody>
      </p:sp>
      <p:sp>
        <p:nvSpPr>
          <p:cNvPr id="17411" name="Rectangle 3"/>
          <p:cNvSpPr>
            <a:spLocks noGrp="1" noChangeArrowheads="1"/>
          </p:cNvSpPr>
          <p:nvPr>
            <p:ph type="body" idx="1"/>
          </p:nvPr>
        </p:nvSpPr>
        <p:spPr>
          <a:xfrm>
            <a:off x="755650" y="1628775"/>
            <a:ext cx="8197850" cy="4535488"/>
          </a:xfrm>
        </p:spPr>
        <p:txBody>
          <a:bodyPr/>
          <a:lstStyle/>
          <a:p>
            <a:pPr marL="0" indent="0" eaLnBrk="1" hangingPunct="1">
              <a:buFont typeface="Wingdings" pitchFamily="2" charset="2"/>
              <a:buNone/>
            </a:pPr>
            <a:r>
              <a:rPr lang="en-US" altLang="zh-CN"/>
              <a:t>5</a:t>
            </a:r>
            <a:r>
              <a:t>．评价与总结</a:t>
            </a:r>
          </a:p>
          <a:p>
            <a:pPr lvl="2" eaLnBrk="1" hangingPunct="1"/>
            <a:endParaRPr lang="zh-CN" altLang="en-US" smtClean="0"/>
          </a:p>
          <a:p>
            <a:pPr lvl="2" eaLnBrk="1" hangingPunct="1"/>
            <a:r>
              <a:rPr lang="zh-CN" altLang="en-US" smtClean="0"/>
              <a:t>鼓励同学总结本案例相关知识点，学生或老师补充。</a:t>
            </a:r>
          </a:p>
          <a:p>
            <a:pPr marL="0" indent="0" eaLnBrk="1" hangingPunct="1">
              <a:buFont typeface="Wingdings" pitchFamily="2" charset="2"/>
              <a:buNone/>
            </a:pPr>
            <a:r>
              <a:rPr lang="en-US" altLang="zh-CN"/>
              <a:t>6</a:t>
            </a:r>
            <a:r>
              <a:t>．课外延伸</a:t>
            </a:r>
          </a:p>
          <a:p>
            <a:pPr lvl="2" eaLnBrk="1" hangingPunct="1"/>
            <a:r>
              <a:rPr lang="zh-CN" altLang="en-US" smtClean="0"/>
              <a:t>（</a:t>
            </a:r>
            <a:r>
              <a:rPr lang="en-US" altLang="zh-CN" smtClean="0"/>
              <a:t>1</a:t>
            </a:r>
            <a:r>
              <a:rPr lang="zh-CN" altLang="en-US" smtClean="0"/>
              <a:t>）将你日常打不出的同学名字及地名构造出来</a:t>
            </a:r>
          </a:p>
          <a:p>
            <a:pPr lvl="2" eaLnBrk="1" hangingPunct="1"/>
            <a:r>
              <a:rPr lang="zh-CN" altLang="en-US" smtClean="0"/>
              <a:t>（</a:t>
            </a:r>
            <a:r>
              <a:rPr lang="en-US" altLang="zh-CN" smtClean="0"/>
              <a:t>2</a:t>
            </a:r>
            <a:r>
              <a:rPr lang="zh-CN" altLang="en-US" smtClean="0"/>
              <a:t>）用特殊字符定制</a:t>
            </a:r>
            <a:r>
              <a:rPr lang="en-US" altLang="zh-CN" smtClean="0"/>
              <a:t>4</a:t>
            </a:r>
            <a:r>
              <a:rPr lang="zh-CN" altLang="en-US" smtClean="0"/>
              <a:t>级项目符号</a:t>
            </a:r>
          </a:p>
        </p:txBody>
      </p:sp>
      <p:sp>
        <p:nvSpPr>
          <p:cNvPr id="1741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B6CB0B5C-2822-423C-B6BE-8A6233E05B4A}" type="slidenum">
              <a:rPr lang="en-US" altLang="zh-CN"/>
              <a:pPr eaLnBrk="1" hangingPunct="1"/>
              <a:t>14</a:t>
            </a:fld>
            <a:endParaRPr lang="en-US" altLang="zh-CN"/>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zh-CN" altLang="en-US" smtClean="0"/>
              <a:t>案例</a:t>
            </a:r>
            <a:r>
              <a:rPr lang="en-US" altLang="zh-CN" smtClean="0"/>
              <a:t>2  </a:t>
            </a:r>
            <a:r>
              <a:rPr lang="zh-CN" altLang="en-US" smtClean="0"/>
              <a:t>多方协同修订合同文书</a:t>
            </a:r>
          </a:p>
        </p:txBody>
      </p:sp>
      <p:sp>
        <p:nvSpPr>
          <p:cNvPr id="18435" name="Rectangle 3"/>
          <p:cNvSpPr>
            <a:spLocks noGrp="1" noChangeArrowheads="1"/>
          </p:cNvSpPr>
          <p:nvPr>
            <p:ph type="body" idx="1"/>
          </p:nvPr>
        </p:nvSpPr>
        <p:spPr>
          <a:xfrm>
            <a:off x="755650" y="1628775"/>
            <a:ext cx="8197850" cy="4535488"/>
          </a:xfrm>
        </p:spPr>
        <p:txBody>
          <a:bodyPr/>
          <a:lstStyle/>
          <a:p>
            <a:pPr marL="0" indent="0" eaLnBrk="1" hangingPunct="1">
              <a:buFont typeface="Wingdings" pitchFamily="2" charset="2"/>
              <a:buNone/>
            </a:pPr>
            <a:r>
              <a:rPr lang="en-US" altLang="zh-CN"/>
              <a:t>【</a:t>
            </a:r>
            <a:r>
              <a:t>场景描述</a:t>
            </a:r>
            <a:r>
              <a:rPr lang="en-US" altLang="zh-CN"/>
              <a:t>】</a:t>
            </a:r>
          </a:p>
          <a:p>
            <a:pPr marL="0" indent="0" eaLnBrk="1" hangingPunct="1">
              <a:buFont typeface="Wingdings" pitchFamily="2" charset="2"/>
              <a:buNone/>
            </a:pPr>
            <a:r>
              <a:rPr sz="2400"/>
              <a:t>      长江图书出版（以下称乙方）准备与某作者签订教材写作与出版协议，开始由图书出版社先草拟了一个初稿发给作者（以下称甲方），作者在充分研究了乙方的合同后，根据实际情况及当前行规对乙方合同进行了修订，然后再发给乙方。经过双方多方网上多次修订、讨论、沟通，最后达成一个双方均能接受的合同文书。要求如下：</a:t>
            </a:r>
          </a:p>
        </p:txBody>
      </p:sp>
      <p:sp>
        <p:nvSpPr>
          <p:cNvPr id="1843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F5B8A01-CEF8-4351-9586-EF4BFF3CAE20}" type="slidenum">
              <a:rPr lang="en-US" altLang="zh-CN"/>
              <a:pPr eaLnBrk="1" hangingPunct="1"/>
              <a:t>15</a:t>
            </a:fld>
            <a:endParaRPr lang="en-US" altLang="zh-CN"/>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2"/>
          <p:cNvSpPr>
            <a:spLocks noGrp="1"/>
          </p:cNvSpPr>
          <p:nvPr>
            <p:ph type="title"/>
          </p:nvPr>
        </p:nvSpPr>
        <p:spPr/>
        <p:txBody>
          <a:bodyPr/>
          <a:lstStyle/>
          <a:p>
            <a:pPr eaLnBrk="1" hangingPunct="1"/>
            <a:endParaRPr lang="zh-CN" altLang="en-US" smtClean="0"/>
          </a:p>
        </p:txBody>
      </p:sp>
      <p:sp>
        <p:nvSpPr>
          <p:cNvPr id="19459" name="内容占位符 3"/>
          <p:cNvSpPr>
            <a:spLocks noGrp="1"/>
          </p:cNvSpPr>
          <p:nvPr>
            <p:ph idx="1"/>
          </p:nvPr>
        </p:nvSpPr>
        <p:spPr>
          <a:xfrm>
            <a:off x="755650" y="1412875"/>
            <a:ext cx="8197850" cy="4751388"/>
          </a:xfrm>
        </p:spPr>
        <p:txBody>
          <a:bodyPr/>
          <a:lstStyle/>
          <a:p>
            <a:pPr marL="0" indent="0" eaLnBrk="1" hangingPunct="1">
              <a:buFont typeface="Wingdings" pitchFamily="2" charset="2"/>
              <a:buNone/>
            </a:pPr>
            <a:r>
              <a:rPr altLang="zh-CN" sz="2000"/>
              <a:t>（</a:t>
            </a:r>
            <a:r>
              <a:rPr lang="en-US" altLang="zh-CN" sz="2000"/>
              <a:t>1</a:t>
            </a:r>
            <a:r>
              <a:rPr altLang="zh-CN" sz="2000"/>
              <a:t>）你扮演作者（甲方）对“编著合同</a:t>
            </a:r>
            <a:r>
              <a:rPr lang="en-US" altLang="zh-CN" sz="2000"/>
              <a:t>.docx</a:t>
            </a:r>
            <a:r>
              <a:rPr altLang="zh-CN" sz="2000"/>
              <a:t>”中合同内容进行修订，参照“编著合同</a:t>
            </a:r>
            <a:r>
              <a:rPr lang="en-US" altLang="zh-CN" sz="2000"/>
              <a:t>-</a:t>
            </a:r>
            <a:r>
              <a:rPr altLang="zh-CN" sz="2000"/>
              <a:t>修订</a:t>
            </a:r>
            <a:r>
              <a:rPr lang="en-US" altLang="zh-CN" sz="2000"/>
              <a:t>.docx</a:t>
            </a:r>
            <a:r>
              <a:rPr altLang="zh-CN" sz="2000"/>
              <a:t>”修订样式进行如下修订：</a:t>
            </a:r>
          </a:p>
          <a:p>
            <a:pPr marL="0" indent="0" eaLnBrk="1" hangingPunct="1">
              <a:buFont typeface="Wingdings" pitchFamily="2" charset="2"/>
              <a:buNone/>
            </a:pPr>
            <a:r>
              <a:rPr altLang="zh-CN" sz="2000"/>
              <a:t>①在第五条款的“一部分”后插入（含本作品内容一半以上），同时删除“，或将其内容稍加修改后”。</a:t>
            </a:r>
          </a:p>
          <a:p>
            <a:pPr marL="0" indent="0" eaLnBrk="1" hangingPunct="1">
              <a:buFont typeface="Wingdings" pitchFamily="2" charset="2"/>
              <a:buNone/>
            </a:pPr>
            <a:r>
              <a:rPr altLang="zh-CN" sz="2000"/>
              <a:t>②按照“编著合同</a:t>
            </a:r>
            <a:r>
              <a:rPr lang="en-US" altLang="zh-CN" sz="2000"/>
              <a:t>-</a:t>
            </a:r>
            <a:r>
              <a:rPr altLang="zh-CN" sz="2000"/>
              <a:t>修订</a:t>
            </a:r>
            <a:r>
              <a:rPr lang="en-US" altLang="zh-CN" sz="2000"/>
              <a:t>.docx</a:t>
            </a:r>
            <a:r>
              <a:rPr altLang="zh-CN" sz="2000"/>
              <a:t>”的修订样式，修订第七条：删除“若乙方终止本合同，甲方应按乙方实际投入的费用，向乙方支付赔偿金。”。</a:t>
            </a:r>
          </a:p>
          <a:p>
            <a:pPr marL="0" indent="0" eaLnBrk="1" hangingPunct="1">
              <a:buFont typeface="Wingdings" pitchFamily="2" charset="2"/>
              <a:buNone/>
            </a:pPr>
            <a:r>
              <a:rPr altLang="zh-CN" sz="2000"/>
              <a:t>③十一条的“图书实际销售数”修改为“图书印刷数量”并在其后插入一条脚注，内容为“按出版界行规版税应乘以图书印刷数量”。</a:t>
            </a:r>
          </a:p>
          <a:p>
            <a:pPr marL="0" indent="0" eaLnBrk="1" hangingPunct="1">
              <a:buFont typeface="Wingdings" pitchFamily="2" charset="2"/>
              <a:buNone/>
            </a:pPr>
            <a:r>
              <a:rPr altLang="zh-CN" sz="2000"/>
              <a:t>④参照“编著合同</a:t>
            </a:r>
            <a:r>
              <a:rPr lang="en-US" altLang="zh-CN" sz="2000"/>
              <a:t>-</a:t>
            </a:r>
            <a:r>
              <a:rPr altLang="zh-CN" sz="2000"/>
              <a:t>修订</a:t>
            </a:r>
            <a:r>
              <a:rPr lang="en-US" altLang="zh-CN" sz="2000"/>
              <a:t>.docx</a:t>
            </a:r>
            <a:r>
              <a:rPr altLang="zh-CN" sz="2000"/>
              <a:t>”修订，对第十五条、第十七条进行修订。</a:t>
            </a:r>
          </a:p>
          <a:p>
            <a:pPr marL="0" indent="0" eaLnBrk="1" hangingPunct="1">
              <a:buFont typeface="Wingdings" pitchFamily="2" charset="2"/>
              <a:buNone/>
            </a:pPr>
            <a:r>
              <a:rPr altLang="zh-CN" sz="2000"/>
              <a:t>⑤在“审阅”选项卡中，分别单击“修订”组中“原始状态”、“最终状态”，观察修订处显示方式的变化。</a:t>
            </a:r>
          </a:p>
        </p:txBody>
      </p:sp>
      <p:sp>
        <p:nvSpPr>
          <p:cNvPr id="1946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2EE1040-41F9-4992-9662-983E0BC3E020}" type="slidenum">
              <a:rPr lang="en-US" altLang="zh-CN"/>
              <a:pPr eaLnBrk="1" hangingPunct="1"/>
              <a:t>16</a:t>
            </a:fld>
            <a:endParaRPr lang="en-US" altLang="zh-CN"/>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3"/>
          <p:cNvSpPr>
            <a:spLocks noGrp="1"/>
          </p:cNvSpPr>
          <p:nvPr>
            <p:ph type="title"/>
          </p:nvPr>
        </p:nvSpPr>
        <p:spPr/>
        <p:txBody>
          <a:bodyPr/>
          <a:lstStyle/>
          <a:p>
            <a:pPr eaLnBrk="1" hangingPunct="1"/>
            <a:endParaRPr lang="zh-CN" altLang="en-US" smtClean="0"/>
          </a:p>
        </p:txBody>
      </p:sp>
      <p:sp>
        <p:nvSpPr>
          <p:cNvPr id="20483" name="Rectangle 3"/>
          <p:cNvSpPr>
            <a:spLocks noGrp="1" noChangeArrowheads="1"/>
          </p:cNvSpPr>
          <p:nvPr>
            <p:ph type="body" idx="1"/>
          </p:nvPr>
        </p:nvSpPr>
        <p:spPr>
          <a:xfrm>
            <a:off x="755650" y="1628775"/>
            <a:ext cx="8197850" cy="4535488"/>
          </a:xfrm>
        </p:spPr>
        <p:txBody>
          <a:bodyPr/>
          <a:lstStyle/>
          <a:p>
            <a:pPr marL="114300" indent="0" eaLnBrk="1" hangingPunct="1">
              <a:buFont typeface="Wingdings" pitchFamily="2" charset="2"/>
              <a:buNone/>
            </a:pPr>
            <a:r>
              <a:rPr sz="2400"/>
              <a:t>（</a:t>
            </a:r>
            <a:r>
              <a:rPr lang="en-US" altLang="zh-CN" sz="2400"/>
              <a:t>2</a:t>
            </a:r>
            <a:r>
              <a:rPr sz="2400"/>
              <a:t>）你扮演乙方（出版公司）对合同进行如下修订：</a:t>
            </a:r>
            <a:endParaRPr lang="en-US" altLang="zh-CN" sz="2400"/>
          </a:p>
          <a:p>
            <a:pPr marL="650875" lvl="1" indent="0" eaLnBrk="1" hangingPunct="1">
              <a:buFont typeface="Wingdings" pitchFamily="2" charset="2"/>
              <a:buNone/>
            </a:pPr>
            <a:r>
              <a:rPr altLang="zh-CN" sz="2200"/>
              <a:t>①同意甲方对合同进行的所有修改，并删除所有批注。</a:t>
            </a:r>
          </a:p>
          <a:p>
            <a:pPr marL="650875" lvl="1" indent="0" eaLnBrk="1" hangingPunct="1">
              <a:buFont typeface="Wingdings" pitchFamily="2" charset="2"/>
              <a:buNone/>
            </a:pPr>
            <a:r>
              <a:rPr altLang="zh-CN" sz="2200"/>
              <a:t>②对十五条进行修订：在“至少要保证甲方用书”后，添加“，但重印量不得少于</a:t>
            </a:r>
            <a:r>
              <a:rPr lang="en-US" altLang="zh-CN" sz="2200"/>
              <a:t>1000</a:t>
            </a:r>
            <a:r>
              <a:rPr altLang="zh-CN" sz="2200"/>
              <a:t>册”，并将这部分内容突出显示为黄色。</a:t>
            </a:r>
          </a:p>
          <a:p>
            <a:pPr marL="650875" lvl="1" indent="0" eaLnBrk="1" hangingPunct="1">
              <a:buFont typeface="Wingdings" pitchFamily="2" charset="2"/>
              <a:buNone/>
            </a:pPr>
            <a:r>
              <a:rPr altLang="zh-CN" sz="2200"/>
              <a:t>（</a:t>
            </a:r>
            <a:r>
              <a:rPr lang="en-US" altLang="zh-CN" sz="2200"/>
              <a:t>3</a:t>
            </a:r>
            <a:r>
              <a:rPr altLang="zh-CN" sz="2200"/>
              <a:t>）利用合并文档功能比较“编著合同”与“编著合同</a:t>
            </a:r>
            <a:r>
              <a:rPr lang="en-US" altLang="zh-CN" sz="2200"/>
              <a:t>-</a:t>
            </a:r>
            <a:r>
              <a:rPr altLang="zh-CN" sz="2200"/>
              <a:t>修订”这两个文档，合并生成两方都认可的最后合同版本。</a:t>
            </a:r>
          </a:p>
          <a:p>
            <a:pPr marL="650875" lvl="1" indent="0" eaLnBrk="1" hangingPunct="1">
              <a:buFont typeface="Wingdings" pitchFamily="2" charset="2"/>
              <a:buNone/>
            </a:pPr>
            <a:r>
              <a:rPr altLang="zh-CN" sz="2200"/>
              <a:t>（</a:t>
            </a:r>
            <a:r>
              <a:rPr lang="en-US" altLang="zh-CN" sz="2200"/>
              <a:t>4</a:t>
            </a:r>
            <a:r>
              <a:rPr altLang="zh-CN" sz="2200"/>
              <a:t>）对于合同最后甲乙双方落款部分删除分栏符，读者试用分栏及文本框两种工具实现排版要求。</a:t>
            </a:r>
          </a:p>
          <a:p>
            <a:pPr marL="114300" indent="0" eaLnBrk="1" hangingPunct="1">
              <a:buFont typeface="Wingdings" pitchFamily="2" charset="2"/>
              <a:buNone/>
            </a:pPr>
            <a:endParaRPr sz="2400"/>
          </a:p>
          <a:p>
            <a:pPr lvl="2" eaLnBrk="1" hangingPunct="1"/>
            <a:endParaRPr lang="en-US" altLang="zh-CN" smtClean="0"/>
          </a:p>
        </p:txBody>
      </p:sp>
      <p:sp>
        <p:nvSpPr>
          <p:cNvPr id="2048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D0C95901-BC60-4589-A1D5-FA64077FC31E}" type="slidenum">
              <a:rPr lang="en-US" altLang="zh-CN"/>
              <a:pPr eaLnBrk="1" hangingPunct="1"/>
              <a:t>17</a:t>
            </a:fld>
            <a:endParaRPr lang="en-US" altLang="zh-CN"/>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6"/>
          <p:cNvSpPr>
            <a:spLocks noGrp="1"/>
          </p:cNvSpPr>
          <p:nvPr>
            <p:ph type="title"/>
          </p:nvPr>
        </p:nvSpPr>
        <p:spPr/>
        <p:txBody>
          <a:bodyPr/>
          <a:lstStyle/>
          <a:p>
            <a:pPr eaLnBrk="1" hangingPunct="1"/>
            <a:endParaRPr lang="zh-CN" altLang="en-US" smtClean="0"/>
          </a:p>
        </p:txBody>
      </p:sp>
      <p:sp>
        <p:nvSpPr>
          <p:cNvPr id="72707" name="Rectangle 3"/>
          <p:cNvSpPr>
            <a:spLocks noGrp="1" noChangeArrowheads="1"/>
          </p:cNvSpPr>
          <p:nvPr>
            <p:ph type="body" idx="1"/>
          </p:nvPr>
        </p:nvSpPr>
        <p:spPr>
          <a:xfrm>
            <a:off x="755650" y="1628775"/>
            <a:ext cx="8197850" cy="4535488"/>
          </a:xfrm>
        </p:spPr>
        <p:txBody>
          <a:bodyPr/>
          <a:lstStyle/>
          <a:p>
            <a:pPr marL="538162" lvl="1" indent="0" eaLnBrk="1" hangingPunct="1">
              <a:buFont typeface="Wingdings" pitchFamily="2" charset="2"/>
              <a:buNone/>
              <a:defRPr/>
            </a:pPr>
            <a:r>
              <a:rPr lang="en-US" altLang="zh-CN"/>
              <a:t>1</a:t>
            </a:r>
            <a:r>
              <a:t>．案例分析：</a:t>
            </a:r>
          </a:p>
          <a:p>
            <a:pPr marL="0" indent="0" eaLnBrk="1" hangingPunct="1">
              <a:buFont typeface="Wingdings" pitchFamily="2" charset="2"/>
              <a:buNone/>
              <a:defRPr/>
            </a:pPr>
            <a:r>
              <a:rPr lang="en-US" altLang="zh-CN" sz="2400"/>
              <a:t>       </a:t>
            </a:r>
            <a:r>
              <a:rPr altLang="zh-CN" sz="2400"/>
              <a:t>多方协同的图书销售合同的文书处理过程中，主要涉及到样式查看与应用、修订、批注、脚注、跟踪修订内容、比较或合并文档、文件保护等知识。</a:t>
            </a:r>
          </a:p>
          <a:p>
            <a:pPr marL="538162" lvl="1" indent="0" eaLnBrk="1" hangingPunct="1">
              <a:buFont typeface="Wingdings" pitchFamily="2" charset="2"/>
              <a:buNone/>
              <a:defRPr/>
            </a:pPr>
            <a:endParaRPr/>
          </a:p>
          <a:p>
            <a:pPr marL="538162" lvl="1" indent="0" eaLnBrk="1" hangingPunct="1">
              <a:buFont typeface="Wingdings" pitchFamily="2" charset="2"/>
              <a:buNone/>
              <a:defRPr/>
            </a:pPr>
            <a:r>
              <a:rPr lang="en-US" altLang="zh-CN"/>
              <a:t>2</a:t>
            </a:r>
            <a:r>
              <a:t>．成果展示</a:t>
            </a:r>
          </a:p>
          <a:p>
            <a:pPr lvl="1" eaLnBrk="1" hangingPunct="1">
              <a:defRPr/>
            </a:pPr>
            <a:endParaRPr lang="en-US" altLang="zh-CN"/>
          </a:p>
        </p:txBody>
      </p:sp>
      <p:sp>
        <p:nvSpPr>
          <p:cNvPr id="2150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D2005156-3E0C-42AC-9D17-2DE70E902368}" type="slidenum">
              <a:rPr lang="en-US" altLang="zh-CN"/>
              <a:pPr eaLnBrk="1" hangingPunct="1"/>
              <a:t>18</a:t>
            </a:fld>
            <a:endParaRPr lang="en-US" altLang="zh-CN"/>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2"/>
          <p:cNvSpPr>
            <a:spLocks noGrp="1"/>
          </p:cNvSpPr>
          <p:nvPr>
            <p:ph type="title"/>
          </p:nvPr>
        </p:nvSpPr>
        <p:spPr/>
        <p:txBody>
          <a:bodyPr/>
          <a:lstStyle/>
          <a:p>
            <a:pPr eaLnBrk="1" hangingPunct="1"/>
            <a:endParaRPr lang="zh-CN" altLang="en-US" smtClean="0"/>
          </a:p>
        </p:txBody>
      </p:sp>
      <p:sp>
        <p:nvSpPr>
          <p:cNvPr id="22531" name="内容占位符 3"/>
          <p:cNvSpPr>
            <a:spLocks noGrp="1"/>
          </p:cNvSpPr>
          <p:nvPr>
            <p:ph idx="1"/>
          </p:nvPr>
        </p:nvSpPr>
        <p:spPr>
          <a:xfrm>
            <a:off x="755650" y="1628775"/>
            <a:ext cx="8197850" cy="4535488"/>
          </a:xfrm>
        </p:spPr>
        <p:txBody>
          <a:bodyPr/>
          <a:lstStyle/>
          <a:p>
            <a:pPr eaLnBrk="1" hangingPunct="1"/>
            <a:endParaRPr/>
          </a:p>
        </p:txBody>
      </p:sp>
      <p:sp>
        <p:nvSpPr>
          <p:cNvPr id="2253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29E5FE1F-0882-4C39-9DDB-FD43549B807E}" type="slidenum">
              <a:rPr lang="en-US" altLang="zh-CN"/>
              <a:pPr eaLnBrk="1" hangingPunct="1"/>
              <a:t>19</a:t>
            </a:fld>
            <a:endParaRPr lang="en-US" altLang="zh-CN"/>
          </a:p>
        </p:txBody>
      </p:sp>
      <p:pic>
        <p:nvPicPr>
          <p:cNvPr id="2253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0950" y="1819275"/>
            <a:ext cx="7208838"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990600" y="2133600"/>
            <a:ext cx="7772400" cy="1004888"/>
          </a:xfrm>
        </p:spPr>
        <p:txBody>
          <a:bodyPr/>
          <a:lstStyle/>
          <a:p>
            <a:pPr algn="ctr" eaLnBrk="1" hangingPunct="1"/>
            <a:r>
              <a:rPr lang="zh-CN" altLang="en-US" sz="4400" b="1" smtClean="0"/>
              <a:t>办公自动化中的特色案例</a:t>
            </a:r>
          </a:p>
        </p:txBody>
      </p:sp>
      <p:sp>
        <p:nvSpPr>
          <p:cNvPr id="5123" name="Rectangle 3"/>
          <p:cNvSpPr>
            <a:spLocks noGrp="1" noChangeArrowheads="1"/>
          </p:cNvSpPr>
          <p:nvPr>
            <p:ph type="subTitle" idx="1"/>
          </p:nvPr>
        </p:nvSpPr>
        <p:spPr>
          <a:ln>
            <a:noFill/>
          </a:ln>
        </p:spPr>
        <p:txBody>
          <a:bodyPr/>
          <a:lstStyle/>
          <a:p>
            <a:pPr eaLnBrk="1" hangingPunct="1"/>
            <a:r>
              <a:rPr lang="en-US" altLang="zh-CN" sz="3600" b="1" dirty="0" smtClean="0">
                <a:solidFill>
                  <a:schemeClr val="tx2"/>
                </a:solidFill>
              </a:rPr>
              <a:t>Office</a:t>
            </a:r>
            <a:r>
              <a:rPr lang="zh-CN" altLang="en-US" sz="3600" b="1" dirty="0" smtClean="0">
                <a:solidFill>
                  <a:schemeClr val="tx2"/>
                </a:solidFill>
              </a:rPr>
              <a:t>综合应用特色案例篇</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3"/>
          <p:cNvSpPr>
            <a:spLocks noGrp="1"/>
          </p:cNvSpPr>
          <p:nvPr>
            <p:ph type="title"/>
          </p:nvPr>
        </p:nvSpPr>
        <p:spPr/>
        <p:txBody>
          <a:bodyPr/>
          <a:lstStyle/>
          <a:p>
            <a:pPr eaLnBrk="1" hangingPunct="1"/>
            <a:endParaRPr lang="zh-CN" altLang="en-US" smtClean="0"/>
          </a:p>
        </p:txBody>
      </p:sp>
      <p:sp>
        <p:nvSpPr>
          <p:cNvPr id="73731" name="Rectangle 3"/>
          <p:cNvSpPr>
            <a:spLocks noGrp="1" noChangeArrowheads="1"/>
          </p:cNvSpPr>
          <p:nvPr>
            <p:ph type="body" idx="1"/>
          </p:nvPr>
        </p:nvSpPr>
        <p:spPr>
          <a:xfrm>
            <a:off x="755650" y="1628775"/>
            <a:ext cx="8197850" cy="4535488"/>
          </a:xfrm>
        </p:spPr>
        <p:txBody>
          <a:bodyPr/>
          <a:lstStyle/>
          <a:p>
            <a:pPr marL="0" indent="0" eaLnBrk="1" hangingPunct="1">
              <a:buFont typeface="Wingdings" pitchFamily="2" charset="2"/>
              <a:buNone/>
              <a:defRPr/>
            </a:pPr>
            <a:r>
              <a:rPr lang="en-US" altLang="zh-CN"/>
              <a:t>3</a:t>
            </a:r>
            <a:r>
              <a:t>．实现方法</a:t>
            </a:r>
          </a:p>
          <a:p>
            <a:pPr marL="0" indent="0" eaLnBrk="1" hangingPunct="1">
              <a:buFont typeface="Wingdings" pitchFamily="2" charset="2"/>
              <a:buNone/>
              <a:defRPr/>
            </a:pPr>
            <a:r>
              <a:rPr altLang="zh-CN"/>
              <a:t>本案例主要应用了“审阅”选项卡中修订等功能，可以快速查找修订或批注，可以接受或拒绝修订。</a:t>
            </a:r>
          </a:p>
          <a:p>
            <a:pPr marL="0" indent="0" eaLnBrk="1" hangingPunct="1">
              <a:buFont typeface="Wingdings" pitchFamily="2" charset="2"/>
              <a:buNone/>
              <a:defRPr/>
            </a:pPr>
            <a:r>
              <a:rPr altLang="zh-CN"/>
              <a:t>“审阅”选项卡如图</a:t>
            </a:r>
            <a:r>
              <a:rPr lang="en-US" altLang="zh-CN"/>
              <a:t>7-7</a:t>
            </a:r>
            <a:r>
              <a:rPr altLang="zh-CN"/>
              <a:t>所示。</a:t>
            </a:r>
          </a:p>
          <a:p>
            <a:pPr eaLnBrk="1" hangingPunct="1">
              <a:defRPr/>
            </a:pPr>
            <a:endParaRPr altLang="zh-CN" b="1"/>
          </a:p>
          <a:p>
            <a:pPr marL="0" indent="0" eaLnBrk="1" hangingPunct="1">
              <a:buFont typeface="Wingdings" pitchFamily="2" charset="2"/>
              <a:buNone/>
              <a:defRPr/>
            </a:pPr>
            <a:endParaRPr/>
          </a:p>
          <a:p>
            <a:pPr marL="0" indent="0" eaLnBrk="1" hangingPunct="1">
              <a:buFont typeface="Wingdings" pitchFamily="2" charset="2"/>
              <a:buNone/>
              <a:defRPr/>
            </a:pPr>
            <a:endParaRPr/>
          </a:p>
          <a:p>
            <a:pPr marL="0" indent="0" eaLnBrk="1" hangingPunct="1">
              <a:buFont typeface="Wingdings" pitchFamily="2" charset="2"/>
              <a:buNone/>
              <a:defRPr/>
            </a:pPr>
            <a:endParaRPr/>
          </a:p>
          <a:p>
            <a:pPr marL="0" indent="0" eaLnBrk="1" hangingPunct="1">
              <a:buFont typeface="Wingdings" pitchFamily="2" charset="2"/>
              <a:buNone/>
              <a:defRPr/>
            </a:pPr>
            <a:endParaRPr lang="en-US" altLang="zh-CN"/>
          </a:p>
        </p:txBody>
      </p:sp>
      <p:sp>
        <p:nvSpPr>
          <p:cNvPr id="2355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FBF87E7C-3AC8-4BC0-B1B2-5F7073156D54}" type="slidenum">
              <a:rPr lang="en-US" altLang="zh-CN"/>
              <a:pPr eaLnBrk="1" hangingPunct="1"/>
              <a:t>20</a:t>
            </a:fld>
            <a:endParaRPr lang="en-US" altLang="zh-CN"/>
          </a:p>
        </p:txBody>
      </p:sp>
      <p:pic>
        <p:nvPicPr>
          <p:cNvPr id="2355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9338" y="4240213"/>
            <a:ext cx="7632700" cy="1655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endParaRPr lang="zh-CN" altLang="en-US" smtClean="0"/>
          </a:p>
        </p:txBody>
      </p:sp>
      <p:sp>
        <p:nvSpPr>
          <p:cNvPr id="74755" name="Rectangle 3"/>
          <p:cNvSpPr>
            <a:spLocks noGrp="1" noChangeArrowheads="1"/>
          </p:cNvSpPr>
          <p:nvPr>
            <p:ph type="body" idx="1"/>
          </p:nvPr>
        </p:nvSpPr>
        <p:spPr>
          <a:xfrm>
            <a:off x="755650" y="1628775"/>
            <a:ext cx="8197850" cy="4535488"/>
          </a:xfrm>
        </p:spPr>
        <p:txBody>
          <a:bodyPr/>
          <a:lstStyle/>
          <a:p>
            <a:pPr marL="0" indent="-114300" eaLnBrk="1" hangingPunct="1">
              <a:buFont typeface="Wingdings" pitchFamily="2" charset="2"/>
              <a:buNone/>
              <a:defRPr/>
            </a:pPr>
            <a:r>
              <a:t>（</a:t>
            </a:r>
            <a:r>
              <a:rPr lang="en-US" altLang="zh-CN"/>
              <a:t>1</a:t>
            </a:r>
            <a:r>
              <a:t>）的操作步骤：</a:t>
            </a:r>
            <a:endParaRPr lang="en-US" altLang="zh-CN"/>
          </a:p>
          <a:p>
            <a:pPr marL="0" indent="0" eaLnBrk="1" hangingPunct="1">
              <a:buFont typeface="Wingdings" pitchFamily="2" charset="2"/>
              <a:buNone/>
              <a:defRPr/>
            </a:pPr>
            <a:r>
              <a:rPr altLang="zh-CN" sz="2000"/>
              <a:t>①打开“编著合同”文档，单击“审阅→修订</a:t>
            </a:r>
            <a:r>
              <a:rPr lang="en-US" altLang="zh-CN" sz="2000"/>
              <a:t>|</a:t>
            </a:r>
            <a:r>
              <a:rPr altLang="zh-CN" sz="2000"/>
              <a:t>修订”按钮进入“修订”状态。光标定位于第五条款的“一部分”后，直接输入“（含本作品内容一半以上）”，选择“，或将其内容稍加修改后”按键盘上删除键【</a:t>
            </a:r>
            <a:r>
              <a:rPr lang="en-US" altLang="zh-CN" sz="2000"/>
              <a:t>Delete</a:t>
            </a:r>
            <a:r>
              <a:rPr altLang="zh-CN" sz="2000"/>
              <a:t>】即可。</a:t>
            </a:r>
          </a:p>
          <a:p>
            <a:pPr marL="0" indent="0" eaLnBrk="1" hangingPunct="1">
              <a:buFont typeface="Wingdings" pitchFamily="2" charset="2"/>
              <a:buNone/>
              <a:defRPr/>
            </a:pPr>
            <a:r>
              <a:rPr altLang="zh-CN" sz="2000"/>
              <a:t>②、④的操作步骤同①，请参照“编著合同</a:t>
            </a:r>
            <a:r>
              <a:rPr lang="en-US" altLang="zh-CN" sz="2000"/>
              <a:t>-</a:t>
            </a:r>
            <a:r>
              <a:rPr altLang="zh-CN" sz="2000"/>
              <a:t>修订”文档中修订样式进行修订操作。</a:t>
            </a:r>
          </a:p>
          <a:p>
            <a:pPr marL="0" indent="0" eaLnBrk="1" hangingPunct="1">
              <a:buFont typeface="Wingdings" pitchFamily="2" charset="2"/>
              <a:buNone/>
              <a:defRPr/>
            </a:pPr>
            <a:r>
              <a:rPr altLang="zh-CN" sz="2000"/>
              <a:t>③在修订状态下，光标定位于十一条处，选择“图书实际销售数”后删除，同时插入“图书印刷数量”→单击“引用→脚注</a:t>
            </a:r>
            <a:r>
              <a:rPr lang="en-US" altLang="zh-CN" sz="2000"/>
              <a:t>|</a:t>
            </a:r>
            <a:r>
              <a:rPr altLang="zh-CN" sz="2000"/>
              <a:t>插入脚注”按钮，在页脚处输入“按出版界行规版税应乘以图书印刷数量”即可。</a:t>
            </a:r>
            <a:endParaRPr sz="2000"/>
          </a:p>
          <a:p>
            <a:pPr lvl="1" eaLnBrk="1" hangingPunct="1">
              <a:defRPr/>
            </a:pPr>
            <a:endParaRPr lang="en-US" altLang="zh-CN"/>
          </a:p>
        </p:txBody>
      </p:sp>
      <p:sp>
        <p:nvSpPr>
          <p:cNvPr id="2458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96CE4A18-A84A-4BF1-AE50-7ADD8F96F447}" type="slidenum">
              <a:rPr lang="en-US" altLang="zh-CN"/>
              <a:pPr eaLnBrk="1" hangingPunct="1"/>
              <a:t>21</a:t>
            </a:fld>
            <a:endParaRPr lang="en-US" altLang="zh-CN"/>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3"/>
          <p:cNvSpPr>
            <a:spLocks noGrp="1"/>
          </p:cNvSpPr>
          <p:nvPr>
            <p:ph type="title"/>
          </p:nvPr>
        </p:nvSpPr>
        <p:spPr/>
        <p:txBody>
          <a:bodyPr/>
          <a:lstStyle/>
          <a:p>
            <a:pPr eaLnBrk="1" hangingPunct="1"/>
            <a:endParaRPr lang="zh-CN" altLang="en-US" smtClean="0"/>
          </a:p>
        </p:txBody>
      </p:sp>
      <p:sp>
        <p:nvSpPr>
          <p:cNvPr id="75779" name="Rectangle 3"/>
          <p:cNvSpPr>
            <a:spLocks noGrp="1" noChangeArrowheads="1"/>
          </p:cNvSpPr>
          <p:nvPr>
            <p:ph type="body" idx="1"/>
          </p:nvPr>
        </p:nvSpPr>
        <p:spPr>
          <a:xfrm>
            <a:off x="946150" y="1628800"/>
            <a:ext cx="8197850" cy="4535488"/>
          </a:xfrm>
        </p:spPr>
        <p:txBody>
          <a:bodyPr/>
          <a:lstStyle/>
          <a:p>
            <a:pPr marL="0" indent="0">
              <a:buNone/>
            </a:pPr>
            <a:r>
              <a:rPr lang="zh-CN" altLang="zh-CN" dirty="0"/>
              <a:t>⑤</a:t>
            </a:r>
            <a:r>
              <a:rPr lang="zh-CN" altLang="zh-CN" sz="2200" dirty="0"/>
              <a:t>在“审阅”选项卡中，分别单击“修订”组中“原始状态”、“最终状态”，观察修订处显示方式的变化。</a:t>
            </a:r>
          </a:p>
          <a:p>
            <a:pPr marL="0" indent="0">
              <a:buNone/>
            </a:pPr>
            <a:r>
              <a:rPr lang="zh-CN" altLang="zh-CN" sz="2200" dirty="0"/>
              <a:t>案例要求（</a:t>
            </a:r>
            <a:r>
              <a:rPr lang="en-US" altLang="zh-CN" sz="2200" dirty="0"/>
              <a:t>2</a:t>
            </a:r>
            <a:r>
              <a:rPr lang="zh-CN" altLang="zh-CN" sz="2200" dirty="0"/>
              <a:t>）的操作步骤：</a:t>
            </a:r>
          </a:p>
          <a:p>
            <a:pPr marL="0" indent="0">
              <a:buNone/>
            </a:pPr>
            <a:r>
              <a:rPr lang="zh-CN" altLang="zh-CN" sz="2200" dirty="0"/>
              <a:t>①单击“审阅”选项卡的“更改</a:t>
            </a:r>
            <a:r>
              <a:rPr lang="en-US" altLang="zh-CN" sz="2200" dirty="0"/>
              <a:t>|</a:t>
            </a:r>
            <a:r>
              <a:rPr lang="zh-CN" altLang="zh-CN" sz="2200" dirty="0"/>
              <a:t>接受”按钮，单击下拉菜单中“接受对文档的所有修订”命令，即可接受对文档的全部修订。当然可单击每一处，分别接受修订。单击“拒绝”按钮，单击下拉菜单中“拒绝对文档的所有修订”命令，即可拒绝全部修订；单击“批注</a:t>
            </a:r>
            <a:r>
              <a:rPr lang="en-US" altLang="zh-CN" sz="2200" dirty="0"/>
              <a:t>|</a:t>
            </a:r>
            <a:r>
              <a:rPr lang="zh-CN" altLang="zh-CN" sz="2200" dirty="0"/>
              <a:t>删除→删除文档中的所有批注”命令，即可删除文档中的所有批注。</a:t>
            </a:r>
          </a:p>
          <a:p>
            <a:pPr eaLnBrk="1" hangingPunct="1">
              <a:defRPr/>
            </a:pPr>
            <a:endParaRPr lang="en-US" altLang="zh-CN" dirty="0"/>
          </a:p>
        </p:txBody>
      </p:sp>
      <p:sp>
        <p:nvSpPr>
          <p:cNvPr id="2560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7564B26F-D89D-46D7-86CD-0B37C46C1DDD}" type="slidenum">
              <a:rPr lang="en-US" altLang="zh-CN"/>
              <a:pPr eaLnBrk="1" hangingPunct="1"/>
              <a:t>22</a:t>
            </a:fld>
            <a:endParaRPr lang="en-US" altLang="zh-CN"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3"/>
          <p:cNvSpPr>
            <a:spLocks noGrp="1"/>
          </p:cNvSpPr>
          <p:nvPr>
            <p:ph type="title"/>
          </p:nvPr>
        </p:nvSpPr>
        <p:spPr/>
        <p:txBody>
          <a:bodyPr/>
          <a:lstStyle/>
          <a:p>
            <a:pPr eaLnBrk="1" hangingPunct="1"/>
            <a:endParaRPr lang="zh-CN" altLang="en-US" smtClean="0"/>
          </a:p>
        </p:txBody>
      </p:sp>
      <p:sp>
        <p:nvSpPr>
          <p:cNvPr id="26627" name="Rectangle 3"/>
          <p:cNvSpPr>
            <a:spLocks noGrp="1" noChangeArrowheads="1"/>
          </p:cNvSpPr>
          <p:nvPr>
            <p:ph type="body" idx="1"/>
          </p:nvPr>
        </p:nvSpPr>
        <p:spPr>
          <a:xfrm>
            <a:off x="755650" y="1628775"/>
            <a:ext cx="8197850" cy="4535488"/>
          </a:xfrm>
        </p:spPr>
        <p:txBody>
          <a:bodyPr/>
          <a:lstStyle/>
          <a:p>
            <a:pPr marL="0" indent="0">
              <a:buNone/>
            </a:pPr>
            <a:r>
              <a:rPr lang="zh-CN" altLang="zh-CN" sz="2000" dirty="0"/>
              <a:t>②按上面的修订方法，对十五条进行修订：在“至少要保证甲方用书”后，添加“，但重印量不得少于</a:t>
            </a:r>
            <a:r>
              <a:rPr lang="en-US" altLang="zh-CN" sz="2000" dirty="0"/>
              <a:t>1000</a:t>
            </a:r>
            <a:r>
              <a:rPr lang="zh-CN" altLang="zh-CN" sz="2000" dirty="0"/>
              <a:t>册”，选择文本“但重印量不得少于</a:t>
            </a:r>
            <a:r>
              <a:rPr lang="en-US" altLang="zh-CN" sz="2000" dirty="0"/>
              <a:t>1000</a:t>
            </a:r>
            <a:r>
              <a:rPr lang="zh-CN" altLang="zh-CN" sz="2000" dirty="0"/>
              <a:t>册”，单击“开始→字体”组上的“突出显示</a:t>
            </a:r>
            <a:r>
              <a:rPr lang="en-US" altLang="zh-CN" sz="2000" dirty="0"/>
              <a:t> </a:t>
            </a:r>
            <a:r>
              <a:rPr lang="zh-CN" altLang="zh-CN" sz="2000" dirty="0"/>
              <a:t>”按钮，在颜色模板中选择黄色即可。</a:t>
            </a:r>
          </a:p>
          <a:p>
            <a:pPr marL="0" indent="0">
              <a:buNone/>
            </a:pPr>
            <a:r>
              <a:rPr lang="zh-CN" altLang="zh-CN" sz="2000" dirty="0"/>
              <a:t>案例要求（</a:t>
            </a:r>
            <a:r>
              <a:rPr lang="en-US" altLang="zh-CN" sz="2000" dirty="0"/>
              <a:t>3</a:t>
            </a:r>
            <a:r>
              <a:rPr lang="zh-CN" altLang="zh-CN" sz="2000" dirty="0"/>
              <a:t>）的操作步骤：</a:t>
            </a:r>
          </a:p>
          <a:p>
            <a:pPr marL="0" indent="0">
              <a:buNone/>
            </a:pPr>
            <a:r>
              <a:rPr lang="zh-CN" altLang="zh-CN" sz="2000" dirty="0"/>
              <a:t>打开“编著合同</a:t>
            </a:r>
            <a:r>
              <a:rPr lang="en-US" altLang="zh-CN" sz="2000" dirty="0"/>
              <a:t>.docx</a:t>
            </a:r>
            <a:r>
              <a:rPr lang="zh-CN" altLang="zh-CN" sz="2000" dirty="0"/>
              <a:t>”文档，单击“审阅→比较</a:t>
            </a:r>
            <a:r>
              <a:rPr lang="en-US" altLang="zh-CN" sz="2000" dirty="0"/>
              <a:t>|</a:t>
            </a:r>
            <a:r>
              <a:rPr lang="zh-CN" altLang="zh-CN" sz="2000" dirty="0"/>
              <a:t>比较→合并”命令，弹出“合并文档”对话框，原文档选择“编著合同</a:t>
            </a:r>
            <a:r>
              <a:rPr lang="en-US" altLang="zh-CN" sz="2000" dirty="0"/>
              <a:t>.docx</a:t>
            </a:r>
            <a:r>
              <a:rPr lang="zh-CN" altLang="zh-CN" sz="2000" dirty="0"/>
              <a:t>”，修订的文档选择“编著合同</a:t>
            </a:r>
            <a:r>
              <a:rPr lang="en-US" altLang="zh-CN" sz="2000" dirty="0"/>
              <a:t>-</a:t>
            </a:r>
            <a:r>
              <a:rPr lang="zh-CN" altLang="zh-CN" sz="2000" dirty="0"/>
              <a:t>修订</a:t>
            </a:r>
            <a:r>
              <a:rPr lang="en-US" altLang="zh-CN" sz="2000" dirty="0"/>
              <a:t>.docx</a:t>
            </a:r>
            <a:r>
              <a:rPr lang="zh-CN" altLang="zh-CN" sz="2000" dirty="0"/>
              <a:t>”，如图</a:t>
            </a:r>
            <a:r>
              <a:rPr lang="en-US" altLang="zh-CN" sz="2000" dirty="0"/>
              <a:t>7-8</a:t>
            </a:r>
            <a:r>
              <a:rPr lang="zh-CN" altLang="zh-CN" sz="2000" dirty="0"/>
              <a:t>所示，单击“确定”按钮，生成一个新的</a:t>
            </a:r>
            <a:r>
              <a:rPr lang="en-US" altLang="zh-CN" sz="2000" dirty="0"/>
              <a:t>Word</a:t>
            </a:r>
            <a:r>
              <a:rPr lang="zh-CN" altLang="zh-CN" sz="2000" dirty="0"/>
              <a:t>文档，文档不同之处以修订形式出现，如图</a:t>
            </a:r>
            <a:r>
              <a:rPr lang="en-US" altLang="zh-CN" sz="2000" dirty="0"/>
              <a:t>7-9</a:t>
            </a:r>
            <a:r>
              <a:rPr lang="zh-CN" altLang="zh-CN" sz="2000" dirty="0"/>
              <a:t>所示→对每一处修订可选择按受或拒绝→最后保存新的合同版本即可。</a:t>
            </a:r>
          </a:p>
          <a:p>
            <a:pPr marL="536575" lvl="1" indent="0" eaLnBrk="1" hangingPunct="1">
              <a:buNone/>
            </a:pPr>
            <a:endParaRPr lang="en-US" altLang="zh-CN" dirty="0"/>
          </a:p>
        </p:txBody>
      </p:sp>
      <p:sp>
        <p:nvSpPr>
          <p:cNvPr id="2662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FE42CD9E-D61B-47C5-8EEA-124C1BD0E969}" type="slidenum">
              <a:rPr lang="en-US" altLang="zh-CN"/>
              <a:pPr eaLnBrk="1" hangingPunct="1"/>
              <a:t>23</a:t>
            </a:fld>
            <a:endParaRPr lang="en-US" altLang="zh-CN"/>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2"/>
          <p:cNvSpPr>
            <a:spLocks noGrp="1"/>
          </p:cNvSpPr>
          <p:nvPr>
            <p:ph type="title"/>
          </p:nvPr>
        </p:nvSpPr>
        <p:spPr/>
        <p:txBody>
          <a:bodyPr/>
          <a:lstStyle/>
          <a:p>
            <a:pPr eaLnBrk="1" hangingPunct="1"/>
            <a:endParaRPr lang="zh-CN" altLang="en-US" smtClean="0"/>
          </a:p>
        </p:txBody>
      </p:sp>
      <p:sp>
        <p:nvSpPr>
          <p:cNvPr id="27651" name="内容占位符 3"/>
          <p:cNvSpPr>
            <a:spLocks noGrp="1"/>
          </p:cNvSpPr>
          <p:nvPr>
            <p:ph idx="1"/>
          </p:nvPr>
        </p:nvSpPr>
        <p:spPr>
          <a:xfrm>
            <a:off x="755650" y="1628775"/>
            <a:ext cx="8197850" cy="4535488"/>
          </a:xfrm>
        </p:spPr>
        <p:txBody>
          <a:bodyPr/>
          <a:lstStyle/>
          <a:p>
            <a:pPr eaLnBrk="1" hangingPunct="1"/>
            <a:endParaRPr/>
          </a:p>
        </p:txBody>
      </p:sp>
      <p:sp>
        <p:nvSpPr>
          <p:cNvPr id="2765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7DFFF267-ACCC-4E0A-A238-86F8BD447EF4}" type="slidenum">
              <a:rPr lang="en-US" altLang="zh-CN"/>
              <a:pPr eaLnBrk="1" hangingPunct="1"/>
              <a:t>24</a:t>
            </a:fld>
            <a:endParaRPr lang="en-US" altLang="zh-CN"/>
          </a:p>
        </p:txBody>
      </p:sp>
      <p:pic>
        <p:nvPicPr>
          <p:cNvPr id="276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641286"/>
            <a:ext cx="7560840" cy="4596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pPr>
              <a:defRPr/>
            </a:pPr>
            <a:fld id="{1DB7E65C-ED13-4AF6-83B7-0553151A22E2}" type="slidenum">
              <a:rPr lang="en-US" altLang="zh-CN" smtClean="0"/>
              <a:pPr>
                <a:defRPr/>
              </a:pPr>
              <a:t>25</a:t>
            </a:fld>
            <a:endParaRPr lang="en-US" altLang="zh-CN"/>
          </a:p>
        </p:txBody>
      </p:sp>
      <p:pic>
        <p:nvPicPr>
          <p:cNvPr id="158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957" y="1739718"/>
            <a:ext cx="7895179"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41719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6"/>
          <p:cNvSpPr>
            <a:spLocks noGrp="1"/>
          </p:cNvSpPr>
          <p:nvPr>
            <p:ph type="title"/>
          </p:nvPr>
        </p:nvSpPr>
        <p:spPr/>
        <p:txBody>
          <a:bodyPr/>
          <a:lstStyle/>
          <a:p>
            <a:pPr eaLnBrk="1" hangingPunct="1"/>
            <a:endParaRPr lang="zh-CN" altLang="en-US" smtClean="0"/>
          </a:p>
        </p:txBody>
      </p:sp>
      <p:sp>
        <p:nvSpPr>
          <p:cNvPr id="28675" name="Rectangle 3"/>
          <p:cNvSpPr>
            <a:spLocks noGrp="1" noChangeArrowheads="1"/>
          </p:cNvSpPr>
          <p:nvPr>
            <p:ph type="body" idx="1"/>
          </p:nvPr>
        </p:nvSpPr>
        <p:spPr>
          <a:xfrm>
            <a:off x="755650" y="1628775"/>
            <a:ext cx="8197850" cy="4535488"/>
          </a:xfrm>
        </p:spPr>
        <p:txBody>
          <a:bodyPr/>
          <a:lstStyle/>
          <a:p>
            <a:pPr marL="536575" lvl="1" indent="0" eaLnBrk="1" hangingPunct="1">
              <a:buNone/>
            </a:pPr>
            <a:r>
              <a:rPr lang="zh-CN" altLang="zh-CN" dirty="0"/>
              <a:t>案例要求（</a:t>
            </a:r>
            <a:r>
              <a:rPr lang="en-US" altLang="zh-CN" dirty="0"/>
              <a:t>4</a:t>
            </a:r>
            <a:r>
              <a:rPr lang="zh-CN" altLang="zh-CN" dirty="0"/>
              <a:t>）的操作步骤略。</a:t>
            </a:r>
          </a:p>
          <a:p>
            <a:pPr marL="536575" lvl="1" indent="0" eaLnBrk="1" hangingPunct="1">
              <a:buNone/>
            </a:pPr>
            <a:endParaRPr lang="en-US" altLang="zh-CN" dirty="0" smtClean="0"/>
          </a:p>
          <a:p>
            <a:pPr marL="536575" lvl="1" indent="0" eaLnBrk="1" hangingPunct="1">
              <a:buNone/>
            </a:pPr>
            <a:r>
              <a:rPr lang="en-US" altLang="zh-CN" dirty="0" smtClean="0"/>
              <a:t>4</a:t>
            </a:r>
            <a:r>
              <a:rPr dirty="0"/>
              <a:t>．课堂实践</a:t>
            </a:r>
          </a:p>
          <a:p>
            <a:pPr marL="536575" lvl="1" indent="0" eaLnBrk="1" hangingPunct="1">
              <a:buNone/>
            </a:pPr>
            <a:r>
              <a:rPr dirty="0"/>
              <a:t>按照本案例</a:t>
            </a:r>
            <a:r>
              <a:rPr lang="en-US" altLang="zh-CN" dirty="0"/>
              <a:t>1</a:t>
            </a:r>
            <a:r>
              <a:rPr dirty="0"/>
              <a:t>中的要求，并扮演不同的角色对合同进行修订，最后完成合同的确认版本。</a:t>
            </a:r>
          </a:p>
          <a:p>
            <a:pPr marL="993775" lvl="1" eaLnBrk="1" hangingPunct="1"/>
            <a:endParaRPr dirty="0"/>
          </a:p>
          <a:p>
            <a:pPr marL="536575" lvl="1" indent="0" eaLnBrk="1" hangingPunct="1">
              <a:buNone/>
            </a:pPr>
            <a:r>
              <a:rPr lang="en-US" altLang="zh-CN" dirty="0"/>
              <a:t>5</a:t>
            </a:r>
            <a:r>
              <a:rPr dirty="0"/>
              <a:t>．评价与总结</a:t>
            </a:r>
          </a:p>
          <a:p>
            <a:pPr eaLnBrk="1" hangingPunct="1"/>
            <a:endParaRPr lang="en-US" altLang="zh-CN" dirty="0"/>
          </a:p>
        </p:txBody>
      </p:sp>
      <p:sp>
        <p:nvSpPr>
          <p:cNvPr id="2867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3802F58B-3090-47CA-B626-9804C0381629}" type="slidenum">
              <a:rPr lang="en-US" altLang="zh-CN"/>
              <a:pPr eaLnBrk="1" hangingPunct="1"/>
              <a:t>26</a:t>
            </a:fld>
            <a:endParaRPr lang="en-US" altLang="zh-CN"/>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endParaRPr lang="zh-CN" altLang="en-US"/>
          </a:p>
        </p:txBody>
      </p:sp>
      <p:sp>
        <p:nvSpPr>
          <p:cNvPr id="29699" name="Rectangle 3"/>
          <p:cNvSpPr>
            <a:spLocks noGrp="1" noChangeArrowheads="1"/>
          </p:cNvSpPr>
          <p:nvPr>
            <p:ph type="body" idx="1"/>
          </p:nvPr>
        </p:nvSpPr>
        <p:spPr/>
        <p:txBody>
          <a:bodyPr/>
          <a:lstStyle/>
          <a:p>
            <a:pPr marL="0" indent="-114300">
              <a:buNone/>
            </a:pPr>
            <a:r>
              <a:rPr lang="en-US" altLang="zh-CN" dirty="0" smtClean="0"/>
              <a:t>6</a:t>
            </a:r>
            <a:r>
              <a:rPr lang="zh-CN" altLang="en-US" dirty="0" smtClean="0"/>
              <a:t>．课外延伸</a:t>
            </a:r>
          </a:p>
          <a:p>
            <a:pPr marL="766762" lvl="1" indent="0">
              <a:buNone/>
            </a:pPr>
            <a:r>
              <a:rPr lang="zh-CN" altLang="en-US" dirty="0" smtClean="0"/>
              <a:t>（</a:t>
            </a:r>
            <a:r>
              <a:rPr lang="en-US" altLang="zh-CN" dirty="0" smtClean="0"/>
              <a:t>1</a:t>
            </a:r>
            <a:r>
              <a:rPr lang="zh-CN" altLang="en-US" dirty="0" smtClean="0"/>
              <a:t>）两位同学为一组，一位同学扮演房东（甲方），一位同学扮演房屋租客（乙方），在网上搜索房屋租赁合同，然后甲乙双方从各自的立场出发，对合同进行协同修订，最后双方答成一个双方均能按受的房屋租赁合同。</a:t>
            </a:r>
          </a:p>
          <a:p>
            <a:endParaRPr lang="zh-CN" altLang="en-US" dirty="0"/>
          </a:p>
        </p:txBody>
      </p:sp>
      <p:sp>
        <p:nvSpPr>
          <p:cNvPr id="29700"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fld id="{5EBEF6C1-6FCA-486E-A447-C61A17545384}" type="slidenum">
              <a:rPr lang="en-US" altLang="zh-CN" smtClean="0"/>
              <a:pPr/>
              <a:t>27</a:t>
            </a:fld>
            <a:endParaRPr lang="en-US" altLang="zh-CN"/>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539552" y="332656"/>
            <a:ext cx="8008689" cy="841375"/>
          </a:xfrm>
        </p:spPr>
        <p:txBody>
          <a:bodyPr/>
          <a:lstStyle/>
          <a:p>
            <a:pPr eaLnBrk="1" hangingPunct="1"/>
            <a:r>
              <a:rPr lang="en-US" altLang="zh-CN" sz="2800" dirty="0" smtClean="0"/>
              <a:t/>
            </a:r>
            <a:br>
              <a:rPr lang="en-US" altLang="zh-CN" sz="2800" dirty="0" smtClean="0"/>
            </a:br>
            <a:r>
              <a:rPr lang="zh-CN" altLang="en-US" sz="2800" dirty="0" smtClean="0"/>
              <a:t>案例</a:t>
            </a:r>
            <a:r>
              <a:rPr lang="en-US" altLang="zh-CN" sz="2800" dirty="0" smtClean="0"/>
              <a:t>3 :2014</a:t>
            </a:r>
            <a:r>
              <a:rPr lang="zh-CN" altLang="zh-CN" sz="2800" dirty="0"/>
              <a:t>年</a:t>
            </a:r>
            <a:r>
              <a:rPr lang="en-US" altLang="zh-CN" sz="2800" dirty="0"/>
              <a:t>XX</a:t>
            </a:r>
            <a:r>
              <a:rPr lang="zh-CN" altLang="zh-CN" sz="2800" dirty="0"/>
              <a:t>公司年度经济活动分析报告排版</a:t>
            </a:r>
            <a:endParaRPr lang="zh-CN" altLang="en-US" sz="2800" dirty="0" smtClean="0"/>
          </a:p>
        </p:txBody>
      </p:sp>
      <p:sp>
        <p:nvSpPr>
          <p:cNvPr id="30723" name="Rectangle 3"/>
          <p:cNvSpPr>
            <a:spLocks noGrp="1" noChangeArrowheads="1"/>
          </p:cNvSpPr>
          <p:nvPr>
            <p:ph type="body" idx="1"/>
          </p:nvPr>
        </p:nvSpPr>
        <p:spPr>
          <a:xfrm>
            <a:off x="755650" y="1628775"/>
            <a:ext cx="8197850" cy="4535488"/>
          </a:xfrm>
        </p:spPr>
        <p:txBody>
          <a:bodyPr/>
          <a:lstStyle/>
          <a:p>
            <a:pPr marL="0" indent="0" eaLnBrk="1" hangingPunct="1">
              <a:buNone/>
            </a:pPr>
            <a:r>
              <a:rPr lang="en-US" altLang="zh-CN" dirty="0"/>
              <a:t>【</a:t>
            </a:r>
            <a:r>
              <a:rPr dirty="0"/>
              <a:t>场景描述</a:t>
            </a:r>
            <a:r>
              <a:rPr lang="en-US" altLang="zh-CN" dirty="0"/>
              <a:t>】      </a:t>
            </a:r>
          </a:p>
          <a:p>
            <a:pPr marL="0" indent="0">
              <a:buNone/>
            </a:pPr>
            <a:r>
              <a:rPr lang="en-US" altLang="zh-CN" sz="2400" dirty="0" smtClean="0"/>
              <a:t>       </a:t>
            </a:r>
            <a:r>
              <a:rPr lang="zh-CN" altLang="zh-CN" sz="2400" dirty="0" smtClean="0"/>
              <a:t>某</a:t>
            </a:r>
            <a:r>
              <a:rPr lang="zh-CN" altLang="zh-CN" sz="2400" dirty="0"/>
              <a:t>生产培训基地主要从事各类型在职员工业务培训工作及生产性实训，基地在职员工在</a:t>
            </a:r>
            <a:r>
              <a:rPr lang="en-US" altLang="zh-CN" sz="2400" dirty="0"/>
              <a:t>500</a:t>
            </a:r>
            <a:r>
              <a:rPr lang="zh-CN" altLang="zh-CN" sz="2400" dirty="0"/>
              <a:t>人左右，培训业务相当广泛。年终时财务部经理要求会计师小张写一份年度经济活动分析报告，包括经营总体情况分析、经营效益分析、资产状况分析、资金运作分析等，在这个分析报告里，涉及大量的各种报表及图表，而且分析报告相当长，如何快速实现分析报告的排版是摆在小张面前的一个不小难题，小张所面临文档处理及排版任务要求如下：</a:t>
            </a:r>
          </a:p>
        </p:txBody>
      </p:sp>
      <p:sp>
        <p:nvSpPr>
          <p:cNvPr id="3072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DAED81AE-567E-409C-84C7-0A561AECA192}" type="slidenum">
              <a:rPr lang="en-US" altLang="zh-CN"/>
              <a:pPr eaLnBrk="1" hangingPunct="1"/>
              <a:t>28</a:t>
            </a:fld>
            <a:endParaRPr lang="en-US" altLang="zh-CN"/>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2"/>
          <p:cNvSpPr>
            <a:spLocks noGrp="1"/>
          </p:cNvSpPr>
          <p:nvPr>
            <p:ph type="title"/>
          </p:nvPr>
        </p:nvSpPr>
        <p:spPr/>
        <p:txBody>
          <a:bodyPr/>
          <a:lstStyle/>
          <a:p>
            <a:pPr eaLnBrk="1" hangingPunct="1"/>
            <a:endParaRPr lang="zh-CN" altLang="en-US" smtClean="0"/>
          </a:p>
        </p:txBody>
      </p:sp>
      <p:sp>
        <p:nvSpPr>
          <p:cNvPr id="31747" name="内容占位符 3"/>
          <p:cNvSpPr>
            <a:spLocks noGrp="1"/>
          </p:cNvSpPr>
          <p:nvPr>
            <p:ph idx="1"/>
          </p:nvPr>
        </p:nvSpPr>
        <p:spPr>
          <a:xfrm>
            <a:off x="683568" y="1412776"/>
            <a:ext cx="8460432" cy="4751487"/>
          </a:xfrm>
        </p:spPr>
        <p:txBody>
          <a:bodyPr/>
          <a:lstStyle/>
          <a:p>
            <a:pPr marL="0" indent="0">
              <a:buNone/>
            </a:pPr>
            <a:r>
              <a:rPr lang="zh-CN" altLang="zh-CN" sz="1800" dirty="0"/>
              <a:t>（</a:t>
            </a:r>
            <a:r>
              <a:rPr lang="en-US" altLang="zh-CN" sz="1800" dirty="0"/>
              <a:t>1</a:t>
            </a:r>
            <a:r>
              <a:rPr lang="zh-CN" altLang="zh-CN" sz="1800" dirty="0"/>
              <a:t>）用样式与格式命令创建、修改各级标题，显示文档结构以便快速定位。</a:t>
            </a:r>
          </a:p>
          <a:p>
            <a:pPr marL="0" indent="0">
              <a:buNone/>
            </a:pPr>
            <a:r>
              <a:rPr lang="zh-CN" altLang="zh-CN" sz="1800" dirty="0"/>
              <a:t>（</a:t>
            </a:r>
            <a:r>
              <a:rPr lang="en-US" altLang="zh-CN" sz="1800" dirty="0"/>
              <a:t>2</a:t>
            </a:r>
            <a:r>
              <a:rPr lang="zh-CN" altLang="zh-CN" sz="1800" dirty="0"/>
              <a:t>）设计一个年度财务分析报告封面。</a:t>
            </a:r>
          </a:p>
          <a:p>
            <a:pPr marL="0" indent="0">
              <a:buNone/>
            </a:pPr>
            <a:r>
              <a:rPr lang="zh-CN" altLang="zh-CN" sz="1800" dirty="0"/>
              <a:t>（</a:t>
            </a:r>
            <a:r>
              <a:rPr lang="en-US" altLang="zh-CN" sz="1800" dirty="0"/>
              <a:t>3</a:t>
            </a:r>
            <a:r>
              <a:rPr lang="zh-CN" altLang="zh-CN" sz="1800" dirty="0"/>
              <a:t>）将电子表格及图表嵌入到分析报告中，并且能选择性显示数据清单或图表。</a:t>
            </a:r>
          </a:p>
          <a:p>
            <a:pPr marL="0" indent="0">
              <a:buNone/>
            </a:pPr>
            <a:r>
              <a:rPr lang="zh-CN" altLang="zh-CN" sz="1800" dirty="0"/>
              <a:t>（</a:t>
            </a:r>
            <a:r>
              <a:rPr lang="en-US" altLang="zh-CN" sz="1800" dirty="0"/>
              <a:t>4</a:t>
            </a:r>
            <a:r>
              <a:rPr lang="zh-CN" altLang="zh-CN" sz="1800" dirty="0"/>
              <a:t>）页面设置：首页没有页眉、页脚，从第二页开始添加页码；将每一章及其内容作为一节；每节的页眉为相应的二级标题内容。</a:t>
            </a:r>
          </a:p>
          <a:p>
            <a:pPr marL="0" indent="0">
              <a:buNone/>
            </a:pPr>
            <a:r>
              <a:rPr lang="zh-CN" altLang="zh-CN" sz="1800" dirty="0"/>
              <a:t>（</a:t>
            </a:r>
            <a:r>
              <a:rPr lang="en-US" altLang="zh-CN" sz="1800" dirty="0"/>
              <a:t>5</a:t>
            </a:r>
            <a:r>
              <a:rPr lang="zh-CN" altLang="zh-CN" sz="1800" dirty="0"/>
              <a:t>）在分析报告中需要说明的地方加入脚注；给表、图加入题注如表</a:t>
            </a:r>
            <a:r>
              <a:rPr lang="en-US" altLang="zh-CN" sz="1800" dirty="0"/>
              <a:t>7-1,</a:t>
            </a:r>
            <a:r>
              <a:rPr lang="zh-CN" altLang="zh-CN" sz="1800" dirty="0"/>
              <a:t>图表</a:t>
            </a:r>
            <a:r>
              <a:rPr lang="en-US" altLang="zh-CN" sz="1800" dirty="0"/>
              <a:t>7-1</a:t>
            </a:r>
            <a:r>
              <a:rPr lang="zh-CN" altLang="zh-CN" sz="1800" dirty="0"/>
              <a:t>等。</a:t>
            </a:r>
          </a:p>
          <a:p>
            <a:pPr marL="0" indent="0">
              <a:buNone/>
            </a:pPr>
            <a:r>
              <a:rPr lang="zh-CN" altLang="zh-CN" sz="1800" dirty="0"/>
              <a:t>在本报告中插入的任何表格、图表、表格及电子表格都要求自动添加题注，删除某个表格、图表或电子表格对象，观察题注是否自动发生变化了吗？怎么做才能让题注自动更新？</a:t>
            </a:r>
          </a:p>
          <a:p>
            <a:pPr marL="0" indent="0">
              <a:buNone/>
            </a:pPr>
            <a:r>
              <a:rPr lang="zh-CN" altLang="zh-CN" sz="1800" dirty="0"/>
              <a:t>（</a:t>
            </a:r>
            <a:r>
              <a:rPr lang="en-US" altLang="zh-CN" sz="1800" dirty="0"/>
              <a:t>6</a:t>
            </a:r>
            <a:r>
              <a:rPr lang="zh-CN" altLang="zh-CN" sz="1800" dirty="0"/>
              <a:t>）在大标题后，生成标题目录（到</a:t>
            </a:r>
            <a:r>
              <a:rPr lang="en-US" altLang="zh-CN" sz="1800" dirty="0"/>
              <a:t>3</a:t>
            </a:r>
            <a:r>
              <a:rPr lang="zh-CN" altLang="zh-CN" sz="1800" dirty="0"/>
              <a:t>级）。</a:t>
            </a:r>
          </a:p>
          <a:p>
            <a:pPr marL="0" indent="0">
              <a:buNone/>
            </a:pPr>
            <a:r>
              <a:rPr lang="zh-CN" altLang="zh-CN" sz="1800" dirty="0"/>
              <a:t>详细操作要求见“经济活动分析报告排版要求</a:t>
            </a:r>
            <a:r>
              <a:rPr lang="en-US" altLang="zh-CN" sz="1800" dirty="0"/>
              <a:t>.docx</a:t>
            </a:r>
            <a:r>
              <a:rPr lang="zh-CN" altLang="zh-CN" sz="1800" dirty="0"/>
              <a:t>”</a:t>
            </a:r>
          </a:p>
          <a:p>
            <a:pPr marL="0" indent="0" eaLnBrk="1" hangingPunct="1">
              <a:buNone/>
            </a:pPr>
            <a:endParaRPr sz="1800" dirty="0"/>
          </a:p>
        </p:txBody>
      </p:sp>
      <p:sp>
        <p:nvSpPr>
          <p:cNvPr id="3174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3C8ECC7A-FBED-4DFC-B51D-C6A0EF8111E5}" type="slidenum">
              <a:rPr lang="en-US" altLang="zh-CN"/>
              <a:pPr eaLnBrk="1" hangingPunct="1"/>
              <a:t>29</a:t>
            </a:fld>
            <a:endParaRPr lang="en-US" altLang="zh-CN"/>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D2D8CEB6-B12C-467F-8EA8-2A84CE7A0291}" type="slidenum">
              <a:rPr lang="en-US" altLang="zh-CN"/>
              <a:pPr eaLnBrk="1" hangingPunct="1"/>
              <a:t>3</a:t>
            </a:fld>
            <a:endParaRPr lang="en-US" altLang="zh-CN"/>
          </a:p>
        </p:txBody>
      </p:sp>
      <p:sp>
        <p:nvSpPr>
          <p:cNvPr id="6147" name="Rectangle 2"/>
          <p:cNvSpPr>
            <a:spLocks noGrp="1" noChangeArrowheads="1"/>
          </p:cNvSpPr>
          <p:nvPr>
            <p:ph type="title"/>
          </p:nvPr>
        </p:nvSpPr>
        <p:spPr/>
        <p:txBody>
          <a:bodyPr/>
          <a:lstStyle/>
          <a:p>
            <a:pPr algn="ctr" eaLnBrk="1" hangingPunct="1"/>
            <a:r>
              <a:rPr lang="zh-CN" altLang="en-US" smtClean="0"/>
              <a:t>摘要幻灯片</a:t>
            </a:r>
          </a:p>
        </p:txBody>
      </p:sp>
      <p:sp>
        <p:nvSpPr>
          <p:cNvPr id="6148" name="Rectangle 3"/>
          <p:cNvSpPr>
            <a:spLocks noGrp="1" noChangeArrowheads="1"/>
          </p:cNvSpPr>
          <p:nvPr>
            <p:ph type="body" idx="1"/>
          </p:nvPr>
        </p:nvSpPr>
        <p:spPr>
          <a:xfrm>
            <a:off x="600010" y="1628775"/>
            <a:ext cx="8197850" cy="4535488"/>
          </a:xfrm>
        </p:spPr>
        <p:txBody>
          <a:bodyPr/>
          <a:lstStyle/>
          <a:p>
            <a:pPr marL="993775" lvl="1" eaLnBrk="1" hangingPunct="1">
              <a:buFont typeface="Wingdings" pitchFamily="2" charset="2"/>
              <a:buNone/>
            </a:pPr>
            <a:r>
              <a:rPr dirty="0">
                <a:hlinkClick r:id="rId2" action="ppaction://hlinksldjump"/>
              </a:rPr>
              <a:t>案例</a:t>
            </a:r>
            <a:r>
              <a:rPr lang="en-US" altLang="zh-CN" dirty="0">
                <a:hlinkClick r:id="rId2" action="ppaction://hlinksldjump"/>
              </a:rPr>
              <a:t>1 </a:t>
            </a:r>
            <a:r>
              <a:rPr dirty="0">
                <a:hlinkClick r:id="rId2" action="ppaction://hlinksldjump"/>
              </a:rPr>
              <a:t>造字及特殊符号的输入</a:t>
            </a:r>
            <a:endParaRPr dirty="0"/>
          </a:p>
          <a:p>
            <a:pPr marL="993775" lvl="1" eaLnBrk="1" hangingPunct="1">
              <a:buFont typeface="Wingdings" pitchFamily="2" charset="2"/>
              <a:buNone/>
            </a:pPr>
            <a:r>
              <a:rPr dirty="0">
                <a:hlinkClick r:id="rId3" action="ppaction://hlinksldjump"/>
              </a:rPr>
              <a:t>案例</a:t>
            </a:r>
            <a:r>
              <a:rPr lang="en-US" altLang="zh-CN" dirty="0">
                <a:hlinkClick r:id="rId3" action="ppaction://hlinksldjump"/>
              </a:rPr>
              <a:t>2  </a:t>
            </a:r>
            <a:r>
              <a:rPr dirty="0">
                <a:hlinkClick r:id="rId3" action="ppaction://hlinksldjump"/>
              </a:rPr>
              <a:t>多方协同修订合同文书</a:t>
            </a:r>
            <a:endParaRPr dirty="0"/>
          </a:p>
          <a:p>
            <a:pPr marL="993775" lvl="1" eaLnBrk="1" hangingPunct="1">
              <a:buFont typeface="Wingdings" pitchFamily="2" charset="2"/>
              <a:buNone/>
            </a:pPr>
            <a:r>
              <a:rPr dirty="0">
                <a:hlinkClick r:id="rId4" action="ppaction://hlinksldjump"/>
              </a:rPr>
              <a:t>案例</a:t>
            </a:r>
            <a:r>
              <a:rPr lang="en-US" altLang="zh-CN" dirty="0">
                <a:hlinkClick r:id="rId4" action="ppaction://hlinksldjump"/>
              </a:rPr>
              <a:t>3  </a:t>
            </a:r>
            <a:r>
              <a:rPr lang="en-US" altLang="zh-CN" dirty="0" smtClean="0">
                <a:hlinkClick r:id="rId4" action="ppaction://hlinksldjump"/>
              </a:rPr>
              <a:t>2014</a:t>
            </a:r>
            <a:r>
              <a:rPr dirty="0" smtClean="0">
                <a:hlinkClick r:id="rId4" action="ppaction://hlinksldjump"/>
              </a:rPr>
              <a:t>年年度经济活动分析报告排版</a:t>
            </a:r>
            <a:endParaRPr dirty="0"/>
          </a:p>
          <a:p>
            <a:pPr marL="993775" lvl="1" eaLnBrk="1" hangingPunct="1">
              <a:buFont typeface="Wingdings" pitchFamily="2" charset="2"/>
              <a:buNone/>
            </a:pPr>
            <a:r>
              <a:rPr dirty="0">
                <a:hlinkClick r:id="rId5" action="ppaction://hlinksldjump"/>
              </a:rPr>
              <a:t>案例</a:t>
            </a:r>
            <a:r>
              <a:rPr lang="en-US" altLang="zh-CN" dirty="0">
                <a:hlinkClick r:id="rId5" action="ppaction://hlinksldjump"/>
              </a:rPr>
              <a:t>4 </a:t>
            </a:r>
            <a:r>
              <a:rPr dirty="0">
                <a:hlinkClick r:id="rId5" action="ppaction://hlinksldjump"/>
              </a:rPr>
              <a:t>印花税申报计算模板设计</a:t>
            </a:r>
            <a:endParaRPr dirty="0"/>
          </a:p>
          <a:p>
            <a:pPr marL="993775" lvl="1" eaLnBrk="1" hangingPunct="1">
              <a:buFont typeface="Wingdings" pitchFamily="2" charset="2"/>
              <a:buNone/>
            </a:pPr>
            <a:r>
              <a:rPr dirty="0">
                <a:hlinkClick r:id="rId6" action="ppaction://hlinksldjump"/>
              </a:rPr>
              <a:t>案例</a:t>
            </a:r>
            <a:r>
              <a:rPr lang="en-US" altLang="zh-CN" dirty="0">
                <a:hlinkClick r:id="rId6" action="ppaction://hlinksldjump"/>
              </a:rPr>
              <a:t>5 </a:t>
            </a:r>
            <a:r>
              <a:rPr dirty="0">
                <a:hlinkClick r:id="rId6" action="ppaction://hlinksldjump"/>
              </a:rPr>
              <a:t>长江图书出版公司图书销售数据统计、分析与管理</a:t>
            </a:r>
            <a:endParaRPr dirty="0"/>
          </a:p>
          <a:p>
            <a:pPr marL="993775" lvl="1" eaLnBrk="1" hangingPunct="1">
              <a:buFont typeface="Wingdings" pitchFamily="2" charset="2"/>
              <a:buNone/>
            </a:pPr>
            <a:r>
              <a:rPr dirty="0">
                <a:hlinkClick r:id="rId7" action="ppaction://hlinksldjump"/>
              </a:rPr>
              <a:t>案例</a:t>
            </a:r>
            <a:r>
              <a:rPr lang="en-US" altLang="zh-CN" dirty="0">
                <a:hlinkClick r:id="rId7" action="ppaction://hlinksldjump"/>
              </a:rPr>
              <a:t>6 </a:t>
            </a:r>
            <a:r>
              <a:rPr dirty="0">
                <a:hlinkClick r:id="rId7" action="ppaction://hlinksldjump"/>
              </a:rPr>
              <a:t>长江图书出版公司图书销售业绩管理</a:t>
            </a:r>
            <a:endParaRPr dirty="0"/>
          </a:p>
          <a:p>
            <a:pPr marL="993775" lvl="1" eaLnBrk="1" hangingPunct="1">
              <a:buFont typeface="Wingdings" pitchFamily="2" charset="2"/>
              <a:buNone/>
            </a:pPr>
            <a:r>
              <a:rPr dirty="0">
                <a:hlinkClick r:id="rId8" action="ppaction://hlinksldjump"/>
              </a:rPr>
              <a:t>案例</a:t>
            </a:r>
            <a:r>
              <a:rPr lang="en-US" altLang="zh-CN" dirty="0">
                <a:hlinkClick r:id="rId8" action="ppaction://hlinksldjump"/>
              </a:rPr>
              <a:t>7 </a:t>
            </a:r>
            <a:r>
              <a:rPr dirty="0">
                <a:hlinkClick r:id="rId8" action="ppaction://hlinksldjump"/>
              </a:rPr>
              <a:t>丹霞山欢迎您！</a:t>
            </a:r>
            <a:endParaRPr dirty="0"/>
          </a:p>
          <a:p>
            <a:pPr marL="993775" lvl="1" eaLnBrk="1" hangingPunct="1"/>
            <a:endParaRPr lang="en-US" altLang="zh-CN"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3"/>
          <p:cNvSpPr>
            <a:spLocks noGrp="1"/>
          </p:cNvSpPr>
          <p:nvPr>
            <p:ph type="title"/>
          </p:nvPr>
        </p:nvSpPr>
        <p:spPr/>
        <p:txBody>
          <a:bodyPr/>
          <a:lstStyle/>
          <a:p>
            <a:pPr eaLnBrk="1" hangingPunct="1"/>
            <a:endParaRPr lang="zh-CN" altLang="en-US" smtClean="0"/>
          </a:p>
        </p:txBody>
      </p:sp>
      <p:sp>
        <p:nvSpPr>
          <p:cNvPr id="32771" name="Rectangle 3"/>
          <p:cNvSpPr>
            <a:spLocks noGrp="1" noChangeArrowheads="1"/>
          </p:cNvSpPr>
          <p:nvPr>
            <p:ph type="body" idx="1"/>
          </p:nvPr>
        </p:nvSpPr>
        <p:spPr>
          <a:xfrm>
            <a:off x="539552" y="1628775"/>
            <a:ext cx="8604448" cy="4535488"/>
          </a:xfrm>
        </p:spPr>
        <p:txBody>
          <a:bodyPr/>
          <a:lstStyle/>
          <a:p>
            <a:pPr marL="0" indent="0">
              <a:buNone/>
            </a:pPr>
            <a:r>
              <a:rPr lang="zh-CN" altLang="en-US" dirty="0" smtClean="0"/>
              <a:t>（</a:t>
            </a:r>
            <a:r>
              <a:rPr lang="en-US" altLang="zh-CN" dirty="0" smtClean="0"/>
              <a:t>1</a:t>
            </a:r>
            <a:r>
              <a:rPr lang="zh-CN" altLang="en-US" dirty="0" smtClean="0"/>
              <a:t>）</a:t>
            </a:r>
            <a:r>
              <a:rPr lang="zh-CN" altLang="zh-CN" dirty="0" smtClean="0"/>
              <a:t>案例</a:t>
            </a:r>
            <a:r>
              <a:rPr lang="zh-CN" altLang="en-US" dirty="0" smtClean="0"/>
              <a:t>分析</a:t>
            </a:r>
            <a:r>
              <a:rPr lang="zh-CN" altLang="en-US" dirty="0"/>
              <a:t>：</a:t>
            </a:r>
            <a:endParaRPr lang="zh-CN" altLang="zh-CN" dirty="0"/>
          </a:p>
          <a:p>
            <a:pPr>
              <a:buFont typeface="Wingdings" pitchFamily="2" charset="2"/>
              <a:buChar char="n"/>
            </a:pPr>
            <a:r>
              <a:rPr lang="zh-CN" altLang="zh-CN" sz="2200" dirty="0"/>
              <a:t>通过“开始→样式</a:t>
            </a:r>
            <a:r>
              <a:rPr lang="en-US" altLang="zh-CN" sz="2200" dirty="0"/>
              <a:t>|</a:t>
            </a:r>
            <a:r>
              <a:rPr lang="zh-CN" altLang="zh-CN" sz="2200" dirty="0"/>
              <a:t>对话框启动器”按钮，在“样式”窗格中新建、修改、设置各级标题。</a:t>
            </a:r>
          </a:p>
          <a:p>
            <a:pPr>
              <a:buFont typeface="Wingdings" pitchFamily="2" charset="2"/>
              <a:buChar char="n"/>
            </a:pPr>
            <a:r>
              <a:rPr lang="zh-CN" altLang="zh-CN" sz="2200" dirty="0"/>
              <a:t>利用艺术字、文本框等工具创建并设置财务分析报告封面。</a:t>
            </a:r>
          </a:p>
          <a:p>
            <a:pPr>
              <a:buFont typeface="Wingdings" pitchFamily="2" charset="2"/>
              <a:buChar char="n"/>
            </a:pPr>
            <a:r>
              <a:rPr lang="zh-CN" altLang="zh-CN" sz="2200" dirty="0"/>
              <a:t>利用“插入→表格</a:t>
            </a:r>
            <a:r>
              <a:rPr lang="en-US" altLang="zh-CN" sz="2200" dirty="0"/>
              <a:t>|</a:t>
            </a:r>
            <a:r>
              <a:rPr lang="zh-CN" altLang="zh-CN" sz="2200" dirty="0"/>
              <a:t>表格→</a:t>
            </a:r>
            <a:r>
              <a:rPr lang="en-US" altLang="zh-CN" sz="2200" dirty="0"/>
              <a:t>Excel</a:t>
            </a:r>
            <a:r>
              <a:rPr lang="zh-CN" altLang="zh-CN" sz="2200" dirty="0"/>
              <a:t>电子表格”等功能可以实现</a:t>
            </a:r>
            <a:r>
              <a:rPr lang="en-US" altLang="zh-CN" sz="2200" dirty="0"/>
              <a:t>(3)</a:t>
            </a:r>
            <a:r>
              <a:rPr lang="zh-CN" altLang="zh-CN" sz="2200" dirty="0"/>
              <a:t>中的要求。</a:t>
            </a:r>
          </a:p>
          <a:p>
            <a:pPr>
              <a:buFont typeface="Wingdings" pitchFamily="2" charset="2"/>
              <a:buChar char="n"/>
            </a:pPr>
            <a:r>
              <a:rPr lang="zh-CN" altLang="zh-CN" sz="2200" dirty="0"/>
              <a:t>通过页面设置与分节技术可实现（</a:t>
            </a:r>
            <a:r>
              <a:rPr lang="en-US" altLang="zh-CN" sz="2200" dirty="0"/>
              <a:t>4</a:t>
            </a:r>
            <a:r>
              <a:rPr lang="zh-CN" altLang="zh-CN" sz="2200" dirty="0"/>
              <a:t>）中的要求。</a:t>
            </a:r>
          </a:p>
          <a:p>
            <a:pPr>
              <a:buFont typeface="Wingdings" pitchFamily="2" charset="2"/>
              <a:buChar char="n"/>
            </a:pPr>
            <a:r>
              <a:rPr lang="zh-CN" altLang="zh-CN" sz="2200" dirty="0"/>
              <a:t>利用“引用”选项卡中的各命令实现（</a:t>
            </a:r>
            <a:r>
              <a:rPr lang="en-US" altLang="zh-CN" sz="2200" dirty="0"/>
              <a:t>5</a:t>
            </a:r>
            <a:r>
              <a:rPr lang="zh-CN" altLang="zh-CN" sz="2200" dirty="0"/>
              <a:t>）中的要求。</a:t>
            </a:r>
          </a:p>
          <a:p>
            <a:pPr>
              <a:buFont typeface="Wingdings" pitchFamily="2" charset="2"/>
              <a:buChar char="n"/>
            </a:pPr>
            <a:r>
              <a:rPr lang="zh-CN" altLang="zh-CN" sz="2200" dirty="0"/>
              <a:t>利用“引用→目录”命令自动生成目录。</a:t>
            </a:r>
          </a:p>
          <a:p>
            <a:pPr eaLnBrk="1" hangingPunct="1"/>
            <a:endParaRPr sz="2000" dirty="0"/>
          </a:p>
          <a:p>
            <a:pPr eaLnBrk="1" hangingPunct="1"/>
            <a:endParaRPr lang="en-US" altLang="zh-CN" dirty="0"/>
          </a:p>
        </p:txBody>
      </p:sp>
      <p:sp>
        <p:nvSpPr>
          <p:cNvPr id="3277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BD0D18F4-8EDB-4BBC-AC72-87232A93AD07}" type="slidenum">
              <a:rPr lang="en-US" altLang="zh-CN"/>
              <a:pPr eaLnBrk="1" hangingPunct="1"/>
              <a:t>30</a:t>
            </a:fld>
            <a:endParaRPr lang="en-US" altLang="zh-CN"/>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3"/>
          <p:cNvSpPr>
            <a:spLocks noGrp="1"/>
          </p:cNvSpPr>
          <p:nvPr>
            <p:ph type="title"/>
          </p:nvPr>
        </p:nvSpPr>
        <p:spPr/>
        <p:txBody>
          <a:bodyPr/>
          <a:lstStyle/>
          <a:p>
            <a:pPr eaLnBrk="1" hangingPunct="1"/>
            <a:endParaRPr lang="zh-CN" altLang="en-US" smtClean="0"/>
          </a:p>
        </p:txBody>
      </p:sp>
      <p:sp>
        <p:nvSpPr>
          <p:cNvPr id="33795" name="Rectangle 3"/>
          <p:cNvSpPr>
            <a:spLocks noGrp="1" noChangeArrowheads="1"/>
          </p:cNvSpPr>
          <p:nvPr>
            <p:ph type="body" idx="1"/>
          </p:nvPr>
        </p:nvSpPr>
        <p:spPr>
          <a:xfrm>
            <a:off x="755650" y="1628775"/>
            <a:ext cx="8197850" cy="4535488"/>
          </a:xfrm>
        </p:spPr>
        <p:txBody>
          <a:bodyPr/>
          <a:lstStyle/>
          <a:p>
            <a:pPr marL="536575" lvl="1" indent="0" eaLnBrk="1" hangingPunct="1">
              <a:buNone/>
            </a:pPr>
            <a:r>
              <a:rPr lang="zh-CN" altLang="en-US" dirty="0" smtClean="0"/>
              <a:t>（</a:t>
            </a:r>
            <a:r>
              <a:rPr lang="en-US" altLang="zh-CN" dirty="0" smtClean="0"/>
              <a:t>2</a:t>
            </a:r>
            <a:r>
              <a:rPr lang="zh-CN" altLang="en-US" dirty="0"/>
              <a:t>）</a:t>
            </a:r>
            <a:r>
              <a:rPr lang="zh-CN" altLang="zh-CN" dirty="0" smtClean="0"/>
              <a:t>封面</a:t>
            </a:r>
            <a:r>
              <a:rPr lang="zh-CN" altLang="zh-CN" dirty="0"/>
              <a:t>与目录如图</a:t>
            </a:r>
            <a:r>
              <a:rPr lang="en-US" altLang="zh-CN" dirty="0"/>
              <a:t>7-10</a:t>
            </a:r>
            <a:r>
              <a:rPr lang="zh-CN" altLang="zh-CN" dirty="0"/>
              <a:t>所</a:t>
            </a:r>
            <a:r>
              <a:rPr lang="zh-CN" altLang="zh-CN" dirty="0" smtClean="0"/>
              <a:t>示</a:t>
            </a:r>
            <a:endParaRPr lang="en-US" altLang="zh-CN" dirty="0" smtClean="0"/>
          </a:p>
          <a:p>
            <a:pPr marL="536575" lvl="1" indent="0" eaLnBrk="1" hangingPunct="1">
              <a:buNone/>
            </a:pPr>
            <a:endParaRPr lang="zh-CN" altLang="zh-CN" dirty="0"/>
          </a:p>
          <a:p>
            <a:pPr marL="536575" lvl="1" indent="0" eaLnBrk="1" hangingPunct="1">
              <a:buNone/>
            </a:pPr>
            <a:endParaRPr dirty="0"/>
          </a:p>
          <a:p>
            <a:pPr marL="993775" lvl="1" eaLnBrk="1" hangingPunct="1"/>
            <a:endParaRPr dirty="0"/>
          </a:p>
          <a:p>
            <a:pPr marL="993775" lvl="1" eaLnBrk="1" hangingPunct="1"/>
            <a:endParaRPr lang="en-US" altLang="zh-CN" dirty="0"/>
          </a:p>
        </p:txBody>
      </p:sp>
      <p:sp>
        <p:nvSpPr>
          <p:cNvPr id="3379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1CD9294-CFD8-4637-9CFB-90AC0657D35D}" type="slidenum">
              <a:rPr lang="en-US" altLang="zh-CN"/>
              <a:pPr eaLnBrk="1" hangingPunct="1"/>
              <a:t>31</a:t>
            </a:fld>
            <a:endParaRPr lang="en-US" altLang="zh-CN"/>
          </a:p>
        </p:txBody>
      </p:sp>
      <p:pic>
        <p:nvPicPr>
          <p:cNvPr id="3379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9763" y="2204864"/>
            <a:ext cx="5324475"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3"/>
          <p:cNvSpPr>
            <a:spLocks noGrp="1"/>
          </p:cNvSpPr>
          <p:nvPr>
            <p:ph type="title"/>
          </p:nvPr>
        </p:nvSpPr>
        <p:spPr/>
        <p:txBody>
          <a:bodyPr/>
          <a:lstStyle/>
          <a:p>
            <a:pPr eaLnBrk="1" hangingPunct="1"/>
            <a:endParaRPr lang="zh-CN" altLang="en-US" smtClean="0"/>
          </a:p>
        </p:txBody>
      </p:sp>
      <p:sp>
        <p:nvSpPr>
          <p:cNvPr id="34819" name="Rectangle 3"/>
          <p:cNvSpPr>
            <a:spLocks noGrp="1" noChangeArrowheads="1"/>
          </p:cNvSpPr>
          <p:nvPr>
            <p:ph type="body" idx="1"/>
          </p:nvPr>
        </p:nvSpPr>
        <p:spPr>
          <a:xfrm>
            <a:off x="755650" y="1628775"/>
            <a:ext cx="8197850" cy="4535488"/>
          </a:xfrm>
        </p:spPr>
        <p:txBody>
          <a:bodyPr/>
          <a:lstStyle/>
          <a:p>
            <a:pPr marL="0" indent="0" eaLnBrk="1" hangingPunct="1">
              <a:buNone/>
            </a:pPr>
            <a:r>
              <a:rPr lang="zh-CN" altLang="zh-CN" dirty="0"/>
              <a:t>（</a:t>
            </a:r>
            <a:r>
              <a:rPr lang="en-US" altLang="zh-CN" dirty="0"/>
              <a:t>3</a:t>
            </a:r>
            <a:r>
              <a:rPr lang="zh-CN" altLang="zh-CN" dirty="0"/>
              <a:t>）电子表格、图表及文本混排如图</a:t>
            </a:r>
            <a:r>
              <a:rPr lang="en-US" altLang="zh-CN" dirty="0"/>
              <a:t>7-11</a:t>
            </a:r>
            <a:r>
              <a:rPr lang="zh-CN" altLang="zh-CN" dirty="0"/>
              <a:t>所</a:t>
            </a:r>
            <a:r>
              <a:rPr lang="zh-CN" altLang="zh-CN" dirty="0" smtClean="0"/>
              <a:t>示</a:t>
            </a:r>
            <a:endParaRPr lang="en-US" altLang="zh-CN" dirty="0" smtClean="0"/>
          </a:p>
          <a:p>
            <a:pPr marL="0" indent="0" eaLnBrk="1" hangingPunct="1">
              <a:buNone/>
            </a:pPr>
            <a:endParaRPr lang="zh-CN" altLang="zh-CN" dirty="0"/>
          </a:p>
          <a:p>
            <a:pPr eaLnBrk="1" hangingPunct="1"/>
            <a:endParaRPr lang="en-US" altLang="zh-CN" dirty="0"/>
          </a:p>
        </p:txBody>
      </p:sp>
      <p:sp>
        <p:nvSpPr>
          <p:cNvPr id="3482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C2F6D2B3-5F4C-40CF-B896-CEB4C49DCF96}" type="slidenum">
              <a:rPr lang="en-US" altLang="zh-CN"/>
              <a:pPr eaLnBrk="1" hangingPunct="1"/>
              <a:t>32</a:t>
            </a:fld>
            <a:endParaRPr lang="en-US" altLang="zh-CN"/>
          </a:p>
        </p:txBody>
      </p:sp>
      <p:pic>
        <p:nvPicPr>
          <p:cNvPr id="3482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276872"/>
            <a:ext cx="7191861"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2"/>
          <p:cNvSpPr>
            <a:spLocks noGrp="1"/>
          </p:cNvSpPr>
          <p:nvPr>
            <p:ph type="title"/>
          </p:nvPr>
        </p:nvSpPr>
        <p:spPr/>
        <p:txBody>
          <a:bodyPr/>
          <a:lstStyle/>
          <a:p>
            <a:pPr eaLnBrk="1" hangingPunct="1"/>
            <a:endParaRPr lang="zh-CN" altLang="en-US" smtClean="0"/>
          </a:p>
        </p:txBody>
      </p:sp>
      <p:sp>
        <p:nvSpPr>
          <p:cNvPr id="35843" name="内容占位符 3"/>
          <p:cNvSpPr>
            <a:spLocks noGrp="1"/>
          </p:cNvSpPr>
          <p:nvPr>
            <p:ph idx="1"/>
          </p:nvPr>
        </p:nvSpPr>
        <p:spPr>
          <a:xfrm>
            <a:off x="755650" y="1628775"/>
            <a:ext cx="8197850" cy="4535488"/>
          </a:xfrm>
        </p:spPr>
        <p:txBody>
          <a:bodyPr/>
          <a:lstStyle/>
          <a:p>
            <a:pPr marL="0" indent="0">
              <a:buNone/>
            </a:pPr>
            <a:r>
              <a:rPr lang="en-US" altLang="zh-CN" b="1" dirty="0"/>
              <a:t>3</a:t>
            </a:r>
            <a:r>
              <a:rPr lang="zh-CN" altLang="zh-CN" b="1" dirty="0"/>
              <a:t>．实现方法</a:t>
            </a:r>
          </a:p>
          <a:p>
            <a:pPr marL="538162" lvl="1" indent="0">
              <a:buNone/>
            </a:pPr>
            <a:r>
              <a:rPr lang="zh-CN" altLang="zh-CN" dirty="0"/>
              <a:t>打开“经济活动分析报告排版要求</a:t>
            </a:r>
            <a:r>
              <a:rPr lang="en-US" altLang="zh-CN" dirty="0"/>
              <a:t>.docx</a:t>
            </a:r>
            <a:r>
              <a:rPr lang="zh-CN" altLang="zh-CN" dirty="0"/>
              <a:t>”文档，根据排版要求，排版操作步骤如下：</a:t>
            </a:r>
          </a:p>
          <a:p>
            <a:pPr marL="538162" lvl="1" indent="0">
              <a:buNone/>
            </a:pPr>
            <a:r>
              <a:rPr lang="zh-CN" altLang="zh-CN" dirty="0"/>
              <a:t>（</a:t>
            </a:r>
            <a:r>
              <a:rPr lang="en-US" altLang="zh-CN" dirty="0"/>
              <a:t>1</a:t>
            </a:r>
            <a:r>
              <a:rPr lang="zh-CN" altLang="zh-CN" dirty="0"/>
              <a:t>）单击“开始→样式</a:t>
            </a:r>
            <a:r>
              <a:rPr lang="en-US" altLang="zh-CN" dirty="0"/>
              <a:t>|</a:t>
            </a:r>
            <a:r>
              <a:rPr lang="zh-CN" altLang="zh-CN" dirty="0"/>
              <a:t>对话框启动器”命令→在“样式”窗格中，选择标题</a:t>
            </a:r>
            <a:r>
              <a:rPr lang="en-US" altLang="zh-CN" dirty="0"/>
              <a:t>2</a:t>
            </a:r>
            <a:r>
              <a:rPr lang="zh-CN" altLang="zh-CN" dirty="0"/>
              <a:t>→单击“修改”命令→按要求设置字体、段落等格式→选择相应各章标题→单击“样式”窗格中标题</a:t>
            </a:r>
            <a:r>
              <a:rPr lang="en-US" altLang="zh-CN" dirty="0"/>
              <a:t>2</a:t>
            </a:r>
            <a:r>
              <a:rPr lang="zh-CN" altLang="zh-CN" dirty="0"/>
              <a:t>。</a:t>
            </a:r>
          </a:p>
          <a:p>
            <a:pPr marL="538162" lvl="1" indent="0" eaLnBrk="1" hangingPunct="1">
              <a:buNone/>
            </a:pPr>
            <a:endParaRPr dirty="0"/>
          </a:p>
        </p:txBody>
      </p:sp>
      <p:sp>
        <p:nvSpPr>
          <p:cNvPr id="3584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276EBA8E-9FEA-47D4-AE2F-BF2F3BFD5B49}" type="slidenum">
              <a:rPr lang="en-US" altLang="zh-CN"/>
              <a:pPr eaLnBrk="1" hangingPunct="1"/>
              <a:t>33</a:t>
            </a:fld>
            <a:endParaRPr lang="en-US" altLang="zh-CN"/>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2"/>
          <p:cNvSpPr>
            <a:spLocks noGrp="1"/>
          </p:cNvSpPr>
          <p:nvPr>
            <p:ph type="title"/>
          </p:nvPr>
        </p:nvSpPr>
        <p:spPr/>
        <p:txBody>
          <a:bodyPr/>
          <a:lstStyle/>
          <a:p>
            <a:pPr eaLnBrk="1" hangingPunct="1"/>
            <a:endParaRPr lang="zh-CN" altLang="en-US" smtClean="0"/>
          </a:p>
        </p:txBody>
      </p:sp>
      <p:sp>
        <p:nvSpPr>
          <p:cNvPr id="36867" name="内容占位符 3"/>
          <p:cNvSpPr>
            <a:spLocks noGrp="1"/>
          </p:cNvSpPr>
          <p:nvPr>
            <p:ph idx="1"/>
          </p:nvPr>
        </p:nvSpPr>
        <p:spPr>
          <a:xfrm>
            <a:off x="755650" y="1628775"/>
            <a:ext cx="8197850" cy="4535488"/>
          </a:xfrm>
        </p:spPr>
        <p:txBody>
          <a:bodyPr/>
          <a:lstStyle/>
          <a:p>
            <a:pPr marL="0" indent="0">
              <a:buNone/>
            </a:pPr>
            <a:r>
              <a:rPr lang="zh-CN" altLang="zh-CN" sz="2200" dirty="0"/>
              <a:t>标题</a:t>
            </a:r>
            <a:r>
              <a:rPr lang="en-US" altLang="zh-CN" sz="2200" dirty="0"/>
              <a:t>3</a:t>
            </a:r>
            <a:r>
              <a:rPr lang="zh-CN" altLang="zh-CN" sz="2200" dirty="0"/>
              <a:t>设置操作步骤同标题</a:t>
            </a:r>
            <a:r>
              <a:rPr lang="en-US" altLang="zh-CN" sz="2200" dirty="0"/>
              <a:t>2</a:t>
            </a:r>
            <a:r>
              <a:rPr lang="zh-CN" altLang="zh-CN" sz="2200" dirty="0"/>
              <a:t>。</a:t>
            </a:r>
          </a:p>
          <a:p>
            <a:pPr marL="0" indent="0">
              <a:buNone/>
            </a:pPr>
            <a:r>
              <a:rPr lang="zh-CN" altLang="zh-CN" sz="2200" dirty="0"/>
              <a:t>（</a:t>
            </a:r>
            <a:r>
              <a:rPr lang="en-US" altLang="zh-CN" sz="2200" dirty="0"/>
              <a:t>2</a:t>
            </a:r>
            <a:r>
              <a:rPr lang="zh-CN" altLang="zh-CN" sz="2200" dirty="0"/>
              <a:t>）封面设置“</a:t>
            </a:r>
            <a:r>
              <a:rPr lang="en-US" altLang="zh-CN" sz="2200" dirty="0"/>
              <a:t>2014</a:t>
            </a:r>
            <a:r>
              <a:rPr lang="zh-CN" altLang="zh-CN" sz="2200" dirty="0"/>
              <a:t>年度经济活动分析报告”分</a:t>
            </a:r>
            <a:r>
              <a:rPr lang="en-US" altLang="zh-CN" sz="2200" dirty="0"/>
              <a:t>2</a:t>
            </a:r>
            <a:r>
              <a:rPr lang="zh-CN" altLang="zh-CN" sz="2200" dirty="0"/>
              <a:t>行，字体黑体</a:t>
            </a:r>
            <a:r>
              <a:rPr lang="en-US" altLang="zh-CN" sz="2200" dirty="0"/>
              <a:t>60</a:t>
            </a:r>
            <a:r>
              <a:rPr lang="zh-CN" altLang="zh-CN" sz="2200" dirty="0"/>
              <a:t>，下面落款仿宋小二即可。大小适当就好，图</a:t>
            </a:r>
            <a:r>
              <a:rPr lang="en-US" altLang="zh-CN" sz="2200" dirty="0"/>
              <a:t>7-10</a:t>
            </a:r>
            <a:r>
              <a:rPr lang="zh-CN" altLang="zh-CN" sz="2200" dirty="0"/>
              <a:t>所示。</a:t>
            </a:r>
          </a:p>
          <a:p>
            <a:pPr marL="0" indent="0">
              <a:buNone/>
            </a:pPr>
            <a:r>
              <a:rPr lang="zh-CN" altLang="zh-CN" sz="2200" dirty="0"/>
              <a:t>（</a:t>
            </a:r>
            <a:r>
              <a:rPr lang="en-US" altLang="zh-CN" sz="2200" dirty="0"/>
              <a:t>3</a:t>
            </a:r>
            <a:r>
              <a:rPr lang="zh-CN" altLang="zh-CN" sz="2200" dirty="0"/>
              <a:t>）将电子表格文档插入到报告中</a:t>
            </a:r>
          </a:p>
          <a:p>
            <a:pPr marL="0" indent="0">
              <a:buNone/>
            </a:pPr>
            <a:r>
              <a:rPr lang="zh-CN" altLang="zh-CN" sz="2200" dirty="0"/>
              <a:t>将光标定位于插入处，单击“插入→文本</a:t>
            </a:r>
            <a:r>
              <a:rPr lang="en-US" altLang="zh-CN" sz="2200" dirty="0"/>
              <a:t>|</a:t>
            </a:r>
            <a:r>
              <a:rPr lang="zh-CN" altLang="zh-CN" sz="2200" dirty="0"/>
              <a:t>对象”命令→在“对象”对话框中选择“由文件创建”选项卡，选择电子表格文件（如“效益分析表</a:t>
            </a:r>
            <a:r>
              <a:rPr lang="en-US" altLang="zh-CN" sz="2200" dirty="0"/>
              <a:t>.xls</a:t>
            </a:r>
            <a:r>
              <a:rPr lang="zh-CN" altLang="zh-CN" sz="2200" dirty="0"/>
              <a:t>”），单击“确定”按钮→双击电子表对象可对电子表格对象进行编辑，调整窗口大小，以全部显示为宜（还可选择</a:t>
            </a:r>
            <a:r>
              <a:rPr lang="en-US" altLang="zh-CN" sz="2200" dirty="0"/>
              <a:t>sheet</a:t>
            </a:r>
            <a:r>
              <a:rPr lang="zh-CN" altLang="zh-CN" sz="2200" dirty="0"/>
              <a:t>或</a:t>
            </a:r>
            <a:r>
              <a:rPr lang="en-US" altLang="zh-CN" sz="2200" dirty="0"/>
              <a:t>sheet2</a:t>
            </a:r>
            <a:r>
              <a:rPr lang="zh-CN" altLang="zh-CN" sz="2200" dirty="0"/>
              <a:t>……）。</a:t>
            </a:r>
          </a:p>
          <a:p>
            <a:pPr marL="0" indent="0" eaLnBrk="1" hangingPunct="1">
              <a:buNone/>
            </a:pPr>
            <a:endParaRPr sz="2200" dirty="0"/>
          </a:p>
        </p:txBody>
      </p:sp>
      <p:sp>
        <p:nvSpPr>
          <p:cNvPr id="3686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1A782907-BF62-457D-A044-0000DD04365A}" type="slidenum">
              <a:rPr lang="en-US" altLang="zh-CN"/>
              <a:pPr eaLnBrk="1" hangingPunct="1"/>
              <a:t>34</a:t>
            </a:fld>
            <a:endParaRPr lang="en-US" altLang="zh-CN"/>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2"/>
          <p:cNvSpPr>
            <a:spLocks noGrp="1"/>
          </p:cNvSpPr>
          <p:nvPr>
            <p:ph type="title"/>
          </p:nvPr>
        </p:nvSpPr>
        <p:spPr/>
        <p:txBody>
          <a:bodyPr/>
          <a:lstStyle/>
          <a:p>
            <a:pPr eaLnBrk="1" hangingPunct="1"/>
            <a:endParaRPr lang="zh-CN" altLang="en-US" smtClean="0"/>
          </a:p>
        </p:txBody>
      </p:sp>
      <p:sp>
        <p:nvSpPr>
          <p:cNvPr id="37891" name="内容占位符 3"/>
          <p:cNvSpPr>
            <a:spLocks noGrp="1"/>
          </p:cNvSpPr>
          <p:nvPr>
            <p:ph idx="1"/>
          </p:nvPr>
        </p:nvSpPr>
        <p:spPr>
          <a:xfrm>
            <a:off x="755650" y="1628775"/>
            <a:ext cx="8197850" cy="4535488"/>
          </a:xfrm>
        </p:spPr>
        <p:txBody>
          <a:bodyPr/>
          <a:lstStyle/>
          <a:p>
            <a:pPr marL="0" indent="0" eaLnBrk="1" hangingPunct="1">
              <a:buNone/>
            </a:pPr>
            <a:r>
              <a:rPr lang="zh-CN" altLang="zh-CN" sz="2100" dirty="0"/>
              <a:t>（</a:t>
            </a:r>
            <a:r>
              <a:rPr lang="en-US" altLang="zh-CN" sz="2100" dirty="0"/>
              <a:t>4</a:t>
            </a:r>
            <a:r>
              <a:rPr lang="zh-CN" altLang="zh-CN" sz="2100" dirty="0"/>
              <a:t>）在第一章、第二章、第三章、第四章前插入分节符→单击“插入→页眉和页脚</a:t>
            </a:r>
            <a:r>
              <a:rPr lang="en-US" altLang="zh-CN" sz="2100" dirty="0"/>
              <a:t>|</a:t>
            </a:r>
            <a:r>
              <a:rPr lang="zh-CN" altLang="zh-CN" sz="2100" dirty="0"/>
              <a:t>页眉→编辑页眉”命令，进入页眉编辑状态，在“页眉和页脚工具</a:t>
            </a:r>
            <a:r>
              <a:rPr lang="en-US" altLang="zh-CN" sz="2100" dirty="0"/>
              <a:t>|</a:t>
            </a:r>
            <a:r>
              <a:rPr lang="zh-CN" altLang="zh-CN" sz="2100" dirty="0"/>
              <a:t>设计→选项”组中，勾选“首页不同”→单击“转至页脚”按钮，切换到页脚，单击“下一节</a:t>
            </a:r>
            <a:r>
              <a:rPr lang="en-US" altLang="zh-CN" sz="2100" dirty="0"/>
              <a:t> </a:t>
            </a:r>
            <a:r>
              <a:rPr lang="zh-CN" altLang="zh-CN" sz="2100" dirty="0"/>
              <a:t>”按钮，切换到第一节页脚设置，单击“页码”按钮，单击“设置页码格式”命令，在“页码格式”对话框中设置起始页码为</a:t>
            </a:r>
            <a:r>
              <a:rPr lang="en-US" altLang="zh-CN" sz="2100" dirty="0"/>
              <a:t>0</a:t>
            </a:r>
            <a:r>
              <a:rPr lang="zh-CN" altLang="zh-CN" sz="2100" dirty="0"/>
              <a:t>（首页不显示页脚）→单击“转至页眉”按钮，切换到页眉设置，首页页眉设置为空，第一节的页眉设置为第一章的标题内容→单击“下一节</a:t>
            </a:r>
            <a:r>
              <a:rPr lang="en-US" altLang="zh-CN" sz="2100" dirty="0"/>
              <a:t> </a:t>
            </a:r>
            <a:r>
              <a:rPr lang="zh-CN" altLang="zh-CN" sz="2100" dirty="0"/>
              <a:t>”按钮，设置第二节页眉，单击“链接到前一条页眉”按钮（取消与前节相同），输入第二章标题到第二节页眉框内即可，同理设置其它节页眉。如下图</a:t>
            </a:r>
            <a:r>
              <a:rPr lang="en-US" altLang="zh-CN" sz="2100" dirty="0"/>
              <a:t>7-12</a:t>
            </a:r>
            <a:r>
              <a:rPr lang="zh-CN" altLang="zh-CN" sz="2100" dirty="0"/>
              <a:t>所示。</a:t>
            </a:r>
          </a:p>
          <a:p>
            <a:pPr eaLnBrk="1" hangingPunct="1"/>
            <a:endParaRPr dirty="0"/>
          </a:p>
        </p:txBody>
      </p:sp>
      <p:sp>
        <p:nvSpPr>
          <p:cNvPr id="3789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967DDDF7-E707-4F2C-A434-FD47985DB923}" type="slidenum">
              <a:rPr lang="en-US" altLang="zh-CN"/>
              <a:pPr eaLnBrk="1" hangingPunct="1"/>
              <a:t>35</a:t>
            </a:fld>
            <a:endParaRPr lang="en-US" altLang="zh-CN"/>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2"/>
          <p:cNvSpPr>
            <a:spLocks noGrp="1"/>
          </p:cNvSpPr>
          <p:nvPr>
            <p:ph type="title"/>
          </p:nvPr>
        </p:nvSpPr>
        <p:spPr/>
        <p:txBody>
          <a:bodyPr/>
          <a:lstStyle/>
          <a:p>
            <a:pPr eaLnBrk="1" hangingPunct="1"/>
            <a:endParaRPr lang="zh-CN" altLang="en-US" smtClean="0"/>
          </a:p>
        </p:txBody>
      </p:sp>
      <p:sp>
        <p:nvSpPr>
          <p:cNvPr id="38915" name="内容占位符 3"/>
          <p:cNvSpPr>
            <a:spLocks noGrp="1"/>
          </p:cNvSpPr>
          <p:nvPr>
            <p:ph idx="1"/>
          </p:nvPr>
        </p:nvSpPr>
        <p:spPr>
          <a:xfrm>
            <a:off x="755650" y="1628775"/>
            <a:ext cx="8197850" cy="4535488"/>
          </a:xfrm>
        </p:spPr>
        <p:txBody>
          <a:bodyPr/>
          <a:lstStyle/>
          <a:p>
            <a:pPr eaLnBrk="1" hangingPunct="1"/>
            <a:endParaRPr dirty="0"/>
          </a:p>
        </p:txBody>
      </p:sp>
      <p:sp>
        <p:nvSpPr>
          <p:cNvPr id="3891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DD0BB31A-2180-49E6-A9A8-23AAE59B3211}" type="slidenum">
              <a:rPr lang="en-US" altLang="zh-CN"/>
              <a:pPr eaLnBrk="1" hangingPunct="1"/>
              <a:t>36</a:t>
            </a:fld>
            <a:endParaRPr lang="en-US" altLang="zh-CN"/>
          </a:p>
        </p:txBody>
      </p:sp>
      <p:pic>
        <p:nvPicPr>
          <p:cNvPr id="3891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6120" y="1759173"/>
            <a:ext cx="8280921"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2"/>
          <p:cNvSpPr>
            <a:spLocks noGrp="1"/>
          </p:cNvSpPr>
          <p:nvPr>
            <p:ph type="title"/>
          </p:nvPr>
        </p:nvSpPr>
        <p:spPr/>
        <p:txBody>
          <a:bodyPr/>
          <a:lstStyle/>
          <a:p>
            <a:pPr eaLnBrk="1" hangingPunct="1"/>
            <a:endParaRPr lang="zh-CN" altLang="en-US" smtClean="0"/>
          </a:p>
        </p:txBody>
      </p:sp>
      <p:sp>
        <p:nvSpPr>
          <p:cNvPr id="39939" name="内容占位符 3"/>
          <p:cNvSpPr>
            <a:spLocks noGrp="1"/>
          </p:cNvSpPr>
          <p:nvPr>
            <p:ph idx="1"/>
          </p:nvPr>
        </p:nvSpPr>
        <p:spPr>
          <a:xfrm>
            <a:off x="755650" y="1628775"/>
            <a:ext cx="8197850" cy="4535488"/>
          </a:xfrm>
        </p:spPr>
        <p:txBody>
          <a:bodyPr/>
          <a:lstStyle/>
          <a:p>
            <a:pPr eaLnBrk="1" hangingPunct="1"/>
            <a:endParaRPr dirty="0"/>
          </a:p>
        </p:txBody>
      </p:sp>
      <p:sp>
        <p:nvSpPr>
          <p:cNvPr id="3994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73DF4FEB-6027-43EC-97E1-78932C247EA3}" type="slidenum">
              <a:rPr lang="en-US" altLang="zh-CN"/>
              <a:pPr eaLnBrk="1" hangingPunct="1"/>
              <a:t>37</a:t>
            </a:fld>
            <a:endParaRPr lang="en-US" altLang="zh-CN"/>
          </a:p>
        </p:txBody>
      </p:sp>
      <p:pic>
        <p:nvPicPr>
          <p:cNvPr id="3994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772816"/>
            <a:ext cx="4136630"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4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1772816"/>
            <a:ext cx="3763618" cy="3476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6"/>
          <p:cNvSpPr>
            <a:spLocks noGrp="1"/>
          </p:cNvSpPr>
          <p:nvPr>
            <p:ph type="title"/>
          </p:nvPr>
        </p:nvSpPr>
        <p:spPr/>
        <p:txBody>
          <a:bodyPr/>
          <a:lstStyle/>
          <a:p>
            <a:pPr eaLnBrk="1" hangingPunct="1"/>
            <a:endParaRPr lang="zh-CN" altLang="en-US" smtClean="0"/>
          </a:p>
        </p:txBody>
      </p:sp>
      <p:sp>
        <p:nvSpPr>
          <p:cNvPr id="40963" name="Rectangle 3"/>
          <p:cNvSpPr>
            <a:spLocks noGrp="1" noChangeArrowheads="1"/>
          </p:cNvSpPr>
          <p:nvPr>
            <p:ph type="body" idx="1"/>
          </p:nvPr>
        </p:nvSpPr>
        <p:spPr>
          <a:xfrm>
            <a:off x="755650" y="1628775"/>
            <a:ext cx="8197850" cy="4535488"/>
          </a:xfrm>
        </p:spPr>
        <p:txBody>
          <a:bodyPr/>
          <a:lstStyle/>
          <a:p>
            <a:pPr marL="0" indent="0" eaLnBrk="1" hangingPunct="1">
              <a:buNone/>
            </a:pPr>
            <a:r>
              <a:rPr lang="zh-CN" altLang="zh-CN" sz="2400" dirty="0"/>
              <a:t>③单击“引用→题注</a:t>
            </a:r>
            <a:r>
              <a:rPr lang="en-US" altLang="zh-CN" sz="2400" dirty="0"/>
              <a:t>|</a:t>
            </a:r>
            <a:r>
              <a:rPr lang="zh-CN" altLang="zh-CN" sz="2400" dirty="0"/>
              <a:t>插入题注”按钮→弹出“题注”对话框，如图</a:t>
            </a:r>
            <a:r>
              <a:rPr lang="en-US" altLang="zh-CN" sz="2400" dirty="0"/>
              <a:t>7-14</a:t>
            </a:r>
            <a:r>
              <a:rPr lang="zh-CN" altLang="zh-CN" sz="2400" dirty="0"/>
              <a:t>所示。单击“自动插入题注”按钮→勾选“</a:t>
            </a:r>
            <a:r>
              <a:rPr lang="en-US" altLang="zh-CN" sz="2400" dirty="0"/>
              <a:t>Microsoft Word</a:t>
            </a:r>
            <a:r>
              <a:rPr lang="zh-CN" altLang="zh-CN" sz="2400" dirty="0"/>
              <a:t>表格”、“</a:t>
            </a:r>
            <a:r>
              <a:rPr lang="en-US" altLang="zh-CN" sz="2400" dirty="0"/>
              <a:t>Microsoft Excel </a:t>
            </a:r>
            <a:r>
              <a:rPr lang="zh-CN" altLang="zh-CN" sz="2400" dirty="0"/>
              <a:t>图表”等选项，并选择题注“位置”，如图</a:t>
            </a:r>
            <a:r>
              <a:rPr lang="en-US" altLang="zh-CN" sz="2400" dirty="0"/>
              <a:t>7-15</a:t>
            </a:r>
            <a:r>
              <a:rPr lang="zh-CN" altLang="zh-CN" sz="2400" dirty="0"/>
              <a:t>所示→对每一个对象的题注一一进行定义，如选择标签下拉表列框中“表”标签进行设置（单击“新建标签”可重新命名），单击“编号”按钮，在“题注编号”对话框中勾选“包含章节号”选项如图</a:t>
            </a:r>
            <a:r>
              <a:rPr lang="en-US" altLang="zh-CN" sz="2400" dirty="0"/>
              <a:t>7-16</a:t>
            </a:r>
            <a:r>
              <a:rPr lang="zh-CN" altLang="zh-CN" sz="2400" dirty="0"/>
              <a:t>所示；同理定义图表等标签。最后按“确定”按钮。</a:t>
            </a:r>
          </a:p>
          <a:p>
            <a:pPr marL="993775" lvl="1" eaLnBrk="1" hangingPunct="1"/>
            <a:endParaRPr lang="en-US" altLang="zh-CN" dirty="0"/>
          </a:p>
        </p:txBody>
      </p:sp>
      <p:sp>
        <p:nvSpPr>
          <p:cNvPr id="4096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0DC4B591-2DB3-4809-9E6F-ED43A64CF4A0}" type="slidenum">
              <a:rPr lang="en-US" altLang="zh-CN"/>
              <a:pPr eaLnBrk="1" hangingPunct="1"/>
              <a:t>38</a:t>
            </a:fld>
            <a:endParaRPr lang="en-US" altLang="zh-CN"/>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en-US" altLang="zh-CN" dirty="0" smtClean="0"/>
          </a:p>
          <a:p>
            <a:endParaRPr lang="en-US" altLang="zh-CN" dirty="0"/>
          </a:p>
          <a:p>
            <a:endParaRPr lang="en-US" altLang="zh-CN" dirty="0" smtClean="0"/>
          </a:p>
          <a:p>
            <a:endParaRPr lang="en-US" altLang="zh-CN" dirty="0"/>
          </a:p>
          <a:p>
            <a:pPr marL="0" indent="0">
              <a:buNone/>
            </a:pPr>
            <a:r>
              <a:rPr lang="zh-CN" altLang="zh-CN" sz="2000" dirty="0"/>
              <a:t>（</a:t>
            </a:r>
            <a:r>
              <a:rPr lang="en-US" altLang="zh-CN" sz="2000" dirty="0"/>
              <a:t>6</a:t>
            </a:r>
            <a:r>
              <a:rPr lang="zh-CN" altLang="zh-CN" sz="2000" dirty="0"/>
              <a:t>）光标定位于生成目录处→单击“引用→目录</a:t>
            </a:r>
            <a:r>
              <a:rPr lang="en-US" altLang="zh-CN" sz="2000" dirty="0"/>
              <a:t>|</a:t>
            </a:r>
            <a:r>
              <a:rPr lang="zh-CN" altLang="zh-CN" sz="2000" dirty="0"/>
              <a:t>目录→插入目录”命令→“目录”选项卡→显示级别：</a:t>
            </a:r>
            <a:r>
              <a:rPr lang="en-US" altLang="zh-CN" sz="2000" dirty="0"/>
              <a:t>3</a:t>
            </a:r>
            <a:r>
              <a:rPr lang="zh-CN" altLang="zh-CN" sz="2000" dirty="0"/>
              <a:t>级，“确定”。</a:t>
            </a:r>
          </a:p>
          <a:p>
            <a:pPr marL="0" indent="0">
              <a:buNone/>
            </a:pPr>
            <a:r>
              <a:rPr lang="zh-CN" altLang="zh-CN" sz="2000" b="1" dirty="0"/>
              <a:t>提示：</a:t>
            </a:r>
            <a:r>
              <a:rPr lang="zh-CN" altLang="zh-CN" sz="2000" dirty="0"/>
              <a:t>若出现“图表 错误！文档中没有指定样式的文字。</a:t>
            </a:r>
            <a:r>
              <a:rPr lang="en-US" altLang="zh-CN" sz="2000" dirty="0"/>
              <a:t>‑1</a:t>
            </a:r>
            <a:r>
              <a:rPr lang="zh-CN" altLang="zh-CN" sz="2000" dirty="0"/>
              <a:t>”，单击右键，选择“编辑域”命令，选择如“标题</a:t>
            </a:r>
            <a:r>
              <a:rPr lang="en-US" altLang="zh-CN" sz="2000" dirty="0"/>
              <a:t>1</a:t>
            </a:r>
            <a:r>
              <a:rPr lang="zh-CN" altLang="zh-CN" sz="2000" dirty="0"/>
              <a:t>或标题</a:t>
            </a:r>
            <a:r>
              <a:rPr lang="en-US" altLang="zh-CN" sz="2000" dirty="0"/>
              <a:t>2</a:t>
            </a:r>
            <a:r>
              <a:rPr lang="zh-CN" altLang="zh-CN" sz="2000" dirty="0"/>
              <a:t>样式即可。按【</a:t>
            </a:r>
            <a:r>
              <a:rPr lang="en-US" altLang="zh-CN" sz="2000" dirty="0"/>
              <a:t>Ctrl +A</a:t>
            </a:r>
            <a:r>
              <a:rPr lang="zh-CN" altLang="zh-CN" sz="2000" dirty="0"/>
              <a:t>】，单击右键，单击“更新域”即可更新全部题注。</a:t>
            </a:r>
          </a:p>
          <a:p>
            <a:endParaRPr lang="zh-CN" altLang="en-US" dirty="0"/>
          </a:p>
        </p:txBody>
      </p:sp>
      <p:sp>
        <p:nvSpPr>
          <p:cNvPr id="4" name="灯片编号占位符 3"/>
          <p:cNvSpPr>
            <a:spLocks noGrp="1"/>
          </p:cNvSpPr>
          <p:nvPr>
            <p:ph type="sldNum" sz="quarter" idx="12"/>
          </p:nvPr>
        </p:nvSpPr>
        <p:spPr/>
        <p:txBody>
          <a:bodyPr/>
          <a:lstStyle/>
          <a:p>
            <a:pPr>
              <a:defRPr/>
            </a:pPr>
            <a:fld id="{1DB7E65C-ED13-4AF6-83B7-0553151A22E2}" type="slidenum">
              <a:rPr lang="en-US" altLang="zh-CN" smtClean="0"/>
              <a:pPr>
                <a:defRPr/>
              </a:pPr>
              <a:t>39</a:t>
            </a:fld>
            <a:endParaRPr lang="en-US" altLang="zh-CN"/>
          </a:p>
        </p:txBody>
      </p:sp>
      <p:pic>
        <p:nvPicPr>
          <p:cNvPr id="159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1617176"/>
            <a:ext cx="3312368"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93450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pPr eaLnBrk="1" hangingPunct="1"/>
            <a:r>
              <a:rPr lang="zh-CN" altLang="en-US" smtClean="0"/>
              <a:t>案例</a:t>
            </a:r>
            <a:r>
              <a:rPr lang="en-US" altLang="zh-CN" smtClean="0"/>
              <a:t>1 </a:t>
            </a:r>
            <a:r>
              <a:rPr lang="zh-CN" altLang="en-US" smtClean="0"/>
              <a:t>造字及特殊符号的输入</a:t>
            </a:r>
          </a:p>
        </p:txBody>
      </p:sp>
      <p:sp>
        <p:nvSpPr>
          <p:cNvPr id="2053" name="Rectangle 5"/>
          <p:cNvSpPr>
            <a:spLocks noGrp="1" noChangeArrowheads="1"/>
          </p:cNvSpPr>
          <p:nvPr>
            <p:ph type="body" idx="1"/>
          </p:nvPr>
        </p:nvSpPr>
        <p:spPr>
          <a:xfrm>
            <a:off x="755650" y="1628775"/>
            <a:ext cx="8197850" cy="4535488"/>
          </a:xfrm>
        </p:spPr>
        <p:txBody>
          <a:bodyPr/>
          <a:lstStyle/>
          <a:p>
            <a:pPr marL="0" indent="0" eaLnBrk="1" hangingPunct="1">
              <a:buFont typeface="Wingdings" pitchFamily="2" charset="2"/>
              <a:buNone/>
              <a:defRPr/>
            </a:pPr>
            <a:r>
              <a:rPr lang="en-US" altLang="zh-CN"/>
              <a:t>【</a:t>
            </a:r>
            <a:r>
              <a:t>场景描述</a:t>
            </a:r>
            <a:r>
              <a:rPr lang="en-US" altLang="zh-CN"/>
              <a:t>】</a:t>
            </a:r>
          </a:p>
          <a:p>
            <a:pPr marL="0" indent="0" eaLnBrk="1" hangingPunct="1">
              <a:buFont typeface="Wingdings" pitchFamily="2" charset="2"/>
              <a:buNone/>
              <a:defRPr/>
            </a:pPr>
            <a:r>
              <a:rPr lang="en-US" altLang="zh-CN" sz="2200"/>
              <a:t>       </a:t>
            </a:r>
            <a:r>
              <a:rPr altLang="zh-CN" sz="2200"/>
              <a:t>在日常的办公事务中，经常会遇到一些生僻地名、人名，这些汉字不能通过通常输入法进行输入。因为《信息交换用汉字编码字符集</a:t>
            </a:r>
            <a:r>
              <a:rPr lang="en-US" altLang="zh-CN" sz="2200"/>
              <a:t>-</a:t>
            </a:r>
            <a:r>
              <a:rPr altLang="zh-CN" sz="2200"/>
              <a:t>基本集》中根本就没有收入这些生僻的字符，但又不能不录入，急得人们团团转。这就需要把打不出的字造出来。又如数字序号也是人们常用的，但通过常规输入法只能输入①到⑩，那么更大带圆圈的顺号如⑳怎么输入呢？还有一些特殊的字符如</a:t>
            </a:r>
            <a:r>
              <a:rPr lang="en-US" altLang="zh-CN" sz="2200">
                <a:sym typeface="Wingdings"/>
              </a:rPr>
              <a:t></a:t>
            </a:r>
            <a:r>
              <a:rPr altLang="zh-CN" sz="2200"/>
              <a:t>、</a:t>
            </a:r>
            <a:r>
              <a:rPr lang="en-US" altLang="zh-CN" sz="2200">
                <a:sym typeface="Wingdings"/>
              </a:rPr>
              <a:t></a:t>
            </a:r>
            <a:r>
              <a:rPr altLang="zh-CN" sz="2200"/>
              <a:t>、</a:t>
            </a:r>
            <a:r>
              <a:rPr lang="en-US" altLang="zh-CN" sz="2200">
                <a:sym typeface="Wingdings"/>
              </a:rPr>
              <a:t></a:t>
            </a:r>
            <a:r>
              <a:rPr altLang="zh-CN" sz="2200"/>
              <a:t>、</a:t>
            </a:r>
            <a:r>
              <a:rPr lang="en-US" altLang="zh-CN" sz="2200">
                <a:sym typeface="Wingdings"/>
              </a:rPr>
              <a:t></a:t>
            </a:r>
            <a:r>
              <a:rPr altLang="zh-CN" sz="2200"/>
              <a:t>、</a:t>
            </a:r>
            <a:r>
              <a:rPr lang="en-US" altLang="zh-CN" sz="2200">
                <a:sym typeface="Webdings"/>
              </a:rPr>
              <a:t></a:t>
            </a:r>
            <a:r>
              <a:rPr altLang="zh-CN" sz="2200"/>
              <a:t>，别看它们仅仅是一个个字符，但它们分别表示眼镜、电话、图书、飞机、体育馆图形符号，灵活的使用它们，将使文档增色不少。上面的任务可以归纳如下：</a:t>
            </a:r>
          </a:p>
          <a:p>
            <a:pPr marL="0" indent="0" eaLnBrk="1" hangingPunct="1">
              <a:buFont typeface="Wingdings" pitchFamily="2" charset="2"/>
              <a:buNone/>
              <a:defRPr/>
            </a:pPr>
            <a:endParaRPr lang="en-US" altLang="zh-CN" sz="2000"/>
          </a:p>
          <a:p>
            <a:pPr eaLnBrk="1" hangingPunct="1">
              <a:defRPr/>
            </a:pPr>
            <a:endParaRPr lang="en-US" altLang="zh-CN"/>
          </a:p>
        </p:txBody>
      </p:sp>
      <p:sp>
        <p:nvSpPr>
          <p:cNvPr id="717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54093CDE-8097-4392-B431-25CB76AA133C}" type="slidenum">
              <a:rPr lang="en-US" altLang="zh-CN"/>
              <a:pPr eaLnBrk="1" hangingPunct="1"/>
              <a:t>4</a:t>
            </a:fld>
            <a:endParaRPr lang="en-US" altLang="zh-CN"/>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6"/>
          <p:cNvSpPr>
            <a:spLocks noGrp="1"/>
          </p:cNvSpPr>
          <p:nvPr>
            <p:ph type="title"/>
          </p:nvPr>
        </p:nvSpPr>
        <p:spPr/>
        <p:txBody>
          <a:bodyPr/>
          <a:lstStyle/>
          <a:p>
            <a:pPr eaLnBrk="1" hangingPunct="1"/>
            <a:endParaRPr lang="zh-CN" altLang="en-US" smtClean="0"/>
          </a:p>
        </p:txBody>
      </p:sp>
      <p:sp>
        <p:nvSpPr>
          <p:cNvPr id="41987" name="Rectangle 3"/>
          <p:cNvSpPr>
            <a:spLocks noGrp="1" noChangeArrowheads="1"/>
          </p:cNvSpPr>
          <p:nvPr>
            <p:ph type="body" idx="1"/>
          </p:nvPr>
        </p:nvSpPr>
        <p:spPr>
          <a:xfrm>
            <a:off x="755650" y="1628775"/>
            <a:ext cx="8197850" cy="4535488"/>
          </a:xfrm>
        </p:spPr>
        <p:txBody>
          <a:bodyPr/>
          <a:lstStyle/>
          <a:p>
            <a:pPr marL="0" indent="-115887" eaLnBrk="1" hangingPunct="1">
              <a:buNone/>
            </a:pPr>
            <a:r>
              <a:rPr lang="en-US" altLang="zh-CN" dirty="0"/>
              <a:t>4</a:t>
            </a:r>
            <a:r>
              <a:rPr dirty="0"/>
              <a:t>．课堂实践</a:t>
            </a:r>
          </a:p>
          <a:p>
            <a:pPr marL="114300" indent="0" eaLnBrk="1" hangingPunct="1">
              <a:buNone/>
            </a:pPr>
            <a:r>
              <a:rPr lang="zh-CN" altLang="en-US" sz="2200" dirty="0" smtClean="0"/>
              <a:t>打开“经济活动分析报告</a:t>
            </a:r>
            <a:r>
              <a:rPr lang="en-US" altLang="zh-CN" sz="2200" dirty="0" smtClean="0"/>
              <a:t>-</a:t>
            </a:r>
            <a:r>
              <a:rPr lang="zh-CN" altLang="en-US" sz="2200" dirty="0" smtClean="0"/>
              <a:t>操作要求</a:t>
            </a:r>
            <a:r>
              <a:rPr lang="en-US" altLang="zh-CN" sz="2200" dirty="0" smtClean="0"/>
              <a:t>.</a:t>
            </a:r>
            <a:r>
              <a:rPr lang="en-US" altLang="zh-CN" sz="2200" dirty="0" err="1" smtClean="0"/>
              <a:t>docx</a:t>
            </a:r>
            <a:r>
              <a:rPr lang="en-US" altLang="zh-CN" sz="2200" dirty="0" smtClean="0"/>
              <a:t>”</a:t>
            </a:r>
            <a:r>
              <a:rPr lang="zh-CN" altLang="en-US" sz="2200" dirty="0" smtClean="0"/>
              <a:t>，按要求完成本案例。</a:t>
            </a:r>
          </a:p>
          <a:p>
            <a:pPr marL="0" indent="-115887" eaLnBrk="1" hangingPunct="1">
              <a:buNone/>
            </a:pPr>
            <a:r>
              <a:rPr lang="en-US" altLang="zh-CN" dirty="0"/>
              <a:t>5</a:t>
            </a:r>
            <a:r>
              <a:rPr dirty="0"/>
              <a:t>．总结与评价</a:t>
            </a:r>
          </a:p>
          <a:p>
            <a:pPr marL="114300" indent="0" eaLnBrk="1" hangingPunct="1">
              <a:buNone/>
            </a:pPr>
            <a:r>
              <a:rPr lang="zh-CN" altLang="en-US" sz="2200" dirty="0" smtClean="0"/>
              <a:t>本案例综合应用了长文档的各种排版技巧，多加练习，一定能掌握其中的技巧，举一反三</a:t>
            </a:r>
            <a:r>
              <a:rPr lang="zh-CN" altLang="en-US" sz="2600" dirty="0" smtClean="0"/>
              <a:t>。</a:t>
            </a:r>
          </a:p>
          <a:p>
            <a:pPr marL="0" indent="-115887" eaLnBrk="1" hangingPunct="1">
              <a:buNone/>
            </a:pPr>
            <a:r>
              <a:rPr lang="en-US" altLang="zh-CN" dirty="0"/>
              <a:t>6</a:t>
            </a:r>
            <a:r>
              <a:rPr dirty="0"/>
              <a:t>．课外延伸</a:t>
            </a:r>
          </a:p>
          <a:p>
            <a:pPr marL="114300" indent="0" eaLnBrk="1" hangingPunct="1">
              <a:buNone/>
            </a:pPr>
            <a:r>
              <a:rPr lang="zh-CN" altLang="en-US" sz="2200" dirty="0" smtClean="0"/>
              <a:t>（</a:t>
            </a:r>
            <a:r>
              <a:rPr lang="en-US" altLang="zh-CN" sz="2200" dirty="0" smtClean="0"/>
              <a:t>1</a:t>
            </a:r>
            <a:r>
              <a:rPr lang="zh-CN" altLang="en-US" sz="2200" dirty="0" smtClean="0"/>
              <a:t>）调研一家销售企业，弄清楚该企业的销售策略、激励机制。找一份年终销售报告进行排版（按本文档排版类似要求，完成长文档排版）。</a:t>
            </a:r>
          </a:p>
        </p:txBody>
      </p:sp>
      <p:sp>
        <p:nvSpPr>
          <p:cNvPr id="4198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94CD2C64-A377-4DD1-97FE-F5F2A2D35595}" type="slidenum">
              <a:rPr lang="en-US" altLang="zh-CN"/>
              <a:pPr eaLnBrk="1" hangingPunct="1"/>
              <a:t>40</a:t>
            </a:fld>
            <a:endParaRPr lang="en-US" altLang="zh-CN"/>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zh-CN" altLang="en-US" smtClean="0"/>
              <a:t>案例</a:t>
            </a:r>
            <a:r>
              <a:rPr lang="en-US" altLang="zh-CN" smtClean="0"/>
              <a:t>4 </a:t>
            </a:r>
            <a:r>
              <a:rPr lang="zh-CN" altLang="en-US" smtClean="0"/>
              <a:t>印花税申报计算模板设计</a:t>
            </a:r>
          </a:p>
        </p:txBody>
      </p:sp>
      <p:sp>
        <p:nvSpPr>
          <p:cNvPr id="43011" name="Rectangle 3"/>
          <p:cNvSpPr>
            <a:spLocks noGrp="1" noChangeArrowheads="1"/>
          </p:cNvSpPr>
          <p:nvPr>
            <p:ph type="body" idx="1"/>
          </p:nvPr>
        </p:nvSpPr>
        <p:spPr/>
        <p:txBody>
          <a:bodyPr/>
          <a:lstStyle/>
          <a:p>
            <a:pPr marL="0" indent="0">
              <a:buNone/>
            </a:pPr>
            <a:r>
              <a:rPr lang="en-US" altLang="zh-CN" dirty="0" smtClean="0"/>
              <a:t>【</a:t>
            </a:r>
            <a:r>
              <a:rPr lang="zh-CN" altLang="en-US" dirty="0" smtClean="0"/>
              <a:t>场景描述</a:t>
            </a:r>
            <a:r>
              <a:rPr lang="en-US" altLang="zh-CN" dirty="0" smtClean="0"/>
              <a:t>】</a:t>
            </a:r>
          </a:p>
          <a:p>
            <a:pPr marL="0" indent="0">
              <a:buNone/>
            </a:pPr>
            <a:r>
              <a:rPr lang="en-US" altLang="zh-CN" sz="2400" dirty="0" smtClean="0"/>
              <a:t>       </a:t>
            </a:r>
            <a:r>
              <a:rPr lang="zh-CN" altLang="zh-CN" sz="2400" dirty="0" smtClean="0"/>
              <a:t>长江出版公司</a:t>
            </a:r>
            <a:r>
              <a:rPr lang="zh-CN" altLang="zh-CN" sz="2400" dirty="0"/>
              <a:t>与其它公司合作开展横向合作及服务，不同的服务或项目所交的印花税税率是不同的。由于各种印率种类繁多，填表时很容易出错。为了方便对项目印花税的计算、提高数据填报质量，财务处领导要求会计师小张设计一个印花税的申报模板，一旦输入不同税目名称及合同金额时，自动计算税率、应纳税额、应补税额等，但未输入数据时，不显示任何信息（包括错误信息），打开“印花税登记表</a:t>
            </a:r>
            <a:r>
              <a:rPr lang="en-US" altLang="zh-CN" sz="2400" dirty="0"/>
              <a:t>.xlsx</a:t>
            </a:r>
            <a:r>
              <a:rPr lang="zh-CN" altLang="zh-CN" sz="2400" dirty="0"/>
              <a:t>”，具体要求如下：</a:t>
            </a:r>
          </a:p>
        </p:txBody>
      </p:sp>
      <p:sp>
        <p:nvSpPr>
          <p:cNvPr id="43012"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fld id="{5FC6E9B3-CE84-4E52-A788-A863DB926CD0}" type="slidenum">
              <a:rPr lang="en-US" altLang="zh-CN" smtClean="0"/>
              <a:pPr/>
              <a:t>41</a:t>
            </a:fld>
            <a:endParaRPr lang="en-US" altLang="zh-CN"/>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标题 2"/>
          <p:cNvSpPr>
            <a:spLocks noGrp="1"/>
          </p:cNvSpPr>
          <p:nvPr>
            <p:ph type="title"/>
          </p:nvPr>
        </p:nvSpPr>
        <p:spPr/>
        <p:txBody>
          <a:bodyPr/>
          <a:lstStyle/>
          <a:p>
            <a:pPr eaLnBrk="1" hangingPunct="1"/>
            <a:endParaRPr lang="zh-CN" altLang="en-US" smtClean="0"/>
          </a:p>
        </p:txBody>
      </p:sp>
      <p:sp>
        <p:nvSpPr>
          <p:cNvPr id="44035" name="内容占位符 3"/>
          <p:cNvSpPr>
            <a:spLocks noGrp="1"/>
          </p:cNvSpPr>
          <p:nvPr>
            <p:ph idx="1"/>
          </p:nvPr>
        </p:nvSpPr>
        <p:spPr>
          <a:xfrm>
            <a:off x="755650" y="1628775"/>
            <a:ext cx="8197850" cy="4535488"/>
          </a:xfrm>
        </p:spPr>
        <p:txBody>
          <a:bodyPr/>
          <a:lstStyle/>
          <a:p>
            <a:pPr marL="0" indent="0">
              <a:buNone/>
            </a:pPr>
            <a:r>
              <a:rPr lang="zh-CN" altLang="zh-CN" sz="2200" dirty="0"/>
              <a:t>（</a:t>
            </a:r>
            <a:r>
              <a:rPr lang="en-US" altLang="zh-CN" sz="2200" dirty="0"/>
              <a:t>1</a:t>
            </a:r>
            <a:r>
              <a:rPr lang="zh-CN" altLang="zh-CN" sz="2200" dirty="0"/>
              <a:t>）对“合同金额”列设置数据有效性验证，要求当光标定位于该列的相关单元格时，显示提示信息：标题“合同金额”、输入信息“大于</a:t>
            </a:r>
            <a:r>
              <a:rPr lang="en-US" altLang="zh-CN" sz="2200" dirty="0"/>
              <a:t>0</a:t>
            </a:r>
            <a:r>
              <a:rPr lang="zh-CN" altLang="zh-CN" sz="2200" dirty="0"/>
              <a:t>”、当输入的数据当小于</a:t>
            </a:r>
            <a:r>
              <a:rPr lang="en-US" altLang="zh-CN" sz="2200" dirty="0"/>
              <a:t>0</a:t>
            </a:r>
            <a:r>
              <a:rPr lang="zh-CN" altLang="zh-CN" sz="2200" dirty="0"/>
              <a:t>或非法的字符型数据时，弹出错误对话框，错误对话框的标题“错误”，错误信息“金额要大于</a:t>
            </a:r>
            <a:r>
              <a:rPr lang="en-US" altLang="zh-CN" sz="2200" dirty="0"/>
              <a:t>0</a:t>
            </a:r>
            <a:r>
              <a:rPr lang="zh-CN" altLang="zh-CN" sz="2200" dirty="0"/>
              <a:t>”。</a:t>
            </a:r>
          </a:p>
          <a:p>
            <a:pPr marL="0" indent="0">
              <a:buNone/>
            </a:pPr>
            <a:r>
              <a:rPr lang="zh-CN" altLang="zh-CN" sz="2200" dirty="0"/>
              <a:t>（</a:t>
            </a:r>
            <a:r>
              <a:rPr lang="en-US" altLang="zh-CN" sz="2200" dirty="0"/>
              <a:t>2</a:t>
            </a:r>
            <a:r>
              <a:rPr lang="zh-CN" altLang="zh-CN" sz="2200" dirty="0"/>
              <a:t>）对“税目”列数据有效性设置要求如下：当鼠标选定相关单元格时，显示下拉列表框供选择，列表项分别是“购销合同</a:t>
            </a:r>
            <a:r>
              <a:rPr lang="en-US" altLang="zh-CN" sz="2200" dirty="0"/>
              <a:t>,</a:t>
            </a:r>
            <a:r>
              <a:rPr lang="zh-CN" altLang="zh-CN" sz="2200" dirty="0"/>
              <a:t>建筑安装工程承包合同</a:t>
            </a:r>
            <a:r>
              <a:rPr lang="en-US" altLang="zh-CN" sz="2200" dirty="0"/>
              <a:t>,</a:t>
            </a:r>
            <a:r>
              <a:rPr lang="zh-CN" altLang="zh-CN" sz="2200" dirty="0"/>
              <a:t>技术合同</a:t>
            </a:r>
            <a:r>
              <a:rPr lang="en-US" altLang="zh-CN" sz="2200" dirty="0"/>
              <a:t>,</a:t>
            </a:r>
            <a:r>
              <a:rPr lang="zh-CN" altLang="zh-CN" sz="2200" dirty="0"/>
              <a:t>加工承揽合同</a:t>
            </a:r>
            <a:r>
              <a:rPr lang="en-US" altLang="zh-CN" sz="2200" dirty="0"/>
              <a:t>,</a:t>
            </a:r>
            <a:r>
              <a:rPr lang="zh-CN" altLang="zh-CN" sz="2200" dirty="0"/>
              <a:t>建筑工程勘察设计合同</a:t>
            </a:r>
            <a:r>
              <a:rPr lang="en-US" altLang="zh-CN" sz="2200" dirty="0"/>
              <a:t>,</a:t>
            </a:r>
            <a:r>
              <a:rPr lang="zh-CN" altLang="zh-CN" sz="2200" dirty="0"/>
              <a:t>财产租赁合同</a:t>
            </a:r>
            <a:r>
              <a:rPr lang="en-US" altLang="zh-CN" sz="2200" dirty="0"/>
              <a:t>,</a:t>
            </a:r>
            <a:r>
              <a:rPr lang="zh-CN" altLang="zh-CN" sz="2200" dirty="0"/>
              <a:t>财产保险合同</a:t>
            </a:r>
            <a:r>
              <a:rPr lang="en-US" altLang="zh-CN" sz="2200" dirty="0"/>
              <a:t>,</a:t>
            </a:r>
            <a:r>
              <a:rPr lang="zh-CN" altLang="zh-CN" sz="2200" dirty="0"/>
              <a:t>培训合同”，当输入非法数据时，弹出错误提示。</a:t>
            </a:r>
          </a:p>
          <a:p>
            <a:pPr marL="0" indent="0" eaLnBrk="1" hangingPunct="1">
              <a:buNone/>
            </a:pPr>
            <a:endParaRPr sz="2200" dirty="0"/>
          </a:p>
        </p:txBody>
      </p:sp>
      <p:sp>
        <p:nvSpPr>
          <p:cNvPr id="4403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BFEE785C-46DA-48AB-B95E-9AC86BE213DE}" type="slidenum">
              <a:rPr lang="en-US" altLang="zh-CN"/>
              <a:pPr eaLnBrk="1" hangingPunct="1"/>
              <a:t>42</a:t>
            </a:fld>
            <a:endParaRPr lang="en-US" altLang="zh-CN"/>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zh-CN" sz="2200" dirty="0"/>
              <a:t>（</a:t>
            </a:r>
            <a:r>
              <a:rPr lang="en-US" altLang="zh-CN" sz="2200" dirty="0"/>
              <a:t>3</a:t>
            </a:r>
            <a:r>
              <a:rPr lang="zh-CN" altLang="zh-CN" sz="2200" dirty="0"/>
              <a:t>）当税目为“购销合同、建筑安装工程承包合同、技术合同”税率是</a:t>
            </a:r>
            <a:r>
              <a:rPr lang="en-US" altLang="zh-CN" sz="2200" dirty="0"/>
              <a:t>0.003</a:t>
            </a:r>
            <a:r>
              <a:rPr lang="zh-CN" altLang="zh-CN" sz="2200" dirty="0"/>
              <a:t>；税目为“加工承揽合同、建筑工程勘察设计合同”税率是</a:t>
            </a:r>
            <a:r>
              <a:rPr lang="en-US" altLang="zh-CN" sz="2200" dirty="0"/>
              <a:t>0.005</a:t>
            </a:r>
            <a:r>
              <a:rPr lang="zh-CN" altLang="zh-CN" sz="2200" dirty="0"/>
              <a:t>；当税目为“培训合同”税率是</a:t>
            </a:r>
            <a:r>
              <a:rPr lang="en-US" altLang="zh-CN" sz="2200" dirty="0"/>
              <a:t>0</a:t>
            </a:r>
            <a:r>
              <a:rPr lang="zh-CN" altLang="zh-CN" sz="2200" dirty="0"/>
              <a:t>；其它项目的税率是</a:t>
            </a:r>
            <a:r>
              <a:rPr lang="en-US" altLang="zh-CN" sz="2200" dirty="0"/>
              <a:t>0.001</a:t>
            </a:r>
            <a:r>
              <a:rPr lang="zh-CN" altLang="zh-CN" sz="2200" dirty="0"/>
              <a:t>。一旦输入不同税目名称及合同金额时，自动计算税率、应纳税额、应补税额等，但未输入数据时，不显示任何信息（包括错误信息）。利用</a:t>
            </a:r>
            <a:r>
              <a:rPr lang="en-US" altLang="zh-CN" sz="2200" dirty="0"/>
              <a:t>if</a:t>
            </a:r>
            <a:r>
              <a:rPr lang="zh-CN" altLang="zh-CN" sz="2200" dirty="0"/>
              <a:t>、</a:t>
            </a:r>
            <a:r>
              <a:rPr lang="en-US" altLang="zh-CN" sz="2200" dirty="0"/>
              <a:t>isblank</a:t>
            </a:r>
            <a:r>
              <a:rPr lang="zh-CN" altLang="zh-CN" sz="2200" dirty="0"/>
              <a:t>、</a:t>
            </a:r>
            <a:r>
              <a:rPr lang="en-US" altLang="zh-CN" sz="2200" dirty="0"/>
              <a:t>iserror</a:t>
            </a:r>
            <a:r>
              <a:rPr lang="zh-CN" altLang="zh-CN" sz="2200" dirty="0"/>
              <a:t>等信息函数对各种错误进行判断修正。</a:t>
            </a:r>
          </a:p>
          <a:p>
            <a:pPr marL="0" indent="0">
              <a:buNone/>
            </a:pPr>
            <a:r>
              <a:rPr lang="zh-CN" altLang="zh-CN" sz="2200" dirty="0"/>
              <a:t>（</a:t>
            </a:r>
            <a:r>
              <a:rPr lang="en-US" altLang="zh-CN" sz="2200" dirty="0"/>
              <a:t>4</a:t>
            </a:r>
            <a:r>
              <a:rPr lang="zh-CN" altLang="zh-CN" sz="2200" dirty="0"/>
              <a:t>）对税率、应交税额、应补税额三列设置保护，不允许输入、修改任何数据，不显示公式、不显示零值，最后保存为“印花税登记表模板</a:t>
            </a:r>
            <a:r>
              <a:rPr lang="en-US" altLang="zh-CN" sz="2200" dirty="0"/>
              <a:t>.xlt</a:t>
            </a:r>
            <a:r>
              <a:rPr lang="zh-CN" altLang="zh-CN" sz="2200" dirty="0"/>
              <a:t>”文件。</a:t>
            </a:r>
          </a:p>
          <a:p>
            <a:pPr marL="0" indent="0">
              <a:buNone/>
            </a:pPr>
            <a:endParaRPr lang="zh-CN" altLang="en-US" sz="2200" dirty="0"/>
          </a:p>
        </p:txBody>
      </p:sp>
      <p:sp>
        <p:nvSpPr>
          <p:cNvPr id="4" name="灯片编号占位符 3"/>
          <p:cNvSpPr>
            <a:spLocks noGrp="1"/>
          </p:cNvSpPr>
          <p:nvPr>
            <p:ph type="sldNum" sz="quarter" idx="12"/>
          </p:nvPr>
        </p:nvSpPr>
        <p:spPr/>
        <p:txBody>
          <a:bodyPr/>
          <a:lstStyle/>
          <a:p>
            <a:pPr>
              <a:defRPr/>
            </a:pPr>
            <a:fld id="{1DB7E65C-ED13-4AF6-83B7-0553151A22E2}" type="slidenum">
              <a:rPr lang="en-US" altLang="zh-CN" smtClean="0"/>
              <a:pPr>
                <a:defRPr/>
              </a:pPr>
              <a:t>43</a:t>
            </a:fld>
            <a:endParaRPr lang="en-US" altLang="zh-CN"/>
          </a:p>
        </p:txBody>
      </p:sp>
    </p:spTree>
    <p:extLst>
      <p:ext uri="{BB962C8B-B14F-4D97-AF65-F5344CB8AC3E}">
        <p14:creationId xmlns:p14="http://schemas.microsoft.com/office/powerpoint/2010/main" val="74992451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3"/>
          <p:cNvSpPr>
            <a:spLocks noGrp="1"/>
          </p:cNvSpPr>
          <p:nvPr>
            <p:ph type="title"/>
          </p:nvPr>
        </p:nvSpPr>
        <p:spPr/>
        <p:txBody>
          <a:bodyPr/>
          <a:lstStyle/>
          <a:p>
            <a:pPr eaLnBrk="1" hangingPunct="1"/>
            <a:endParaRPr lang="zh-CN" altLang="en-US" smtClean="0"/>
          </a:p>
        </p:txBody>
      </p:sp>
      <p:sp>
        <p:nvSpPr>
          <p:cNvPr id="45059" name="Rectangle 3"/>
          <p:cNvSpPr>
            <a:spLocks noGrp="1" noChangeArrowheads="1"/>
          </p:cNvSpPr>
          <p:nvPr>
            <p:ph type="body" idx="1"/>
          </p:nvPr>
        </p:nvSpPr>
        <p:spPr>
          <a:xfrm>
            <a:off x="755650" y="1628775"/>
            <a:ext cx="8197850" cy="4535488"/>
          </a:xfrm>
        </p:spPr>
        <p:txBody>
          <a:bodyPr/>
          <a:lstStyle/>
          <a:p>
            <a:pPr marL="0" indent="-115887" eaLnBrk="1" hangingPunct="1">
              <a:buNone/>
            </a:pPr>
            <a:r>
              <a:rPr lang="en-US" altLang="zh-CN" dirty="0"/>
              <a:t>1</a:t>
            </a:r>
            <a:r>
              <a:rPr dirty="0"/>
              <a:t>．</a:t>
            </a:r>
            <a:r>
              <a:rPr dirty="0" smtClean="0"/>
              <a:t>案例分析</a:t>
            </a:r>
            <a:endParaRPr lang="en-US" dirty="0" smtClean="0"/>
          </a:p>
          <a:p>
            <a:pPr marL="0" indent="0">
              <a:buNone/>
            </a:pPr>
            <a:r>
              <a:rPr lang="en-US" altLang="zh-CN" dirty="0" smtClean="0"/>
              <a:t>    </a:t>
            </a:r>
            <a:r>
              <a:rPr lang="zh-CN" altLang="zh-CN" dirty="0" smtClean="0"/>
              <a:t>本</a:t>
            </a:r>
            <a:r>
              <a:rPr lang="zh-CN" altLang="zh-CN" dirty="0"/>
              <a:t>案例可以通过以下的功能实现上述的要求</a:t>
            </a:r>
          </a:p>
          <a:p>
            <a:pPr lvl="1"/>
            <a:r>
              <a:rPr lang="zh-CN" altLang="zh-CN" sz="2200" dirty="0"/>
              <a:t>通过数据有效性命令可以实现（</a:t>
            </a:r>
            <a:r>
              <a:rPr lang="en-US" altLang="zh-CN" sz="2200" dirty="0"/>
              <a:t>1</a:t>
            </a:r>
            <a:r>
              <a:rPr lang="zh-CN" altLang="zh-CN" sz="2200" dirty="0"/>
              <a:t>）、（</a:t>
            </a:r>
            <a:r>
              <a:rPr lang="en-US" altLang="zh-CN" sz="2200" dirty="0"/>
              <a:t>2</a:t>
            </a:r>
            <a:r>
              <a:rPr lang="zh-CN" altLang="zh-CN" sz="2200" dirty="0"/>
              <a:t>）中的要求；</a:t>
            </a:r>
          </a:p>
          <a:p>
            <a:pPr lvl="1"/>
            <a:r>
              <a:rPr lang="zh-CN" altLang="zh-CN" sz="2200" dirty="0"/>
              <a:t>通过逻辑函数</a:t>
            </a:r>
            <a:r>
              <a:rPr lang="en-US" altLang="zh-CN" sz="2200" dirty="0"/>
              <a:t>IF()</a:t>
            </a:r>
            <a:r>
              <a:rPr lang="zh-CN" altLang="zh-CN" sz="2200" dirty="0"/>
              <a:t>、</a:t>
            </a:r>
            <a:r>
              <a:rPr lang="en-US" altLang="zh-CN" sz="2200" dirty="0"/>
              <a:t>OR()</a:t>
            </a:r>
            <a:r>
              <a:rPr lang="zh-CN" altLang="zh-CN" sz="2200" dirty="0"/>
              <a:t>、系统函数</a:t>
            </a:r>
            <a:r>
              <a:rPr lang="en-US" altLang="zh-CN" sz="2200" dirty="0"/>
              <a:t>ISBLANK</a:t>
            </a:r>
            <a:r>
              <a:rPr lang="zh-CN" altLang="zh-CN" sz="2200" dirty="0"/>
              <a:t>（）计算不同项目的税金，实现（</a:t>
            </a:r>
            <a:r>
              <a:rPr lang="en-US" altLang="zh-CN" sz="2200" dirty="0"/>
              <a:t>3</a:t>
            </a:r>
            <a:r>
              <a:rPr lang="zh-CN" altLang="zh-CN" sz="2200" dirty="0"/>
              <a:t>）中的要求；</a:t>
            </a:r>
          </a:p>
          <a:p>
            <a:pPr lvl="1"/>
            <a:r>
              <a:rPr lang="zh-CN" altLang="zh-CN" sz="2200" dirty="0"/>
              <a:t>利用</a:t>
            </a:r>
            <a:r>
              <a:rPr lang="en-US" altLang="zh-CN" sz="2200" dirty="0"/>
              <a:t>if</a:t>
            </a:r>
            <a:r>
              <a:rPr lang="zh-CN" altLang="zh-CN" sz="2200" dirty="0"/>
              <a:t>、</a:t>
            </a:r>
            <a:r>
              <a:rPr lang="en-US" altLang="zh-CN" sz="2200" dirty="0"/>
              <a:t>isblank</a:t>
            </a:r>
            <a:r>
              <a:rPr lang="zh-CN" altLang="zh-CN" sz="2200" dirty="0"/>
              <a:t>、</a:t>
            </a:r>
            <a:r>
              <a:rPr lang="en-US" altLang="zh-CN" sz="2200" dirty="0"/>
              <a:t>iserror</a:t>
            </a:r>
            <a:r>
              <a:rPr lang="zh-CN" altLang="zh-CN" sz="2200" dirty="0"/>
              <a:t>等函数进行各种错误修正；</a:t>
            </a:r>
          </a:p>
          <a:p>
            <a:pPr lvl="1"/>
            <a:r>
              <a:rPr lang="zh-CN" altLang="zh-CN" sz="2200" dirty="0"/>
              <a:t>利用工作表保护可实现（</a:t>
            </a:r>
            <a:r>
              <a:rPr lang="en-US" altLang="zh-CN" sz="2200" dirty="0"/>
              <a:t>4</a:t>
            </a:r>
            <a:r>
              <a:rPr lang="zh-CN" altLang="zh-CN" sz="2200" dirty="0"/>
              <a:t>）中数据保护的要求</a:t>
            </a:r>
            <a:r>
              <a:rPr lang="zh-CN" altLang="zh-CN" sz="2200" dirty="0" smtClean="0"/>
              <a:t>。</a:t>
            </a:r>
            <a:r>
              <a:rPr lang="zh-CN" altLang="zh-CN" sz="2000" dirty="0"/>
              <a:t>在</a:t>
            </a:r>
            <a:r>
              <a:rPr lang="en-US" altLang="zh-CN" sz="2000" dirty="0" err="1"/>
              <a:t>Execel</a:t>
            </a:r>
            <a:r>
              <a:rPr lang="en-US" altLang="zh-CN" sz="2000" dirty="0"/>
              <a:t> </a:t>
            </a:r>
            <a:r>
              <a:rPr lang="zh-CN" altLang="zh-CN" sz="2000" dirty="0" smtClean="0"/>
              <a:t>选项</a:t>
            </a:r>
            <a:r>
              <a:rPr lang="zh-CN" altLang="zh-CN" sz="2200" dirty="0" smtClean="0"/>
              <a:t>可</a:t>
            </a:r>
            <a:r>
              <a:rPr lang="zh-CN" altLang="zh-CN" sz="2200" dirty="0"/>
              <a:t>决定是否显示零值。</a:t>
            </a:r>
          </a:p>
          <a:p>
            <a:pPr marL="536575" lvl="1" indent="0" eaLnBrk="1" hangingPunct="1">
              <a:buNone/>
            </a:pPr>
            <a:endParaRPr dirty="0"/>
          </a:p>
          <a:p>
            <a:pPr marL="536575" lvl="1" indent="0" eaLnBrk="1" hangingPunct="1">
              <a:buNone/>
            </a:pPr>
            <a:endParaRPr dirty="0"/>
          </a:p>
          <a:p>
            <a:pPr marL="0" indent="0" eaLnBrk="1" hangingPunct="1">
              <a:buNone/>
            </a:pPr>
            <a:endParaRPr lang="en-US" altLang="zh-CN" dirty="0"/>
          </a:p>
        </p:txBody>
      </p:sp>
      <p:sp>
        <p:nvSpPr>
          <p:cNvPr id="4506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240FC350-C0BD-4F9D-943E-C444426BC4F7}" type="slidenum">
              <a:rPr lang="en-US" altLang="zh-CN"/>
              <a:pPr eaLnBrk="1" hangingPunct="1"/>
              <a:t>44</a:t>
            </a:fld>
            <a:endParaRPr lang="en-US" altLang="zh-CN"/>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3"/>
          <p:cNvSpPr>
            <a:spLocks noGrp="1"/>
          </p:cNvSpPr>
          <p:nvPr>
            <p:ph type="title"/>
          </p:nvPr>
        </p:nvSpPr>
        <p:spPr/>
        <p:txBody>
          <a:bodyPr/>
          <a:lstStyle/>
          <a:p>
            <a:pPr eaLnBrk="1" hangingPunct="1"/>
            <a:endParaRPr lang="zh-CN" altLang="en-US" smtClean="0"/>
          </a:p>
        </p:txBody>
      </p:sp>
      <p:sp>
        <p:nvSpPr>
          <p:cNvPr id="46083" name="Rectangle 3"/>
          <p:cNvSpPr>
            <a:spLocks noGrp="1" noChangeArrowheads="1"/>
          </p:cNvSpPr>
          <p:nvPr>
            <p:ph type="body" idx="1"/>
          </p:nvPr>
        </p:nvSpPr>
        <p:spPr>
          <a:xfrm>
            <a:off x="755650" y="1628775"/>
            <a:ext cx="8197850" cy="4535488"/>
          </a:xfrm>
        </p:spPr>
        <p:txBody>
          <a:bodyPr/>
          <a:lstStyle/>
          <a:p>
            <a:pPr marL="536575" lvl="1" indent="0" eaLnBrk="1" hangingPunct="1">
              <a:buNone/>
            </a:pPr>
            <a:r>
              <a:rPr lang="en-US" altLang="zh-CN" dirty="0"/>
              <a:t>2</a:t>
            </a:r>
            <a:r>
              <a:rPr dirty="0"/>
              <a:t>．成果展示</a:t>
            </a:r>
          </a:p>
          <a:p>
            <a:pPr marL="993775" lvl="1" eaLnBrk="1" hangingPunct="1"/>
            <a:endParaRPr dirty="0"/>
          </a:p>
          <a:p>
            <a:pPr marL="993775" lvl="1" eaLnBrk="1" hangingPunct="1"/>
            <a:endParaRPr lang="en-US" altLang="zh-CN" dirty="0"/>
          </a:p>
        </p:txBody>
      </p:sp>
      <p:sp>
        <p:nvSpPr>
          <p:cNvPr id="4608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AF092AC2-BC35-46C3-AD64-D3DE965FF4AA}" type="slidenum">
              <a:rPr lang="en-US" altLang="zh-CN"/>
              <a:pPr eaLnBrk="1" hangingPunct="1"/>
              <a:t>45</a:t>
            </a:fld>
            <a:endParaRPr lang="en-US" altLang="zh-CN"/>
          </a:p>
        </p:txBody>
      </p:sp>
      <p:pic>
        <p:nvPicPr>
          <p:cNvPr id="4608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2349500"/>
            <a:ext cx="3313112"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844675"/>
            <a:ext cx="4032250" cy="354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2"/>
          <p:cNvSpPr>
            <a:spLocks noGrp="1"/>
          </p:cNvSpPr>
          <p:nvPr>
            <p:ph type="title"/>
          </p:nvPr>
        </p:nvSpPr>
        <p:spPr/>
        <p:txBody>
          <a:bodyPr/>
          <a:lstStyle/>
          <a:p>
            <a:pPr eaLnBrk="1" hangingPunct="1"/>
            <a:endParaRPr lang="zh-CN" altLang="en-US" smtClean="0"/>
          </a:p>
        </p:txBody>
      </p:sp>
      <p:sp>
        <p:nvSpPr>
          <p:cNvPr id="47107" name="内容占位符 3"/>
          <p:cNvSpPr>
            <a:spLocks noGrp="1"/>
          </p:cNvSpPr>
          <p:nvPr>
            <p:ph idx="1"/>
          </p:nvPr>
        </p:nvSpPr>
        <p:spPr>
          <a:xfrm>
            <a:off x="755650" y="1628775"/>
            <a:ext cx="8197850" cy="4535488"/>
          </a:xfrm>
        </p:spPr>
        <p:txBody>
          <a:bodyPr/>
          <a:lstStyle/>
          <a:p>
            <a:pPr eaLnBrk="1" hangingPunct="1"/>
            <a:endParaRPr/>
          </a:p>
        </p:txBody>
      </p:sp>
      <p:sp>
        <p:nvSpPr>
          <p:cNvPr id="4710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0015DB64-7071-4483-A1A9-C93D60F1BA6E}" type="slidenum">
              <a:rPr lang="en-US" altLang="zh-CN"/>
              <a:pPr eaLnBrk="1" hangingPunct="1"/>
              <a:t>46</a:t>
            </a:fld>
            <a:endParaRPr lang="en-US" altLang="zh-CN"/>
          </a:p>
        </p:txBody>
      </p:sp>
      <p:pic>
        <p:nvPicPr>
          <p:cNvPr id="4710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788" y="1700213"/>
            <a:ext cx="8064500"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3"/>
          <p:cNvSpPr>
            <a:spLocks noGrp="1"/>
          </p:cNvSpPr>
          <p:nvPr>
            <p:ph type="title"/>
          </p:nvPr>
        </p:nvSpPr>
        <p:spPr/>
        <p:txBody>
          <a:bodyPr/>
          <a:lstStyle/>
          <a:p>
            <a:pPr eaLnBrk="1" hangingPunct="1"/>
            <a:endParaRPr lang="zh-CN" altLang="en-US" smtClean="0"/>
          </a:p>
        </p:txBody>
      </p:sp>
      <p:sp>
        <p:nvSpPr>
          <p:cNvPr id="48131" name="Rectangle 3"/>
          <p:cNvSpPr>
            <a:spLocks noGrp="1" noChangeArrowheads="1"/>
          </p:cNvSpPr>
          <p:nvPr>
            <p:ph type="body" idx="1"/>
          </p:nvPr>
        </p:nvSpPr>
        <p:spPr>
          <a:xfrm>
            <a:off x="755650" y="1628775"/>
            <a:ext cx="8197850" cy="4535488"/>
          </a:xfrm>
        </p:spPr>
        <p:txBody>
          <a:bodyPr/>
          <a:lstStyle/>
          <a:p>
            <a:pPr marL="0" indent="0" eaLnBrk="1" hangingPunct="1">
              <a:buNone/>
            </a:pPr>
            <a:r>
              <a:rPr lang="en-US" altLang="zh-CN" dirty="0"/>
              <a:t>3</a:t>
            </a:r>
            <a:r>
              <a:rPr dirty="0"/>
              <a:t>．</a:t>
            </a:r>
            <a:r>
              <a:rPr dirty="0" smtClean="0"/>
              <a:t>实现方法</a:t>
            </a:r>
            <a:endParaRPr lang="en-US" dirty="0" smtClean="0"/>
          </a:p>
          <a:p>
            <a:pPr marL="0" indent="0" eaLnBrk="1" hangingPunct="1">
              <a:buNone/>
            </a:pPr>
            <a:r>
              <a:rPr lang="zh-CN" altLang="zh-CN" sz="2200" dirty="0"/>
              <a:t>（</a:t>
            </a:r>
            <a:r>
              <a:rPr lang="en-US" altLang="zh-CN" sz="2200" dirty="0"/>
              <a:t>1</a:t>
            </a:r>
            <a:r>
              <a:rPr lang="zh-CN" altLang="zh-CN" sz="2200" dirty="0"/>
              <a:t>）选择“合同金额”相关单元格区域，单击“数据”选项卡“数据工具”命令组中的“数据有效性按钮→数据有效性”命令，弹出“数据有效性”对话框，选择“设置”选项卡，在有效性条件的“允许”框中选择“自定义”选项，在“公式”框中输入：</a:t>
            </a:r>
            <a:r>
              <a:rPr lang="en-US" altLang="zh-CN" sz="2200" dirty="0"/>
              <a:t>=and(g5&gt;0,isnumber(g5))</a:t>
            </a:r>
            <a:r>
              <a:rPr lang="zh-CN" altLang="zh-CN" sz="2200" dirty="0"/>
              <a:t>→在“输入信息”选项卡设置：标题“合同金额”、输入信息“金额大于</a:t>
            </a:r>
            <a:r>
              <a:rPr lang="en-US" altLang="zh-CN" sz="2200" dirty="0"/>
              <a:t>0</a:t>
            </a:r>
            <a:r>
              <a:rPr lang="zh-CN" altLang="zh-CN" sz="2200" dirty="0"/>
              <a:t>”→“出错警告”选项卡中设置：标题“错误”，错误信息“数据不能为非数字字符，并且金额要大于</a:t>
            </a:r>
            <a:r>
              <a:rPr lang="en-US" altLang="zh-CN" sz="2200" dirty="0"/>
              <a:t>0</a:t>
            </a:r>
            <a:r>
              <a:rPr lang="zh-CN" altLang="zh-CN" sz="2200" dirty="0"/>
              <a:t>”。</a:t>
            </a:r>
          </a:p>
          <a:p>
            <a:pPr marL="0" indent="0" eaLnBrk="1" hangingPunct="1">
              <a:buNone/>
            </a:pPr>
            <a:endParaRPr dirty="0"/>
          </a:p>
          <a:p>
            <a:pPr marL="993775" lvl="1" eaLnBrk="1" hangingPunct="1"/>
            <a:endParaRPr dirty="0"/>
          </a:p>
          <a:p>
            <a:pPr marL="993775" lvl="1" eaLnBrk="1" hangingPunct="1"/>
            <a:endParaRPr lang="en-US" altLang="zh-CN" dirty="0"/>
          </a:p>
        </p:txBody>
      </p:sp>
      <p:sp>
        <p:nvSpPr>
          <p:cNvPr id="4813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7BB579C4-9C3E-4884-8970-8A8BEB6B173F}" type="slidenum">
              <a:rPr lang="en-US" altLang="zh-CN"/>
              <a:pPr eaLnBrk="1" hangingPunct="1"/>
              <a:t>47</a:t>
            </a:fld>
            <a:endParaRPr lang="en-US" altLang="zh-CN"/>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2"/>
          <p:cNvSpPr>
            <a:spLocks noGrp="1"/>
          </p:cNvSpPr>
          <p:nvPr>
            <p:ph type="title"/>
          </p:nvPr>
        </p:nvSpPr>
        <p:spPr/>
        <p:txBody>
          <a:bodyPr/>
          <a:lstStyle/>
          <a:p>
            <a:pPr eaLnBrk="1" hangingPunct="1"/>
            <a:endParaRPr lang="zh-CN" altLang="en-US" smtClean="0"/>
          </a:p>
        </p:txBody>
      </p:sp>
      <p:sp>
        <p:nvSpPr>
          <p:cNvPr id="49155" name="内容占位符 3"/>
          <p:cNvSpPr>
            <a:spLocks noGrp="1"/>
          </p:cNvSpPr>
          <p:nvPr>
            <p:ph idx="1"/>
          </p:nvPr>
        </p:nvSpPr>
        <p:spPr>
          <a:xfrm>
            <a:off x="755650" y="1628775"/>
            <a:ext cx="8197850" cy="4535488"/>
          </a:xfrm>
        </p:spPr>
        <p:txBody>
          <a:bodyPr/>
          <a:lstStyle/>
          <a:p>
            <a:pPr marL="0" indent="0" eaLnBrk="1" hangingPunct="1">
              <a:buNone/>
            </a:pPr>
            <a:r>
              <a:rPr lang="zh-CN" altLang="zh-CN" sz="2400" dirty="0"/>
              <a:t>（</a:t>
            </a:r>
            <a:r>
              <a:rPr lang="en-US" altLang="zh-CN" sz="2400" dirty="0"/>
              <a:t>2</a:t>
            </a:r>
            <a:r>
              <a:rPr lang="zh-CN" altLang="zh-CN" sz="2400" dirty="0"/>
              <a:t>）选择“税目”相关单元格区域，单击“数据→数据工具｜数据有效性按钮→数据有效性”命令，弹出“数据有效性”对话框，选择“设置”选项卡，在有效性条件的“允许”框中选择“序列”选项，在“来源”框中输入“购销合同</a:t>
            </a:r>
            <a:r>
              <a:rPr lang="en-US" altLang="zh-CN" sz="2400" dirty="0"/>
              <a:t>,</a:t>
            </a:r>
            <a:r>
              <a:rPr lang="zh-CN" altLang="zh-CN" sz="2400" dirty="0"/>
              <a:t>建筑安装工程承包合同</a:t>
            </a:r>
            <a:r>
              <a:rPr lang="en-US" altLang="zh-CN" sz="2400" dirty="0"/>
              <a:t>,</a:t>
            </a:r>
            <a:r>
              <a:rPr lang="zh-CN" altLang="zh-CN" sz="2400" dirty="0"/>
              <a:t>技术合同</a:t>
            </a:r>
            <a:r>
              <a:rPr lang="en-US" altLang="zh-CN" sz="2400" dirty="0"/>
              <a:t>,</a:t>
            </a:r>
            <a:r>
              <a:rPr lang="zh-CN" altLang="zh-CN" sz="2400" dirty="0"/>
              <a:t>加工承揽合同</a:t>
            </a:r>
            <a:r>
              <a:rPr lang="en-US" altLang="zh-CN" sz="2400" dirty="0"/>
              <a:t>,</a:t>
            </a:r>
            <a:r>
              <a:rPr lang="zh-CN" altLang="zh-CN" sz="2400" dirty="0"/>
              <a:t>建筑工程勘察设计合同</a:t>
            </a:r>
            <a:r>
              <a:rPr lang="en-US" altLang="zh-CN" sz="2400" dirty="0"/>
              <a:t>,</a:t>
            </a:r>
            <a:r>
              <a:rPr lang="zh-CN" altLang="zh-CN" sz="2400" dirty="0"/>
              <a:t>财产租赁合同</a:t>
            </a:r>
            <a:r>
              <a:rPr lang="en-US" altLang="zh-CN" sz="2400" dirty="0"/>
              <a:t>,</a:t>
            </a:r>
            <a:r>
              <a:rPr lang="zh-CN" altLang="zh-CN" sz="2400" dirty="0"/>
              <a:t>财产保险合同</a:t>
            </a:r>
            <a:r>
              <a:rPr lang="en-US" altLang="zh-CN" sz="2400" dirty="0"/>
              <a:t>,</a:t>
            </a:r>
            <a:r>
              <a:rPr lang="zh-CN" altLang="zh-CN" sz="2400" dirty="0"/>
              <a:t>培训合同”，“确定”。</a:t>
            </a:r>
          </a:p>
          <a:p>
            <a:pPr marL="0" indent="0" eaLnBrk="1" hangingPunct="1">
              <a:buNone/>
            </a:pPr>
            <a:r>
              <a:rPr lang="zh-CN" altLang="zh-CN" sz="2400" dirty="0"/>
              <a:t>（</a:t>
            </a:r>
            <a:r>
              <a:rPr lang="en-US" altLang="zh-CN" sz="2400" dirty="0"/>
              <a:t>3</a:t>
            </a:r>
            <a:r>
              <a:rPr lang="zh-CN" altLang="zh-CN" sz="2400" dirty="0"/>
              <a:t>）光标定位于</a:t>
            </a:r>
            <a:r>
              <a:rPr lang="en-US" altLang="zh-CN" sz="2400" dirty="0"/>
              <a:t>I5</a:t>
            </a:r>
            <a:r>
              <a:rPr lang="zh-CN" altLang="zh-CN" sz="2400" dirty="0"/>
              <a:t>中，并输入公式：</a:t>
            </a:r>
            <a:r>
              <a:rPr lang="en-US" altLang="zh-CN" sz="2400" dirty="0"/>
              <a:t>=IF(ISBLANK(H5),"",IF(OR(H5="</a:t>
            </a:r>
            <a:r>
              <a:rPr lang="zh-CN" altLang="zh-CN" sz="2400" dirty="0"/>
              <a:t>购销合同</a:t>
            </a:r>
            <a:r>
              <a:rPr lang="en-US" altLang="zh-CN" sz="2400" dirty="0"/>
              <a:t>",H5="</a:t>
            </a:r>
            <a:endParaRPr sz="2400" dirty="0"/>
          </a:p>
        </p:txBody>
      </p:sp>
      <p:sp>
        <p:nvSpPr>
          <p:cNvPr id="4915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C7882112-46C0-4E8D-B7C1-15C866C07E11}" type="slidenum">
              <a:rPr lang="en-US" altLang="zh-CN"/>
              <a:pPr eaLnBrk="1" hangingPunct="1"/>
              <a:t>48</a:t>
            </a:fld>
            <a:endParaRPr lang="en-US" altLang="zh-CN"/>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标题 2"/>
          <p:cNvSpPr>
            <a:spLocks noGrp="1"/>
          </p:cNvSpPr>
          <p:nvPr>
            <p:ph type="title"/>
          </p:nvPr>
        </p:nvSpPr>
        <p:spPr/>
        <p:txBody>
          <a:bodyPr/>
          <a:lstStyle/>
          <a:p>
            <a:pPr eaLnBrk="1" hangingPunct="1"/>
            <a:endParaRPr lang="zh-CN" altLang="en-US" smtClean="0"/>
          </a:p>
        </p:txBody>
      </p:sp>
      <p:sp>
        <p:nvSpPr>
          <p:cNvPr id="50179" name="内容占位符 3"/>
          <p:cNvSpPr>
            <a:spLocks noGrp="1"/>
          </p:cNvSpPr>
          <p:nvPr>
            <p:ph idx="1"/>
          </p:nvPr>
        </p:nvSpPr>
        <p:spPr>
          <a:xfrm>
            <a:off x="755650" y="1628775"/>
            <a:ext cx="8197850" cy="4535488"/>
          </a:xfrm>
        </p:spPr>
        <p:txBody>
          <a:bodyPr/>
          <a:lstStyle/>
          <a:p>
            <a:pPr marL="0" indent="0">
              <a:buNone/>
            </a:pPr>
            <a:r>
              <a:rPr lang="zh-CN" altLang="zh-CN" sz="2100" dirty="0"/>
              <a:t>建筑安装工程承包合同</a:t>
            </a:r>
            <a:r>
              <a:rPr lang="en-US" altLang="zh-CN" sz="2100" dirty="0"/>
              <a:t>",H5="</a:t>
            </a:r>
            <a:r>
              <a:rPr lang="zh-CN" altLang="zh-CN" sz="2100" dirty="0"/>
              <a:t>技术合同</a:t>
            </a:r>
            <a:r>
              <a:rPr lang="en-US" altLang="zh-CN" sz="2100" dirty="0"/>
              <a:t>"),0.003,IF(OR(H5="</a:t>
            </a:r>
            <a:r>
              <a:rPr lang="zh-CN" altLang="zh-CN" sz="2100" dirty="0"/>
              <a:t>加工承揽合同</a:t>
            </a:r>
            <a:r>
              <a:rPr lang="en-US" altLang="zh-CN" sz="2100" dirty="0"/>
              <a:t>",H5="</a:t>
            </a:r>
            <a:r>
              <a:rPr lang="zh-CN" altLang="zh-CN" sz="2100" dirty="0"/>
              <a:t>建筑工程勘察设计合同</a:t>
            </a:r>
            <a:r>
              <a:rPr lang="en-US" altLang="zh-CN" sz="2100" dirty="0"/>
              <a:t>"),0.005,IF(H5="</a:t>
            </a:r>
            <a:r>
              <a:rPr lang="zh-CN" altLang="zh-CN" sz="2100" dirty="0"/>
              <a:t>培训合同</a:t>
            </a:r>
            <a:r>
              <a:rPr lang="en-US" altLang="zh-CN" sz="2100" dirty="0"/>
              <a:t>",0,0.001))))</a:t>
            </a:r>
            <a:r>
              <a:rPr lang="zh-CN" altLang="zh-CN" sz="2100" dirty="0"/>
              <a:t>，然后将公式向下填充即可。</a:t>
            </a:r>
          </a:p>
          <a:p>
            <a:pPr marL="0" indent="0">
              <a:buNone/>
            </a:pPr>
            <a:r>
              <a:rPr lang="zh-CN" altLang="zh-CN" sz="2100" dirty="0"/>
              <a:t>应纳税额的计算：光标定位于</a:t>
            </a:r>
            <a:r>
              <a:rPr lang="en-US" altLang="zh-CN" sz="2100" dirty="0"/>
              <a:t>J5</a:t>
            </a:r>
            <a:r>
              <a:rPr lang="zh-CN" altLang="zh-CN" sz="2100" dirty="0"/>
              <a:t>单元格中，并在该单元格中输入公式：</a:t>
            </a:r>
            <a:r>
              <a:rPr lang="en-US" altLang="zh-CN" sz="2100" dirty="0"/>
              <a:t>=IF(ISERROR(G5*I5),"",G5*I5)</a:t>
            </a:r>
            <a:r>
              <a:rPr lang="zh-CN" altLang="zh-CN" sz="2100" dirty="0"/>
              <a:t>，如果</a:t>
            </a:r>
            <a:r>
              <a:rPr lang="en-US" altLang="zh-CN" sz="2100" dirty="0"/>
              <a:t>G5</a:t>
            </a:r>
            <a:r>
              <a:rPr lang="zh-CN" altLang="zh-CN" sz="2100" dirty="0"/>
              <a:t>或</a:t>
            </a:r>
            <a:r>
              <a:rPr lang="en-US" altLang="zh-CN" sz="2100" dirty="0"/>
              <a:t>I5</a:t>
            </a:r>
            <a:r>
              <a:rPr lang="zh-CN" altLang="zh-CN" sz="2100" dirty="0"/>
              <a:t>是空白导致公式：</a:t>
            </a:r>
            <a:r>
              <a:rPr lang="en-US" altLang="zh-CN" sz="2100" dirty="0"/>
              <a:t>=G5*I5</a:t>
            </a:r>
            <a:r>
              <a:rPr lang="zh-CN" altLang="zh-CN" sz="2100" dirty="0"/>
              <a:t>运算出错而在相应单元格中显示</a:t>
            </a:r>
            <a:r>
              <a:rPr lang="en-US" altLang="zh-CN" sz="2100" dirty="0"/>
              <a:t>#VALUE</a:t>
            </a:r>
            <a:r>
              <a:rPr lang="zh-CN" altLang="zh-CN" sz="2100" dirty="0"/>
              <a:t>，则用</a:t>
            </a:r>
            <a:r>
              <a:rPr lang="en-US" altLang="zh-CN" sz="2100" dirty="0"/>
              <a:t>ISERROR(G5*I5)</a:t>
            </a:r>
            <a:r>
              <a:rPr lang="zh-CN" altLang="zh-CN" sz="2100" dirty="0"/>
              <a:t>将错误信息屏蔽掉（因为作为模板</a:t>
            </a:r>
            <a:r>
              <a:rPr lang="en-US" altLang="zh-CN" sz="2100" dirty="0"/>
              <a:t>G5</a:t>
            </a:r>
            <a:r>
              <a:rPr lang="zh-CN" altLang="zh-CN" sz="2100" dirty="0"/>
              <a:t>、</a:t>
            </a:r>
            <a:r>
              <a:rPr lang="en-US" altLang="zh-CN" sz="2100" dirty="0"/>
              <a:t>I5</a:t>
            </a:r>
            <a:r>
              <a:rPr lang="zh-CN" altLang="zh-CN" sz="2100" dirty="0"/>
              <a:t>单元格本身就是空白的）。应用</a:t>
            </a:r>
            <a:r>
              <a:rPr lang="en-US" altLang="zh-CN" sz="2100" dirty="0"/>
              <a:t>ISBLANK(I5)</a:t>
            </a:r>
            <a:r>
              <a:rPr lang="zh-CN" altLang="zh-CN" sz="2100" dirty="0"/>
              <a:t>也是基于同样的考虑。</a:t>
            </a:r>
          </a:p>
          <a:p>
            <a:pPr marL="0" indent="0">
              <a:buNone/>
            </a:pPr>
            <a:r>
              <a:rPr lang="zh-CN" altLang="zh-CN" sz="2100" dirty="0"/>
              <a:t>同理，在</a:t>
            </a:r>
            <a:r>
              <a:rPr lang="en-US" altLang="zh-CN" sz="2100" dirty="0"/>
              <a:t>L5</a:t>
            </a:r>
            <a:r>
              <a:rPr lang="zh-CN" altLang="zh-CN" sz="2100" dirty="0"/>
              <a:t>中输入公式“</a:t>
            </a:r>
            <a:r>
              <a:rPr lang="en-US" altLang="zh-CN" sz="2100" dirty="0"/>
              <a:t>=IF(ISERROR(J5-K5),"",J5-K5)</a:t>
            </a:r>
            <a:r>
              <a:rPr lang="zh-CN" altLang="zh-CN" sz="2100" dirty="0"/>
              <a:t>”，然后将公式向下填充即可。</a:t>
            </a:r>
          </a:p>
          <a:p>
            <a:pPr eaLnBrk="1" hangingPunct="1"/>
            <a:endParaRPr dirty="0"/>
          </a:p>
        </p:txBody>
      </p:sp>
      <p:sp>
        <p:nvSpPr>
          <p:cNvPr id="5018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8C007E4A-D4DC-4B40-886C-BC8A821A8F9F}" type="slidenum">
              <a:rPr lang="en-US" altLang="zh-CN"/>
              <a:pPr eaLnBrk="1" hangingPunct="1"/>
              <a:t>49</a:t>
            </a:fld>
            <a:endParaRPr lang="en-US" altLang="zh-CN"/>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endParaRPr lang="zh-CN" altLang="en-US" smtClean="0"/>
          </a:p>
        </p:txBody>
      </p:sp>
      <p:sp>
        <p:nvSpPr>
          <p:cNvPr id="8195" name="内容占位符 2"/>
          <p:cNvSpPr>
            <a:spLocks noGrp="1"/>
          </p:cNvSpPr>
          <p:nvPr>
            <p:ph idx="1"/>
          </p:nvPr>
        </p:nvSpPr>
        <p:spPr>
          <a:xfrm>
            <a:off x="755650" y="1628775"/>
            <a:ext cx="8197850" cy="4535488"/>
          </a:xfrm>
        </p:spPr>
        <p:txBody>
          <a:bodyPr/>
          <a:lstStyle/>
          <a:p>
            <a:pPr marL="650875" lvl="1" indent="0" eaLnBrk="1" hangingPunct="1">
              <a:buFont typeface="Wingdings" pitchFamily="2" charset="2"/>
              <a:buNone/>
            </a:pPr>
            <a:r>
              <a:rPr altLang="zh-CN"/>
              <a:t>（</a:t>
            </a:r>
            <a:r>
              <a:rPr lang="en-US" altLang="zh-CN"/>
              <a:t>1</a:t>
            </a:r>
            <a:r>
              <a:rPr altLang="zh-CN"/>
              <a:t>）生僻文字、符号的制作、保存与输入；</a:t>
            </a:r>
          </a:p>
          <a:p>
            <a:pPr marL="650875" lvl="1" indent="0" eaLnBrk="1" hangingPunct="1">
              <a:buFont typeface="Wingdings" pitchFamily="2" charset="2"/>
              <a:buNone/>
            </a:pPr>
            <a:r>
              <a:rPr altLang="zh-CN"/>
              <a:t>（</a:t>
            </a:r>
            <a:r>
              <a:rPr lang="en-US" altLang="zh-CN"/>
              <a:t>2</a:t>
            </a:r>
            <a:r>
              <a:rPr altLang="zh-CN"/>
              <a:t>）图形符号的输入；</a:t>
            </a:r>
          </a:p>
          <a:p>
            <a:pPr marL="650875" lvl="1" indent="0" eaLnBrk="1" hangingPunct="1">
              <a:buFont typeface="Wingdings" pitchFamily="2" charset="2"/>
              <a:buNone/>
            </a:pPr>
            <a:r>
              <a:rPr altLang="zh-CN"/>
              <a:t>（</a:t>
            </a:r>
            <a:r>
              <a:rPr lang="en-US" altLang="zh-CN"/>
              <a:t>3</a:t>
            </a:r>
            <a:r>
              <a:rPr altLang="zh-CN"/>
              <a:t>）大于</a:t>
            </a:r>
            <a:r>
              <a:rPr lang="en-US" altLang="zh-CN"/>
              <a:t>10</a:t>
            </a:r>
            <a:r>
              <a:rPr altLang="zh-CN"/>
              <a:t>的数字序号的输入。</a:t>
            </a:r>
          </a:p>
          <a:p>
            <a:pPr marL="685800" lvl="2" indent="0" eaLnBrk="1" hangingPunct="1">
              <a:buFont typeface="Wingdings" pitchFamily="2" charset="2"/>
              <a:buNone/>
            </a:pPr>
            <a:endParaRPr lang="zh-CN" altLang="en-US" smtClean="0"/>
          </a:p>
        </p:txBody>
      </p:sp>
      <p:sp>
        <p:nvSpPr>
          <p:cNvPr id="8196" name="灯片编号占位符 3"/>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25EB7807-D954-421F-8B65-DA0AEE254572}" type="slidenum">
              <a:rPr lang="en-US" altLang="zh-CN"/>
              <a:pPr eaLnBrk="1" hangingPunct="1"/>
              <a:t>5</a:t>
            </a:fld>
            <a:endParaRPr lang="en-US" altLang="zh-CN"/>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83568" y="1556792"/>
            <a:ext cx="8269858" cy="4824536"/>
          </a:xfrm>
        </p:spPr>
        <p:txBody>
          <a:bodyPr/>
          <a:lstStyle/>
          <a:p>
            <a:pPr marL="0" indent="0">
              <a:buNone/>
            </a:pPr>
            <a:r>
              <a:rPr lang="zh-CN" altLang="zh-CN" sz="2200" dirty="0"/>
              <a:t>（</a:t>
            </a:r>
            <a:r>
              <a:rPr lang="en-US" altLang="zh-CN" sz="2200" dirty="0"/>
              <a:t>4</a:t>
            </a:r>
            <a:r>
              <a:rPr lang="zh-CN" altLang="zh-CN" sz="2200" dirty="0"/>
              <a:t>）选择非保护的单元格区域→单击“开始→单元格｜格式→设置单元格格式”命令，在“设置单元格格式”的“保护”选项卡中取消“锁定”、“隐藏”选项，“确定”→选择“税率”、“应交税额”、“应补税额”三列要保护的单元格区域→单击右键→单击“设置单元格格式”命令，在“设置单元格格式”的“保护”选项卡中勾选“锁定”、“隐藏”选项→单击“审阅→更改｜保护工作表”按钮→在“保护工作表”对话框中，勾选“保护工作表及锁定的单元格内容”、“选定锁定单元格”、“选定未锁定的单元格”选项→输入取消工作表保护时的密码，如图</a:t>
            </a:r>
            <a:r>
              <a:rPr lang="en-US" altLang="zh-CN" sz="2200" dirty="0"/>
              <a:t>4-61</a:t>
            </a:r>
            <a:r>
              <a:rPr lang="zh-CN" altLang="zh-CN" sz="2200" dirty="0"/>
              <a:t>所示，“确定”。设置好后，将工作簿保存为模板文件（</a:t>
            </a:r>
            <a:r>
              <a:rPr lang="en-US" altLang="zh-CN" sz="2200" dirty="0"/>
              <a:t>*.xltx</a:t>
            </a:r>
            <a:r>
              <a:rPr lang="zh-CN" altLang="zh-CN" sz="2200" dirty="0"/>
              <a:t>）即可。</a:t>
            </a:r>
          </a:p>
          <a:p>
            <a:endParaRPr lang="zh-CN" altLang="en-US" dirty="0"/>
          </a:p>
        </p:txBody>
      </p:sp>
      <p:sp>
        <p:nvSpPr>
          <p:cNvPr id="4" name="灯片编号占位符 3"/>
          <p:cNvSpPr>
            <a:spLocks noGrp="1"/>
          </p:cNvSpPr>
          <p:nvPr>
            <p:ph type="sldNum" sz="quarter" idx="12"/>
          </p:nvPr>
        </p:nvSpPr>
        <p:spPr/>
        <p:txBody>
          <a:bodyPr/>
          <a:lstStyle/>
          <a:p>
            <a:pPr>
              <a:defRPr/>
            </a:pPr>
            <a:fld id="{1DB7E65C-ED13-4AF6-83B7-0553151A22E2}" type="slidenum">
              <a:rPr lang="en-US" altLang="zh-CN" smtClean="0"/>
              <a:pPr>
                <a:defRPr/>
              </a:pPr>
              <a:t>50</a:t>
            </a:fld>
            <a:endParaRPr lang="en-US" altLang="zh-CN"/>
          </a:p>
        </p:txBody>
      </p:sp>
    </p:spTree>
    <p:extLst>
      <p:ext uri="{BB962C8B-B14F-4D97-AF65-F5344CB8AC3E}">
        <p14:creationId xmlns:p14="http://schemas.microsoft.com/office/powerpoint/2010/main" val="195244802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标题 6"/>
          <p:cNvSpPr>
            <a:spLocks noGrp="1"/>
          </p:cNvSpPr>
          <p:nvPr>
            <p:ph type="title"/>
          </p:nvPr>
        </p:nvSpPr>
        <p:spPr/>
        <p:txBody>
          <a:bodyPr/>
          <a:lstStyle/>
          <a:p>
            <a:pPr eaLnBrk="1" hangingPunct="1"/>
            <a:endParaRPr lang="zh-CN" altLang="en-US" smtClean="0"/>
          </a:p>
        </p:txBody>
      </p:sp>
      <p:sp>
        <p:nvSpPr>
          <p:cNvPr id="51203" name="Rectangle 3"/>
          <p:cNvSpPr>
            <a:spLocks noGrp="1" noChangeArrowheads="1"/>
          </p:cNvSpPr>
          <p:nvPr>
            <p:ph type="body" idx="1"/>
          </p:nvPr>
        </p:nvSpPr>
        <p:spPr>
          <a:xfrm>
            <a:off x="755650" y="1628775"/>
            <a:ext cx="8197850" cy="4535488"/>
          </a:xfrm>
        </p:spPr>
        <p:txBody>
          <a:bodyPr/>
          <a:lstStyle/>
          <a:p>
            <a:pPr marL="0" indent="0" eaLnBrk="1" hangingPunct="1">
              <a:buNone/>
            </a:pPr>
            <a:r>
              <a:rPr lang="en-US" altLang="zh-CN" dirty="0"/>
              <a:t>4</a:t>
            </a:r>
            <a:r>
              <a:rPr dirty="0"/>
              <a:t>．课堂实践</a:t>
            </a:r>
          </a:p>
          <a:p>
            <a:pPr marL="0" indent="0" eaLnBrk="1" hangingPunct="1">
              <a:buNone/>
            </a:pPr>
            <a:r>
              <a:rPr dirty="0"/>
              <a:t>按照本案例的要求，完整地创建印花税计算模板。双击印花税申报模板，创建一个新的印花税表，并打开“印花税登记表</a:t>
            </a:r>
            <a:r>
              <a:rPr lang="en-US" altLang="zh-CN" dirty="0"/>
              <a:t>-</a:t>
            </a:r>
            <a:r>
              <a:rPr dirty="0"/>
              <a:t>实践数据</a:t>
            </a:r>
            <a:r>
              <a:rPr lang="en-US" altLang="zh-CN" dirty="0"/>
              <a:t>.</a:t>
            </a:r>
            <a:r>
              <a:rPr lang="en-US" altLang="zh-CN" dirty="0" err="1" smtClean="0"/>
              <a:t>xlsx</a:t>
            </a:r>
            <a:r>
              <a:rPr lang="en-US" altLang="zh-CN" dirty="0" smtClean="0"/>
              <a:t>”</a:t>
            </a:r>
            <a:r>
              <a:rPr dirty="0"/>
              <a:t>工作表，复制相应列的数据到新表中去进行验证，看看设计的模板是否满足要求。</a:t>
            </a:r>
          </a:p>
        </p:txBody>
      </p:sp>
      <p:sp>
        <p:nvSpPr>
          <p:cNvPr id="5120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FF14AC39-A2E8-4849-9791-33EF70EEDE80}" type="slidenum">
              <a:rPr lang="en-US" altLang="zh-CN"/>
              <a:pPr eaLnBrk="1" hangingPunct="1"/>
              <a:t>51</a:t>
            </a:fld>
            <a:endParaRPr lang="en-US" altLang="zh-CN"/>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6"/>
          <p:cNvSpPr>
            <a:spLocks noGrp="1"/>
          </p:cNvSpPr>
          <p:nvPr>
            <p:ph type="title"/>
          </p:nvPr>
        </p:nvSpPr>
        <p:spPr/>
        <p:txBody>
          <a:bodyPr/>
          <a:lstStyle/>
          <a:p>
            <a:pPr eaLnBrk="1" hangingPunct="1"/>
            <a:endParaRPr lang="zh-CN" altLang="en-US" smtClean="0"/>
          </a:p>
        </p:txBody>
      </p:sp>
      <p:sp>
        <p:nvSpPr>
          <p:cNvPr id="52227" name="Rectangle 3"/>
          <p:cNvSpPr>
            <a:spLocks noGrp="1" noChangeArrowheads="1"/>
          </p:cNvSpPr>
          <p:nvPr>
            <p:ph type="body" idx="1"/>
          </p:nvPr>
        </p:nvSpPr>
        <p:spPr>
          <a:xfrm>
            <a:off x="755650" y="1628775"/>
            <a:ext cx="8197850" cy="4535488"/>
          </a:xfrm>
        </p:spPr>
        <p:txBody>
          <a:bodyPr/>
          <a:lstStyle/>
          <a:p>
            <a:pPr marL="0" indent="0" eaLnBrk="1" hangingPunct="1">
              <a:buNone/>
            </a:pPr>
            <a:r>
              <a:rPr lang="en-US" altLang="zh-CN" dirty="0"/>
              <a:t>5</a:t>
            </a:r>
            <a:r>
              <a:rPr dirty="0"/>
              <a:t>．评价与总结</a:t>
            </a:r>
          </a:p>
          <a:p>
            <a:pPr marL="538162" lvl="1" indent="0" eaLnBrk="1" hangingPunct="1">
              <a:buNone/>
            </a:pPr>
            <a:r>
              <a:rPr lang="zh-CN" altLang="en-US" dirty="0" smtClean="0"/>
              <a:t>根据学生对案例的完成情况适当点评与强调。</a:t>
            </a:r>
          </a:p>
          <a:p>
            <a:pPr marL="538162" lvl="1" indent="0" eaLnBrk="1" hangingPunct="1">
              <a:buNone/>
            </a:pPr>
            <a:r>
              <a:rPr lang="zh-CN" altLang="en-US" dirty="0" smtClean="0"/>
              <a:t>本案例综合利用了数据有效性设置、逻辑函数、系统函数及公式及单元格保护等知识，是一个综合的财会应用案例。有时在设置模板时，为了在尚未输入数据之前某些单元格的</a:t>
            </a:r>
            <a:r>
              <a:rPr lang="en-US" altLang="zh-CN" dirty="0" smtClean="0"/>
              <a:t>0</a:t>
            </a:r>
            <a:r>
              <a:rPr lang="zh-CN" altLang="en-US" dirty="0" smtClean="0"/>
              <a:t>数据不显示，可以在“选项”对话框中进行设置使</a:t>
            </a:r>
            <a:r>
              <a:rPr lang="en-US" altLang="zh-CN" dirty="0" smtClean="0"/>
              <a:t>0</a:t>
            </a:r>
            <a:r>
              <a:rPr lang="zh-CN" altLang="en-US" dirty="0" smtClean="0"/>
              <a:t>不显示出来。</a:t>
            </a:r>
          </a:p>
        </p:txBody>
      </p:sp>
      <p:sp>
        <p:nvSpPr>
          <p:cNvPr id="5222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E699EAB-6C0C-40B1-9C23-D0B95F70B5F4}" type="slidenum">
              <a:rPr lang="en-US" altLang="zh-CN"/>
              <a:pPr eaLnBrk="1" hangingPunct="1"/>
              <a:t>52</a:t>
            </a:fld>
            <a:endParaRPr lang="en-US" altLang="zh-CN"/>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6"/>
          <p:cNvSpPr>
            <a:spLocks noGrp="1"/>
          </p:cNvSpPr>
          <p:nvPr>
            <p:ph type="title"/>
          </p:nvPr>
        </p:nvSpPr>
        <p:spPr/>
        <p:txBody>
          <a:bodyPr/>
          <a:lstStyle/>
          <a:p>
            <a:pPr eaLnBrk="1" hangingPunct="1"/>
            <a:endParaRPr lang="zh-CN" altLang="en-US" smtClean="0"/>
          </a:p>
        </p:txBody>
      </p:sp>
      <p:sp>
        <p:nvSpPr>
          <p:cNvPr id="53251" name="Rectangle 5"/>
          <p:cNvSpPr>
            <a:spLocks noGrp="1" noChangeArrowheads="1"/>
          </p:cNvSpPr>
          <p:nvPr>
            <p:ph type="body" idx="1"/>
          </p:nvPr>
        </p:nvSpPr>
        <p:spPr>
          <a:xfrm>
            <a:off x="755650" y="1628775"/>
            <a:ext cx="8197850" cy="4535488"/>
          </a:xfrm>
        </p:spPr>
        <p:txBody>
          <a:bodyPr/>
          <a:lstStyle/>
          <a:p>
            <a:pPr marL="0" indent="0" eaLnBrk="1" hangingPunct="1">
              <a:buNone/>
            </a:pPr>
            <a:r>
              <a:rPr lang="en-US" altLang="zh-CN" dirty="0"/>
              <a:t>6</a:t>
            </a:r>
            <a:r>
              <a:rPr dirty="0"/>
              <a:t>．课外延伸</a:t>
            </a:r>
          </a:p>
          <a:p>
            <a:pPr marL="538162" lvl="1" indent="0" eaLnBrk="1" hangingPunct="1">
              <a:buNone/>
            </a:pPr>
            <a:r>
              <a:rPr lang="zh-CN" altLang="en-US" dirty="0" smtClean="0"/>
              <a:t>（</a:t>
            </a:r>
            <a:r>
              <a:rPr lang="en-US" altLang="zh-CN" dirty="0" smtClean="0"/>
              <a:t>1</a:t>
            </a:r>
            <a:r>
              <a:rPr lang="zh-CN" altLang="en-US" dirty="0" smtClean="0"/>
              <a:t>）调查一家企业或公司，弄清楚该企业职工的酬金是如何发放的，请给该单位人事或财务部门设计一个酬金计算模板，要求在未输入实际数据的情况下，不显示任何数据。要求有单元格的有效性进行验证。</a:t>
            </a:r>
          </a:p>
        </p:txBody>
      </p:sp>
      <p:sp>
        <p:nvSpPr>
          <p:cNvPr id="5325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34322B0C-EA32-49ED-90CF-BA51D21078D6}" type="slidenum">
              <a:rPr lang="en-US" altLang="zh-CN"/>
              <a:pPr eaLnBrk="1" hangingPunct="1"/>
              <a:t>53</a:t>
            </a:fld>
            <a:endParaRPr lang="en-US" altLang="zh-CN"/>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Grp="1" noChangeArrowheads="1"/>
          </p:cNvSpPr>
          <p:nvPr>
            <p:ph type="title"/>
          </p:nvPr>
        </p:nvSpPr>
        <p:spPr/>
        <p:txBody>
          <a:bodyPr/>
          <a:lstStyle/>
          <a:p>
            <a:pPr eaLnBrk="1" hangingPunct="1"/>
            <a:r>
              <a:rPr lang="zh-CN" altLang="en-US" sz="2800" dirty="0" smtClean="0"/>
              <a:t>案例</a:t>
            </a:r>
            <a:r>
              <a:rPr lang="en-US" altLang="zh-CN" sz="2800" dirty="0" smtClean="0"/>
              <a:t>5 </a:t>
            </a:r>
            <a:r>
              <a:rPr lang="zh-CN" altLang="en-US" sz="2800" dirty="0" smtClean="0"/>
              <a:t>长江图书出版公司图书销售数据统计、分析与管理</a:t>
            </a:r>
          </a:p>
        </p:txBody>
      </p:sp>
      <p:sp>
        <p:nvSpPr>
          <p:cNvPr id="54275" name="Rectangle 5"/>
          <p:cNvSpPr>
            <a:spLocks noGrp="1" noChangeArrowheads="1"/>
          </p:cNvSpPr>
          <p:nvPr>
            <p:ph type="body" idx="1"/>
          </p:nvPr>
        </p:nvSpPr>
        <p:spPr>
          <a:xfrm>
            <a:off x="755650" y="1628775"/>
            <a:ext cx="8197850" cy="4535488"/>
          </a:xfrm>
        </p:spPr>
        <p:txBody>
          <a:bodyPr/>
          <a:lstStyle/>
          <a:p>
            <a:pPr marL="0" indent="0" eaLnBrk="1" hangingPunct="1">
              <a:buNone/>
            </a:pPr>
            <a:r>
              <a:rPr lang="en-US" altLang="zh-CN" dirty="0"/>
              <a:t>【</a:t>
            </a:r>
            <a:r>
              <a:rPr dirty="0"/>
              <a:t>场景描述</a:t>
            </a:r>
            <a:r>
              <a:rPr lang="en-US" altLang="zh-CN" dirty="0"/>
              <a:t>】</a:t>
            </a:r>
          </a:p>
          <a:p>
            <a:pPr marL="0" indent="0">
              <a:buNone/>
            </a:pPr>
            <a:r>
              <a:rPr lang="en-US" altLang="zh-CN" dirty="0" smtClean="0"/>
              <a:t>      </a:t>
            </a:r>
            <a:r>
              <a:rPr lang="zh-CN" altLang="zh-CN" dirty="0" smtClean="0"/>
              <a:t>长江出版公司</a:t>
            </a:r>
            <a:r>
              <a:rPr lang="zh-CN" altLang="zh-CN" dirty="0"/>
              <a:t>总经理为了及时掌握各种图书的销售情况，了解图书市场的需求与变化，要求销售部管理人员统计各种图书的销售情况，并用图表及透视表形式显示，用不同的颜色显示最畅销及最滞销的图书。打开“图书销售表</a:t>
            </a:r>
            <a:r>
              <a:rPr lang="en-US" altLang="zh-CN" dirty="0"/>
              <a:t>.xlsx</a:t>
            </a:r>
            <a:r>
              <a:rPr lang="zh-CN" altLang="zh-CN" dirty="0"/>
              <a:t>”，具体设计要求如下：</a:t>
            </a:r>
          </a:p>
        </p:txBody>
      </p:sp>
      <p:sp>
        <p:nvSpPr>
          <p:cNvPr id="5427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BCA04F90-0715-4B6D-8746-44A8C2A402F3}" type="slidenum">
              <a:rPr lang="en-US" altLang="zh-CN"/>
              <a:pPr eaLnBrk="1" hangingPunct="1"/>
              <a:t>54</a:t>
            </a:fld>
            <a:endParaRPr lang="en-US" altLang="zh-CN"/>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2"/>
          <p:cNvSpPr>
            <a:spLocks noGrp="1"/>
          </p:cNvSpPr>
          <p:nvPr>
            <p:ph type="title"/>
          </p:nvPr>
        </p:nvSpPr>
        <p:spPr/>
        <p:txBody>
          <a:bodyPr/>
          <a:lstStyle/>
          <a:p>
            <a:pPr eaLnBrk="1" hangingPunct="1"/>
            <a:endParaRPr lang="zh-CN" altLang="en-US" smtClean="0"/>
          </a:p>
        </p:txBody>
      </p:sp>
      <p:sp>
        <p:nvSpPr>
          <p:cNvPr id="55299" name="内容占位符 3"/>
          <p:cNvSpPr>
            <a:spLocks noGrp="1"/>
          </p:cNvSpPr>
          <p:nvPr>
            <p:ph idx="1"/>
          </p:nvPr>
        </p:nvSpPr>
        <p:spPr>
          <a:xfrm>
            <a:off x="755650" y="1628775"/>
            <a:ext cx="8197850" cy="4535488"/>
          </a:xfrm>
        </p:spPr>
        <p:txBody>
          <a:bodyPr/>
          <a:lstStyle/>
          <a:p>
            <a:pPr marL="0" indent="0">
              <a:buNone/>
            </a:pPr>
            <a:r>
              <a:rPr lang="zh-CN" altLang="zh-CN" sz="2400" dirty="0"/>
              <a:t>（</a:t>
            </a:r>
            <a:r>
              <a:rPr lang="en-US" altLang="zh-CN" sz="2400" dirty="0"/>
              <a:t>1</a:t>
            </a:r>
            <a:r>
              <a:rPr lang="zh-CN" altLang="zh-CN" sz="2400" dirty="0"/>
              <a:t>）对“图书销售”表进行统计，统计不同地区图书的销售量及销售金额之和，并将汇总数据复制到该表的</a:t>
            </a:r>
            <a:r>
              <a:rPr lang="en-US" altLang="zh-CN" sz="2400" dirty="0"/>
              <a:t>A336</a:t>
            </a:r>
            <a:r>
              <a:rPr lang="zh-CN" altLang="zh-CN" sz="2400" dirty="0"/>
              <a:t>为左上角的连续空白区域中。</a:t>
            </a:r>
          </a:p>
          <a:p>
            <a:pPr marL="0" indent="0">
              <a:buNone/>
            </a:pPr>
            <a:r>
              <a:rPr lang="zh-CN" altLang="zh-CN" sz="2400" dirty="0"/>
              <a:t>（</a:t>
            </a:r>
            <a:r>
              <a:rPr lang="en-US" altLang="zh-CN" sz="2400" dirty="0"/>
              <a:t>2</a:t>
            </a:r>
            <a:r>
              <a:rPr lang="zh-CN" altLang="zh-CN" sz="2400" dirty="0"/>
              <a:t>）在</a:t>
            </a:r>
            <a:r>
              <a:rPr lang="en-US" altLang="zh-CN" sz="2400" dirty="0"/>
              <a:t>Sheet2</a:t>
            </a:r>
            <a:r>
              <a:rPr lang="zh-CN" altLang="zh-CN" sz="2400" dirty="0"/>
              <a:t>中操作，筛选销售途径为“送货上门”且订单金额大于</a:t>
            </a:r>
            <a:r>
              <a:rPr lang="en-US" altLang="zh-CN" sz="2400" dirty="0"/>
              <a:t>3000</a:t>
            </a:r>
            <a:r>
              <a:rPr lang="zh-CN" altLang="zh-CN" sz="2400" dirty="0"/>
              <a:t>，或销售途径为“网络销售”且订单金额大于</a:t>
            </a:r>
            <a:r>
              <a:rPr lang="en-US" altLang="zh-CN" sz="2400" dirty="0"/>
              <a:t>2999</a:t>
            </a:r>
            <a:r>
              <a:rPr lang="zh-CN" altLang="zh-CN" sz="2400" dirty="0"/>
              <a:t>的记录，将筛选数据复制到以</a:t>
            </a:r>
            <a:r>
              <a:rPr lang="en-US" altLang="zh-CN" sz="2400" dirty="0"/>
              <a:t>A350</a:t>
            </a:r>
            <a:r>
              <a:rPr lang="zh-CN" altLang="zh-CN" sz="2400" dirty="0"/>
              <a:t>为左上角的区域中。</a:t>
            </a:r>
          </a:p>
          <a:p>
            <a:pPr marL="0" indent="0">
              <a:buNone/>
            </a:pPr>
            <a:r>
              <a:rPr lang="zh-CN" altLang="zh-CN" sz="2400" dirty="0"/>
              <a:t>（</a:t>
            </a:r>
            <a:r>
              <a:rPr lang="en-US" altLang="zh-CN" sz="2400" dirty="0"/>
              <a:t>3</a:t>
            </a:r>
            <a:r>
              <a:rPr lang="zh-CN" altLang="zh-CN" sz="2400" dirty="0"/>
              <a:t>）将图书订单金额汇总值最大的地区与图书订单金额汇总值最小地区所在的行的图案颜色分别设置为浅绿与橙色。 </a:t>
            </a:r>
          </a:p>
          <a:p>
            <a:pPr eaLnBrk="1" hangingPunct="1"/>
            <a:endParaRPr dirty="0"/>
          </a:p>
        </p:txBody>
      </p:sp>
      <p:sp>
        <p:nvSpPr>
          <p:cNvPr id="5530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0CC1D091-74F8-4DDD-BB75-88C6ADEF7389}" type="slidenum">
              <a:rPr lang="en-US" altLang="zh-CN"/>
              <a:pPr eaLnBrk="1" hangingPunct="1"/>
              <a:t>55</a:t>
            </a:fld>
            <a:endParaRPr lang="en-US" altLang="zh-CN"/>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zh-CN" sz="2400" dirty="0"/>
              <a:t>（</a:t>
            </a:r>
            <a:r>
              <a:rPr lang="en-US" altLang="zh-CN" sz="2400" dirty="0"/>
              <a:t>4</a:t>
            </a:r>
            <a:r>
              <a:rPr lang="zh-CN" altLang="zh-CN" sz="2400" dirty="0"/>
              <a:t>）创建透视表以反映图书销售情况：要求：将地区添加到报表筛选域上，图书类别放在行标签上，订单日期在列标签上，销售量放在数值汇总域上，汇总方式为“求和”，位置为新工作表，并按年度分组组合。</a:t>
            </a:r>
          </a:p>
          <a:p>
            <a:pPr marL="0" indent="0">
              <a:buNone/>
            </a:pPr>
            <a:r>
              <a:rPr lang="zh-CN" altLang="zh-CN" sz="2400" dirty="0"/>
              <a:t>（</a:t>
            </a:r>
            <a:r>
              <a:rPr lang="en-US" altLang="zh-CN" sz="2400" dirty="0"/>
              <a:t>5</a:t>
            </a:r>
            <a:r>
              <a:rPr lang="zh-CN" altLang="zh-CN" sz="2400" dirty="0"/>
              <a:t>）根据透视表中的年度与图书类别的销售量为数据作族状柱形图。</a:t>
            </a:r>
          </a:p>
          <a:p>
            <a:pPr marL="0" indent="0">
              <a:buNone/>
            </a:pPr>
            <a:r>
              <a:rPr lang="zh-CN" altLang="zh-CN" sz="2400" dirty="0"/>
              <a:t>（</a:t>
            </a:r>
            <a:r>
              <a:rPr lang="en-US" altLang="zh-CN" sz="2400" dirty="0"/>
              <a:t>6</a:t>
            </a:r>
            <a:r>
              <a:rPr lang="zh-CN" altLang="zh-CN" sz="2400" dirty="0"/>
              <a:t>）在（</a:t>
            </a:r>
            <a:r>
              <a:rPr lang="en-US" altLang="zh-CN" sz="2400" dirty="0"/>
              <a:t>4</a:t>
            </a:r>
            <a:r>
              <a:rPr lang="zh-CN" altLang="zh-CN" sz="2400" dirty="0"/>
              <a:t>）的基础上，筛选出</a:t>
            </a:r>
            <a:r>
              <a:rPr lang="en-US" altLang="zh-CN" sz="2400" dirty="0"/>
              <a:t>3</a:t>
            </a:r>
            <a:r>
              <a:rPr lang="zh-CN" altLang="zh-CN" sz="2400" dirty="0"/>
              <a:t>年销售最好及最差的记录。</a:t>
            </a:r>
          </a:p>
          <a:p>
            <a:endParaRPr lang="zh-CN" altLang="en-US" dirty="0"/>
          </a:p>
        </p:txBody>
      </p:sp>
      <p:sp>
        <p:nvSpPr>
          <p:cNvPr id="4" name="灯片编号占位符 3"/>
          <p:cNvSpPr>
            <a:spLocks noGrp="1"/>
          </p:cNvSpPr>
          <p:nvPr>
            <p:ph type="sldNum" sz="quarter" idx="12"/>
          </p:nvPr>
        </p:nvSpPr>
        <p:spPr/>
        <p:txBody>
          <a:bodyPr/>
          <a:lstStyle/>
          <a:p>
            <a:pPr>
              <a:defRPr/>
            </a:pPr>
            <a:fld id="{1DB7E65C-ED13-4AF6-83B7-0553151A22E2}" type="slidenum">
              <a:rPr lang="en-US" altLang="zh-CN" smtClean="0"/>
              <a:pPr>
                <a:defRPr/>
              </a:pPr>
              <a:t>56</a:t>
            </a:fld>
            <a:endParaRPr lang="en-US" altLang="zh-CN"/>
          </a:p>
        </p:txBody>
      </p:sp>
    </p:spTree>
    <p:extLst>
      <p:ext uri="{BB962C8B-B14F-4D97-AF65-F5344CB8AC3E}">
        <p14:creationId xmlns:p14="http://schemas.microsoft.com/office/powerpoint/2010/main" val="33291675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标题 6"/>
          <p:cNvSpPr>
            <a:spLocks noGrp="1"/>
          </p:cNvSpPr>
          <p:nvPr>
            <p:ph type="title"/>
          </p:nvPr>
        </p:nvSpPr>
        <p:spPr/>
        <p:txBody>
          <a:bodyPr/>
          <a:lstStyle/>
          <a:p>
            <a:pPr eaLnBrk="1" hangingPunct="1"/>
            <a:endParaRPr lang="zh-CN" altLang="en-US" smtClean="0"/>
          </a:p>
        </p:txBody>
      </p:sp>
      <p:sp>
        <p:nvSpPr>
          <p:cNvPr id="56323" name="Rectangle 3"/>
          <p:cNvSpPr>
            <a:spLocks noGrp="1" noChangeArrowheads="1"/>
          </p:cNvSpPr>
          <p:nvPr>
            <p:ph type="body" idx="1"/>
          </p:nvPr>
        </p:nvSpPr>
        <p:spPr>
          <a:xfrm>
            <a:off x="755650" y="1628775"/>
            <a:ext cx="8197850" cy="4535488"/>
          </a:xfrm>
        </p:spPr>
        <p:txBody>
          <a:bodyPr/>
          <a:lstStyle/>
          <a:p>
            <a:pPr marL="0" indent="0" eaLnBrk="1" hangingPunct="1">
              <a:buNone/>
            </a:pPr>
            <a:r>
              <a:rPr lang="en-US" altLang="zh-CN" dirty="0"/>
              <a:t>1</a:t>
            </a:r>
            <a:r>
              <a:rPr dirty="0"/>
              <a:t>．案例分析</a:t>
            </a:r>
          </a:p>
          <a:p>
            <a:pPr marL="652462" lvl="1" indent="0" eaLnBrk="1" hangingPunct="1">
              <a:buNone/>
            </a:pPr>
            <a:r>
              <a:rPr lang="zh-CN" altLang="zh-CN" dirty="0" smtClean="0"/>
              <a:t>案例（</a:t>
            </a:r>
            <a:r>
              <a:rPr lang="en-US" altLang="zh-CN" dirty="0" smtClean="0"/>
              <a:t>1</a:t>
            </a:r>
            <a:r>
              <a:rPr lang="zh-CN" altLang="zh-CN" dirty="0" smtClean="0"/>
              <a:t>）要求可用分类汇总方法来实现；（</a:t>
            </a:r>
            <a:r>
              <a:rPr lang="en-US" altLang="zh-CN" dirty="0" smtClean="0"/>
              <a:t>2</a:t>
            </a:r>
            <a:r>
              <a:rPr lang="zh-CN" altLang="zh-CN" dirty="0" smtClean="0"/>
              <a:t>）、（</a:t>
            </a:r>
            <a:r>
              <a:rPr lang="en-US" altLang="zh-CN" dirty="0" smtClean="0"/>
              <a:t>6</a:t>
            </a:r>
            <a:r>
              <a:rPr lang="zh-CN" altLang="zh-CN" dirty="0" smtClean="0"/>
              <a:t>）中的要求可用高级筛选来完成；（</a:t>
            </a:r>
            <a:r>
              <a:rPr lang="en-US" altLang="zh-CN" dirty="0" smtClean="0"/>
              <a:t>3</a:t>
            </a:r>
            <a:r>
              <a:rPr lang="zh-CN" altLang="zh-CN" dirty="0" smtClean="0"/>
              <a:t>）的问题是条件格式的应用问题；（</a:t>
            </a:r>
            <a:r>
              <a:rPr lang="en-US" altLang="zh-CN" dirty="0" smtClean="0"/>
              <a:t>4</a:t>
            </a:r>
            <a:r>
              <a:rPr lang="zh-CN" altLang="zh-CN" dirty="0" smtClean="0"/>
              <a:t>）是相对复杂些的透视表问题；（</a:t>
            </a:r>
            <a:r>
              <a:rPr lang="en-US" altLang="zh-CN" dirty="0" smtClean="0"/>
              <a:t>5</a:t>
            </a:r>
            <a:r>
              <a:rPr lang="zh-CN" altLang="zh-CN" dirty="0" smtClean="0"/>
              <a:t>）是图表问题；</a:t>
            </a:r>
          </a:p>
        </p:txBody>
      </p:sp>
      <p:sp>
        <p:nvSpPr>
          <p:cNvPr id="5632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8F01DB18-0E09-459A-B9A9-BCF8E41DA1C6}" type="slidenum">
              <a:rPr lang="en-US" altLang="zh-CN"/>
              <a:pPr eaLnBrk="1" hangingPunct="1"/>
              <a:t>57</a:t>
            </a:fld>
            <a:endParaRPr lang="en-US" altLang="zh-CN"/>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标题 3"/>
          <p:cNvSpPr>
            <a:spLocks noGrp="1"/>
          </p:cNvSpPr>
          <p:nvPr>
            <p:ph type="title"/>
          </p:nvPr>
        </p:nvSpPr>
        <p:spPr/>
        <p:txBody>
          <a:bodyPr/>
          <a:lstStyle/>
          <a:p>
            <a:pPr eaLnBrk="1" hangingPunct="1"/>
            <a:endParaRPr lang="zh-CN" altLang="en-US" smtClean="0"/>
          </a:p>
        </p:txBody>
      </p:sp>
      <p:sp>
        <p:nvSpPr>
          <p:cNvPr id="57347" name="Rectangle 3"/>
          <p:cNvSpPr>
            <a:spLocks noGrp="1" noChangeArrowheads="1"/>
          </p:cNvSpPr>
          <p:nvPr>
            <p:ph type="body" idx="1"/>
          </p:nvPr>
        </p:nvSpPr>
        <p:spPr>
          <a:xfrm>
            <a:off x="755650" y="1628775"/>
            <a:ext cx="8197850" cy="4535488"/>
          </a:xfrm>
        </p:spPr>
        <p:txBody>
          <a:bodyPr/>
          <a:lstStyle/>
          <a:p>
            <a:pPr marL="0" indent="0" eaLnBrk="1" hangingPunct="1">
              <a:buNone/>
            </a:pPr>
            <a:r>
              <a:rPr lang="en-US" altLang="zh-CN" dirty="0"/>
              <a:t>2</a:t>
            </a:r>
            <a:r>
              <a:rPr dirty="0"/>
              <a:t>．成果展示</a:t>
            </a:r>
          </a:p>
          <a:p>
            <a:pPr marL="536575" lvl="1" indent="0" eaLnBrk="1" hangingPunct="1">
              <a:buNone/>
            </a:pPr>
            <a:r>
              <a:rPr dirty="0"/>
              <a:t>（</a:t>
            </a:r>
            <a:r>
              <a:rPr lang="en-US" altLang="zh-CN" dirty="0"/>
              <a:t>1</a:t>
            </a:r>
            <a:r>
              <a:rPr dirty="0"/>
              <a:t>）、（</a:t>
            </a:r>
            <a:r>
              <a:rPr lang="en-US" altLang="zh-CN" dirty="0"/>
              <a:t>3</a:t>
            </a:r>
            <a:r>
              <a:rPr dirty="0"/>
              <a:t>）的操作结果如图</a:t>
            </a:r>
            <a:r>
              <a:rPr lang="en-US" altLang="zh-CN" dirty="0"/>
              <a:t>7-20</a:t>
            </a:r>
            <a:r>
              <a:rPr dirty="0"/>
              <a:t>所示</a:t>
            </a:r>
            <a:r>
              <a:rPr dirty="0" smtClean="0"/>
              <a:t>。</a:t>
            </a:r>
            <a:endParaRPr lang="en-US" dirty="0" smtClean="0"/>
          </a:p>
          <a:p>
            <a:pPr marL="536575" lvl="1" indent="0" eaLnBrk="1" hangingPunct="1">
              <a:buNone/>
            </a:pPr>
            <a:endParaRPr dirty="0"/>
          </a:p>
          <a:p>
            <a:pPr marL="993775" lvl="1" eaLnBrk="1" hangingPunct="1"/>
            <a:endParaRPr lang="en-US" altLang="zh-CN" dirty="0"/>
          </a:p>
        </p:txBody>
      </p:sp>
      <p:sp>
        <p:nvSpPr>
          <p:cNvPr id="5734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D53FA02-3187-49EA-B7B6-BCDEF11375F4}" type="slidenum">
              <a:rPr lang="en-US" altLang="zh-CN"/>
              <a:pPr eaLnBrk="1" hangingPunct="1"/>
              <a:t>58</a:t>
            </a:fld>
            <a:endParaRPr lang="en-US" altLang="zh-CN"/>
          </a:p>
        </p:txBody>
      </p:sp>
      <p:pic>
        <p:nvPicPr>
          <p:cNvPr id="5735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9361" y="2775116"/>
            <a:ext cx="4752528" cy="3314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标题 2"/>
          <p:cNvSpPr>
            <a:spLocks noGrp="1"/>
          </p:cNvSpPr>
          <p:nvPr>
            <p:ph type="title"/>
          </p:nvPr>
        </p:nvSpPr>
        <p:spPr/>
        <p:txBody>
          <a:bodyPr/>
          <a:lstStyle/>
          <a:p>
            <a:pPr eaLnBrk="1" hangingPunct="1"/>
            <a:endParaRPr lang="zh-CN" altLang="en-US" smtClean="0"/>
          </a:p>
        </p:txBody>
      </p:sp>
      <p:sp>
        <p:nvSpPr>
          <p:cNvPr id="58371" name="内容占位符 3"/>
          <p:cNvSpPr>
            <a:spLocks noGrp="1"/>
          </p:cNvSpPr>
          <p:nvPr>
            <p:ph idx="1"/>
          </p:nvPr>
        </p:nvSpPr>
        <p:spPr>
          <a:xfrm>
            <a:off x="755650" y="1628775"/>
            <a:ext cx="8197850" cy="4535488"/>
          </a:xfrm>
        </p:spPr>
        <p:txBody>
          <a:bodyPr/>
          <a:lstStyle/>
          <a:p>
            <a:pPr eaLnBrk="1" hangingPunct="1"/>
            <a:endParaRPr dirty="0"/>
          </a:p>
        </p:txBody>
      </p:sp>
      <p:sp>
        <p:nvSpPr>
          <p:cNvPr id="5837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D2DE773-1647-48AA-979A-4B364A2EF267}" type="slidenum">
              <a:rPr lang="en-US" altLang="zh-CN"/>
              <a:pPr eaLnBrk="1" hangingPunct="1"/>
              <a:t>59</a:t>
            </a:fld>
            <a:endParaRPr lang="en-US" altLang="zh-CN"/>
          </a:p>
        </p:txBody>
      </p:sp>
      <p:pic>
        <p:nvPicPr>
          <p:cNvPr id="5837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414" y="1492615"/>
            <a:ext cx="7056784" cy="4681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9"/>
          <p:cNvSpPr>
            <a:spLocks noGrp="1"/>
          </p:cNvSpPr>
          <p:nvPr>
            <p:ph type="title"/>
          </p:nvPr>
        </p:nvSpPr>
        <p:spPr/>
        <p:txBody>
          <a:bodyPr/>
          <a:lstStyle/>
          <a:p>
            <a:pPr eaLnBrk="1" hangingPunct="1"/>
            <a:endParaRPr lang="zh-CN" altLang="en-US" smtClean="0"/>
          </a:p>
        </p:txBody>
      </p:sp>
      <p:sp>
        <p:nvSpPr>
          <p:cNvPr id="61443" name="Rectangle 3"/>
          <p:cNvSpPr>
            <a:spLocks noGrp="1" noChangeArrowheads="1"/>
          </p:cNvSpPr>
          <p:nvPr>
            <p:ph type="body" idx="1"/>
          </p:nvPr>
        </p:nvSpPr>
        <p:spPr>
          <a:xfrm>
            <a:off x="755650" y="1628775"/>
            <a:ext cx="8197850" cy="4535488"/>
          </a:xfrm>
        </p:spPr>
        <p:txBody>
          <a:bodyPr/>
          <a:lstStyle/>
          <a:p>
            <a:pPr marL="0" indent="0" eaLnBrk="1" hangingPunct="1">
              <a:buFont typeface="Wingdings" pitchFamily="2" charset="2"/>
              <a:buNone/>
              <a:defRPr/>
            </a:pPr>
            <a:r>
              <a:rPr lang="en-US" altLang="zh-CN"/>
              <a:t>1</a:t>
            </a:r>
            <a:r>
              <a:t>．案例分析</a:t>
            </a:r>
          </a:p>
          <a:p>
            <a:pPr eaLnBrk="1" hangingPunct="1">
              <a:defRPr/>
            </a:pPr>
            <a:r>
              <a:rPr altLang="zh-CN" sz="2200"/>
              <a:t>对于打不出来的汉字、自己设计的图形符号，可以利用</a:t>
            </a:r>
            <a:r>
              <a:rPr lang="en-US" altLang="zh-CN" sz="2200"/>
              <a:t>Windows </a:t>
            </a:r>
            <a:r>
              <a:rPr altLang="zh-CN" sz="2200"/>
              <a:t>自带的专用字符编辑程序（</a:t>
            </a:r>
            <a:r>
              <a:rPr lang="en-US" altLang="zh-CN" sz="2200"/>
              <a:t>TrueType </a:t>
            </a:r>
            <a:r>
              <a:rPr altLang="zh-CN" sz="2200"/>
              <a:t>专用字符编辑程序），利用若干相近的字、图形、符号，分别取每个字符所需部分，把需要的字、符号造出来。如“</a:t>
            </a:r>
            <a:r>
              <a:rPr lang="en-US" altLang="zh-CN" sz="2200"/>
              <a:t> </a:t>
            </a:r>
            <a:r>
              <a:rPr altLang="zh-CN" sz="2200"/>
              <a:t>河”是一条河的名字，但</a:t>
            </a:r>
            <a:r>
              <a:rPr lang="en-US" altLang="zh-CN" sz="2200"/>
              <a:t> </a:t>
            </a:r>
            <a:r>
              <a:rPr altLang="zh-CN" sz="2200"/>
              <a:t>字打不出来，这时可在专用字符编辑程序中分别用“湘”与“狮”两个字的偏旁部首将</a:t>
            </a:r>
            <a:r>
              <a:rPr lang="en-US" altLang="zh-CN" sz="2200"/>
              <a:t> </a:t>
            </a:r>
            <a:r>
              <a:rPr altLang="zh-CN" sz="2200"/>
              <a:t>字拼出来</a:t>
            </a:r>
          </a:p>
          <a:p>
            <a:pPr eaLnBrk="1" hangingPunct="1">
              <a:defRPr/>
            </a:pPr>
            <a:r>
              <a:rPr altLang="zh-CN" sz="2200"/>
              <a:t>对于字符</a:t>
            </a:r>
            <a:r>
              <a:rPr lang="en-US" altLang="zh-CN" sz="2200">
                <a:sym typeface="Wingdings"/>
              </a:rPr>
              <a:t></a:t>
            </a:r>
            <a:r>
              <a:rPr altLang="zh-CN" sz="2200"/>
              <a:t>、</a:t>
            </a:r>
            <a:r>
              <a:rPr lang="en-US" altLang="zh-CN" sz="2200">
                <a:sym typeface="Wingdings"/>
              </a:rPr>
              <a:t></a:t>
            </a:r>
            <a:r>
              <a:rPr altLang="zh-CN" sz="2200"/>
              <a:t>、</a:t>
            </a:r>
            <a:r>
              <a:rPr lang="en-US" altLang="zh-CN" sz="2200">
                <a:sym typeface="Wingdings"/>
              </a:rPr>
              <a:t></a:t>
            </a:r>
            <a:r>
              <a:rPr altLang="zh-CN" sz="2200"/>
              <a:t>、</a:t>
            </a:r>
            <a:r>
              <a:rPr lang="en-US" altLang="zh-CN" sz="2200">
                <a:sym typeface="Wingdings"/>
              </a:rPr>
              <a:t></a:t>
            </a:r>
            <a:r>
              <a:rPr altLang="zh-CN" sz="2200"/>
              <a:t>、</a:t>
            </a:r>
            <a:r>
              <a:rPr lang="en-US" altLang="zh-CN" sz="2200">
                <a:sym typeface="Webdings"/>
              </a:rPr>
              <a:t></a:t>
            </a:r>
            <a:r>
              <a:rPr altLang="zh-CN" sz="2200"/>
              <a:t>及⑳将在下面直接给出输入方法。</a:t>
            </a:r>
          </a:p>
          <a:p>
            <a:pPr eaLnBrk="1" hangingPunct="1">
              <a:defRPr/>
            </a:pPr>
            <a:endParaRPr lang="en-US" altLang="zh-CN"/>
          </a:p>
        </p:txBody>
      </p:sp>
      <p:sp>
        <p:nvSpPr>
          <p:cNvPr id="922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2BC2B5D0-DEDC-4D6E-804A-D8D7A7532340}" type="slidenum">
              <a:rPr lang="en-US" altLang="zh-CN"/>
              <a:pPr eaLnBrk="1" hangingPunct="1"/>
              <a:t>6</a:t>
            </a:fld>
            <a:endParaRPr lang="en-US" altLang="zh-CN"/>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标题 3"/>
          <p:cNvSpPr>
            <a:spLocks noGrp="1"/>
          </p:cNvSpPr>
          <p:nvPr>
            <p:ph type="title"/>
          </p:nvPr>
        </p:nvSpPr>
        <p:spPr/>
        <p:txBody>
          <a:bodyPr/>
          <a:lstStyle/>
          <a:p>
            <a:pPr eaLnBrk="1" hangingPunct="1"/>
            <a:endParaRPr lang="zh-CN" altLang="en-US" smtClean="0"/>
          </a:p>
        </p:txBody>
      </p:sp>
      <p:sp>
        <p:nvSpPr>
          <p:cNvPr id="59395" name="Rectangle 3"/>
          <p:cNvSpPr>
            <a:spLocks noGrp="1" noChangeArrowheads="1"/>
          </p:cNvSpPr>
          <p:nvPr>
            <p:ph type="body" idx="1"/>
          </p:nvPr>
        </p:nvSpPr>
        <p:spPr>
          <a:xfrm>
            <a:off x="755650" y="1628775"/>
            <a:ext cx="8197850" cy="4535488"/>
          </a:xfrm>
        </p:spPr>
        <p:txBody>
          <a:bodyPr/>
          <a:lstStyle/>
          <a:p>
            <a:pPr marL="0" indent="0" eaLnBrk="1" hangingPunct="1">
              <a:buNone/>
            </a:pPr>
            <a:r>
              <a:rPr lang="en-US" altLang="zh-CN" dirty="0"/>
              <a:t>3</a:t>
            </a:r>
            <a:r>
              <a:rPr dirty="0"/>
              <a:t>．</a:t>
            </a:r>
            <a:r>
              <a:rPr dirty="0" smtClean="0"/>
              <a:t>实现方法</a:t>
            </a:r>
            <a:endParaRPr lang="en-US" dirty="0" smtClean="0"/>
          </a:p>
          <a:p>
            <a:pPr marL="0" indent="0" eaLnBrk="1" hangingPunct="1">
              <a:buNone/>
            </a:pPr>
            <a:r>
              <a:rPr lang="zh-CN" altLang="zh-CN" dirty="0"/>
              <a:t>（</a:t>
            </a:r>
            <a:r>
              <a:rPr lang="en-US" altLang="zh-CN" sz="2400" dirty="0"/>
              <a:t>1</a:t>
            </a:r>
            <a:r>
              <a:rPr lang="zh-CN" altLang="zh-CN" sz="2400" dirty="0"/>
              <a:t>）先按“地区”字段排序，然后再以“地区”为分类字段进行分类汇总，汇总方式为求和→单击左窗格的“</a:t>
            </a:r>
            <a:r>
              <a:rPr lang="en-US" altLang="zh-CN" sz="2400" dirty="0"/>
              <a:t>2</a:t>
            </a:r>
            <a:r>
              <a:rPr lang="zh-CN" altLang="zh-CN" sz="2400" dirty="0"/>
              <a:t>”按钮→选择地区、销售量、订单金额列的相关汇总数据区域→单击“开始→编辑</a:t>
            </a:r>
            <a:r>
              <a:rPr lang="en-US" altLang="zh-CN" sz="2400" dirty="0"/>
              <a:t>|</a:t>
            </a:r>
            <a:r>
              <a:rPr lang="zh-CN" altLang="zh-CN" sz="2400" dirty="0"/>
              <a:t>查找与选择→定位条件”命令→在“定位条件”对话框中选中“可见单元格”选项→单击工具上的“复制”按钮→光标定位于</a:t>
            </a:r>
            <a:r>
              <a:rPr lang="en-US" altLang="zh-CN" sz="2400" dirty="0"/>
              <a:t>A336</a:t>
            </a:r>
            <a:r>
              <a:rPr lang="zh-CN" altLang="zh-CN" sz="2400" dirty="0"/>
              <a:t>中，单击“粘贴”按钮即可，如图</a:t>
            </a:r>
            <a:r>
              <a:rPr lang="en-US" altLang="zh-CN" sz="2400" dirty="0"/>
              <a:t>7-20</a:t>
            </a:r>
            <a:r>
              <a:rPr lang="zh-CN" altLang="zh-CN" sz="2400" dirty="0"/>
              <a:t>所示。</a:t>
            </a:r>
          </a:p>
          <a:p>
            <a:pPr marL="0" indent="0" eaLnBrk="1" hangingPunct="1">
              <a:buNone/>
            </a:pPr>
            <a:endParaRPr dirty="0"/>
          </a:p>
          <a:p>
            <a:pPr marL="993775" lvl="1" eaLnBrk="1" hangingPunct="1"/>
            <a:endParaRPr dirty="0"/>
          </a:p>
          <a:p>
            <a:pPr marL="993775" lvl="1" eaLnBrk="1" hangingPunct="1"/>
            <a:endParaRPr lang="en-US" altLang="zh-CN" dirty="0"/>
          </a:p>
        </p:txBody>
      </p:sp>
      <p:sp>
        <p:nvSpPr>
          <p:cNvPr id="5939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F2BFB91E-41D7-40F0-B0CC-1A1DAD035716}" type="slidenum">
              <a:rPr lang="en-US" altLang="zh-CN"/>
              <a:pPr eaLnBrk="1" hangingPunct="1"/>
              <a:t>60</a:t>
            </a:fld>
            <a:endParaRPr lang="en-US" altLang="zh-CN"/>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3"/>
          <p:cNvSpPr>
            <a:spLocks noGrp="1"/>
          </p:cNvSpPr>
          <p:nvPr>
            <p:ph type="title"/>
          </p:nvPr>
        </p:nvSpPr>
        <p:spPr/>
        <p:txBody>
          <a:bodyPr/>
          <a:lstStyle/>
          <a:p>
            <a:pPr eaLnBrk="1" hangingPunct="1"/>
            <a:endParaRPr lang="zh-CN" altLang="en-US" smtClean="0"/>
          </a:p>
        </p:txBody>
      </p:sp>
      <p:sp>
        <p:nvSpPr>
          <p:cNvPr id="60419" name="Rectangle 3"/>
          <p:cNvSpPr>
            <a:spLocks noGrp="1" noChangeArrowheads="1"/>
          </p:cNvSpPr>
          <p:nvPr>
            <p:ph type="body" idx="1"/>
          </p:nvPr>
        </p:nvSpPr>
        <p:spPr>
          <a:xfrm>
            <a:off x="755650" y="1628775"/>
            <a:ext cx="8197850" cy="4535488"/>
          </a:xfrm>
        </p:spPr>
        <p:txBody>
          <a:bodyPr/>
          <a:lstStyle/>
          <a:p>
            <a:pPr marL="0" indent="0">
              <a:buNone/>
            </a:pPr>
            <a:r>
              <a:rPr lang="zh-CN" altLang="zh-CN" dirty="0"/>
              <a:t>（</a:t>
            </a:r>
            <a:r>
              <a:rPr lang="en-US" altLang="zh-CN" sz="2400" dirty="0"/>
              <a:t>2</a:t>
            </a:r>
            <a:r>
              <a:rPr lang="zh-CN" altLang="zh-CN" sz="2400" dirty="0"/>
              <a:t>）创建筛选条件区域如图</a:t>
            </a:r>
            <a:r>
              <a:rPr lang="en-US" altLang="zh-CN" sz="2400" dirty="0"/>
              <a:t>7-22</a:t>
            </a:r>
            <a:r>
              <a:rPr lang="zh-CN" altLang="zh-CN" sz="2400" dirty="0"/>
              <a:t>所示，然后再进行高级筛选，并选择将筛选结果复制到以</a:t>
            </a:r>
            <a:r>
              <a:rPr lang="en-US" altLang="zh-CN" sz="2400" dirty="0"/>
              <a:t>A350</a:t>
            </a:r>
            <a:r>
              <a:rPr lang="zh-CN" altLang="zh-CN" sz="2400" dirty="0"/>
              <a:t>为左上角的区域中即可。</a:t>
            </a:r>
          </a:p>
          <a:p>
            <a:pPr marL="538162" lvl="1" indent="0" eaLnBrk="1" hangingPunct="1">
              <a:buNone/>
            </a:pPr>
            <a:endParaRPr lang="zh-CN" altLang="en-US" dirty="0" smtClean="0"/>
          </a:p>
          <a:p>
            <a:pPr lvl="2" eaLnBrk="1" hangingPunct="1"/>
            <a:endParaRPr lang="en-US" altLang="zh-CN" dirty="0" smtClean="0"/>
          </a:p>
        </p:txBody>
      </p:sp>
      <p:sp>
        <p:nvSpPr>
          <p:cNvPr id="6042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7C67057C-3269-4D71-8646-6D4ADDC4A368}" type="slidenum">
              <a:rPr lang="en-US" altLang="zh-CN"/>
              <a:pPr eaLnBrk="1" hangingPunct="1"/>
              <a:t>61</a:t>
            </a:fld>
            <a:endParaRPr lang="en-US" altLang="zh-CN"/>
          </a:p>
        </p:txBody>
      </p:sp>
      <p:pic>
        <p:nvPicPr>
          <p:cNvPr id="6042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2996952"/>
            <a:ext cx="5850210" cy="2796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标题 2"/>
          <p:cNvSpPr>
            <a:spLocks noGrp="1"/>
          </p:cNvSpPr>
          <p:nvPr>
            <p:ph type="title"/>
          </p:nvPr>
        </p:nvSpPr>
        <p:spPr/>
        <p:txBody>
          <a:bodyPr/>
          <a:lstStyle/>
          <a:p>
            <a:pPr eaLnBrk="1" hangingPunct="1"/>
            <a:endParaRPr lang="zh-CN" altLang="en-US" smtClean="0"/>
          </a:p>
        </p:txBody>
      </p:sp>
      <p:sp>
        <p:nvSpPr>
          <p:cNvPr id="61443" name="内容占位符 3"/>
          <p:cNvSpPr>
            <a:spLocks noGrp="1"/>
          </p:cNvSpPr>
          <p:nvPr>
            <p:ph idx="1"/>
          </p:nvPr>
        </p:nvSpPr>
        <p:spPr>
          <a:xfrm>
            <a:off x="755650" y="1628775"/>
            <a:ext cx="8197850" cy="4535488"/>
          </a:xfrm>
        </p:spPr>
        <p:txBody>
          <a:bodyPr/>
          <a:lstStyle/>
          <a:p>
            <a:pPr marL="0" indent="0" eaLnBrk="1" hangingPunct="1">
              <a:buNone/>
            </a:pPr>
            <a:r>
              <a:rPr lang="zh-CN" altLang="zh-CN" sz="2400" dirty="0"/>
              <a:t>（</a:t>
            </a:r>
            <a:r>
              <a:rPr lang="en-US" altLang="zh-CN" sz="2400" dirty="0"/>
              <a:t>3</a:t>
            </a:r>
            <a:r>
              <a:rPr lang="zh-CN" altLang="zh-CN" sz="2400" dirty="0"/>
              <a:t>）选择数据区域</a:t>
            </a:r>
            <a:r>
              <a:rPr lang="en-US" altLang="zh-CN" sz="2400" dirty="0"/>
              <a:t>A337:C342</a:t>
            </a:r>
            <a:r>
              <a:rPr lang="zh-CN" altLang="zh-CN" sz="2400" dirty="0"/>
              <a:t>，单击“开始→格式｜条件格式→新建规则”命令，弹出的“新建格式规则”对话框，在“选择规则类型”框中选中“使用公式确定要设置设置格式的单元格”，在“符合此公式的值设置格式”中输入：“</a:t>
            </a:r>
            <a:r>
              <a:rPr lang="en-US" altLang="zh-CN" sz="2400" dirty="0"/>
              <a:t>=$C337=MAX($C$337:$C$342)</a:t>
            </a:r>
            <a:r>
              <a:rPr lang="zh-CN" altLang="zh-CN" sz="2400" dirty="0"/>
              <a:t>”，单击“格式”按钮→在“设置单元格格式”“填充”选项卡的“背景色”框中选择浅绿色，如图</a:t>
            </a:r>
            <a:r>
              <a:rPr lang="en-US" altLang="zh-CN" sz="2400" dirty="0"/>
              <a:t>7-23</a:t>
            </a:r>
            <a:r>
              <a:rPr lang="zh-CN" altLang="zh-CN" sz="2400" dirty="0"/>
              <a:t>所示→“确定”。</a:t>
            </a:r>
          </a:p>
          <a:p>
            <a:pPr eaLnBrk="1" hangingPunct="1"/>
            <a:endParaRPr dirty="0"/>
          </a:p>
        </p:txBody>
      </p:sp>
      <p:sp>
        <p:nvSpPr>
          <p:cNvPr id="6144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73967D6C-8E64-4564-B3B8-9357AAF16E1C}" type="slidenum">
              <a:rPr lang="en-US" altLang="zh-CN"/>
              <a:pPr eaLnBrk="1" hangingPunct="1"/>
              <a:t>62</a:t>
            </a:fld>
            <a:endParaRPr lang="en-US" altLang="zh-CN"/>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sz="2400" dirty="0"/>
              <a:t>同理，选择数据区域</a:t>
            </a:r>
            <a:r>
              <a:rPr lang="en-US" altLang="zh-CN" sz="2400" dirty="0"/>
              <a:t>A337:C342</a:t>
            </a:r>
            <a:r>
              <a:rPr lang="zh-CN" altLang="zh-CN" sz="2400" dirty="0"/>
              <a:t>，单击“新建规则”命令，在弹出的“新建格式规则”对话框中，在“选择规则类型”框中选中“使用公式确定要设置设置格式的单元格”，在“符合此公式的值设置格式”中输入：“</a:t>
            </a:r>
            <a:r>
              <a:rPr lang="en-US" altLang="zh-CN" sz="2400" dirty="0"/>
              <a:t>=$C337=MIN($C$337:$C$342)</a:t>
            </a:r>
            <a:r>
              <a:rPr lang="zh-CN" altLang="zh-CN" sz="2400" dirty="0"/>
              <a:t>”，单击“格式”按钮→在“设置单元格格式”“填充”选项卡的“背景色”框中选择橙色，确定后效果如图</a:t>
            </a:r>
            <a:r>
              <a:rPr lang="en-US" altLang="zh-CN" sz="2400" dirty="0"/>
              <a:t>7-20</a:t>
            </a:r>
            <a:r>
              <a:rPr lang="zh-CN" altLang="zh-CN" sz="2400" dirty="0"/>
              <a:t>所示。</a:t>
            </a:r>
          </a:p>
          <a:p>
            <a:endParaRPr lang="zh-CN" altLang="en-US" dirty="0"/>
          </a:p>
        </p:txBody>
      </p:sp>
      <p:sp>
        <p:nvSpPr>
          <p:cNvPr id="4" name="灯片编号占位符 3"/>
          <p:cNvSpPr>
            <a:spLocks noGrp="1"/>
          </p:cNvSpPr>
          <p:nvPr>
            <p:ph type="sldNum" sz="quarter" idx="12"/>
          </p:nvPr>
        </p:nvSpPr>
        <p:spPr/>
        <p:txBody>
          <a:bodyPr/>
          <a:lstStyle/>
          <a:p>
            <a:pPr>
              <a:defRPr/>
            </a:pPr>
            <a:fld id="{1DB7E65C-ED13-4AF6-83B7-0553151A22E2}" type="slidenum">
              <a:rPr lang="en-US" altLang="zh-CN" smtClean="0"/>
              <a:pPr>
                <a:defRPr/>
              </a:pPr>
              <a:t>63</a:t>
            </a:fld>
            <a:endParaRPr lang="en-US" altLang="zh-CN"/>
          </a:p>
        </p:txBody>
      </p:sp>
    </p:spTree>
    <p:extLst>
      <p:ext uri="{BB962C8B-B14F-4D97-AF65-F5344CB8AC3E}">
        <p14:creationId xmlns:p14="http://schemas.microsoft.com/office/powerpoint/2010/main" val="124222358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标题 2"/>
          <p:cNvSpPr>
            <a:spLocks noGrp="1"/>
          </p:cNvSpPr>
          <p:nvPr>
            <p:ph type="title"/>
          </p:nvPr>
        </p:nvSpPr>
        <p:spPr/>
        <p:txBody>
          <a:bodyPr/>
          <a:lstStyle/>
          <a:p>
            <a:pPr eaLnBrk="1" hangingPunct="1"/>
            <a:endParaRPr lang="zh-CN" altLang="en-US" smtClean="0"/>
          </a:p>
        </p:txBody>
      </p:sp>
      <p:sp>
        <p:nvSpPr>
          <p:cNvPr id="62467" name="内容占位符 3"/>
          <p:cNvSpPr>
            <a:spLocks noGrp="1"/>
          </p:cNvSpPr>
          <p:nvPr>
            <p:ph idx="1"/>
          </p:nvPr>
        </p:nvSpPr>
        <p:spPr>
          <a:xfrm>
            <a:off x="755650" y="1628775"/>
            <a:ext cx="8197850" cy="4535488"/>
          </a:xfrm>
        </p:spPr>
        <p:txBody>
          <a:bodyPr/>
          <a:lstStyle/>
          <a:p>
            <a:pPr eaLnBrk="1" hangingPunct="1"/>
            <a:endParaRPr dirty="0"/>
          </a:p>
        </p:txBody>
      </p:sp>
      <p:sp>
        <p:nvSpPr>
          <p:cNvPr id="6246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C2B0D2D9-49BA-4C72-875E-BEC0FFD9CA26}" type="slidenum">
              <a:rPr lang="en-US" altLang="zh-CN"/>
              <a:pPr eaLnBrk="1" hangingPunct="1"/>
              <a:t>64</a:t>
            </a:fld>
            <a:endParaRPr lang="en-US" altLang="zh-CN"/>
          </a:p>
        </p:txBody>
      </p:sp>
      <p:pic>
        <p:nvPicPr>
          <p:cNvPr id="6247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7710" y="1556792"/>
            <a:ext cx="4072441" cy="4553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zh-CN" dirty="0"/>
              <a:t>（</a:t>
            </a:r>
            <a:r>
              <a:rPr lang="en-US" altLang="zh-CN" dirty="0"/>
              <a:t>4</a:t>
            </a:r>
            <a:r>
              <a:rPr lang="zh-CN" altLang="zh-CN" dirty="0"/>
              <a:t>）定制透视表</a:t>
            </a:r>
          </a:p>
          <a:p>
            <a:pPr marL="0" indent="0">
              <a:buNone/>
            </a:pPr>
            <a:r>
              <a:rPr lang="zh-CN" altLang="zh-CN" sz="2200" dirty="0"/>
              <a:t>①光标定位于字段名上，单击“插入→表格｜数据透视表→数据透视表”命令→弹出“创建数据透视表”对话框→单击“选择一个表或区域”选项，并在“表</a:t>
            </a:r>
            <a:r>
              <a:rPr lang="en-US" altLang="zh-CN" sz="2200" dirty="0"/>
              <a:t>/</a:t>
            </a:r>
            <a:r>
              <a:rPr lang="zh-CN" altLang="zh-CN" sz="2200" dirty="0"/>
              <a:t>区域”框中圈选数据透视表的数据源区域</a:t>
            </a:r>
            <a:r>
              <a:rPr lang="en-US" altLang="zh-CN" sz="2200" dirty="0"/>
              <a:t>$A$1:$H$324</a:t>
            </a:r>
            <a:r>
              <a:rPr lang="zh-CN" altLang="zh-CN" sz="2200" dirty="0"/>
              <a:t>，在“选择放置数据透视表位置”选项组中选择位置：现有工作表及位置，单击“确定”后打开“数据透视表数据列表”窗格，在“数据透视表数据列表”窗格中，勾选相关字段，并拖到相应的域上，如添加“地区”到报表筛选、“图书类别”到行标签上、“订单日期”到列标签上、“销售量”到∑数值上</a:t>
            </a:r>
            <a:r>
              <a:rPr lang="zh-CN" altLang="zh-CN" sz="2200" dirty="0" smtClean="0"/>
              <a:t>。</a:t>
            </a:r>
            <a:endParaRPr lang="zh-CN" altLang="zh-CN" sz="2200" dirty="0"/>
          </a:p>
        </p:txBody>
      </p:sp>
      <p:sp>
        <p:nvSpPr>
          <p:cNvPr id="4" name="灯片编号占位符 3"/>
          <p:cNvSpPr>
            <a:spLocks noGrp="1"/>
          </p:cNvSpPr>
          <p:nvPr>
            <p:ph type="sldNum" sz="quarter" idx="12"/>
          </p:nvPr>
        </p:nvSpPr>
        <p:spPr/>
        <p:txBody>
          <a:bodyPr/>
          <a:lstStyle/>
          <a:p>
            <a:pPr>
              <a:defRPr/>
            </a:pPr>
            <a:fld id="{1DB7E65C-ED13-4AF6-83B7-0553151A22E2}" type="slidenum">
              <a:rPr lang="en-US" altLang="zh-CN" smtClean="0"/>
              <a:pPr>
                <a:defRPr/>
              </a:pPr>
              <a:t>65</a:t>
            </a:fld>
            <a:endParaRPr lang="en-US" altLang="zh-CN"/>
          </a:p>
        </p:txBody>
      </p:sp>
    </p:spTree>
    <p:extLst>
      <p:ext uri="{BB962C8B-B14F-4D97-AF65-F5344CB8AC3E}">
        <p14:creationId xmlns:p14="http://schemas.microsoft.com/office/powerpoint/2010/main" val="203821080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zh-CN" sz="2200" dirty="0"/>
              <a:t>②右键单击透视表“订单日期”单元格，单击快捷菜单中的“创建组”命令→在“分组”对话框的“步长”列表框中选择“年”，“确定”，这样数据就按年分组了，如图</a:t>
            </a:r>
            <a:r>
              <a:rPr lang="en-US" altLang="zh-CN" sz="2200" dirty="0"/>
              <a:t>7-21</a:t>
            </a:r>
            <a:r>
              <a:rPr lang="zh-CN" altLang="zh-CN" sz="2200" dirty="0"/>
              <a:t>所示</a:t>
            </a:r>
            <a:r>
              <a:rPr lang="zh-CN" altLang="zh-CN" dirty="0"/>
              <a:t>。</a:t>
            </a:r>
          </a:p>
          <a:p>
            <a:pPr marL="0" indent="0">
              <a:buNone/>
            </a:pPr>
            <a:r>
              <a:rPr lang="zh-CN" altLang="zh-CN" dirty="0"/>
              <a:t>（</a:t>
            </a:r>
            <a:r>
              <a:rPr lang="en-US" altLang="zh-CN" dirty="0"/>
              <a:t>5</a:t>
            </a:r>
            <a:r>
              <a:rPr lang="zh-CN" altLang="zh-CN" dirty="0"/>
              <a:t>）创建透视图</a:t>
            </a:r>
          </a:p>
          <a:p>
            <a:pPr marL="0" indent="0">
              <a:buNone/>
            </a:pPr>
            <a:r>
              <a:rPr lang="en-US" altLang="zh-CN" sz="2200" dirty="0" smtClean="0"/>
              <a:t> </a:t>
            </a:r>
            <a:r>
              <a:rPr lang="zh-CN" altLang="zh-CN" sz="2200" dirty="0" smtClean="0"/>
              <a:t>单击</a:t>
            </a:r>
            <a:r>
              <a:rPr lang="zh-CN" altLang="zh-CN" sz="2200" dirty="0"/>
              <a:t>透视表的任一单元格→单击“选项”选项卡中的“工具｜数据透视图”按钮→单击柱形图：族状柱形图→确定→在“布局”选项卡中选择图例类型位置、添加透视图标题等，创建族状柱形图如图</a:t>
            </a:r>
            <a:r>
              <a:rPr lang="en-US" altLang="zh-CN" sz="2200" dirty="0"/>
              <a:t>7-24</a:t>
            </a:r>
            <a:r>
              <a:rPr lang="zh-CN" altLang="zh-CN" sz="2200" dirty="0"/>
              <a:t>所示。</a:t>
            </a:r>
          </a:p>
          <a:p>
            <a:pPr marL="0" indent="0">
              <a:buNone/>
            </a:pPr>
            <a:endParaRPr lang="zh-CN" altLang="en-US" dirty="0"/>
          </a:p>
          <a:p>
            <a:endParaRPr lang="zh-CN" altLang="en-US" dirty="0"/>
          </a:p>
        </p:txBody>
      </p:sp>
      <p:sp>
        <p:nvSpPr>
          <p:cNvPr id="4" name="灯片编号占位符 3"/>
          <p:cNvSpPr>
            <a:spLocks noGrp="1"/>
          </p:cNvSpPr>
          <p:nvPr>
            <p:ph type="sldNum" sz="quarter" idx="12"/>
          </p:nvPr>
        </p:nvSpPr>
        <p:spPr/>
        <p:txBody>
          <a:bodyPr/>
          <a:lstStyle/>
          <a:p>
            <a:pPr>
              <a:defRPr/>
            </a:pPr>
            <a:fld id="{1DB7E65C-ED13-4AF6-83B7-0553151A22E2}" type="slidenum">
              <a:rPr lang="en-US" altLang="zh-CN" smtClean="0"/>
              <a:pPr>
                <a:defRPr/>
              </a:pPr>
              <a:t>66</a:t>
            </a:fld>
            <a:endParaRPr lang="en-US" altLang="zh-CN"/>
          </a:p>
        </p:txBody>
      </p:sp>
    </p:spTree>
    <p:extLst>
      <p:ext uri="{BB962C8B-B14F-4D97-AF65-F5344CB8AC3E}">
        <p14:creationId xmlns:p14="http://schemas.microsoft.com/office/powerpoint/2010/main" val="392998783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pPr>
              <a:defRPr/>
            </a:pPr>
            <a:fld id="{1DB7E65C-ED13-4AF6-83B7-0553151A22E2}" type="slidenum">
              <a:rPr lang="en-US" altLang="zh-CN" smtClean="0"/>
              <a:pPr>
                <a:defRPr/>
              </a:pPr>
              <a:t>67</a:t>
            </a:fld>
            <a:endParaRPr lang="en-US" altLang="zh-CN"/>
          </a:p>
        </p:txBody>
      </p:sp>
      <p:pic>
        <p:nvPicPr>
          <p:cNvPr id="160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786459"/>
            <a:ext cx="7416824" cy="435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547841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标题 6"/>
          <p:cNvSpPr>
            <a:spLocks noGrp="1"/>
          </p:cNvSpPr>
          <p:nvPr>
            <p:ph type="title"/>
          </p:nvPr>
        </p:nvSpPr>
        <p:spPr/>
        <p:txBody>
          <a:bodyPr/>
          <a:lstStyle/>
          <a:p>
            <a:pPr eaLnBrk="1" hangingPunct="1"/>
            <a:endParaRPr lang="zh-CN" altLang="en-US" smtClean="0"/>
          </a:p>
        </p:txBody>
      </p:sp>
      <p:sp>
        <p:nvSpPr>
          <p:cNvPr id="64515" name="Rectangle 3"/>
          <p:cNvSpPr>
            <a:spLocks noGrp="1" noChangeArrowheads="1"/>
          </p:cNvSpPr>
          <p:nvPr>
            <p:ph type="body" idx="1"/>
          </p:nvPr>
        </p:nvSpPr>
        <p:spPr>
          <a:xfrm>
            <a:off x="755650" y="1628775"/>
            <a:ext cx="8197850" cy="4535488"/>
          </a:xfrm>
        </p:spPr>
        <p:txBody>
          <a:bodyPr/>
          <a:lstStyle/>
          <a:p>
            <a:pPr marL="536575" lvl="1" indent="0" eaLnBrk="1" hangingPunct="1">
              <a:buNone/>
            </a:pPr>
            <a:r>
              <a:rPr lang="en-US" altLang="zh-CN" dirty="0" smtClean="0"/>
              <a:t>4</a:t>
            </a:r>
            <a:r>
              <a:rPr dirty="0"/>
              <a:t>．课堂实践</a:t>
            </a:r>
          </a:p>
          <a:p>
            <a:pPr marL="914400" lvl="2" indent="0" eaLnBrk="1" hangingPunct="1">
              <a:buNone/>
            </a:pPr>
            <a:r>
              <a:rPr lang="zh-CN" altLang="en-US" dirty="0" smtClean="0"/>
              <a:t>（</a:t>
            </a:r>
            <a:r>
              <a:rPr lang="en-US" altLang="zh-CN" dirty="0" smtClean="0"/>
              <a:t>1</a:t>
            </a:r>
            <a:r>
              <a:rPr lang="zh-CN" altLang="en-US" dirty="0" smtClean="0"/>
              <a:t>）根据本案例的要求，完成各项操作。</a:t>
            </a:r>
          </a:p>
          <a:p>
            <a:pPr marL="536575" lvl="1" indent="0" eaLnBrk="1" hangingPunct="1">
              <a:buNone/>
            </a:pPr>
            <a:r>
              <a:rPr lang="en-US" altLang="zh-CN" dirty="0"/>
              <a:t>5</a:t>
            </a:r>
            <a:r>
              <a:rPr dirty="0"/>
              <a:t>．评价与总结</a:t>
            </a:r>
          </a:p>
          <a:p>
            <a:pPr marL="914400" lvl="2" indent="0" eaLnBrk="1" hangingPunct="1">
              <a:buNone/>
            </a:pPr>
            <a:r>
              <a:rPr lang="zh-CN" altLang="en-US" dirty="0" smtClean="0"/>
              <a:t>根据学生案例完成的实际情况进行适当点评或强调。</a:t>
            </a:r>
          </a:p>
          <a:p>
            <a:pPr marL="914400" lvl="2" indent="0" eaLnBrk="1" hangingPunct="1">
              <a:buNone/>
            </a:pPr>
            <a:r>
              <a:rPr lang="zh-CN" altLang="en-US" dirty="0" smtClean="0"/>
              <a:t>本案例主要涉及到分类汇总、汇总数据的复制、通过计算构造筛选条件的高级筛选，数据透视表的巧用（数据分组及组合）及用透视表数据生成数据图表等知识。</a:t>
            </a:r>
          </a:p>
        </p:txBody>
      </p:sp>
      <p:sp>
        <p:nvSpPr>
          <p:cNvPr id="6451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6DBE7C2A-15D0-4819-918D-928173375FB9}" type="slidenum">
              <a:rPr lang="en-US" altLang="zh-CN"/>
              <a:pPr eaLnBrk="1" hangingPunct="1"/>
              <a:t>68</a:t>
            </a:fld>
            <a:endParaRPr lang="en-US" altLang="zh-CN"/>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标题 6"/>
          <p:cNvSpPr>
            <a:spLocks noGrp="1"/>
          </p:cNvSpPr>
          <p:nvPr>
            <p:ph type="title"/>
          </p:nvPr>
        </p:nvSpPr>
        <p:spPr/>
        <p:txBody>
          <a:bodyPr/>
          <a:lstStyle/>
          <a:p>
            <a:pPr eaLnBrk="1" hangingPunct="1"/>
            <a:endParaRPr lang="zh-CN" altLang="en-US" smtClean="0"/>
          </a:p>
        </p:txBody>
      </p:sp>
      <p:sp>
        <p:nvSpPr>
          <p:cNvPr id="65539" name="Rectangle 3"/>
          <p:cNvSpPr>
            <a:spLocks noGrp="1" noChangeArrowheads="1"/>
          </p:cNvSpPr>
          <p:nvPr>
            <p:ph type="body" idx="1"/>
          </p:nvPr>
        </p:nvSpPr>
        <p:spPr>
          <a:xfrm>
            <a:off x="755650" y="1628775"/>
            <a:ext cx="8197850" cy="4535488"/>
          </a:xfrm>
        </p:spPr>
        <p:txBody>
          <a:bodyPr/>
          <a:lstStyle/>
          <a:p>
            <a:pPr marL="536575" lvl="1" indent="0" eaLnBrk="1" hangingPunct="1">
              <a:buNone/>
            </a:pPr>
            <a:r>
              <a:rPr lang="en-US" altLang="zh-CN" dirty="0"/>
              <a:t>6</a:t>
            </a:r>
            <a:r>
              <a:rPr dirty="0"/>
              <a:t>．课外延伸</a:t>
            </a:r>
          </a:p>
          <a:p>
            <a:pPr marL="914400" lvl="2" indent="0" eaLnBrk="1" hangingPunct="1">
              <a:buNone/>
            </a:pPr>
            <a:r>
              <a:rPr lang="zh-CN" altLang="en-US" dirty="0" smtClean="0"/>
              <a:t>（</a:t>
            </a:r>
            <a:r>
              <a:rPr lang="en-US" altLang="zh-CN" dirty="0" smtClean="0"/>
              <a:t>1</a:t>
            </a:r>
            <a:r>
              <a:rPr lang="zh-CN" altLang="en-US" dirty="0" smtClean="0"/>
              <a:t>）以本案例的销售表为例，统计不同销售员不同年份不同类别的订单金额；（两种不同布局）</a:t>
            </a:r>
          </a:p>
          <a:p>
            <a:pPr marL="914400" lvl="2" indent="0" eaLnBrk="1" hangingPunct="1">
              <a:buNone/>
            </a:pPr>
            <a:r>
              <a:rPr lang="zh-CN" altLang="en-US" dirty="0" smtClean="0"/>
              <a:t>（</a:t>
            </a:r>
            <a:r>
              <a:rPr lang="en-US" altLang="zh-CN" dirty="0" smtClean="0"/>
              <a:t>2</a:t>
            </a:r>
            <a:r>
              <a:rPr lang="zh-CN" altLang="en-US" dirty="0" smtClean="0"/>
              <a:t>）根据透视表生成统计图表；</a:t>
            </a:r>
          </a:p>
          <a:p>
            <a:pPr marL="914400" lvl="2" indent="0" eaLnBrk="1" hangingPunct="1">
              <a:buNone/>
            </a:pPr>
            <a:r>
              <a:rPr lang="zh-CN" altLang="en-US" dirty="0" smtClean="0"/>
              <a:t>（</a:t>
            </a:r>
            <a:r>
              <a:rPr lang="en-US" altLang="zh-CN" dirty="0" smtClean="0"/>
              <a:t>3</a:t>
            </a:r>
            <a:r>
              <a:rPr lang="zh-CN" altLang="en-US" dirty="0" smtClean="0"/>
              <a:t>）用不同图案突出显示图书最畅销和最滞销（以销售量为依据）两种图书所在行的数据。</a:t>
            </a:r>
          </a:p>
        </p:txBody>
      </p:sp>
      <p:sp>
        <p:nvSpPr>
          <p:cNvPr id="6554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012F506D-6F9A-49DE-9045-96A2A54B2866}" type="slidenum">
              <a:rPr lang="en-US" altLang="zh-CN"/>
              <a:pPr eaLnBrk="1" hangingPunct="1"/>
              <a:t>69</a:t>
            </a:fld>
            <a:endParaRPr lang="en-US" altLang="zh-CN"/>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8DFD2962-757B-47AB-9161-CC20B7FCEBDE}" type="slidenum">
              <a:rPr lang="en-US" altLang="zh-CN"/>
              <a:pPr eaLnBrk="1" hangingPunct="1"/>
              <a:t>7</a:t>
            </a:fld>
            <a:endParaRPr lang="en-US" altLang="zh-CN"/>
          </a:p>
        </p:txBody>
      </p:sp>
      <p:sp>
        <p:nvSpPr>
          <p:cNvPr id="10243" name="Rectangle 2"/>
          <p:cNvSpPr>
            <a:spLocks noGrp="1" noChangeArrowheads="1"/>
          </p:cNvSpPr>
          <p:nvPr>
            <p:ph type="title"/>
          </p:nvPr>
        </p:nvSpPr>
        <p:spPr/>
        <p:txBody>
          <a:bodyPr/>
          <a:lstStyle/>
          <a:p>
            <a:pPr eaLnBrk="1" hangingPunct="1"/>
            <a:endParaRPr lang="zh-CN" altLang="zh-CN" smtClean="0"/>
          </a:p>
        </p:txBody>
      </p:sp>
      <p:sp>
        <p:nvSpPr>
          <p:cNvPr id="10244" name="Rectangle 3"/>
          <p:cNvSpPr>
            <a:spLocks noGrp="1" noChangeArrowheads="1"/>
          </p:cNvSpPr>
          <p:nvPr>
            <p:ph type="body" idx="1"/>
          </p:nvPr>
        </p:nvSpPr>
        <p:spPr>
          <a:xfrm>
            <a:off x="755650" y="1628775"/>
            <a:ext cx="8197850" cy="4535488"/>
          </a:xfrm>
        </p:spPr>
        <p:txBody>
          <a:bodyPr/>
          <a:lstStyle/>
          <a:p>
            <a:pPr algn="just" eaLnBrk="1" hangingPunct="1">
              <a:buFont typeface="Wingdings" pitchFamily="2" charset="2"/>
              <a:buNone/>
            </a:pPr>
            <a:r>
              <a:rPr lang="en-US" altLang="zh-CN"/>
              <a:t>2</a:t>
            </a:r>
            <a:r>
              <a:t>．成果展示</a:t>
            </a:r>
          </a:p>
          <a:p>
            <a:pPr marL="993775" lvl="1" algn="just" eaLnBrk="1" hangingPunct="1">
              <a:buFont typeface="Wingdings" pitchFamily="2" charset="2"/>
              <a:buNone/>
            </a:pPr>
            <a:r>
              <a:t>造字的实例如图</a:t>
            </a:r>
            <a:r>
              <a:rPr lang="en-US" altLang="zh-CN"/>
              <a:t>7-1</a:t>
            </a:r>
            <a:r>
              <a:t>所示。</a:t>
            </a:r>
          </a:p>
          <a:p>
            <a:pPr marL="993775" lvl="1" algn="just" eaLnBrk="1" hangingPunct="1">
              <a:buFont typeface="Wingdings" pitchFamily="2" charset="2"/>
              <a:buNone/>
            </a:pPr>
            <a:endParaRPr/>
          </a:p>
          <a:p>
            <a:pPr eaLnBrk="1" hangingPunct="1"/>
            <a:endParaRPr lang="en-US" altLang="zh-CN"/>
          </a:p>
        </p:txBody>
      </p:sp>
      <p:pic>
        <p:nvPicPr>
          <p:cNvPr id="1024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813" y="2852738"/>
            <a:ext cx="5327650" cy="327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971550" y="260648"/>
            <a:ext cx="7577137" cy="985391"/>
          </a:xfrm>
        </p:spPr>
        <p:txBody>
          <a:bodyPr/>
          <a:lstStyle/>
          <a:p>
            <a:pPr algn="ctr" eaLnBrk="1" hangingPunct="1"/>
            <a:r>
              <a:rPr lang="zh-CN" altLang="en-US" dirty="0" smtClean="0"/>
              <a:t>案例</a:t>
            </a:r>
            <a:r>
              <a:rPr lang="en-US" altLang="zh-CN" dirty="0" smtClean="0"/>
              <a:t>6 </a:t>
            </a:r>
            <a:r>
              <a:rPr lang="zh-CN" altLang="en-US" dirty="0" smtClean="0"/>
              <a:t>图书销售业绩管理</a:t>
            </a:r>
          </a:p>
        </p:txBody>
      </p:sp>
      <p:sp>
        <p:nvSpPr>
          <p:cNvPr id="66563" name="Rectangle 3"/>
          <p:cNvSpPr>
            <a:spLocks noGrp="1" noChangeArrowheads="1"/>
          </p:cNvSpPr>
          <p:nvPr>
            <p:ph type="body" idx="1"/>
          </p:nvPr>
        </p:nvSpPr>
        <p:spPr>
          <a:xfrm>
            <a:off x="755650" y="1628775"/>
            <a:ext cx="8197850" cy="4535488"/>
          </a:xfrm>
        </p:spPr>
        <p:txBody>
          <a:bodyPr/>
          <a:lstStyle/>
          <a:p>
            <a:pPr marL="0" indent="0" eaLnBrk="1" hangingPunct="1">
              <a:buNone/>
            </a:pPr>
            <a:r>
              <a:rPr lang="en-US" altLang="zh-CN" dirty="0"/>
              <a:t>【</a:t>
            </a:r>
            <a:r>
              <a:rPr dirty="0"/>
              <a:t>场景描述</a:t>
            </a:r>
            <a:r>
              <a:rPr lang="en-US" altLang="zh-CN" dirty="0" smtClean="0"/>
              <a:t>】</a:t>
            </a:r>
          </a:p>
          <a:p>
            <a:pPr marL="0" indent="0" eaLnBrk="1" hangingPunct="1">
              <a:buNone/>
            </a:pPr>
            <a:r>
              <a:rPr lang="en-US" altLang="zh-CN" dirty="0" smtClean="0"/>
              <a:t>      </a:t>
            </a:r>
            <a:r>
              <a:rPr lang="zh-CN" altLang="zh-CN" dirty="0" smtClean="0"/>
              <a:t>长江出版公司</a:t>
            </a:r>
            <a:r>
              <a:rPr lang="zh-CN" altLang="zh-CN" dirty="0"/>
              <a:t>为了调动销售业务经理图书销售的积极性，每季度和年终都对各地区业务销售经理的销售业绩进行考核，并兑现年初提出销售提成方案。具体操作要求如下（图书销售</a:t>
            </a:r>
            <a:r>
              <a:rPr lang="en-US" altLang="zh-CN" dirty="0"/>
              <a:t>-</a:t>
            </a:r>
            <a:r>
              <a:rPr lang="zh-CN" altLang="zh-CN" dirty="0"/>
              <a:t>业绩表</a:t>
            </a:r>
            <a:r>
              <a:rPr lang="en-US" altLang="zh-CN" dirty="0"/>
              <a:t>.xlsx</a:t>
            </a:r>
            <a:r>
              <a:rPr lang="zh-CN" altLang="zh-CN" dirty="0"/>
              <a:t>中操作）：</a:t>
            </a:r>
          </a:p>
          <a:p>
            <a:pPr marL="0" indent="0" eaLnBrk="1" hangingPunct="1">
              <a:buNone/>
            </a:pPr>
            <a:endParaRPr lang="en-US" altLang="zh-CN" dirty="0"/>
          </a:p>
          <a:p>
            <a:pPr eaLnBrk="1" hangingPunct="1"/>
            <a:endParaRPr lang="en-US" altLang="zh-CN" dirty="0"/>
          </a:p>
        </p:txBody>
      </p:sp>
      <p:sp>
        <p:nvSpPr>
          <p:cNvPr id="6656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981F2163-8930-4C16-8E58-FA517E97F71D}" type="slidenum">
              <a:rPr lang="en-US" altLang="zh-CN"/>
              <a:pPr eaLnBrk="1" hangingPunct="1"/>
              <a:t>70</a:t>
            </a:fld>
            <a:endParaRPr lang="en-US" altLang="zh-CN"/>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zh-CN" sz="2200" dirty="0"/>
              <a:t>（</a:t>
            </a:r>
            <a:r>
              <a:rPr lang="en-US" altLang="zh-CN" sz="2200" dirty="0"/>
              <a:t>1</a:t>
            </a:r>
            <a:r>
              <a:rPr lang="zh-CN" altLang="zh-CN" sz="2200" dirty="0"/>
              <a:t>）统计各业务经理及不同的年度销售业绩，并按年度统计销售提成额（提成额</a:t>
            </a:r>
            <a:r>
              <a:rPr lang="en-US" altLang="zh-CN" sz="2200" dirty="0"/>
              <a:t>=</a:t>
            </a:r>
            <a:r>
              <a:rPr lang="zh-CN" altLang="zh-CN" sz="2200" dirty="0"/>
              <a:t>订单金额汇总</a:t>
            </a:r>
            <a:r>
              <a:rPr lang="en-US" altLang="zh-CN" sz="2200" dirty="0"/>
              <a:t>*</a:t>
            </a:r>
            <a:r>
              <a:rPr lang="zh-CN" altLang="zh-CN" sz="2200" dirty="0"/>
              <a:t>提成比例</a:t>
            </a:r>
            <a:r>
              <a:rPr lang="en-US" altLang="zh-CN" sz="2200" dirty="0"/>
              <a:t>20%</a:t>
            </a:r>
            <a:r>
              <a:rPr lang="zh-CN" altLang="zh-CN" sz="2200" dirty="0"/>
              <a:t>，显示为整数）。</a:t>
            </a:r>
          </a:p>
          <a:p>
            <a:pPr marL="0" indent="0">
              <a:buNone/>
            </a:pPr>
            <a:r>
              <a:rPr lang="zh-CN" altLang="zh-CN" sz="2200" dirty="0"/>
              <a:t>（</a:t>
            </a:r>
            <a:r>
              <a:rPr lang="en-US" altLang="zh-CN" sz="2200" dirty="0"/>
              <a:t>2</a:t>
            </a:r>
            <a:r>
              <a:rPr lang="zh-CN" altLang="zh-CN" sz="2200" dirty="0"/>
              <a:t>）创建各业务经理在不同地区的订单金额的透视表（地区在列、销售人员在行、订单金额在数值上），要求取消列总计；并以透视表为数据源创建三维簇状条形透视图。</a:t>
            </a:r>
          </a:p>
          <a:p>
            <a:pPr marL="0" indent="0">
              <a:buNone/>
            </a:pPr>
            <a:r>
              <a:rPr lang="zh-CN" altLang="zh-CN" sz="2200" dirty="0"/>
              <a:t>（</a:t>
            </a:r>
            <a:r>
              <a:rPr lang="en-US" altLang="zh-CN" sz="2200" dirty="0"/>
              <a:t>3</a:t>
            </a:r>
            <a:r>
              <a:rPr lang="zh-CN" altLang="zh-CN" sz="2200" dirty="0"/>
              <a:t>）用</a:t>
            </a:r>
            <a:r>
              <a:rPr lang="en-US" altLang="zh-CN" sz="2200" dirty="0"/>
              <a:t>lookup()</a:t>
            </a:r>
            <a:r>
              <a:rPr lang="zh-CN" altLang="zh-CN" sz="2200" dirty="0"/>
              <a:t>找出在华北地区销售业绩最好与最差分别是谁，杨光明在华南地区销售业绩是多少？</a:t>
            </a:r>
          </a:p>
          <a:p>
            <a:pPr marL="0" indent="0">
              <a:buNone/>
            </a:pPr>
            <a:r>
              <a:rPr lang="zh-CN" altLang="zh-CN" sz="2200" dirty="0"/>
              <a:t>（</a:t>
            </a:r>
            <a:r>
              <a:rPr lang="en-US" altLang="zh-CN" sz="2200" dirty="0"/>
              <a:t>4</a:t>
            </a:r>
            <a:r>
              <a:rPr lang="zh-CN" altLang="zh-CN" sz="2200" dirty="0"/>
              <a:t>）将销售最差的记录用红色加粗倾斜显示，销售最好的记录用蓝色加粗显示。</a:t>
            </a:r>
          </a:p>
          <a:p>
            <a:endParaRPr lang="zh-CN" altLang="en-US" dirty="0"/>
          </a:p>
        </p:txBody>
      </p:sp>
      <p:sp>
        <p:nvSpPr>
          <p:cNvPr id="4" name="灯片编号占位符 3"/>
          <p:cNvSpPr>
            <a:spLocks noGrp="1"/>
          </p:cNvSpPr>
          <p:nvPr>
            <p:ph type="sldNum" sz="quarter" idx="12"/>
          </p:nvPr>
        </p:nvSpPr>
        <p:spPr/>
        <p:txBody>
          <a:bodyPr/>
          <a:lstStyle/>
          <a:p>
            <a:pPr>
              <a:defRPr/>
            </a:pPr>
            <a:fld id="{1DB7E65C-ED13-4AF6-83B7-0553151A22E2}" type="slidenum">
              <a:rPr lang="en-US" altLang="zh-CN" smtClean="0"/>
              <a:pPr>
                <a:defRPr/>
              </a:pPr>
              <a:t>71</a:t>
            </a:fld>
            <a:endParaRPr lang="en-US" altLang="zh-CN"/>
          </a:p>
        </p:txBody>
      </p:sp>
    </p:spTree>
    <p:extLst>
      <p:ext uri="{BB962C8B-B14F-4D97-AF65-F5344CB8AC3E}">
        <p14:creationId xmlns:p14="http://schemas.microsoft.com/office/powerpoint/2010/main" val="681998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6"/>
          <p:cNvSpPr>
            <a:spLocks noGrp="1"/>
          </p:cNvSpPr>
          <p:nvPr>
            <p:ph type="title"/>
          </p:nvPr>
        </p:nvSpPr>
        <p:spPr/>
        <p:txBody>
          <a:bodyPr/>
          <a:lstStyle/>
          <a:p>
            <a:pPr eaLnBrk="1" hangingPunct="1"/>
            <a:endParaRPr lang="zh-CN" altLang="en-US" smtClean="0"/>
          </a:p>
        </p:txBody>
      </p:sp>
      <p:sp>
        <p:nvSpPr>
          <p:cNvPr id="67587" name="Rectangle 3"/>
          <p:cNvSpPr>
            <a:spLocks noGrp="1" noChangeArrowheads="1"/>
          </p:cNvSpPr>
          <p:nvPr>
            <p:ph type="body" idx="1"/>
          </p:nvPr>
        </p:nvSpPr>
        <p:spPr>
          <a:xfrm>
            <a:off x="755650" y="1628775"/>
            <a:ext cx="8197850" cy="4535488"/>
          </a:xfrm>
        </p:spPr>
        <p:txBody>
          <a:bodyPr/>
          <a:lstStyle/>
          <a:p>
            <a:pPr marL="536575" lvl="1" indent="0" eaLnBrk="1" hangingPunct="1">
              <a:buNone/>
            </a:pPr>
            <a:r>
              <a:rPr lang="en-US" altLang="zh-CN" dirty="0"/>
              <a:t>1</a:t>
            </a:r>
            <a:r>
              <a:rPr dirty="0"/>
              <a:t>．案例分析</a:t>
            </a:r>
          </a:p>
          <a:p>
            <a:pPr marL="0" indent="0">
              <a:buNone/>
            </a:pPr>
            <a:r>
              <a:rPr lang="zh-CN" altLang="zh-CN" sz="2400" dirty="0"/>
              <a:t>（</a:t>
            </a:r>
            <a:r>
              <a:rPr lang="en-US" altLang="zh-CN" sz="2400" dirty="0"/>
              <a:t>1</a:t>
            </a:r>
            <a:r>
              <a:rPr lang="zh-CN" altLang="zh-CN" sz="2400" dirty="0"/>
              <a:t>）中主要涉及到透视表及在透视表中创建计算字段问题；（</a:t>
            </a:r>
            <a:r>
              <a:rPr lang="en-US" altLang="zh-CN" sz="2400" dirty="0"/>
              <a:t>2</a:t>
            </a:r>
            <a:r>
              <a:rPr lang="zh-CN" altLang="zh-CN" sz="2400" dirty="0"/>
              <a:t>）是透视表及图表问题；（</a:t>
            </a:r>
            <a:r>
              <a:rPr lang="en-US" altLang="zh-CN" sz="2400" dirty="0"/>
              <a:t>3</a:t>
            </a:r>
            <a:r>
              <a:rPr lang="zh-CN" altLang="zh-CN" sz="2400" dirty="0"/>
              <a:t>）是</a:t>
            </a:r>
            <a:r>
              <a:rPr lang="en-US" altLang="zh-CN" sz="2400" dirty="0"/>
              <a:t>lookup()</a:t>
            </a:r>
            <a:r>
              <a:rPr lang="zh-CN" altLang="zh-CN" sz="2400" dirty="0"/>
              <a:t>及</a:t>
            </a:r>
            <a:r>
              <a:rPr lang="en-US" altLang="zh-CN" sz="2400" dirty="0"/>
              <a:t>Vlookup()</a:t>
            </a:r>
            <a:r>
              <a:rPr lang="zh-CN" altLang="zh-CN" sz="2400" dirty="0"/>
              <a:t>函数应用问题；（</a:t>
            </a:r>
            <a:r>
              <a:rPr lang="en-US" altLang="zh-CN" sz="2400" dirty="0"/>
              <a:t>4</a:t>
            </a:r>
            <a:r>
              <a:rPr lang="zh-CN" altLang="zh-CN" sz="2400" dirty="0"/>
              <a:t>）是条件格式问题。</a:t>
            </a:r>
          </a:p>
          <a:p>
            <a:pPr marL="536575" lvl="1" indent="0" eaLnBrk="1" hangingPunct="1">
              <a:buNone/>
            </a:pPr>
            <a:r>
              <a:rPr lang="en-US" altLang="zh-CN" dirty="0" smtClean="0"/>
              <a:t>2</a:t>
            </a:r>
            <a:r>
              <a:rPr dirty="0"/>
              <a:t>．成果展示</a:t>
            </a:r>
          </a:p>
          <a:p>
            <a:pPr marL="536575" lvl="1" indent="0" eaLnBrk="1" hangingPunct="1">
              <a:buNone/>
            </a:pPr>
            <a:r>
              <a:rPr dirty="0"/>
              <a:t>（</a:t>
            </a:r>
            <a:r>
              <a:rPr lang="en-US" altLang="zh-CN" dirty="0"/>
              <a:t>1</a:t>
            </a:r>
            <a:r>
              <a:rPr dirty="0"/>
              <a:t>）中完成结果如图</a:t>
            </a:r>
            <a:r>
              <a:rPr lang="en-US" altLang="zh-CN" dirty="0"/>
              <a:t>7-25</a:t>
            </a:r>
            <a:r>
              <a:rPr dirty="0"/>
              <a:t>所示。</a:t>
            </a:r>
          </a:p>
          <a:p>
            <a:pPr eaLnBrk="1" hangingPunct="1"/>
            <a:endParaRPr lang="en-US" altLang="zh-CN" dirty="0"/>
          </a:p>
        </p:txBody>
      </p:sp>
      <p:sp>
        <p:nvSpPr>
          <p:cNvPr id="6758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F7D1EB7B-8B2D-4257-8078-E9D02294C697}" type="slidenum">
              <a:rPr lang="en-US" altLang="zh-CN"/>
              <a:pPr eaLnBrk="1" hangingPunct="1"/>
              <a:t>72</a:t>
            </a:fld>
            <a:endParaRPr lang="en-US" altLang="zh-CN"/>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标题 2"/>
          <p:cNvSpPr>
            <a:spLocks noGrp="1"/>
          </p:cNvSpPr>
          <p:nvPr>
            <p:ph type="title"/>
          </p:nvPr>
        </p:nvSpPr>
        <p:spPr/>
        <p:txBody>
          <a:bodyPr/>
          <a:lstStyle/>
          <a:p>
            <a:pPr eaLnBrk="1" hangingPunct="1"/>
            <a:endParaRPr lang="zh-CN" altLang="en-US" smtClean="0"/>
          </a:p>
        </p:txBody>
      </p:sp>
      <p:sp>
        <p:nvSpPr>
          <p:cNvPr id="68611" name="内容占位符 3"/>
          <p:cNvSpPr>
            <a:spLocks noGrp="1"/>
          </p:cNvSpPr>
          <p:nvPr>
            <p:ph idx="1"/>
          </p:nvPr>
        </p:nvSpPr>
        <p:spPr>
          <a:xfrm>
            <a:off x="755650" y="1628775"/>
            <a:ext cx="8197850" cy="4535488"/>
          </a:xfrm>
        </p:spPr>
        <p:txBody>
          <a:bodyPr/>
          <a:lstStyle/>
          <a:p>
            <a:pPr eaLnBrk="1" hangingPunct="1"/>
            <a:endParaRPr/>
          </a:p>
        </p:txBody>
      </p:sp>
      <p:sp>
        <p:nvSpPr>
          <p:cNvPr id="6861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DDDC23DE-C0A0-49A7-94E6-2FBA483CB807}" type="slidenum">
              <a:rPr lang="en-US" altLang="zh-CN"/>
              <a:pPr eaLnBrk="1" hangingPunct="1"/>
              <a:t>73</a:t>
            </a:fld>
            <a:endParaRPr lang="en-US" altLang="zh-CN"/>
          </a:p>
        </p:txBody>
      </p:sp>
      <p:pic>
        <p:nvPicPr>
          <p:cNvPr id="6861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113" y="1355725"/>
            <a:ext cx="3009900"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标题 3"/>
          <p:cNvSpPr>
            <a:spLocks noGrp="1"/>
          </p:cNvSpPr>
          <p:nvPr>
            <p:ph type="title"/>
          </p:nvPr>
        </p:nvSpPr>
        <p:spPr/>
        <p:txBody>
          <a:bodyPr/>
          <a:lstStyle/>
          <a:p>
            <a:pPr eaLnBrk="1" hangingPunct="1"/>
            <a:endParaRPr lang="zh-CN" altLang="en-US" smtClean="0"/>
          </a:p>
        </p:txBody>
      </p:sp>
      <p:sp>
        <p:nvSpPr>
          <p:cNvPr id="69635" name="Rectangle 3"/>
          <p:cNvSpPr>
            <a:spLocks noGrp="1" noChangeArrowheads="1"/>
          </p:cNvSpPr>
          <p:nvPr>
            <p:ph type="body" idx="1"/>
          </p:nvPr>
        </p:nvSpPr>
        <p:spPr>
          <a:xfrm>
            <a:off x="755650" y="1628775"/>
            <a:ext cx="8197850" cy="4535488"/>
          </a:xfrm>
        </p:spPr>
        <p:txBody>
          <a:bodyPr/>
          <a:lstStyle/>
          <a:p>
            <a:pPr marL="0" indent="0" eaLnBrk="1" hangingPunct="1">
              <a:buNone/>
            </a:pPr>
            <a:r>
              <a:rPr lang="en-US" altLang="zh-CN" dirty="0"/>
              <a:t>3</a:t>
            </a:r>
            <a:r>
              <a:rPr dirty="0"/>
              <a:t>．实现方法</a:t>
            </a:r>
          </a:p>
          <a:p>
            <a:pPr marL="0" indent="0">
              <a:buNone/>
            </a:pPr>
            <a:r>
              <a:rPr lang="zh-CN" altLang="zh-CN" sz="2000" dirty="0"/>
              <a:t>（</a:t>
            </a:r>
            <a:r>
              <a:rPr lang="en-US" altLang="zh-CN" sz="2000" dirty="0"/>
              <a:t>1</a:t>
            </a:r>
            <a:r>
              <a:rPr lang="zh-CN" altLang="zh-CN" sz="2000" dirty="0"/>
              <a:t>）创建透视表：光标定位于字段名上，单击“插入→表格｜数据透视表→数据透视表”命令，在打开“数据透视表数据列表”窗格，在“数据透视表数据列表”窗格中，勾选相关字段，将“销售经理”拖放到行上、“订单日期”拖放到行上，“订单金额”拖放在数值上，并将“订单日期”字段按“年”组合（参见</a:t>
            </a:r>
            <a:r>
              <a:rPr lang="en-US" altLang="zh-CN" sz="2000" dirty="0"/>
              <a:t>7.5</a:t>
            </a:r>
            <a:r>
              <a:rPr lang="zh-CN" altLang="zh-CN" sz="2000" dirty="0"/>
              <a:t>中的方法），透视表如图</a:t>
            </a:r>
            <a:r>
              <a:rPr lang="en-US" altLang="zh-CN" sz="2000" dirty="0"/>
              <a:t>7-26</a:t>
            </a:r>
            <a:r>
              <a:rPr lang="zh-CN" altLang="zh-CN" sz="2000" dirty="0"/>
              <a:t>所示。</a:t>
            </a:r>
          </a:p>
          <a:p>
            <a:pPr marL="0" indent="0">
              <a:buNone/>
            </a:pPr>
            <a:r>
              <a:rPr lang="zh-CN" altLang="zh-CN" sz="2000" dirty="0"/>
              <a:t>创建计算字段：光标定位于透视表的字段名上，单击“选项”选项卡→单击“计算｜域、项目和集”按钮→计算字段，如图</a:t>
            </a:r>
            <a:r>
              <a:rPr lang="en-US" altLang="zh-CN" sz="2000" dirty="0"/>
              <a:t>7-27</a:t>
            </a:r>
            <a:r>
              <a:rPr lang="zh-CN" altLang="zh-CN" sz="2000" dirty="0"/>
              <a:t>所示→弹出“插入计算字段”对话框：字段名：提成；公式：</a:t>
            </a:r>
            <a:r>
              <a:rPr lang="en-US" altLang="zh-CN" sz="2000" dirty="0"/>
              <a:t>=</a:t>
            </a:r>
            <a:r>
              <a:rPr lang="zh-CN" altLang="zh-CN" sz="2000" dirty="0"/>
              <a:t>订单金额</a:t>
            </a:r>
            <a:r>
              <a:rPr lang="en-US" altLang="zh-CN" sz="2000" dirty="0"/>
              <a:t>*0.2</a:t>
            </a:r>
            <a:r>
              <a:rPr lang="zh-CN" altLang="zh-CN" sz="2000" dirty="0"/>
              <a:t>，如图</a:t>
            </a:r>
            <a:r>
              <a:rPr lang="en-US" altLang="zh-CN" sz="2000" dirty="0"/>
              <a:t>7-28</a:t>
            </a:r>
            <a:r>
              <a:rPr lang="zh-CN" altLang="zh-CN" sz="2000" dirty="0"/>
              <a:t>所示→ “确定”。</a:t>
            </a:r>
          </a:p>
          <a:p>
            <a:pPr marL="993775" lvl="1" eaLnBrk="1" hangingPunct="1"/>
            <a:endParaRPr dirty="0"/>
          </a:p>
          <a:p>
            <a:pPr marL="993775" lvl="1" eaLnBrk="1" hangingPunct="1"/>
            <a:endParaRPr lang="en-US" altLang="zh-CN" dirty="0"/>
          </a:p>
        </p:txBody>
      </p:sp>
      <p:sp>
        <p:nvSpPr>
          <p:cNvPr id="6963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6B6C6C0-A02D-4CCF-BE55-1522123EEA13}" type="slidenum">
              <a:rPr lang="en-US" altLang="zh-CN"/>
              <a:pPr eaLnBrk="1" hangingPunct="1"/>
              <a:t>74</a:t>
            </a:fld>
            <a:endParaRPr lang="en-US" altLang="zh-CN"/>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标题 2"/>
          <p:cNvSpPr>
            <a:spLocks noGrp="1"/>
          </p:cNvSpPr>
          <p:nvPr>
            <p:ph type="title"/>
          </p:nvPr>
        </p:nvSpPr>
        <p:spPr/>
        <p:txBody>
          <a:bodyPr/>
          <a:lstStyle/>
          <a:p>
            <a:pPr eaLnBrk="1" hangingPunct="1"/>
            <a:endParaRPr lang="zh-CN" altLang="en-US" smtClean="0"/>
          </a:p>
        </p:txBody>
      </p:sp>
      <p:sp>
        <p:nvSpPr>
          <p:cNvPr id="70659" name="内容占位符 3"/>
          <p:cNvSpPr>
            <a:spLocks noGrp="1"/>
          </p:cNvSpPr>
          <p:nvPr>
            <p:ph idx="1"/>
          </p:nvPr>
        </p:nvSpPr>
        <p:spPr>
          <a:xfrm>
            <a:off x="755650" y="1628775"/>
            <a:ext cx="8197850" cy="4535488"/>
          </a:xfrm>
        </p:spPr>
        <p:txBody>
          <a:bodyPr/>
          <a:lstStyle/>
          <a:p>
            <a:pPr eaLnBrk="1" hangingPunct="1"/>
            <a:r>
              <a:rPr lang="zh-CN" altLang="zh-CN" sz="2400" dirty="0"/>
              <a:t>计算字段移动到列：右键单击“数据”→单击“将值移动到→移至列”命令，如图</a:t>
            </a:r>
            <a:r>
              <a:rPr lang="en-US" altLang="zh-CN" sz="2400" dirty="0"/>
              <a:t>7-29</a:t>
            </a:r>
            <a:r>
              <a:rPr lang="zh-CN" altLang="zh-CN" sz="2400" dirty="0"/>
              <a:t>所示→修改“求和项：订单金额”为“订单金额汇总”、“求和项：提成”改为“提成额”即可，汇总结果如图</a:t>
            </a:r>
            <a:r>
              <a:rPr lang="en-US" altLang="zh-CN" sz="2400" dirty="0"/>
              <a:t>7-25</a:t>
            </a:r>
            <a:r>
              <a:rPr lang="zh-CN" altLang="zh-CN" sz="2400" dirty="0"/>
              <a:t>所示</a:t>
            </a:r>
            <a:r>
              <a:rPr lang="zh-CN" altLang="zh-CN" sz="2400" dirty="0" smtClean="0"/>
              <a:t>。</a:t>
            </a:r>
            <a:endParaRPr lang="en-US" altLang="zh-CN" sz="2400" dirty="0" smtClean="0"/>
          </a:p>
          <a:p>
            <a:pPr eaLnBrk="1" hangingPunct="1"/>
            <a:endParaRPr lang="zh-CN" altLang="zh-CN" sz="2400" dirty="0"/>
          </a:p>
          <a:p>
            <a:pPr eaLnBrk="1" hangingPunct="1"/>
            <a:endParaRPr dirty="0"/>
          </a:p>
        </p:txBody>
      </p:sp>
      <p:sp>
        <p:nvSpPr>
          <p:cNvPr id="7066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8C25F693-3E10-409F-9799-4F86BBCD254F}" type="slidenum">
              <a:rPr lang="en-US" altLang="zh-CN"/>
              <a:pPr eaLnBrk="1" hangingPunct="1"/>
              <a:t>75</a:t>
            </a:fld>
            <a:endParaRPr lang="en-US" altLang="zh-CN"/>
          </a:p>
        </p:txBody>
      </p:sp>
      <p:pic>
        <p:nvPicPr>
          <p:cNvPr id="7066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3284984"/>
            <a:ext cx="2562082"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标题 2"/>
          <p:cNvSpPr>
            <a:spLocks noGrp="1"/>
          </p:cNvSpPr>
          <p:nvPr>
            <p:ph type="title"/>
          </p:nvPr>
        </p:nvSpPr>
        <p:spPr/>
        <p:txBody>
          <a:bodyPr/>
          <a:lstStyle/>
          <a:p>
            <a:pPr eaLnBrk="1" hangingPunct="1"/>
            <a:endParaRPr lang="zh-CN" altLang="en-US" smtClean="0"/>
          </a:p>
        </p:txBody>
      </p:sp>
      <p:sp>
        <p:nvSpPr>
          <p:cNvPr id="71683" name="内容占位符 3"/>
          <p:cNvSpPr>
            <a:spLocks noGrp="1"/>
          </p:cNvSpPr>
          <p:nvPr>
            <p:ph idx="1"/>
          </p:nvPr>
        </p:nvSpPr>
        <p:spPr>
          <a:xfrm>
            <a:off x="755650" y="1628775"/>
            <a:ext cx="8197850" cy="4535488"/>
          </a:xfrm>
        </p:spPr>
        <p:txBody>
          <a:bodyPr/>
          <a:lstStyle/>
          <a:p>
            <a:pPr eaLnBrk="1" hangingPunct="1"/>
            <a:endParaRPr dirty="0"/>
          </a:p>
        </p:txBody>
      </p:sp>
      <p:sp>
        <p:nvSpPr>
          <p:cNvPr id="7168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79CEC8A-8ADF-4073-9C20-10142C73ABEA}" type="slidenum">
              <a:rPr lang="en-US" altLang="zh-CN"/>
              <a:pPr eaLnBrk="1" hangingPunct="1"/>
              <a:t>76</a:t>
            </a:fld>
            <a:endParaRPr lang="en-US" altLang="zh-CN"/>
          </a:p>
        </p:txBody>
      </p:sp>
      <p:pic>
        <p:nvPicPr>
          <p:cNvPr id="7168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2132856"/>
            <a:ext cx="4150891"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8276" y="2165004"/>
            <a:ext cx="3461826" cy="3424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标题 3"/>
          <p:cNvSpPr>
            <a:spLocks noGrp="1"/>
          </p:cNvSpPr>
          <p:nvPr>
            <p:ph type="title"/>
          </p:nvPr>
        </p:nvSpPr>
        <p:spPr/>
        <p:txBody>
          <a:bodyPr/>
          <a:lstStyle/>
          <a:p>
            <a:pPr eaLnBrk="1" hangingPunct="1"/>
            <a:endParaRPr lang="zh-CN" altLang="en-US" smtClean="0"/>
          </a:p>
        </p:txBody>
      </p:sp>
      <p:sp>
        <p:nvSpPr>
          <p:cNvPr id="72707" name="Rectangle 3"/>
          <p:cNvSpPr>
            <a:spLocks noGrp="1" noChangeArrowheads="1"/>
          </p:cNvSpPr>
          <p:nvPr>
            <p:ph type="body" idx="1"/>
          </p:nvPr>
        </p:nvSpPr>
        <p:spPr>
          <a:xfrm>
            <a:off x="755650" y="1628775"/>
            <a:ext cx="8197850" cy="4535488"/>
          </a:xfrm>
        </p:spPr>
        <p:txBody>
          <a:bodyPr/>
          <a:lstStyle/>
          <a:p>
            <a:pPr marL="993775" lvl="1" eaLnBrk="1" hangingPunct="1"/>
            <a:endParaRPr lang="en-US" altLang="zh-CN" dirty="0"/>
          </a:p>
        </p:txBody>
      </p:sp>
      <p:sp>
        <p:nvSpPr>
          <p:cNvPr id="7270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9A30C4F3-63F9-44C2-A63F-CB417133C44B}" type="slidenum">
              <a:rPr lang="en-US" altLang="zh-CN"/>
              <a:pPr eaLnBrk="1" hangingPunct="1"/>
              <a:t>77</a:t>
            </a:fld>
            <a:endParaRPr lang="en-US" altLang="zh-CN"/>
          </a:p>
        </p:txBody>
      </p:sp>
      <p:pic>
        <p:nvPicPr>
          <p:cNvPr id="7271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823991"/>
            <a:ext cx="7200800" cy="430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标题 2"/>
          <p:cNvSpPr>
            <a:spLocks noGrp="1"/>
          </p:cNvSpPr>
          <p:nvPr>
            <p:ph type="title"/>
          </p:nvPr>
        </p:nvSpPr>
        <p:spPr/>
        <p:txBody>
          <a:bodyPr/>
          <a:lstStyle/>
          <a:p>
            <a:pPr eaLnBrk="1" hangingPunct="1"/>
            <a:endParaRPr lang="zh-CN" altLang="en-US" smtClean="0"/>
          </a:p>
        </p:txBody>
      </p:sp>
      <p:sp>
        <p:nvSpPr>
          <p:cNvPr id="73731" name="内容占位符 3"/>
          <p:cNvSpPr>
            <a:spLocks noGrp="1"/>
          </p:cNvSpPr>
          <p:nvPr>
            <p:ph idx="1"/>
          </p:nvPr>
        </p:nvSpPr>
        <p:spPr>
          <a:xfrm>
            <a:off x="755650" y="1628775"/>
            <a:ext cx="8197850" cy="4535488"/>
          </a:xfrm>
        </p:spPr>
        <p:txBody>
          <a:bodyPr/>
          <a:lstStyle/>
          <a:p>
            <a:pPr eaLnBrk="1" hangingPunct="1"/>
            <a:endParaRPr dirty="0"/>
          </a:p>
        </p:txBody>
      </p:sp>
      <p:sp>
        <p:nvSpPr>
          <p:cNvPr id="7373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094C30BE-3D98-4534-9C13-90CA653F0EEA}" type="slidenum">
              <a:rPr lang="en-US" altLang="zh-CN"/>
              <a:pPr eaLnBrk="1" hangingPunct="1"/>
              <a:t>78</a:t>
            </a:fld>
            <a:endParaRPr lang="en-US" altLang="zh-CN"/>
          </a:p>
        </p:txBody>
      </p:sp>
      <p:pic>
        <p:nvPicPr>
          <p:cNvPr id="7373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772816"/>
            <a:ext cx="8117228"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pPr>
              <a:defRPr/>
            </a:pPr>
            <a:fld id="{1DB7E65C-ED13-4AF6-83B7-0553151A22E2}" type="slidenum">
              <a:rPr lang="en-US" altLang="zh-CN" smtClean="0"/>
              <a:pPr>
                <a:defRPr/>
              </a:pPr>
              <a:t>79</a:t>
            </a:fld>
            <a:endParaRPr lang="en-US" altLang="zh-CN"/>
          </a:p>
        </p:txBody>
      </p:sp>
      <p:pic>
        <p:nvPicPr>
          <p:cNvPr id="161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772815"/>
            <a:ext cx="6480720" cy="4544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17060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endParaRPr lang="zh-CN" altLang="en-US" smtClean="0"/>
          </a:p>
        </p:txBody>
      </p:sp>
      <p:sp>
        <p:nvSpPr>
          <p:cNvPr id="63491" name="Rectangle 3"/>
          <p:cNvSpPr>
            <a:spLocks noGrp="1" noChangeArrowheads="1"/>
          </p:cNvSpPr>
          <p:nvPr>
            <p:ph type="body" idx="1"/>
          </p:nvPr>
        </p:nvSpPr>
        <p:spPr>
          <a:xfrm>
            <a:off x="755650" y="1628775"/>
            <a:ext cx="8197850" cy="4535488"/>
          </a:xfrm>
        </p:spPr>
        <p:txBody>
          <a:bodyPr/>
          <a:lstStyle/>
          <a:p>
            <a:pPr marL="538162" lvl="1" indent="0" eaLnBrk="1" hangingPunct="1">
              <a:buFont typeface="Wingdings" pitchFamily="2" charset="2"/>
              <a:buNone/>
              <a:defRPr/>
            </a:pPr>
            <a:r>
              <a:t>（</a:t>
            </a:r>
            <a:r>
              <a:rPr lang="en-US" altLang="zh-CN"/>
              <a:t>1</a:t>
            </a:r>
            <a:r>
              <a:t>）造字</a:t>
            </a:r>
            <a:r>
              <a:rPr lang="en-US" altLang="zh-CN"/>
              <a:t>(</a:t>
            </a:r>
            <a:r>
              <a:t>以“    ”为例说明</a:t>
            </a:r>
            <a:r>
              <a:rPr lang="en-US" altLang="zh-CN"/>
              <a:t>) </a:t>
            </a:r>
            <a:r>
              <a:t>操作步骤：</a:t>
            </a:r>
            <a:endParaRPr lang="en-US" altLang="zh-CN"/>
          </a:p>
          <a:p>
            <a:pPr marL="538162" lvl="1" indent="0" eaLnBrk="1" hangingPunct="1">
              <a:buFont typeface="Wingdings" pitchFamily="2" charset="2"/>
              <a:buNone/>
              <a:defRPr/>
            </a:pPr>
            <a:r>
              <a:rPr altLang="zh-CN"/>
              <a:t>①在</a:t>
            </a:r>
            <a:r>
              <a:rPr lang="en-US" altLang="zh-CN"/>
              <a:t>windows 7</a:t>
            </a:r>
            <a:r>
              <a:rPr altLang="zh-CN"/>
              <a:t>的搜索程序和文件框中输入“专用字符编辑程序”，找到并打开专用字符编辑程序，并弹出“选择代码”对话框，单击任意方格，即可为所造的字选择一个编码（如</a:t>
            </a:r>
            <a:r>
              <a:rPr lang="en-US" altLang="zh-CN" err="1"/>
              <a:t>AAB3</a:t>
            </a:r>
            <a:r>
              <a:rPr altLang="zh-CN"/>
              <a:t>）以便录入，单击“确定”。</a:t>
            </a:r>
            <a:endParaRPr lang="en-US" altLang="zh-CN"/>
          </a:p>
          <a:p>
            <a:pPr marL="538162" lvl="1" indent="0" eaLnBrk="1" hangingPunct="1">
              <a:buFont typeface="Wingdings" pitchFamily="2" charset="2"/>
              <a:buNone/>
              <a:defRPr/>
            </a:pPr>
            <a:r>
              <a:rPr altLang="zh-CN"/>
              <a:t>②在如图</a:t>
            </a:r>
            <a:r>
              <a:rPr lang="en-US" altLang="zh-CN"/>
              <a:t>7-2</a:t>
            </a:r>
            <a:r>
              <a:rPr altLang="zh-CN"/>
              <a:t>所示的窗口中，单击“窗口→参照”菜单命令，弹出“参照”对话框，在“形状”文本框中，输入“湘”，单击“确定”按钮，参照窗口如图</a:t>
            </a:r>
            <a:r>
              <a:rPr lang="en-US" altLang="zh-CN"/>
              <a:t>7-2</a:t>
            </a:r>
            <a:r>
              <a:rPr altLang="zh-CN"/>
              <a:t>所示。</a:t>
            </a:r>
          </a:p>
          <a:p>
            <a:pPr marL="538162" lvl="1" indent="0" eaLnBrk="1" hangingPunct="1">
              <a:buFont typeface="Wingdings" pitchFamily="2" charset="2"/>
              <a:buNone/>
              <a:defRPr/>
            </a:pPr>
            <a:endParaRPr altLang="zh-CN"/>
          </a:p>
          <a:p>
            <a:pPr lvl="1" eaLnBrk="1" hangingPunct="1">
              <a:defRPr/>
            </a:pPr>
            <a:endParaRPr/>
          </a:p>
          <a:p>
            <a:pPr lvl="1" eaLnBrk="1" hangingPunct="1">
              <a:defRPr/>
            </a:pPr>
            <a:endParaRPr/>
          </a:p>
          <a:p>
            <a:pPr lvl="1" eaLnBrk="1" hangingPunct="1">
              <a:defRPr/>
            </a:pPr>
            <a:endParaRPr/>
          </a:p>
          <a:p>
            <a:pPr eaLnBrk="1" hangingPunct="1">
              <a:defRPr/>
            </a:pPr>
            <a:endParaRPr lang="en-US" altLang="zh-CN"/>
          </a:p>
        </p:txBody>
      </p:sp>
      <p:sp>
        <p:nvSpPr>
          <p:cNvPr id="1126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DBB71C20-4E41-48EF-8834-4C16C102DD77}" type="slidenum">
              <a:rPr lang="en-US" altLang="zh-CN"/>
              <a:pPr eaLnBrk="1" hangingPunct="1"/>
              <a:t>8</a:t>
            </a:fld>
            <a:endParaRPr lang="en-US" altLang="zh-CN"/>
          </a:p>
        </p:txBody>
      </p:sp>
      <p:pic>
        <p:nvPicPr>
          <p:cNvPr id="11269" name="Picture 4" descr="师"/>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8538" y="1711325"/>
            <a:ext cx="360362"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标题 2"/>
          <p:cNvSpPr>
            <a:spLocks noGrp="1"/>
          </p:cNvSpPr>
          <p:nvPr>
            <p:ph type="title"/>
          </p:nvPr>
        </p:nvSpPr>
        <p:spPr/>
        <p:txBody>
          <a:bodyPr/>
          <a:lstStyle/>
          <a:p>
            <a:pPr eaLnBrk="1" hangingPunct="1"/>
            <a:endParaRPr lang="zh-CN" altLang="en-US" smtClean="0"/>
          </a:p>
        </p:txBody>
      </p:sp>
      <p:sp>
        <p:nvSpPr>
          <p:cNvPr id="74755" name="内容占位符 3"/>
          <p:cNvSpPr>
            <a:spLocks noGrp="1"/>
          </p:cNvSpPr>
          <p:nvPr>
            <p:ph idx="1"/>
          </p:nvPr>
        </p:nvSpPr>
        <p:spPr>
          <a:xfrm>
            <a:off x="755650" y="1628775"/>
            <a:ext cx="8197850" cy="4535488"/>
          </a:xfrm>
        </p:spPr>
        <p:txBody>
          <a:bodyPr/>
          <a:lstStyle/>
          <a:p>
            <a:pPr marL="0" indent="0">
              <a:buNone/>
            </a:pPr>
            <a:r>
              <a:rPr lang="zh-CN" altLang="zh-CN" sz="2400" dirty="0"/>
              <a:t>（</a:t>
            </a:r>
            <a:r>
              <a:rPr lang="en-US" altLang="zh-CN" sz="2400" dirty="0"/>
              <a:t>3</a:t>
            </a:r>
            <a:r>
              <a:rPr lang="zh-CN" altLang="zh-CN" sz="2400" dirty="0"/>
              <a:t>）复制（</a:t>
            </a:r>
            <a:r>
              <a:rPr lang="en-US" altLang="zh-CN" sz="2400" dirty="0"/>
              <a:t>2</a:t>
            </a:r>
            <a:r>
              <a:rPr lang="zh-CN" altLang="zh-CN" sz="2400" dirty="0"/>
              <a:t>）中透视表数据到</a:t>
            </a:r>
            <a:r>
              <a:rPr lang="en-US" altLang="zh-CN" sz="2400" dirty="0"/>
              <a:t>A15</a:t>
            </a:r>
            <a:r>
              <a:rPr lang="zh-CN" altLang="zh-CN" sz="2400" dirty="0"/>
              <a:t>开始的单元格区域中→数据清单以“华北”为主关键字升序排序→在</a:t>
            </a:r>
            <a:r>
              <a:rPr lang="en-US" altLang="zh-CN" sz="2400" dirty="0"/>
              <a:t>B24</a:t>
            </a:r>
            <a:r>
              <a:rPr lang="zh-CN" altLang="zh-CN" sz="2400" dirty="0"/>
              <a:t>中输入公式：</a:t>
            </a:r>
            <a:r>
              <a:rPr lang="en-US" altLang="zh-CN" sz="2400" dirty="0"/>
              <a:t>=LOOKUP(MAX(B16:B22),B16:B22,A16:A22)</a:t>
            </a:r>
            <a:r>
              <a:rPr lang="zh-CN" altLang="zh-CN" sz="2400" dirty="0"/>
              <a:t>（最好用</a:t>
            </a:r>
            <a:r>
              <a:rPr lang="en-US" altLang="zh-CN" sz="2400" dirty="0"/>
              <a:t>Lookup</a:t>
            </a:r>
            <a:r>
              <a:rPr lang="zh-CN" altLang="zh-CN" sz="2400" dirty="0"/>
              <a:t>函数模板）→在</a:t>
            </a:r>
            <a:r>
              <a:rPr lang="en-US" altLang="zh-CN" sz="2400" dirty="0"/>
              <a:t>B25</a:t>
            </a:r>
            <a:r>
              <a:rPr lang="zh-CN" altLang="zh-CN" sz="2400" dirty="0"/>
              <a:t>中输入公式：</a:t>
            </a:r>
            <a:r>
              <a:rPr lang="en-US" altLang="zh-CN" sz="2400" dirty="0"/>
              <a:t>=LOOKUP(MIN(B16:B22),B16:B22,A16:A22)</a:t>
            </a:r>
            <a:r>
              <a:rPr lang="zh-CN" altLang="zh-CN" sz="2400" dirty="0"/>
              <a:t>。</a:t>
            </a:r>
          </a:p>
          <a:p>
            <a:pPr marL="0" indent="0">
              <a:buNone/>
            </a:pPr>
            <a:r>
              <a:rPr lang="zh-CN" altLang="zh-CN" sz="2400" dirty="0"/>
              <a:t>在</a:t>
            </a:r>
            <a:r>
              <a:rPr lang="en-US" altLang="zh-CN" sz="2400" dirty="0"/>
              <a:t>B26</a:t>
            </a:r>
            <a:r>
              <a:rPr lang="zh-CN" altLang="zh-CN" sz="2400" dirty="0"/>
              <a:t>中插入</a:t>
            </a:r>
            <a:r>
              <a:rPr lang="en-US" altLang="zh-CN" sz="2400" dirty="0"/>
              <a:t>Vlookup</a:t>
            </a:r>
            <a:r>
              <a:rPr lang="zh-CN" altLang="zh-CN" sz="2400" dirty="0"/>
              <a:t>函数，参数设置如图</a:t>
            </a:r>
            <a:r>
              <a:rPr lang="en-US" altLang="zh-CN" sz="2400" dirty="0"/>
              <a:t>7-32</a:t>
            </a:r>
            <a:r>
              <a:rPr lang="zh-CN" altLang="zh-CN" sz="2400" dirty="0"/>
              <a:t>所示。效果如图</a:t>
            </a:r>
            <a:r>
              <a:rPr lang="en-US" altLang="zh-CN" sz="2400" dirty="0"/>
              <a:t>7-33</a:t>
            </a:r>
            <a:r>
              <a:rPr lang="zh-CN" altLang="zh-CN" sz="2400" dirty="0"/>
              <a:t>所示。</a:t>
            </a:r>
          </a:p>
          <a:p>
            <a:pPr eaLnBrk="1" hangingPunct="1"/>
            <a:endParaRPr dirty="0"/>
          </a:p>
        </p:txBody>
      </p:sp>
      <p:sp>
        <p:nvSpPr>
          <p:cNvPr id="7475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5EE5B343-7AE0-49CB-94EF-41626895DB8A}" type="slidenum">
              <a:rPr lang="en-US" altLang="zh-CN"/>
              <a:pPr eaLnBrk="1" hangingPunct="1"/>
              <a:t>80</a:t>
            </a:fld>
            <a:endParaRPr lang="en-US" altLang="zh-CN"/>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标题 2"/>
          <p:cNvSpPr>
            <a:spLocks noGrp="1"/>
          </p:cNvSpPr>
          <p:nvPr>
            <p:ph type="title"/>
          </p:nvPr>
        </p:nvSpPr>
        <p:spPr/>
        <p:txBody>
          <a:bodyPr/>
          <a:lstStyle/>
          <a:p>
            <a:pPr eaLnBrk="1" hangingPunct="1"/>
            <a:endParaRPr lang="zh-CN" altLang="en-US" smtClean="0"/>
          </a:p>
        </p:txBody>
      </p:sp>
      <p:sp>
        <p:nvSpPr>
          <p:cNvPr id="75779" name="内容占位符 3"/>
          <p:cNvSpPr>
            <a:spLocks noGrp="1"/>
          </p:cNvSpPr>
          <p:nvPr>
            <p:ph idx="1"/>
          </p:nvPr>
        </p:nvSpPr>
        <p:spPr>
          <a:xfrm>
            <a:off x="755650" y="1628775"/>
            <a:ext cx="8197850" cy="4535488"/>
          </a:xfrm>
        </p:spPr>
        <p:txBody>
          <a:bodyPr/>
          <a:lstStyle/>
          <a:p>
            <a:pPr eaLnBrk="1" hangingPunct="1"/>
            <a:endParaRPr/>
          </a:p>
        </p:txBody>
      </p:sp>
      <p:sp>
        <p:nvSpPr>
          <p:cNvPr id="7578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12CBD09B-77E6-46CC-AFE9-C488A81BA028}" type="slidenum">
              <a:rPr lang="en-US" altLang="zh-CN"/>
              <a:pPr eaLnBrk="1" hangingPunct="1"/>
              <a:t>81</a:t>
            </a:fld>
            <a:endParaRPr lang="en-US" altLang="zh-CN"/>
          </a:p>
        </p:txBody>
      </p:sp>
      <p:pic>
        <p:nvPicPr>
          <p:cNvPr id="7578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681353"/>
            <a:ext cx="7200800" cy="4512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标题 2"/>
          <p:cNvSpPr>
            <a:spLocks noGrp="1"/>
          </p:cNvSpPr>
          <p:nvPr>
            <p:ph type="title"/>
          </p:nvPr>
        </p:nvSpPr>
        <p:spPr/>
        <p:txBody>
          <a:bodyPr/>
          <a:lstStyle/>
          <a:p>
            <a:pPr eaLnBrk="1" hangingPunct="1"/>
            <a:endParaRPr lang="zh-CN" altLang="en-US" smtClean="0"/>
          </a:p>
        </p:txBody>
      </p:sp>
      <p:sp>
        <p:nvSpPr>
          <p:cNvPr id="76803" name="内容占位符 3"/>
          <p:cNvSpPr>
            <a:spLocks noGrp="1"/>
          </p:cNvSpPr>
          <p:nvPr>
            <p:ph idx="1"/>
          </p:nvPr>
        </p:nvSpPr>
        <p:spPr>
          <a:xfrm>
            <a:off x="755650" y="1628775"/>
            <a:ext cx="8197850" cy="4535488"/>
          </a:xfrm>
        </p:spPr>
        <p:txBody>
          <a:bodyPr/>
          <a:lstStyle/>
          <a:p>
            <a:pPr marL="0" indent="0">
              <a:buNone/>
            </a:pPr>
            <a:r>
              <a:rPr lang="zh-CN" altLang="zh-CN" dirty="0"/>
              <a:t>（</a:t>
            </a:r>
            <a:r>
              <a:rPr lang="en-US" altLang="zh-CN" sz="2200" dirty="0"/>
              <a:t>4</a:t>
            </a:r>
            <a:r>
              <a:rPr lang="zh-CN" altLang="zh-CN" sz="2200" dirty="0"/>
              <a:t>）选择数据区域</a:t>
            </a:r>
            <a:r>
              <a:rPr lang="en-US" altLang="zh-CN" sz="2200" dirty="0"/>
              <a:t>A16:H22</a:t>
            </a:r>
            <a:r>
              <a:rPr lang="zh-CN" altLang="zh-CN" sz="2200" dirty="0"/>
              <a:t>→单击“开始→格式｜条件格式→新建规则”命令，弹出“新建格式规则”对话框，在“选择规则类型”框中选中“使用公式确定要设置设置格式的单元格”，在“符合此公式的值设置格式”中输入：“</a:t>
            </a:r>
            <a:r>
              <a:rPr lang="en-US" altLang="zh-CN" sz="2200" dirty="0"/>
              <a:t>=$H16=MIN($H$16:$H$22)</a:t>
            </a:r>
            <a:r>
              <a:rPr lang="zh-CN" altLang="zh-CN" sz="2200" dirty="0"/>
              <a:t>”，单击“格式”按钮→在“设置单元格格式”“字体”选项卡的“颜色”框中选择红色，字体加粗倾斜，如图</a:t>
            </a:r>
            <a:r>
              <a:rPr lang="en-US" altLang="zh-CN" sz="2200" dirty="0"/>
              <a:t>7-34</a:t>
            </a:r>
            <a:r>
              <a:rPr lang="zh-CN" altLang="zh-CN" sz="2200" dirty="0"/>
              <a:t>所示→“确定”。</a:t>
            </a:r>
          </a:p>
          <a:p>
            <a:pPr marL="0" indent="0">
              <a:buNone/>
            </a:pPr>
            <a:r>
              <a:rPr lang="zh-CN" altLang="zh-CN" sz="2200" dirty="0"/>
              <a:t>同理：在为销售业绩最好的行新建格式规则中设置“公式：</a:t>
            </a:r>
            <a:r>
              <a:rPr lang="en-US" altLang="zh-CN" sz="2200" dirty="0"/>
              <a:t>=$H16=MAX($H$16:$H$22)</a:t>
            </a:r>
            <a:r>
              <a:rPr lang="zh-CN" altLang="zh-CN" sz="2200" dirty="0"/>
              <a:t>”，字体蓝色加粗倾斜。格件格式效果如图</a:t>
            </a:r>
            <a:r>
              <a:rPr lang="en-US" altLang="zh-CN" sz="2200" dirty="0"/>
              <a:t>7-33</a:t>
            </a:r>
            <a:r>
              <a:rPr lang="zh-CN" altLang="zh-CN" sz="2200" dirty="0"/>
              <a:t>。</a:t>
            </a:r>
          </a:p>
          <a:p>
            <a:pPr marL="0" indent="0" eaLnBrk="1" hangingPunct="1">
              <a:buNone/>
            </a:pPr>
            <a:endParaRPr sz="2200" b="1" dirty="0"/>
          </a:p>
        </p:txBody>
      </p:sp>
      <p:sp>
        <p:nvSpPr>
          <p:cNvPr id="7680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0F53E78-0E3A-4568-BF22-B1FA4F2D1BFC}" type="slidenum">
              <a:rPr lang="en-US" altLang="zh-CN"/>
              <a:pPr eaLnBrk="1" hangingPunct="1"/>
              <a:t>82</a:t>
            </a:fld>
            <a:endParaRPr lang="en-US" altLang="zh-CN"/>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pPr>
              <a:defRPr/>
            </a:pPr>
            <a:fld id="{1DB7E65C-ED13-4AF6-83B7-0553151A22E2}" type="slidenum">
              <a:rPr lang="en-US" altLang="zh-CN" smtClean="0"/>
              <a:pPr>
                <a:defRPr/>
              </a:pPr>
              <a:t>83</a:t>
            </a:fld>
            <a:endParaRPr lang="en-US" altLang="zh-CN"/>
          </a:p>
        </p:txBody>
      </p:sp>
      <p:pic>
        <p:nvPicPr>
          <p:cNvPr id="1628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3" y="1628800"/>
            <a:ext cx="4922279" cy="4401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631106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标题 6"/>
          <p:cNvSpPr>
            <a:spLocks noGrp="1"/>
          </p:cNvSpPr>
          <p:nvPr>
            <p:ph type="title"/>
          </p:nvPr>
        </p:nvSpPr>
        <p:spPr/>
        <p:txBody>
          <a:bodyPr/>
          <a:lstStyle/>
          <a:p>
            <a:pPr eaLnBrk="1" hangingPunct="1"/>
            <a:endParaRPr lang="zh-CN" altLang="en-US" smtClean="0"/>
          </a:p>
        </p:txBody>
      </p:sp>
      <p:sp>
        <p:nvSpPr>
          <p:cNvPr id="77827" name="Rectangle 3"/>
          <p:cNvSpPr>
            <a:spLocks noGrp="1" noChangeArrowheads="1"/>
          </p:cNvSpPr>
          <p:nvPr>
            <p:ph type="body" idx="1"/>
          </p:nvPr>
        </p:nvSpPr>
        <p:spPr>
          <a:xfrm>
            <a:off x="755650" y="1628775"/>
            <a:ext cx="8197850" cy="4535488"/>
          </a:xfrm>
        </p:spPr>
        <p:txBody>
          <a:bodyPr/>
          <a:lstStyle/>
          <a:p>
            <a:pPr marL="0" indent="0" eaLnBrk="1" hangingPunct="1">
              <a:buNone/>
            </a:pPr>
            <a:r>
              <a:rPr lang="en-US" altLang="zh-CN" dirty="0"/>
              <a:t>4</a:t>
            </a:r>
            <a:r>
              <a:rPr dirty="0"/>
              <a:t>．课堂实践</a:t>
            </a:r>
          </a:p>
          <a:p>
            <a:pPr marL="0" indent="0" eaLnBrk="1" hangingPunct="1">
              <a:buNone/>
            </a:pPr>
            <a:r>
              <a:rPr dirty="0"/>
              <a:t>（</a:t>
            </a:r>
            <a:r>
              <a:rPr lang="en-US" altLang="zh-CN" dirty="0"/>
              <a:t>1</a:t>
            </a:r>
            <a:r>
              <a:rPr dirty="0"/>
              <a:t>）实践本案例（</a:t>
            </a:r>
            <a:r>
              <a:rPr lang="en-US" altLang="zh-CN" dirty="0"/>
              <a:t>1</a:t>
            </a:r>
            <a:r>
              <a:rPr dirty="0"/>
              <a:t>）、（</a:t>
            </a:r>
            <a:r>
              <a:rPr lang="en-US" altLang="zh-CN" dirty="0"/>
              <a:t>2</a:t>
            </a:r>
            <a:r>
              <a:rPr dirty="0"/>
              <a:t>）。</a:t>
            </a:r>
          </a:p>
          <a:p>
            <a:pPr marL="0" indent="0" eaLnBrk="1" hangingPunct="1">
              <a:buNone/>
            </a:pPr>
            <a:r>
              <a:rPr dirty="0"/>
              <a:t>（</a:t>
            </a:r>
            <a:r>
              <a:rPr lang="en-US" altLang="zh-CN" dirty="0"/>
              <a:t>2</a:t>
            </a:r>
            <a:r>
              <a:rPr dirty="0"/>
              <a:t>）实践本案例（</a:t>
            </a:r>
            <a:r>
              <a:rPr lang="en-US" altLang="zh-CN" dirty="0"/>
              <a:t>3</a:t>
            </a:r>
            <a:r>
              <a:rPr dirty="0"/>
              <a:t>）、（</a:t>
            </a:r>
            <a:r>
              <a:rPr lang="en-US" altLang="zh-CN" dirty="0"/>
              <a:t>4</a:t>
            </a:r>
            <a:r>
              <a:rPr dirty="0"/>
              <a:t>）。</a:t>
            </a:r>
          </a:p>
          <a:p>
            <a:pPr marL="0" indent="0" eaLnBrk="1" hangingPunct="1">
              <a:buNone/>
            </a:pPr>
            <a:r>
              <a:rPr lang="en-US" altLang="zh-CN" dirty="0"/>
              <a:t>5</a:t>
            </a:r>
            <a:r>
              <a:rPr dirty="0"/>
              <a:t>．评价与总结</a:t>
            </a:r>
          </a:p>
          <a:p>
            <a:pPr marL="538162" lvl="1" indent="0" eaLnBrk="1" hangingPunct="1">
              <a:buNone/>
            </a:pPr>
            <a:r>
              <a:rPr lang="zh-CN" altLang="en-US" dirty="0" smtClean="0"/>
              <a:t>若时间允许，鼓励同学小组（</a:t>
            </a:r>
            <a:r>
              <a:rPr lang="en-US" altLang="zh-CN" dirty="0" smtClean="0"/>
              <a:t>2</a:t>
            </a:r>
            <a:r>
              <a:rPr lang="zh-CN" altLang="en-US" dirty="0" smtClean="0"/>
              <a:t>位为一组）主动上台演示（</a:t>
            </a:r>
            <a:r>
              <a:rPr lang="en-US" altLang="zh-CN" dirty="0" smtClean="0"/>
              <a:t>1</a:t>
            </a:r>
            <a:r>
              <a:rPr lang="zh-CN" altLang="en-US" dirty="0" smtClean="0"/>
              <a:t>）</a:t>
            </a:r>
            <a:r>
              <a:rPr lang="en-US" altLang="zh-CN" dirty="0" smtClean="0"/>
              <a:t>-</a:t>
            </a:r>
            <a:r>
              <a:rPr lang="zh-CN" altLang="en-US" dirty="0" smtClean="0"/>
              <a:t>（</a:t>
            </a:r>
            <a:r>
              <a:rPr lang="en-US" altLang="zh-CN" dirty="0" smtClean="0"/>
              <a:t>2</a:t>
            </a:r>
            <a:r>
              <a:rPr lang="zh-CN" altLang="en-US" dirty="0" smtClean="0"/>
              <a:t>）或（</a:t>
            </a:r>
            <a:r>
              <a:rPr lang="en-US" altLang="zh-CN" dirty="0" smtClean="0"/>
              <a:t>3</a:t>
            </a:r>
            <a:r>
              <a:rPr lang="zh-CN" altLang="en-US" dirty="0" smtClean="0"/>
              <a:t>）</a:t>
            </a:r>
            <a:r>
              <a:rPr lang="en-US" altLang="zh-CN" dirty="0" smtClean="0"/>
              <a:t>-</a:t>
            </a:r>
            <a:r>
              <a:rPr lang="zh-CN" altLang="en-US" dirty="0" smtClean="0"/>
              <a:t>（</a:t>
            </a:r>
            <a:r>
              <a:rPr lang="en-US" altLang="zh-CN" dirty="0" smtClean="0"/>
              <a:t>4</a:t>
            </a:r>
            <a:r>
              <a:rPr lang="zh-CN" altLang="en-US" dirty="0" smtClean="0"/>
              <a:t>）。</a:t>
            </a:r>
          </a:p>
          <a:p>
            <a:pPr marL="538162" lvl="1" indent="0" eaLnBrk="1" hangingPunct="1">
              <a:buNone/>
            </a:pPr>
            <a:r>
              <a:rPr lang="zh-CN" altLang="en-US" dirty="0" smtClean="0"/>
              <a:t>根据学生实践情况，或点评或强调。</a:t>
            </a:r>
          </a:p>
          <a:p>
            <a:pPr marL="538162" lvl="1" indent="0" eaLnBrk="1" hangingPunct="1">
              <a:buNone/>
            </a:pPr>
            <a:r>
              <a:rPr lang="zh-CN" altLang="en-US" dirty="0" smtClean="0"/>
              <a:t>鼓励同学总结本案例解决思路，学生或老师补充。</a:t>
            </a:r>
          </a:p>
        </p:txBody>
      </p:sp>
      <p:sp>
        <p:nvSpPr>
          <p:cNvPr id="7782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C811070B-F3F6-4E3A-B0B3-5A1F77E07870}" type="slidenum">
              <a:rPr lang="en-US" altLang="zh-CN"/>
              <a:pPr eaLnBrk="1" hangingPunct="1"/>
              <a:t>84</a:t>
            </a:fld>
            <a:endParaRPr lang="en-US" altLang="zh-CN"/>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标题 6"/>
          <p:cNvSpPr>
            <a:spLocks noGrp="1"/>
          </p:cNvSpPr>
          <p:nvPr>
            <p:ph type="title"/>
          </p:nvPr>
        </p:nvSpPr>
        <p:spPr/>
        <p:txBody>
          <a:bodyPr/>
          <a:lstStyle/>
          <a:p>
            <a:pPr eaLnBrk="1" hangingPunct="1"/>
            <a:endParaRPr lang="zh-CN" altLang="en-US" smtClean="0"/>
          </a:p>
        </p:txBody>
      </p:sp>
      <p:sp>
        <p:nvSpPr>
          <p:cNvPr id="78851" name="Rectangle 3"/>
          <p:cNvSpPr>
            <a:spLocks noGrp="1" noChangeArrowheads="1"/>
          </p:cNvSpPr>
          <p:nvPr>
            <p:ph type="body" idx="1"/>
          </p:nvPr>
        </p:nvSpPr>
        <p:spPr>
          <a:xfrm>
            <a:off x="755650" y="1628775"/>
            <a:ext cx="8197850" cy="4535488"/>
          </a:xfrm>
        </p:spPr>
        <p:txBody>
          <a:bodyPr/>
          <a:lstStyle/>
          <a:p>
            <a:pPr marL="0" indent="0" eaLnBrk="1" hangingPunct="1">
              <a:buNone/>
            </a:pPr>
            <a:r>
              <a:rPr lang="en-US" altLang="zh-CN" dirty="0"/>
              <a:t>6.</a:t>
            </a:r>
            <a:r>
              <a:rPr dirty="0"/>
              <a:t>课外延伸</a:t>
            </a:r>
          </a:p>
          <a:p>
            <a:pPr marL="0" indent="0" eaLnBrk="1" hangingPunct="1">
              <a:buNone/>
            </a:pPr>
            <a:r>
              <a:rPr dirty="0"/>
              <a:t>（</a:t>
            </a:r>
            <a:r>
              <a:rPr lang="en-US" altLang="zh-CN" dirty="0"/>
              <a:t>1</a:t>
            </a:r>
            <a:r>
              <a:rPr dirty="0"/>
              <a:t>）调研某公司销售科，利用所学知识对他们的销售数据进行统计、分析与管理，分析哪种产品最畅销、哪种产品最滞销，绘制各产品销售各年度销售趋势图（折线图）。</a:t>
            </a:r>
          </a:p>
        </p:txBody>
      </p:sp>
      <p:sp>
        <p:nvSpPr>
          <p:cNvPr id="7885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031B62B0-148A-4A99-808D-559DE1A608CE}" type="slidenum">
              <a:rPr lang="en-US" altLang="zh-CN"/>
              <a:pPr eaLnBrk="1" hangingPunct="1"/>
              <a:t>85</a:t>
            </a:fld>
            <a:endParaRPr lang="en-US" altLang="zh-CN"/>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zh-CN" altLang="en-US" smtClean="0"/>
              <a:t>案例</a:t>
            </a:r>
            <a:r>
              <a:rPr lang="en-US" altLang="zh-CN" smtClean="0"/>
              <a:t>7 </a:t>
            </a:r>
            <a:r>
              <a:rPr lang="zh-CN" altLang="en-US" smtClean="0"/>
              <a:t>丹霞山欢迎您！</a:t>
            </a:r>
          </a:p>
        </p:txBody>
      </p:sp>
      <p:sp>
        <p:nvSpPr>
          <p:cNvPr id="79875" name="Rectangle 3"/>
          <p:cNvSpPr>
            <a:spLocks noGrp="1" noChangeArrowheads="1"/>
          </p:cNvSpPr>
          <p:nvPr>
            <p:ph type="body" idx="1"/>
          </p:nvPr>
        </p:nvSpPr>
        <p:spPr>
          <a:xfrm>
            <a:off x="755650" y="1628775"/>
            <a:ext cx="8197850" cy="4535488"/>
          </a:xfrm>
        </p:spPr>
        <p:txBody>
          <a:bodyPr/>
          <a:lstStyle/>
          <a:p>
            <a:pPr marL="0" indent="0" eaLnBrk="1" hangingPunct="1">
              <a:buNone/>
            </a:pPr>
            <a:r>
              <a:rPr lang="en-US" altLang="zh-CN" dirty="0"/>
              <a:t>【</a:t>
            </a:r>
            <a:r>
              <a:rPr dirty="0"/>
              <a:t>场景描述</a:t>
            </a:r>
            <a:r>
              <a:rPr lang="en-US" altLang="zh-CN" dirty="0"/>
              <a:t>】</a:t>
            </a:r>
          </a:p>
          <a:p>
            <a:pPr marL="0" indent="0">
              <a:buNone/>
            </a:pPr>
            <a:r>
              <a:rPr lang="en-US" altLang="zh-CN" dirty="0" smtClean="0"/>
              <a:t>       2010</a:t>
            </a:r>
            <a:r>
              <a:rPr lang="zh-CN" altLang="zh-CN" dirty="0"/>
              <a:t>年以丹霞山为主的六处丹霞地貌景点采用捆绑式申报世界文化遗产获得成功</a:t>
            </a:r>
            <a:r>
              <a:rPr lang="zh-CN" altLang="zh-CN" b="1" dirty="0"/>
              <a:t>，</a:t>
            </a:r>
            <a:r>
              <a:rPr lang="zh-CN" altLang="zh-CN" dirty="0"/>
              <a:t>某旅游公司以此为契机加大丹霞山旅游产品宣传力度，以吸引更多游客到丹霞山旅游，提高旅行公司的效益，提升公司品牌。公司经理要求策划部小李制作演示文稿，在旅游研讨会上发布。最后经过讨论，小李的实现方案如下：</a:t>
            </a:r>
          </a:p>
          <a:p>
            <a:pPr marL="914400" lvl="2" indent="0" eaLnBrk="1" hangingPunct="1">
              <a:buNone/>
            </a:pPr>
            <a:endParaRPr lang="en-US" altLang="zh-CN" dirty="0" smtClean="0"/>
          </a:p>
        </p:txBody>
      </p:sp>
      <p:sp>
        <p:nvSpPr>
          <p:cNvPr id="7987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CE17F3B6-BD09-4795-8F9D-B420AD0896DA}" type="slidenum">
              <a:rPr lang="en-US" altLang="zh-CN"/>
              <a:pPr eaLnBrk="1" hangingPunct="1"/>
              <a:t>86</a:t>
            </a:fld>
            <a:endParaRPr lang="en-US" altLang="zh-CN"/>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标题 2"/>
          <p:cNvSpPr>
            <a:spLocks noGrp="1"/>
          </p:cNvSpPr>
          <p:nvPr>
            <p:ph type="title"/>
          </p:nvPr>
        </p:nvSpPr>
        <p:spPr/>
        <p:txBody>
          <a:bodyPr/>
          <a:lstStyle/>
          <a:p>
            <a:pPr eaLnBrk="1" hangingPunct="1"/>
            <a:endParaRPr lang="zh-CN" altLang="en-US" smtClean="0"/>
          </a:p>
        </p:txBody>
      </p:sp>
      <p:sp>
        <p:nvSpPr>
          <p:cNvPr id="80899" name="内容占位符 3"/>
          <p:cNvSpPr>
            <a:spLocks noGrp="1"/>
          </p:cNvSpPr>
          <p:nvPr>
            <p:ph idx="1"/>
          </p:nvPr>
        </p:nvSpPr>
        <p:spPr>
          <a:xfrm>
            <a:off x="755650" y="1628775"/>
            <a:ext cx="8197850" cy="4535488"/>
          </a:xfrm>
        </p:spPr>
        <p:txBody>
          <a:bodyPr/>
          <a:lstStyle/>
          <a:p>
            <a:pPr marL="0" indent="0">
              <a:buNone/>
            </a:pPr>
            <a:r>
              <a:rPr lang="zh-CN" altLang="zh-CN" dirty="0"/>
              <a:t>（</a:t>
            </a:r>
            <a:r>
              <a:rPr lang="en-US" altLang="zh-CN" dirty="0"/>
              <a:t>1</a:t>
            </a:r>
            <a:r>
              <a:rPr lang="zh-CN" altLang="zh-CN" dirty="0"/>
              <a:t>）母板设计：</a:t>
            </a:r>
          </a:p>
          <a:p>
            <a:pPr marL="0" indent="0">
              <a:buNone/>
            </a:pPr>
            <a:r>
              <a:rPr lang="zh-CN" altLang="zh-CN" sz="2400" dirty="0"/>
              <a:t>①要求在默认母板标题栏上方添加一个文本框，文本框宽度与标题同宽，文本框的填充色设置为“背景</a:t>
            </a:r>
            <a:r>
              <a:rPr lang="en-US" altLang="zh-CN" sz="2400" dirty="0"/>
              <a:t>.jpg</a:t>
            </a:r>
            <a:r>
              <a:rPr lang="zh-CN" altLang="zh-CN" sz="2400" dirty="0"/>
              <a:t>”图片，高度合适为宜；在默认母板的左下角显示“微景</a:t>
            </a:r>
            <a:r>
              <a:rPr lang="en-US" altLang="zh-CN" sz="2400" dirty="0"/>
              <a:t>.bmp</a:t>
            </a:r>
            <a:r>
              <a:rPr lang="zh-CN" altLang="zh-CN" sz="2400" dirty="0"/>
              <a:t>”小图片；</a:t>
            </a:r>
          </a:p>
          <a:p>
            <a:pPr marL="0" indent="0">
              <a:buNone/>
            </a:pPr>
            <a:r>
              <a:rPr lang="zh-CN" altLang="zh-CN" sz="2400" dirty="0"/>
              <a:t>②设置母板中的各级项目符号如图</a:t>
            </a:r>
            <a:r>
              <a:rPr lang="en-US" altLang="zh-CN" sz="2400" dirty="0"/>
              <a:t>7-37</a:t>
            </a:r>
            <a:r>
              <a:rPr lang="zh-CN" altLang="zh-CN" sz="2400" dirty="0"/>
              <a:t>所示，在页脚区添加向前、向后动作按钮，大小适中。</a:t>
            </a:r>
          </a:p>
          <a:p>
            <a:pPr marL="0" indent="0">
              <a:buNone/>
            </a:pPr>
            <a:r>
              <a:rPr lang="zh-CN" altLang="zh-CN" sz="2400" dirty="0"/>
              <a:t>（</a:t>
            </a:r>
            <a:r>
              <a:rPr lang="en-US" altLang="zh-CN" sz="2400" dirty="0"/>
              <a:t>2</a:t>
            </a:r>
            <a:r>
              <a:rPr lang="zh-CN" altLang="zh-CN" sz="2400" dirty="0"/>
              <a:t>）幻灯片的栏目设置（资料上网搜索）</a:t>
            </a:r>
          </a:p>
          <a:p>
            <a:pPr eaLnBrk="1" hangingPunct="1"/>
            <a:endParaRPr dirty="0"/>
          </a:p>
        </p:txBody>
      </p:sp>
      <p:sp>
        <p:nvSpPr>
          <p:cNvPr id="8090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99A93F9-C49B-4CBF-880E-2C23925CD0A9}" type="slidenum">
              <a:rPr lang="en-US" altLang="zh-CN"/>
              <a:pPr eaLnBrk="1" hangingPunct="1"/>
              <a:t>87</a:t>
            </a:fld>
            <a:endParaRPr lang="en-US" altLang="zh-CN"/>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标题 2"/>
          <p:cNvSpPr>
            <a:spLocks noGrp="1"/>
          </p:cNvSpPr>
          <p:nvPr>
            <p:ph type="title"/>
          </p:nvPr>
        </p:nvSpPr>
        <p:spPr/>
        <p:txBody>
          <a:bodyPr/>
          <a:lstStyle/>
          <a:p>
            <a:pPr eaLnBrk="1" hangingPunct="1"/>
            <a:endParaRPr lang="zh-CN" altLang="en-US" smtClean="0"/>
          </a:p>
        </p:txBody>
      </p:sp>
      <p:sp>
        <p:nvSpPr>
          <p:cNvPr id="81923" name="内容占位符 3"/>
          <p:cNvSpPr>
            <a:spLocks noGrp="1"/>
          </p:cNvSpPr>
          <p:nvPr>
            <p:ph idx="1"/>
          </p:nvPr>
        </p:nvSpPr>
        <p:spPr>
          <a:xfrm>
            <a:off x="755650" y="1628775"/>
            <a:ext cx="8197850" cy="4535488"/>
          </a:xfrm>
        </p:spPr>
        <p:txBody>
          <a:bodyPr/>
          <a:lstStyle/>
          <a:p>
            <a:pPr marL="0" indent="0">
              <a:buNone/>
            </a:pPr>
            <a:r>
              <a:rPr lang="zh-CN" altLang="zh-CN" sz="2200" dirty="0"/>
              <a:t>①丹霞山概貌</a:t>
            </a:r>
          </a:p>
          <a:p>
            <a:pPr marL="0" indent="0">
              <a:buNone/>
            </a:pPr>
            <a:r>
              <a:rPr lang="zh-CN" altLang="zh-CN" sz="2200" dirty="0"/>
              <a:t>②丹霞风景区介绍</a:t>
            </a:r>
          </a:p>
          <a:p>
            <a:pPr marL="0" indent="0">
              <a:buNone/>
            </a:pPr>
            <a:r>
              <a:rPr lang="zh-CN" altLang="zh-CN" sz="2200" dirty="0"/>
              <a:t>③丹霞山美景欣赏</a:t>
            </a:r>
          </a:p>
          <a:p>
            <a:pPr marL="0" indent="0">
              <a:buNone/>
            </a:pPr>
            <a:r>
              <a:rPr lang="zh-CN" altLang="zh-CN" sz="2200" dirty="0"/>
              <a:t>④旅游数据分析：近三年来到丹霞山的人次统计表，并以此为依据创建统计图</a:t>
            </a:r>
          </a:p>
          <a:p>
            <a:pPr marL="0" indent="0">
              <a:buNone/>
            </a:pPr>
            <a:r>
              <a:rPr lang="zh-CN" altLang="zh-CN" sz="2200" dirty="0"/>
              <a:t>⑤为您指路</a:t>
            </a:r>
            <a:r>
              <a:rPr lang="zh-CN" altLang="zh-CN" sz="2200" dirty="0" smtClean="0"/>
              <a:t>等</a:t>
            </a:r>
            <a:endParaRPr lang="en-US" altLang="zh-CN" sz="2200" dirty="0" smtClean="0"/>
          </a:p>
          <a:p>
            <a:pPr marL="0" indent="0">
              <a:buNone/>
            </a:pPr>
            <a:r>
              <a:rPr lang="zh-CN" altLang="zh-CN" sz="2200" dirty="0"/>
              <a:t>（</a:t>
            </a:r>
            <a:r>
              <a:rPr lang="en-US" altLang="zh-CN" sz="2200" dirty="0"/>
              <a:t>4</a:t>
            </a:r>
            <a:r>
              <a:rPr lang="zh-CN" altLang="zh-CN" sz="2200" dirty="0"/>
              <a:t>）在标题幻灯片后，插入一张摘要幻灯片，并使各标题链接到相关内容。</a:t>
            </a:r>
          </a:p>
          <a:p>
            <a:pPr marL="0" indent="0">
              <a:buNone/>
            </a:pPr>
            <a:r>
              <a:rPr lang="zh-CN" altLang="zh-CN" sz="2200" dirty="0"/>
              <a:t>（</a:t>
            </a:r>
            <a:r>
              <a:rPr lang="en-US" altLang="zh-CN" sz="2200" dirty="0"/>
              <a:t>5</a:t>
            </a:r>
            <a:r>
              <a:rPr lang="zh-CN" altLang="zh-CN" sz="2200" dirty="0"/>
              <a:t>）演示文稿采用循环自动播放。</a:t>
            </a:r>
          </a:p>
          <a:p>
            <a:pPr marL="0" indent="0">
              <a:buNone/>
            </a:pPr>
            <a:endParaRPr lang="zh-CN" altLang="zh-CN" sz="2400" dirty="0"/>
          </a:p>
          <a:p>
            <a:pPr marL="0" indent="0" eaLnBrk="1" hangingPunct="1">
              <a:buNone/>
            </a:pPr>
            <a:endParaRPr sz="2400" dirty="0"/>
          </a:p>
        </p:txBody>
      </p:sp>
      <p:sp>
        <p:nvSpPr>
          <p:cNvPr id="8192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AF787EDB-F9C7-4379-8245-2C3F09482CC4}" type="slidenum">
              <a:rPr lang="en-US" altLang="zh-CN"/>
              <a:pPr eaLnBrk="1" hangingPunct="1"/>
              <a:t>88</a:t>
            </a:fld>
            <a:endParaRPr lang="en-US" altLang="zh-CN"/>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标题 2"/>
          <p:cNvSpPr>
            <a:spLocks noGrp="1"/>
          </p:cNvSpPr>
          <p:nvPr>
            <p:ph type="title"/>
          </p:nvPr>
        </p:nvSpPr>
        <p:spPr/>
        <p:txBody>
          <a:bodyPr/>
          <a:lstStyle/>
          <a:p>
            <a:pPr eaLnBrk="1" hangingPunct="1"/>
            <a:endParaRPr lang="zh-CN" altLang="en-US" smtClean="0"/>
          </a:p>
        </p:txBody>
      </p:sp>
      <p:sp>
        <p:nvSpPr>
          <p:cNvPr id="82947" name="内容占位符 3"/>
          <p:cNvSpPr>
            <a:spLocks noGrp="1"/>
          </p:cNvSpPr>
          <p:nvPr>
            <p:ph idx="1"/>
          </p:nvPr>
        </p:nvSpPr>
        <p:spPr>
          <a:xfrm>
            <a:off x="755650" y="1628775"/>
            <a:ext cx="8197850" cy="4535488"/>
          </a:xfrm>
        </p:spPr>
        <p:txBody>
          <a:bodyPr/>
          <a:lstStyle/>
          <a:p>
            <a:pPr eaLnBrk="1" hangingPunct="1"/>
            <a:endParaRPr dirty="0"/>
          </a:p>
        </p:txBody>
      </p:sp>
      <p:sp>
        <p:nvSpPr>
          <p:cNvPr id="8294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90176022-102B-4FE2-8A0C-BD955608C71D}" type="slidenum">
              <a:rPr lang="en-US" altLang="zh-CN"/>
              <a:pPr eaLnBrk="1" hangingPunct="1"/>
              <a:t>89</a:t>
            </a:fld>
            <a:endParaRPr lang="en-US" altLang="zh-CN"/>
          </a:p>
        </p:txBody>
      </p:sp>
      <p:pic>
        <p:nvPicPr>
          <p:cNvPr id="921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819273"/>
            <a:ext cx="7594318" cy="441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2"/>
          <p:cNvSpPr>
            <a:spLocks noGrp="1"/>
          </p:cNvSpPr>
          <p:nvPr>
            <p:ph type="title"/>
          </p:nvPr>
        </p:nvSpPr>
        <p:spPr/>
        <p:txBody>
          <a:bodyPr/>
          <a:lstStyle/>
          <a:p>
            <a:pPr eaLnBrk="1" hangingPunct="1"/>
            <a:endParaRPr lang="zh-CN" altLang="en-US" smtClean="0"/>
          </a:p>
        </p:txBody>
      </p:sp>
      <p:sp>
        <p:nvSpPr>
          <p:cNvPr id="12291" name="内容占位符 3"/>
          <p:cNvSpPr>
            <a:spLocks noGrp="1"/>
          </p:cNvSpPr>
          <p:nvPr>
            <p:ph idx="1"/>
          </p:nvPr>
        </p:nvSpPr>
        <p:spPr>
          <a:xfrm>
            <a:off x="755650" y="1628775"/>
            <a:ext cx="8197850" cy="4535488"/>
          </a:xfrm>
        </p:spPr>
        <p:txBody>
          <a:bodyPr/>
          <a:lstStyle/>
          <a:p>
            <a:pPr eaLnBrk="1" hangingPunct="1"/>
            <a:endParaRPr/>
          </a:p>
        </p:txBody>
      </p:sp>
      <p:sp>
        <p:nvSpPr>
          <p:cNvPr id="1229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B2C79D03-07BF-4228-9513-3906A471671D}" type="slidenum">
              <a:rPr lang="en-US" altLang="zh-CN"/>
              <a:pPr eaLnBrk="1" hangingPunct="1"/>
              <a:t>9</a:t>
            </a:fld>
            <a:endParaRPr lang="en-US" altLang="zh-CN"/>
          </a:p>
        </p:txBody>
      </p:sp>
      <p:pic>
        <p:nvPicPr>
          <p:cNvPr id="1229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1575" y="1773238"/>
            <a:ext cx="6767513" cy="410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标题 6"/>
          <p:cNvSpPr>
            <a:spLocks noGrp="1"/>
          </p:cNvSpPr>
          <p:nvPr>
            <p:ph type="title"/>
          </p:nvPr>
        </p:nvSpPr>
        <p:spPr/>
        <p:txBody>
          <a:bodyPr/>
          <a:lstStyle/>
          <a:p>
            <a:pPr eaLnBrk="1" hangingPunct="1"/>
            <a:endParaRPr lang="zh-CN" altLang="en-US" smtClean="0"/>
          </a:p>
        </p:txBody>
      </p:sp>
      <p:sp>
        <p:nvSpPr>
          <p:cNvPr id="83971" name="Rectangle 3"/>
          <p:cNvSpPr>
            <a:spLocks noGrp="1" noChangeArrowheads="1"/>
          </p:cNvSpPr>
          <p:nvPr>
            <p:ph type="body" idx="1"/>
          </p:nvPr>
        </p:nvSpPr>
        <p:spPr>
          <a:xfrm>
            <a:off x="755650" y="1628775"/>
            <a:ext cx="8197850" cy="4535488"/>
          </a:xfrm>
        </p:spPr>
        <p:txBody>
          <a:bodyPr/>
          <a:lstStyle/>
          <a:p>
            <a:pPr marL="536575" lvl="1" indent="0" eaLnBrk="1" hangingPunct="1">
              <a:buNone/>
            </a:pPr>
            <a:r>
              <a:rPr lang="en-US" altLang="zh-CN" dirty="0"/>
              <a:t>1</a:t>
            </a:r>
            <a:r>
              <a:rPr dirty="0"/>
              <a:t>．案例分析</a:t>
            </a:r>
          </a:p>
          <a:p>
            <a:pPr marL="914400" lvl="2" indent="0" eaLnBrk="1" hangingPunct="1">
              <a:buNone/>
            </a:pPr>
            <a:r>
              <a:rPr lang="zh-CN" altLang="en-US" dirty="0" smtClean="0"/>
              <a:t>本案例主要涉及到幻灯片母版的设计与应用、自定义动画及幻灯片的播放技巧。</a:t>
            </a:r>
          </a:p>
          <a:p>
            <a:pPr marL="536575" lvl="1" indent="0" eaLnBrk="1" hangingPunct="1">
              <a:buNone/>
            </a:pPr>
            <a:r>
              <a:rPr lang="en-US" altLang="zh-CN" dirty="0"/>
              <a:t>2</a:t>
            </a:r>
            <a:r>
              <a:rPr dirty="0"/>
              <a:t>．成果展示</a:t>
            </a:r>
          </a:p>
          <a:p>
            <a:pPr marL="914400" lvl="2" indent="0" eaLnBrk="1" hangingPunct="1">
              <a:buNone/>
            </a:pPr>
            <a:r>
              <a:rPr lang="zh-CN" altLang="en-US" dirty="0" smtClean="0"/>
              <a:t>演示文稿的大致效果如图</a:t>
            </a:r>
            <a:r>
              <a:rPr lang="en-US" altLang="zh-CN" dirty="0" smtClean="0"/>
              <a:t>7-36</a:t>
            </a:r>
            <a:r>
              <a:rPr lang="zh-CN" altLang="en-US" dirty="0" smtClean="0"/>
              <a:t>所示，详见“丹霞山欢迎您</a:t>
            </a:r>
            <a:r>
              <a:rPr lang="en-US" altLang="zh-CN" dirty="0" smtClean="0"/>
              <a:t>.</a:t>
            </a:r>
            <a:r>
              <a:rPr lang="en-US" altLang="zh-CN" dirty="0" err="1" smtClean="0"/>
              <a:t>ppt</a:t>
            </a:r>
            <a:r>
              <a:rPr lang="en-US" altLang="zh-CN" dirty="0" smtClean="0"/>
              <a:t>”</a:t>
            </a:r>
            <a:r>
              <a:rPr lang="zh-CN" altLang="en-US" dirty="0" smtClean="0"/>
              <a:t>。</a:t>
            </a:r>
          </a:p>
        </p:txBody>
      </p:sp>
      <p:sp>
        <p:nvSpPr>
          <p:cNvPr id="8397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3189668B-E161-4EA3-B4A7-0B899FF58E23}" type="slidenum">
              <a:rPr lang="en-US" altLang="zh-CN"/>
              <a:pPr eaLnBrk="1" hangingPunct="1"/>
              <a:t>90</a:t>
            </a:fld>
            <a:endParaRPr lang="en-US" altLang="zh-CN"/>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标题 2"/>
          <p:cNvSpPr>
            <a:spLocks noGrp="1"/>
          </p:cNvSpPr>
          <p:nvPr>
            <p:ph type="title"/>
          </p:nvPr>
        </p:nvSpPr>
        <p:spPr/>
        <p:txBody>
          <a:bodyPr/>
          <a:lstStyle/>
          <a:p>
            <a:pPr eaLnBrk="1" hangingPunct="1"/>
            <a:endParaRPr lang="zh-CN" altLang="en-US" smtClean="0"/>
          </a:p>
        </p:txBody>
      </p:sp>
      <p:sp>
        <p:nvSpPr>
          <p:cNvPr id="84995" name="内容占位符 3"/>
          <p:cNvSpPr>
            <a:spLocks noGrp="1"/>
          </p:cNvSpPr>
          <p:nvPr>
            <p:ph idx="1"/>
          </p:nvPr>
        </p:nvSpPr>
        <p:spPr>
          <a:xfrm>
            <a:off x="755650" y="1628775"/>
            <a:ext cx="8197850" cy="4535488"/>
          </a:xfrm>
        </p:spPr>
        <p:txBody>
          <a:bodyPr/>
          <a:lstStyle/>
          <a:p>
            <a:pPr eaLnBrk="1" hangingPunct="1"/>
            <a:endParaRPr/>
          </a:p>
        </p:txBody>
      </p:sp>
      <p:sp>
        <p:nvSpPr>
          <p:cNvPr id="8499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FEB04095-6228-4A94-889C-4488A994CABC}" type="slidenum">
              <a:rPr lang="en-US" altLang="zh-CN"/>
              <a:pPr eaLnBrk="1" hangingPunct="1"/>
              <a:t>91</a:t>
            </a:fld>
            <a:endParaRPr lang="en-US" altLang="zh-CN"/>
          </a:p>
        </p:txBody>
      </p:sp>
      <p:pic>
        <p:nvPicPr>
          <p:cNvPr id="8499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700213"/>
            <a:ext cx="7704137" cy="400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标题 3"/>
          <p:cNvSpPr>
            <a:spLocks noGrp="1"/>
          </p:cNvSpPr>
          <p:nvPr>
            <p:ph type="title"/>
          </p:nvPr>
        </p:nvSpPr>
        <p:spPr/>
        <p:txBody>
          <a:bodyPr/>
          <a:lstStyle/>
          <a:p>
            <a:pPr eaLnBrk="1" hangingPunct="1"/>
            <a:endParaRPr lang="zh-CN" altLang="en-US" smtClean="0"/>
          </a:p>
        </p:txBody>
      </p:sp>
      <p:sp>
        <p:nvSpPr>
          <p:cNvPr id="112643" name="Rectangle 3"/>
          <p:cNvSpPr>
            <a:spLocks noGrp="1" noChangeArrowheads="1"/>
          </p:cNvSpPr>
          <p:nvPr>
            <p:ph type="body" idx="1"/>
          </p:nvPr>
        </p:nvSpPr>
        <p:spPr>
          <a:xfrm>
            <a:off x="755650" y="1628775"/>
            <a:ext cx="8197850" cy="4535488"/>
          </a:xfrm>
        </p:spPr>
        <p:txBody>
          <a:bodyPr/>
          <a:lstStyle/>
          <a:p>
            <a:pPr marL="0" indent="0" eaLnBrk="1" hangingPunct="1">
              <a:buNone/>
            </a:pPr>
            <a:r>
              <a:rPr lang="en-US" altLang="zh-CN" dirty="0" smtClean="0"/>
              <a:t>3.</a:t>
            </a:r>
            <a:r>
              <a:rPr dirty="0"/>
              <a:t>实现步骤</a:t>
            </a:r>
            <a:r>
              <a:rPr dirty="0" smtClean="0"/>
              <a:t>：</a:t>
            </a:r>
            <a:endParaRPr lang="en-US" dirty="0" smtClean="0"/>
          </a:p>
          <a:p>
            <a:pPr marL="0" indent="0">
              <a:buNone/>
            </a:pPr>
            <a:r>
              <a:rPr lang="zh-CN" altLang="zh-CN" sz="2400" dirty="0"/>
              <a:t>（</a:t>
            </a:r>
            <a:r>
              <a:rPr lang="en-US" altLang="zh-CN" sz="2400" dirty="0"/>
              <a:t>1</a:t>
            </a:r>
            <a:r>
              <a:rPr lang="zh-CN" altLang="zh-CN" sz="2400" dirty="0"/>
              <a:t>）母板设计的操作步骤：</a:t>
            </a:r>
          </a:p>
          <a:p>
            <a:pPr marL="0" indent="0">
              <a:buNone/>
            </a:pPr>
            <a:r>
              <a:rPr lang="zh-CN" altLang="zh-CN" sz="2400" dirty="0"/>
              <a:t>①单击“视图→母版视图｜幻灯片母版”按钮→进入幻灯片母版视图窗口→在默认母板（标题和内容版式）标题栏上方添加一个文本框，文本框宽度与标题同宽，文本框的填充色设置为“背景</a:t>
            </a:r>
            <a:r>
              <a:rPr lang="en-US" altLang="zh-CN" sz="2400" dirty="0"/>
              <a:t>.jpg</a:t>
            </a:r>
            <a:r>
              <a:rPr lang="zh-CN" altLang="zh-CN" sz="2400" dirty="0"/>
              <a:t>”图片，高度合适为宜→在该母板的左下角添加一个小的文本框，文本框的填充色设置为“微景</a:t>
            </a:r>
            <a:r>
              <a:rPr lang="en-US" altLang="zh-CN" sz="2400" dirty="0"/>
              <a:t>.bmp</a:t>
            </a:r>
            <a:r>
              <a:rPr lang="zh-CN" altLang="zh-CN" sz="2400" dirty="0"/>
              <a:t>”图片，如图</a:t>
            </a:r>
            <a:r>
              <a:rPr lang="en-US" altLang="zh-CN" sz="2400" dirty="0"/>
              <a:t>7-37</a:t>
            </a:r>
            <a:r>
              <a:rPr lang="zh-CN" altLang="zh-CN" sz="2400" dirty="0"/>
              <a:t>所示。</a:t>
            </a:r>
          </a:p>
          <a:p>
            <a:pPr marL="0" indent="0" eaLnBrk="1" hangingPunct="1">
              <a:buNone/>
            </a:pPr>
            <a:endParaRPr dirty="0"/>
          </a:p>
        </p:txBody>
      </p:sp>
      <p:sp>
        <p:nvSpPr>
          <p:cNvPr id="11264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477E474A-EF2D-4005-916C-C3DDA0EF92A3}" type="slidenum">
              <a:rPr lang="en-US" altLang="zh-CN"/>
              <a:pPr eaLnBrk="1" hangingPunct="1"/>
              <a:t>92</a:t>
            </a:fld>
            <a:endParaRPr lang="en-US" altLang="zh-CN"/>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标题 2"/>
          <p:cNvSpPr>
            <a:spLocks noGrp="1"/>
          </p:cNvSpPr>
          <p:nvPr>
            <p:ph type="title"/>
          </p:nvPr>
        </p:nvSpPr>
        <p:spPr/>
        <p:txBody>
          <a:bodyPr/>
          <a:lstStyle/>
          <a:p>
            <a:pPr eaLnBrk="1" hangingPunct="1"/>
            <a:endParaRPr lang="zh-CN" altLang="en-US" smtClean="0"/>
          </a:p>
        </p:txBody>
      </p:sp>
      <p:sp>
        <p:nvSpPr>
          <p:cNvPr id="113667" name="内容占位符 3"/>
          <p:cNvSpPr>
            <a:spLocks noGrp="1"/>
          </p:cNvSpPr>
          <p:nvPr>
            <p:ph idx="1"/>
          </p:nvPr>
        </p:nvSpPr>
        <p:spPr>
          <a:xfrm>
            <a:off x="755650" y="1628775"/>
            <a:ext cx="8197850" cy="4535488"/>
          </a:xfrm>
        </p:spPr>
        <p:txBody>
          <a:bodyPr/>
          <a:lstStyle/>
          <a:p>
            <a:pPr eaLnBrk="1" hangingPunct="1"/>
            <a:endParaRPr dirty="0"/>
          </a:p>
        </p:txBody>
      </p:sp>
      <p:sp>
        <p:nvSpPr>
          <p:cNvPr id="11366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33255B6-70AA-4B14-AC6E-8AAA403E4ED3}" type="slidenum">
              <a:rPr lang="en-US" altLang="zh-CN"/>
              <a:pPr eaLnBrk="1" hangingPunct="1"/>
              <a:t>93</a:t>
            </a:fld>
            <a:endParaRPr lang="en-US" altLang="zh-CN"/>
          </a:p>
        </p:txBody>
      </p:sp>
      <p:pic>
        <p:nvPicPr>
          <p:cNvPr id="931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988839"/>
            <a:ext cx="5976664" cy="4192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zh-CN" sz="2400" dirty="0"/>
              <a:t>②在母板中设置各级项目符号如图</a:t>
            </a:r>
            <a:r>
              <a:rPr lang="en-US" altLang="zh-CN" sz="2400" dirty="0"/>
              <a:t>7-37</a:t>
            </a:r>
            <a:r>
              <a:rPr lang="zh-CN" altLang="zh-CN" sz="2400" dirty="0"/>
              <a:t>所示，在页脚区添加向前、向后动作按钮（插入→形状→动作按钮），大小适中如图</a:t>
            </a:r>
            <a:r>
              <a:rPr lang="en-US" altLang="zh-CN" sz="2400" dirty="0"/>
              <a:t>7-37</a:t>
            </a:r>
            <a:r>
              <a:rPr lang="zh-CN" altLang="zh-CN" sz="2400" dirty="0"/>
              <a:t>所示。</a:t>
            </a:r>
          </a:p>
          <a:p>
            <a:pPr marL="0" indent="0">
              <a:buNone/>
            </a:pPr>
            <a:r>
              <a:rPr lang="zh-CN" altLang="zh-CN" sz="2400" dirty="0"/>
              <a:t>（</a:t>
            </a:r>
            <a:r>
              <a:rPr lang="en-US" altLang="zh-CN" sz="2400" dirty="0"/>
              <a:t>2</a:t>
            </a:r>
            <a:r>
              <a:rPr lang="zh-CN" altLang="zh-CN" sz="2400" dirty="0"/>
              <a:t>）新建若干张“标题和内容”版式的幻灯片，在标题栏中录入栏目名称，在文本框中输入相关栏目的内容即可。</a:t>
            </a:r>
          </a:p>
          <a:p>
            <a:pPr marL="0" indent="0">
              <a:buNone/>
            </a:pPr>
            <a:r>
              <a:rPr lang="zh-CN" altLang="zh-CN" sz="2400" dirty="0"/>
              <a:t>（</a:t>
            </a:r>
            <a:r>
              <a:rPr lang="en-US" altLang="zh-CN" sz="2400" dirty="0"/>
              <a:t>3</a:t>
            </a:r>
            <a:r>
              <a:rPr lang="zh-CN" altLang="zh-CN" sz="2400" dirty="0"/>
              <a:t>）动画设置操作步骤</a:t>
            </a:r>
          </a:p>
          <a:p>
            <a:endParaRPr lang="zh-CN" altLang="en-US" dirty="0"/>
          </a:p>
        </p:txBody>
      </p:sp>
      <p:sp>
        <p:nvSpPr>
          <p:cNvPr id="4" name="灯片编号占位符 3"/>
          <p:cNvSpPr>
            <a:spLocks noGrp="1"/>
          </p:cNvSpPr>
          <p:nvPr>
            <p:ph type="sldNum" sz="quarter" idx="12"/>
          </p:nvPr>
        </p:nvSpPr>
        <p:spPr/>
        <p:txBody>
          <a:bodyPr/>
          <a:lstStyle/>
          <a:p>
            <a:pPr>
              <a:defRPr/>
            </a:pPr>
            <a:fld id="{1DB7E65C-ED13-4AF6-83B7-0553151A22E2}" type="slidenum">
              <a:rPr lang="en-US" altLang="zh-CN" smtClean="0"/>
              <a:pPr>
                <a:defRPr/>
              </a:pPr>
              <a:t>94</a:t>
            </a:fld>
            <a:endParaRPr lang="en-US" altLang="zh-CN"/>
          </a:p>
        </p:txBody>
      </p:sp>
    </p:spTree>
    <p:extLst>
      <p:ext uri="{BB962C8B-B14F-4D97-AF65-F5344CB8AC3E}">
        <p14:creationId xmlns:p14="http://schemas.microsoft.com/office/powerpoint/2010/main" val="262680045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zh-CN" sz="2200" dirty="0"/>
              <a:t>①新建一张空白幻灯片→添加一个大的文本框，文本框的填充颜色为“韶关”地图（大小适中）→在地图右方，添加一个竖形的无线条文本框，文字“指您指路”→在地图下方广州大致方位添加一个文本框，文字“广州”→在韶关中心处插入一个自选图形五角星→在丹霞山处插入一个填充色为绿色的三角形→用自选图形的线条工具（自由曲线）画一条自广州、曲江到韶关一条多边形线路（沿铁路画），线粗</a:t>
            </a:r>
            <a:r>
              <a:rPr lang="en-US" altLang="zh-CN" sz="2200" dirty="0"/>
              <a:t>4.5</a:t>
            </a:r>
            <a:r>
              <a:rPr lang="zh-CN" altLang="zh-CN" sz="2200" dirty="0"/>
              <a:t>磅、红色→画一条从韶关到丹霞山的路线（沿公路画），线粗</a:t>
            </a:r>
            <a:r>
              <a:rPr lang="en-US" altLang="zh-CN" sz="2200" dirty="0"/>
              <a:t>4.5</a:t>
            </a:r>
            <a:r>
              <a:rPr lang="zh-CN" altLang="zh-CN" sz="2200" dirty="0"/>
              <a:t>磅、黄色</a:t>
            </a:r>
            <a:r>
              <a:rPr lang="en-US" altLang="zh-CN" sz="2200" dirty="0"/>
              <a:t>(</a:t>
            </a:r>
            <a:r>
              <a:rPr lang="zh-CN" altLang="zh-CN" sz="2200" dirty="0"/>
              <a:t>绘图工具→形状样式｜形状轮廓→粗细、标准色等</a:t>
            </a:r>
            <a:r>
              <a:rPr lang="en-US" altLang="zh-CN" sz="2200" dirty="0"/>
              <a:t>)</a:t>
            </a:r>
            <a:r>
              <a:rPr lang="zh-CN" altLang="zh-CN" sz="2200" dirty="0"/>
              <a:t>，如图</a:t>
            </a:r>
            <a:r>
              <a:rPr lang="en-US" altLang="zh-CN" sz="2200" dirty="0"/>
              <a:t>7-38</a:t>
            </a:r>
            <a:r>
              <a:rPr lang="zh-CN" altLang="zh-CN" sz="2200" dirty="0"/>
              <a:t>所示。</a:t>
            </a:r>
          </a:p>
          <a:p>
            <a:endParaRPr lang="zh-CN" altLang="en-US" dirty="0"/>
          </a:p>
        </p:txBody>
      </p:sp>
      <p:sp>
        <p:nvSpPr>
          <p:cNvPr id="4" name="灯片编号占位符 3"/>
          <p:cNvSpPr>
            <a:spLocks noGrp="1"/>
          </p:cNvSpPr>
          <p:nvPr>
            <p:ph type="sldNum" sz="quarter" idx="12"/>
          </p:nvPr>
        </p:nvSpPr>
        <p:spPr/>
        <p:txBody>
          <a:bodyPr/>
          <a:lstStyle/>
          <a:p>
            <a:pPr>
              <a:defRPr/>
            </a:pPr>
            <a:fld id="{1DB7E65C-ED13-4AF6-83B7-0553151A22E2}" type="slidenum">
              <a:rPr lang="en-US" altLang="zh-CN" smtClean="0"/>
              <a:pPr>
                <a:defRPr/>
              </a:pPr>
              <a:t>95</a:t>
            </a:fld>
            <a:endParaRPr lang="en-US" altLang="zh-CN"/>
          </a:p>
        </p:txBody>
      </p:sp>
    </p:spTree>
    <p:extLst>
      <p:ext uri="{BB962C8B-B14F-4D97-AF65-F5344CB8AC3E}">
        <p14:creationId xmlns:p14="http://schemas.microsoft.com/office/powerpoint/2010/main" val="168663570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标题 2"/>
          <p:cNvSpPr>
            <a:spLocks noGrp="1"/>
          </p:cNvSpPr>
          <p:nvPr>
            <p:ph type="title"/>
          </p:nvPr>
        </p:nvSpPr>
        <p:spPr/>
        <p:txBody>
          <a:bodyPr/>
          <a:lstStyle/>
          <a:p>
            <a:pPr eaLnBrk="1" hangingPunct="1"/>
            <a:endParaRPr lang="zh-CN" altLang="en-US" smtClean="0"/>
          </a:p>
        </p:txBody>
      </p:sp>
      <p:sp>
        <p:nvSpPr>
          <p:cNvPr id="114691" name="内容占位符 3"/>
          <p:cNvSpPr>
            <a:spLocks noGrp="1"/>
          </p:cNvSpPr>
          <p:nvPr>
            <p:ph idx="1"/>
          </p:nvPr>
        </p:nvSpPr>
        <p:spPr>
          <a:xfrm>
            <a:off x="755650" y="1628775"/>
            <a:ext cx="8197850" cy="4535488"/>
          </a:xfrm>
        </p:spPr>
        <p:txBody>
          <a:bodyPr/>
          <a:lstStyle/>
          <a:p>
            <a:pPr eaLnBrk="1" hangingPunct="1"/>
            <a:endParaRPr/>
          </a:p>
        </p:txBody>
      </p:sp>
      <p:sp>
        <p:nvSpPr>
          <p:cNvPr id="11469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B911264A-64AD-43C5-A4F1-2E9008A4E5FD}" type="slidenum">
              <a:rPr lang="en-US" altLang="zh-CN"/>
              <a:pPr eaLnBrk="1" hangingPunct="1"/>
              <a:t>96</a:t>
            </a:fld>
            <a:endParaRPr lang="en-US" altLang="zh-CN"/>
          </a:p>
        </p:txBody>
      </p:sp>
      <p:pic>
        <p:nvPicPr>
          <p:cNvPr id="942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833563"/>
            <a:ext cx="7344816" cy="4316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标题 2"/>
          <p:cNvSpPr>
            <a:spLocks noGrp="1"/>
          </p:cNvSpPr>
          <p:nvPr>
            <p:ph type="title"/>
          </p:nvPr>
        </p:nvSpPr>
        <p:spPr/>
        <p:txBody>
          <a:bodyPr/>
          <a:lstStyle/>
          <a:p>
            <a:pPr eaLnBrk="1" hangingPunct="1"/>
            <a:endParaRPr lang="zh-CN" altLang="en-US" smtClean="0"/>
          </a:p>
        </p:txBody>
      </p:sp>
      <p:sp>
        <p:nvSpPr>
          <p:cNvPr id="115715" name="内容占位符 3"/>
          <p:cNvSpPr>
            <a:spLocks noGrp="1"/>
          </p:cNvSpPr>
          <p:nvPr>
            <p:ph idx="1"/>
          </p:nvPr>
        </p:nvSpPr>
        <p:spPr>
          <a:xfrm>
            <a:off x="755650" y="1484784"/>
            <a:ext cx="8197850" cy="4824536"/>
          </a:xfrm>
        </p:spPr>
        <p:txBody>
          <a:bodyPr/>
          <a:lstStyle/>
          <a:p>
            <a:pPr marL="0" indent="0" eaLnBrk="1" hangingPunct="1">
              <a:buNone/>
            </a:pPr>
            <a:r>
              <a:rPr lang="zh-CN" altLang="zh-CN" sz="2200" dirty="0"/>
              <a:t>②按照“为您指路”、“广州”、广州至韶关路线、五角星、韶关至丹霞山路线、三角形这样的顺序设置动画。“为您指路”自定义动画设置为：开始“与上一动画同时”、进入“劈裂”、方向“上下向中央收缩”、持续时间</a:t>
            </a:r>
            <a:r>
              <a:rPr lang="en-US" altLang="zh-CN" sz="2200" dirty="0"/>
              <a:t>3</a:t>
            </a:r>
            <a:r>
              <a:rPr lang="zh-CN" altLang="zh-CN" sz="2200" dirty="0"/>
              <a:t>秒（慢速），添加强调效果“放大</a:t>
            </a:r>
            <a:r>
              <a:rPr lang="en-US" altLang="zh-CN" sz="2200" dirty="0"/>
              <a:t>/</a:t>
            </a:r>
            <a:r>
              <a:rPr lang="zh-CN" altLang="zh-CN" sz="2200" dirty="0"/>
              <a:t>缩小，</a:t>
            </a:r>
            <a:r>
              <a:rPr lang="en-US" altLang="zh-CN" sz="2200" dirty="0"/>
              <a:t>150%</a:t>
            </a:r>
            <a:r>
              <a:rPr lang="zh-CN" altLang="zh-CN" sz="2200" dirty="0"/>
              <a:t>”、开始“上一动画之后”、速度“中速（</a:t>
            </a:r>
            <a:r>
              <a:rPr lang="en-US" altLang="zh-CN" sz="2200" dirty="0"/>
              <a:t>2</a:t>
            </a:r>
            <a:r>
              <a:rPr lang="zh-CN" altLang="zh-CN" sz="2200" dirty="0"/>
              <a:t>秒）”、延迟</a:t>
            </a:r>
            <a:r>
              <a:rPr lang="en-US" altLang="zh-CN" sz="2200" dirty="0"/>
              <a:t>0.5 </a:t>
            </a:r>
            <a:r>
              <a:rPr lang="zh-CN" altLang="zh-CN" sz="2200" dirty="0"/>
              <a:t>秒→“广州”五角星、三角形都可添加强调效果，开始“上一动画之后”、持续时间 “中速（</a:t>
            </a:r>
            <a:r>
              <a:rPr lang="en-US" altLang="zh-CN" sz="2200" dirty="0"/>
              <a:t>2</a:t>
            </a:r>
            <a:r>
              <a:rPr lang="zh-CN" altLang="zh-CN" sz="2200" dirty="0"/>
              <a:t>秒）”、延迟“</a:t>
            </a:r>
            <a:r>
              <a:rPr lang="en-US" altLang="zh-CN" sz="2200" dirty="0"/>
              <a:t>0.5 </a:t>
            </a:r>
            <a:r>
              <a:rPr lang="zh-CN" altLang="zh-CN" sz="2200" dirty="0"/>
              <a:t>秒”→路线动画效果：进入“擦除”、开始“上一动画之后”、方向“自底部”、持续时间 “慢速（</a:t>
            </a:r>
            <a:r>
              <a:rPr lang="en-US" altLang="zh-CN" sz="2200" dirty="0"/>
              <a:t>3</a:t>
            </a:r>
            <a:r>
              <a:rPr lang="zh-CN" altLang="zh-CN" sz="2200" dirty="0"/>
              <a:t>秒）”、延迟“</a:t>
            </a:r>
            <a:r>
              <a:rPr lang="en-US" altLang="zh-CN" sz="2200" dirty="0"/>
              <a:t>0.5 </a:t>
            </a:r>
            <a:r>
              <a:rPr lang="zh-CN" altLang="zh-CN" sz="2200" dirty="0"/>
              <a:t>秒”，详细参见“丹霞山欢迎您</a:t>
            </a:r>
            <a:r>
              <a:rPr lang="en-US" altLang="zh-CN" sz="2200" dirty="0"/>
              <a:t>.ppt”</a:t>
            </a:r>
            <a:r>
              <a:rPr lang="zh-CN" altLang="zh-CN" sz="2200" dirty="0"/>
              <a:t>。自定义动画设置如图</a:t>
            </a:r>
            <a:r>
              <a:rPr lang="en-US" altLang="zh-CN" sz="2200" dirty="0"/>
              <a:t>7-38</a:t>
            </a:r>
            <a:r>
              <a:rPr lang="zh-CN" altLang="zh-CN" sz="2200" dirty="0"/>
              <a:t>右部所示。</a:t>
            </a:r>
          </a:p>
          <a:p>
            <a:pPr marL="0" indent="0" eaLnBrk="1" hangingPunct="1">
              <a:buNone/>
            </a:pPr>
            <a:endParaRPr sz="2200" dirty="0"/>
          </a:p>
        </p:txBody>
      </p:sp>
      <p:sp>
        <p:nvSpPr>
          <p:cNvPr id="11571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CEB99B1-DA35-4719-9A7B-3BB5CA807425}" type="slidenum">
              <a:rPr lang="en-US" altLang="zh-CN"/>
              <a:pPr eaLnBrk="1" hangingPunct="1"/>
              <a:t>97</a:t>
            </a:fld>
            <a:endParaRPr lang="en-US" altLang="zh-CN"/>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标题 2"/>
          <p:cNvSpPr>
            <a:spLocks noGrp="1"/>
          </p:cNvSpPr>
          <p:nvPr>
            <p:ph type="title"/>
          </p:nvPr>
        </p:nvSpPr>
        <p:spPr/>
        <p:txBody>
          <a:bodyPr/>
          <a:lstStyle/>
          <a:p>
            <a:pPr eaLnBrk="1" hangingPunct="1"/>
            <a:endParaRPr lang="zh-CN" altLang="en-US" smtClean="0"/>
          </a:p>
        </p:txBody>
      </p:sp>
      <p:sp>
        <p:nvSpPr>
          <p:cNvPr id="116739" name="内容占位符 3"/>
          <p:cNvSpPr>
            <a:spLocks noGrp="1"/>
          </p:cNvSpPr>
          <p:nvPr>
            <p:ph idx="1"/>
          </p:nvPr>
        </p:nvSpPr>
        <p:spPr>
          <a:xfrm>
            <a:off x="755650" y="1628775"/>
            <a:ext cx="8197850" cy="4535488"/>
          </a:xfrm>
        </p:spPr>
        <p:txBody>
          <a:bodyPr/>
          <a:lstStyle/>
          <a:p>
            <a:pPr marL="0" indent="0">
              <a:buNone/>
            </a:pPr>
            <a:r>
              <a:rPr lang="zh-CN" altLang="zh-CN" sz="2200" dirty="0"/>
              <a:t>③中动画设置过程同②，动画设置效果如图</a:t>
            </a:r>
            <a:r>
              <a:rPr lang="en-US" altLang="zh-CN" sz="2200" dirty="0"/>
              <a:t>7-35</a:t>
            </a:r>
            <a:r>
              <a:rPr lang="zh-CN" altLang="zh-CN" sz="2200" dirty="0"/>
              <a:t>所示。详细参见“丹霞山欢迎您</a:t>
            </a:r>
            <a:r>
              <a:rPr lang="en-US" altLang="zh-CN" sz="2200" dirty="0"/>
              <a:t>.ppt”</a:t>
            </a:r>
            <a:r>
              <a:rPr lang="zh-CN" altLang="zh-CN" sz="2200" dirty="0"/>
              <a:t>。</a:t>
            </a:r>
          </a:p>
          <a:p>
            <a:pPr marL="0" indent="0">
              <a:buNone/>
            </a:pPr>
            <a:r>
              <a:rPr lang="zh-CN" altLang="zh-CN" sz="2200" dirty="0"/>
              <a:t>（</a:t>
            </a:r>
            <a:r>
              <a:rPr lang="en-US" altLang="zh-CN" sz="2200" dirty="0"/>
              <a:t>4</a:t>
            </a:r>
            <a:r>
              <a:rPr lang="zh-CN" altLang="zh-CN" sz="2200" dirty="0"/>
              <a:t>）在标题幻灯片后，新建一张标题和内容的幻灯片，标题栏为“摘要幻灯片”，内容栏为各栏的标题，通过超级链接到各标题幻灯片即可。</a:t>
            </a:r>
          </a:p>
          <a:p>
            <a:pPr marL="0" indent="0">
              <a:buNone/>
            </a:pPr>
            <a:r>
              <a:rPr lang="zh-CN" altLang="zh-CN" sz="2200" dirty="0"/>
              <a:t>（</a:t>
            </a:r>
            <a:r>
              <a:rPr lang="en-US" altLang="zh-CN" sz="2200" dirty="0"/>
              <a:t>5</a:t>
            </a:r>
            <a:r>
              <a:rPr lang="zh-CN" altLang="zh-CN" sz="2200" dirty="0"/>
              <a:t>）幻灯片自动播放可以通过“切换”选项卡中的“计时｜换片方式”选项组“设置自动换片时间”的选项框中设置切换时间如</a:t>
            </a:r>
            <a:r>
              <a:rPr lang="en-US" altLang="zh-CN" sz="2200" dirty="0"/>
              <a:t>2</a:t>
            </a:r>
            <a:r>
              <a:rPr lang="zh-CN" altLang="zh-CN" sz="2200" dirty="0"/>
              <a:t>秒，再单击“全部应用“按钮，如图</a:t>
            </a:r>
            <a:r>
              <a:rPr lang="en-US" altLang="zh-CN" sz="2200" dirty="0"/>
              <a:t>7-39</a:t>
            </a:r>
            <a:r>
              <a:rPr lang="zh-CN" altLang="zh-CN" sz="2200" dirty="0"/>
              <a:t>所示→单击“幻灯片放映→设置｜设置幻灯片放映”按钮，弹出“设置放映方式”对话框，勾选“循环放映，按</a:t>
            </a:r>
            <a:r>
              <a:rPr lang="en-US" altLang="zh-CN" sz="2200" dirty="0"/>
              <a:t>ESC</a:t>
            </a:r>
            <a:r>
              <a:rPr lang="zh-CN" altLang="zh-CN" sz="2200" dirty="0"/>
              <a:t>键终止”选项→“确定”。</a:t>
            </a:r>
          </a:p>
        </p:txBody>
      </p:sp>
      <p:sp>
        <p:nvSpPr>
          <p:cNvPr id="11674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5073D94-7C58-476A-8AAB-F48A49DBA626}" type="slidenum">
              <a:rPr lang="en-US" altLang="zh-CN"/>
              <a:pPr eaLnBrk="1" hangingPunct="1"/>
              <a:t>98</a:t>
            </a:fld>
            <a:endParaRPr lang="en-US" altLang="zh-CN"/>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标题 2"/>
          <p:cNvSpPr>
            <a:spLocks noGrp="1"/>
          </p:cNvSpPr>
          <p:nvPr>
            <p:ph type="title"/>
          </p:nvPr>
        </p:nvSpPr>
        <p:spPr/>
        <p:txBody>
          <a:bodyPr/>
          <a:lstStyle/>
          <a:p>
            <a:pPr eaLnBrk="1" hangingPunct="1"/>
            <a:endParaRPr lang="zh-CN" altLang="en-US" smtClean="0"/>
          </a:p>
        </p:txBody>
      </p:sp>
      <p:sp>
        <p:nvSpPr>
          <p:cNvPr id="117763" name="内容占位符 3"/>
          <p:cNvSpPr>
            <a:spLocks noGrp="1"/>
          </p:cNvSpPr>
          <p:nvPr>
            <p:ph idx="1"/>
          </p:nvPr>
        </p:nvSpPr>
        <p:spPr>
          <a:xfrm>
            <a:off x="755650" y="1628775"/>
            <a:ext cx="8197850" cy="4535488"/>
          </a:xfrm>
        </p:spPr>
        <p:txBody>
          <a:bodyPr/>
          <a:lstStyle/>
          <a:p>
            <a:pPr eaLnBrk="1" hangingPunct="1"/>
            <a:endParaRPr b="1" dirty="0"/>
          </a:p>
        </p:txBody>
      </p:sp>
      <p:sp>
        <p:nvSpPr>
          <p:cNvPr id="11776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pitchFamily="2" charset="-122"/>
              </a:defRPr>
            </a:lvl1pPr>
            <a:lvl2pPr marL="742950" indent="-285750" eaLnBrk="0" hangingPunct="0">
              <a:defRPr>
                <a:solidFill>
                  <a:schemeClr val="tx1"/>
                </a:solidFill>
                <a:latin typeface="Tahoma" pitchFamily="34" charset="0"/>
                <a:ea typeface="宋体" pitchFamily="2" charset="-122"/>
              </a:defRPr>
            </a:lvl2pPr>
            <a:lvl3pPr marL="1143000" indent="-228600" eaLnBrk="0" hangingPunct="0">
              <a:defRPr>
                <a:solidFill>
                  <a:schemeClr val="tx1"/>
                </a:solidFill>
                <a:latin typeface="Tahoma" pitchFamily="34" charset="0"/>
                <a:ea typeface="宋体" pitchFamily="2" charset="-122"/>
              </a:defRPr>
            </a:lvl3pPr>
            <a:lvl4pPr marL="1600200" indent="-228600" eaLnBrk="0" hangingPunct="0">
              <a:defRPr>
                <a:solidFill>
                  <a:schemeClr val="tx1"/>
                </a:solidFill>
                <a:latin typeface="Tahoma" pitchFamily="34" charset="0"/>
                <a:ea typeface="宋体" pitchFamily="2" charset="-122"/>
              </a:defRPr>
            </a:lvl4pPr>
            <a:lvl5pPr marL="2057400" indent="-228600" eaLnBrk="0" hangingPunct="0">
              <a:defRPr>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a:solidFill>
                  <a:schemeClr val="tx1"/>
                </a:solidFill>
                <a:latin typeface="Tahoma" pitchFamily="34" charset="0"/>
                <a:ea typeface="宋体" pitchFamily="2" charset="-122"/>
              </a:defRPr>
            </a:lvl9pPr>
          </a:lstStyle>
          <a:p>
            <a:pPr eaLnBrk="1" hangingPunct="1"/>
            <a:fld id="{E0EDBEB5-67D4-4D21-872D-499A07040856}" type="slidenum">
              <a:rPr lang="en-US" altLang="zh-CN"/>
              <a:pPr eaLnBrk="1" hangingPunct="1"/>
              <a:t>99</a:t>
            </a:fld>
            <a:endParaRPr lang="en-US" altLang="zh-CN"/>
          </a:p>
        </p:txBody>
      </p:sp>
      <p:pic>
        <p:nvPicPr>
          <p:cNvPr id="952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700808"/>
            <a:ext cx="8179454"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课件模板">
  <a:themeElements>
    <a:clrScheme name="课件模板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课件模板">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课件模板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课件模板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课件模板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课件模板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课件模板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课件模板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课件模板</Template>
  <TotalTime>1074</TotalTime>
  <Words>6691</Words>
  <Application>Microsoft Office PowerPoint</Application>
  <PresentationFormat>全屏显示(4:3)</PresentationFormat>
  <Paragraphs>366</Paragraphs>
  <Slides>101</Slides>
  <Notes>4</Notes>
  <HiddenSlides>0</HiddenSlides>
  <MMClips>0</MMClips>
  <ScaleCrop>false</ScaleCrop>
  <HeadingPairs>
    <vt:vector size="4" baseType="variant">
      <vt:variant>
        <vt:lpstr>主题</vt:lpstr>
      </vt:variant>
      <vt:variant>
        <vt:i4>2</vt:i4>
      </vt:variant>
      <vt:variant>
        <vt:lpstr>幻灯片标题</vt:lpstr>
      </vt:variant>
      <vt:variant>
        <vt:i4>101</vt:i4>
      </vt:variant>
    </vt:vector>
  </HeadingPairs>
  <TitlesOfParts>
    <vt:vector size="103" baseType="lpstr">
      <vt:lpstr>课件模板</vt:lpstr>
      <vt:lpstr>自定义设计方案</vt:lpstr>
      <vt:lpstr> 计算机应用基础教程（第二版） （Windows 7+Office 2010）</vt:lpstr>
      <vt:lpstr>办公自动化中的特色案例</vt:lpstr>
      <vt:lpstr>摘要幻灯片</vt:lpstr>
      <vt:lpstr>案例1 造字及特殊符号的输入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案例2  多方协同修订合同文书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案例3 :2014年XX公司年度经济活动分析报告排版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案例4 印花税申报计算模板设计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案例5 长江图书出版公司图书销售数据统计、分析与管理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案例6 图书销售业绩管理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案例7 丹霞山欢迎您！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qy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第7单元</dc:title>
  <dc:creator>lijz</dc:creator>
  <cp:lastModifiedBy>微软用户</cp:lastModifiedBy>
  <cp:revision>73</cp:revision>
  <dcterms:created xsi:type="dcterms:W3CDTF">2011-02-05T09:20:06Z</dcterms:created>
  <dcterms:modified xsi:type="dcterms:W3CDTF">2015-04-15T06:44:00Z</dcterms:modified>
</cp:coreProperties>
</file>