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7" r:id="rId2"/>
    <p:sldId id="261" r:id="rId3"/>
    <p:sldId id="263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6.49  </a:t>
            </a:r>
            <a:r>
              <a:rPr lang="zh-CN" altLang="zh-CN" sz="3800" b="1" dirty="0" smtClean="0"/>
              <a:t>“学生档案表</a:t>
            </a:r>
            <a:r>
              <a:rPr lang="en-US" altLang="zh-CN" sz="3800" b="1" dirty="0" smtClean="0"/>
              <a:t>_</a:t>
            </a:r>
            <a:r>
              <a:rPr lang="zh-CN" altLang="zh-CN" sz="3800" b="1" dirty="0" smtClean="0"/>
              <a:t>标签”报表</a:t>
            </a:r>
            <a:endParaRPr lang="zh-CN" altLang="en-US" sz="38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6.50  </a:t>
            </a:r>
            <a:r>
              <a:rPr lang="zh-CN" altLang="zh-CN" sz="4100" b="1" dirty="0" smtClean="0"/>
              <a:t>页面设置</a:t>
            </a:r>
            <a:r>
              <a:rPr lang="zh-CN" altLang="zh-CN" sz="4100" b="1" dirty="0"/>
              <a:t>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84784"/>
            <a:ext cx="475252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6.51  </a:t>
            </a:r>
            <a:r>
              <a:rPr lang="zh-CN" altLang="zh-CN" sz="4100" b="1" dirty="0" smtClean="0"/>
              <a:t>页面设置</a:t>
            </a:r>
            <a:r>
              <a:rPr lang="zh-CN" altLang="zh-CN" sz="4100" b="1" dirty="0"/>
              <a:t>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68833"/>
            <a:ext cx="583264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6.52  </a:t>
            </a:r>
            <a:r>
              <a:rPr lang="zh-CN" altLang="zh-CN" sz="3800" b="1" dirty="0"/>
              <a:t>“学生档案表</a:t>
            </a:r>
            <a:r>
              <a:rPr lang="en-US" altLang="zh-CN" sz="3800" b="1" dirty="0"/>
              <a:t>_</a:t>
            </a:r>
            <a:r>
              <a:rPr lang="zh-CN" altLang="zh-CN" sz="3800" b="1" dirty="0"/>
              <a:t>标签”报表</a:t>
            </a:r>
            <a:endParaRPr lang="zh-CN" altLang="en-US" sz="3800" b="1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748883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60</TotalTime>
  <Words>31</Words>
  <Application>Microsoft Office PowerPoint</Application>
  <PresentationFormat>全屏显示(4:3)</PresentationFormat>
  <Paragraphs>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图6.49  “学生档案表_标签”报表</vt:lpstr>
      <vt:lpstr>图6.50  页面设置对话框</vt:lpstr>
      <vt:lpstr>图6.51  页面设置对话框</vt:lpstr>
      <vt:lpstr>图6.52  “学生档案表_标签”报表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123</cp:revision>
  <dcterms:modified xsi:type="dcterms:W3CDTF">2014-03-06T15:09:27Z</dcterms:modified>
</cp:coreProperties>
</file>