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7" r:id="rId2"/>
    <p:sldId id="261" r:id="rId3"/>
    <p:sldId id="263" r:id="rId4"/>
    <p:sldId id="264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BD064-1AA4-4A7A-AFF0-62734F2F6392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F232C-7F18-4DE1-86A1-CC640484A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94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1F232C-7F18-4DE1-86A1-CC640484A8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9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6.43  </a:t>
            </a:r>
            <a:r>
              <a:rPr lang="zh-CN" altLang="zh-CN" sz="4100" b="1" dirty="0" smtClean="0"/>
              <a:t>标签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691276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6.44  </a:t>
            </a:r>
            <a:r>
              <a:rPr lang="zh-CN" altLang="zh-CN" sz="4100" b="1" dirty="0" smtClean="0"/>
              <a:t>标签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2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691276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6.45  </a:t>
            </a:r>
            <a:r>
              <a:rPr lang="zh-CN" altLang="zh-CN" sz="4100" b="1" dirty="0" smtClean="0"/>
              <a:t>标签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3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684076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6.46  </a:t>
            </a:r>
            <a:r>
              <a:rPr lang="zh-CN" altLang="zh-CN" sz="4100" b="1" dirty="0" smtClean="0"/>
              <a:t>标签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4</a:t>
            </a:r>
            <a:endParaRPr lang="zh-CN" altLang="en-US" sz="4100" b="1" dirty="0"/>
          </a:p>
        </p:txBody>
      </p:sp>
      <p:sp>
        <p:nvSpPr>
          <p:cNvPr id="3" name="下箭头 2">
            <a:hlinkClick r:id="rId3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691276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6.47  </a:t>
            </a:r>
            <a:r>
              <a:rPr lang="zh-CN" altLang="zh-CN" sz="4100" b="1" dirty="0" smtClean="0"/>
              <a:t>标签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5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756084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57</TotalTime>
  <Words>34</Words>
  <Application>Microsoft Office PowerPoint</Application>
  <PresentationFormat>全屏显示(4:3)</PresentationFormat>
  <Paragraphs>9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相邻</vt:lpstr>
      <vt:lpstr>图6.43  标签向导对话框1</vt:lpstr>
      <vt:lpstr>图6.44  标签向导对话框2</vt:lpstr>
      <vt:lpstr>图6.45  标签向导对话框3</vt:lpstr>
      <vt:lpstr>图6.46  标签向导对话框4</vt:lpstr>
      <vt:lpstr>图6.47  标签向导对话框5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微软用户</cp:lastModifiedBy>
  <cp:revision>121</cp:revision>
  <dcterms:modified xsi:type="dcterms:W3CDTF">2014-03-06T14:55:37Z</dcterms:modified>
</cp:coreProperties>
</file>