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8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876428"/>
          </a:xfrm>
        </p:spPr>
        <p:txBody>
          <a:bodyPr anchor="b"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ctr">
              <a:defRPr sz="44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57628"/>
            <a:ext cx="6400800" cy="17532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A623E-AC66-4D0C-BC86-309D9A1DBEAE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50F27-4985-47F4-9C7F-A4870257E6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A623E-AC66-4D0C-BC86-309D9A1DBEAE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50F27-4985-47F4-9C7F-A4870257E6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40"/>
            <a:ext cx="1400156" cy="5851525"/>
          </a:xfrm>
        </p:spPr>
        <p:txBody>
          <a:bodyPr vert="eaVert"/>
          <a:lstStyle>
            <a:lvl1pPr>
              <a:defRPr lang="zh-CN" altLang="en-US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829444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A623E-AC66-4D0C-BC86-309D9A1DBEAE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50F27-4985-47F4-9C7F-A4870257E6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A623E-AC66-4D0C-BC86-309D9A1DBEAE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50F27-4985-47F4-9C7F-A4870257E6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54150"/>
            <a:ext cx="7772400" cy="1860850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356428"/>
            <a:ext cx="7772400" cy="15012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l">
              <a:buNone/>
              <a:defRPr sz="1800">
                <a:solidFill>
                  <a:schemeClr val="tx2"/>
                </a:solidFill>
              </a:defRPr>
            </a:lvl2pPr>
            <a:lvl3pPr marL="914400" indent="0" algn="l">
              <a:buNone/>
              <a:defRPr sz="1600">
                <a:solidFill>
                  <a:schemeClr val="tx2"/>
                </a:solidFill>
              </a:defRPr>
            </a:lvl3pPr>
            <a:lvl4pPr marL="1371600" indent="0" algn="l">
              <a:buNone/>
              <a:defRPr sz="1400">
                <a:solidFill>
                  <a:schemeClr val="tx2"/>
                </a:solidFill>
              </a:defRPr>
            </a:lvl4pPr>
            <a:lvl5pPr marL="1828800" indent="0" algn="l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A623E-AC66-4D0C-BC86-309D9A1DBEAE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50F27-4985-47F4-9C7F-A4870257E6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A623E-AC66-4D0C-BC86-309D9A1DBEAE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50F27-4985-47F4-9C7F-A4870257E6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A623E-AC66-4D0C-BC86-309D9A1DBEAE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50F27-4985-47F4-9C7F-A4870257E64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A623E-AC66-4D0C-BC86-309D9A1DBEAE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50F27-4985-47F4-9C7F-A4870257E6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A623E-AC66-4D0C-BC86-309D9A1DBEAE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50F27-4985-47F4-9C7F-A4870257E6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6258" y="381000"/>
            <a:ext cx="2667000" cy="1833554"/>
          </a:xfr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2800" y="380999"/>
            <a:ext cx="5410200" cy="57451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26258" y="2214554"/>
            <a:ext cx="2667000" cy="39121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A623E-AC66-4D0C-BC86-309D9A1DBEAE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50F27-4985-47F4-9C7F-A4870257E6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80474" y="553734"/>
            <a:ext cx="7349244" cy="4741531"/>
            <a:chOff x="428596" y="553734"/>
            <a:chExt cx="7349244" cy="4741531"/>
          </a:xfrm>
        </p:grpSpPr>
        <p:sp>
          <p:nvSpPr>
            <p:cNvPr id="16" name="矩形 15"/>
            <p:cNvSpPr/>
            <p:nvPr/>
          </p:nvSpPr>
          <p:spPr>
            <a:xfrm rot="21480000">
              <a:off x="428596" y="580356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1540000">
              <a:off x="437473" y="571479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37481" y="553734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651912" y="612776"/>
            <a:ext cx="7215238" cy="4602175"/>
          </a:xfrm>
          <a:solidFill>
            <a:schemeClr val="bg2">
              <a:tint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 useBgFill="1"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95295"/>
            <a:ext cx="1357290" cy="5691227"/>
          </a:xfrm>
          <a:noFill/>
        </p:spPr>
        <p:txBody>
          <a:bodyPr vert="eaVert" anchor="ctr">
            <a:noAutofit/>
          </a:bodyPr>
          <a:lstStyle>
            <a:lvl1pPr algn="l">
              <a:defRPr lang="zh-CN" altLang="en-US" sz="32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14480" y="5481658"/>
            <a:ext cx="7215238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A623E-AC66-4D0C-BC86-309D9A1DBEAE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50F27-4985-47F4-9C7F-A4870257E6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244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78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A623E-AC66-4D0C-BC86-309D9A1DBEAE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83997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2644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E50F27-4985-47F4-9C7F-A4870257E6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000" b="1" kern="1200" cap="all" spc="50" dirty="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90000"/>
        <a:buFont typeface="Cambria"/>
        <a:buChar char="+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Ï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90000"/>
        <a:buFont typeface="Calibri"/>
        <a:buChar char="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=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/>
          <a:lstStyle/>
          <a:p>
            <a:r>
              <a:rPr lang="zh-CN" altLang="en-US" sz="5400" dirty="0">
                <a:solidFill>
                  <a:schemeClr val="tx1"/>
                </a:solidFill>
              </a:rPr>
              <a:t>局域网管理考试</a:t>
            </a:r>
            <a:r>
              <a:rPr lang="zh-CN" altLang="en-US" sz="5400" dirty="0" smtClean="0">
                <a:solidFill>
                  <a:schemeClr val="tx1"/>
                </a:solidFill>
              </a:rPr>
              <a:t>（</a:t>
            </a:r>
            <a:r>
              <a:rPr lang="zh-CN" altLang="en-US" sz="5400" dirty="0" smtClean="0">
                <a:solidFill>
                  <a:schemeClr val="tx1"/>
                </a:solidFill>
              </a:rPr>
              <a:t>中</a:t>
            </a:r>
            <a:r>
              <a:rPr lang="zh-CN" altLang="en-US" sz="5400" dirty="0">
                <a:solidFill>
                  <a:schemeClr val="tx1"/>
                </a:solidFill>
              </a:rPr>
              <a:t>级</a:t>
            </a:r>
            <a:r>
              <a:rPr lang="en-US" altLang="zh-CN" sz="5400" dirty="0" smtClean="0">
                <a:solidFill>
                  <a:schemeClr val="tx1"/>
                </a:solidFill>
              </a:rPr>
              <a:t>)</a:t>
            </a:r>
            <a:endParaRPr lang="zh-CN" altLang="en-US" sz="5400" dirty="0">
              <a:solidFill>
                <a:schemeClr val="tx1"/>
              </a:solidFill>
            </a:endParaRP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9124001"/>
              </p:ext>
            </p:extLst>
          </p:nvPr>
        </p:nvGraphicFramePr>
        <p:xfrm>
          <a:off x="899592" y="1556792"/>
          <a:ext cx="7643192" cy="463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43192"/>
              </a:tblGrid>
              <a:tr h="543635"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dirty="0" smtClean="0">
                          <a:latin typeface="仿宋_GB2312" pitchFamily="49" charset="-122"/>
                          <a:ea typeface="仿宋_GB2312" pitchFamily="49" charset="-122"/>
                        </a:rPr>
                        <a:t>1、</a:t>
                      </a:r>
                      <a:r>
                        <a:rPr lang="zh-CN" altLang="en-US" sz="3200" dirty="0" smtClean="0">
                          <a:latin typeface="仿宋_GB2312" pitchFamily="49" charset="-122"/>
                          <a:ea typeface="仿宋_GB2312" pitchFamily="49" charset="-122"/>
                        </a:rPr>
                        <a:t>计算机网络原理</a:t>
                      </a:r>
                      <a:endParaRPr lang="zh-CN" altLang="en-US" sz="3200" dirty="0">
                        <a:latin typeface="仿宋_GB2312" pitchFamily="49" charset="-122"/>
                        <a:ea typeface="仿宋_GB2312" pitchFamily="49" charset="-122"/>
                      </a:endParaRPr>
                    </a:p>
                  </a:txBody>
                  <a:tcPr/>
                </a:tc>
              </a:tr>
              <a:tr h="543635"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dirty="0" smtClean="0">
                          <a:latin typeface="仿宋_GB2312" pitchFamily="49" charset="-122"/>
                          <a:ea typeface="仿宋_GB2312" pitchFamily="49" charset="-122"/>
                        </a:rPr>
                        <a:t>2、</a:t>
                      </a:r>
                      <a:r>
                        <a:rPr lang="zh-CN" altLang="en-US" sz="3200" dirty="0" smtClean="0">
                          <a:latin typeface="仿宋_GB2312" pitchFamily="49" charset="-122"/>
                          <a:ea typeface="仿宋_GB2312" pitchFamily="49" charset="-122"/>
                        </a:rPr>
                        <a:t>计算机网络技术</a:t>
                      </a:r>
                      <a:endParaRPr lang="zh-CN" altLang="en-US" sz="3200" dirty="0">
                        <a:latin typeface="仿宋_GB2312" pitchFamily="49" charset="-122"/>
                        <a:ea typeface="仿宋_GB2312" pitchFamily="49" charset="-122"/>
                      </a:endParaRPr>
                    </a:p>
                  </a:txBody>
                  <a:tcPr/>
                </a:tc>
              </a:tr>
              <a:tr h="543635"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dirty="0" smtClean="0">
                          <a:latin typeface="仿宋_GB2312" pitchFamily="49" charset="-122"/>
                          <a:ea typeface="仿宋_GB2312" pitchFamily="49" charset="-122"/>
                        </a:rPr>
                        <a:t>3、</a:t>
                      </a:r>
                      <a:r>
                        <a:rPr lang="zh-CN" altLang="en-US" sz="3200" dirty="0" smtClean="0">
                          <a:latin typeface="仿宋_GB2312" pitchFamily="49" charset="-122"/>
                          <a:ea typeface="仿宋_GB2312" pitchFamily="49" charset="-122"/>
                        </a:rPr>
                        <a:t>计算机网络设备</a:t>
                      </a:r>
                      <a:endParaRPr lang="zh-CN" altLang="en-US" sz="3200" dirty="0">
                        <a:latin typeface="仿宋_GB2312" pitchFamily="49" charset="-122"/>
                        <a:ea typeface="仿宋_GB2312" pitchFamily="49" charset="-122"/>
                      </a:endParaRPr>
                    </a:p>
                  </a:txBody>
                  <a:tcPr/>
                </a:tc>
              </a:tr>
              <a:tr h="543635"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dirty="0" smtClean="0">
                          <a:latin typeface="仿宋_GB2312" pitchFamily="49" charset="-122"/>
                          <a:ea typeface="仿宋_GB2312" pitchFamily="49" charset="-122"/>
                        </a:rPr>
                        <a:t>4、Win</a:t>
                      </a:r>
                      <a:r>
                        <a:rPr lang="zh-CN" altLang="en-US" sz="3200" baseline="0" dirty="0" smtClean="0">
                          <a:latin typeface="仿宋_GB2312" pitchFamily="49" charset="-122"/>
                          <a:ea typeface="仿宋_GB2312" pitchFamily="49" charset="-122"/>
                        </a:rPr>
                        <a:t> </a:t>
                      </a:r>
                      <a:r>
                        <a:rPr lang="en-US" altLang="zh-CN" sz="3200" baseline="0" dirty="0" smtClean="0">
                          <a:latin typeface="仿宋_GB2312" pitchFamily="49" charset="-122"/>
                          <a:ea typeface="仿宋_GB2312" pitchFamily="49" charset="-122"/>
                        </a:rPr>
                        <a:t>7 </a:t>
                      </a:r>
                      <a:r>
                        <a:rPr lang="zh-CN" altLang="en-US" sz="3200" dirty="0" smtClean="0">
                          <a:latin typeface="仿宋_GB2312" pitchFamily="49" charset="-122"/>
                          <a:ea typeface="仿宋_GB2312" pitchFamily="49" charset="-122"/>
                        </a:rPr>
                        <a:t>组网技术</a:t>
                      </a:r>
                      <a:endParaRPr lang="zh-CN" altLang="en-US" sz="3200" dirty="0">
                        <a:latin typeface="仿宋_GB2312" pitchFamily="49" charset="-122"/>
                        <a:ea typeface="仿宋_GB2312" pitchFamily="49" charset="-122"/>
                      </a:endParaRPr>
                    </a:p>
                  </a:txBody>
                  <a:tcPr/>
                </a:tc>
              </a:tr>
              <a:tr h="543635"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dirty="0" smtClean="0">
                          <a:latin typeface="仿宋_GB2312" pitchFamily="49" charset="-122"/>
                          <a:ea typeface="仿宋_GB2312" pitchFamily="49" charset="-122"/>
                        </a:rPr>
                        <a:t>5、Win</a:t>
                      </a:r>
                      <a:r>
                        <a:rPr lang="zh-CN" altLang="en-US" sz="3200" baseline="0" dirty="0" smtClean="0">
                          <a:latin typeface="仿宋_GB2312" pitchFamily="49" charset="-122"/>
                          <a:ea typeface="仿宋_GB2312" pitchFamily="49" charset="-122"/>
                        </a:rPr>
                        <a:t> </a:t>
                      </a:r>
                      <a:r>
                        <a:rPr lang="en-US" altLang="zh-CN" sz="3200" baseline="0" dirty="0" smtClean="0">
                          <a:latin typeface="仿宋_GB2312" pitchFamily="49" charset="-122"/>
                          <a:ea typeface="仿宋_GB2312" pitchFamily="49" charset="-122"/>
                        </a:rPr>
                        <a:t>7 Server</a:t>
                      </a:r>
                      <a:r>
                        <a:rPr lang="zh-CN" altLang="en-US" sz="3200" baseline="0" dirty="0" smtClean="0">
                          <a:latin typeface="仿宋_GB2312" pitchFamily="49" charset="-122"/>
                          <a:ea typeface="仿宋_GB2312" pitchFamily="49" charset="-122"/>
                        </a:rPr>
                        <a:t>用户管理</a:t>
                      </a:r>
                      <a:endParaRPr lang="zh-CN" altLang="en-US" sz="3200" dirty="0">
                        <a:latin typeface="仿宋_GB2312" pitchFamily="49" charset="-122"/>
                        <a:ea typeface="仿宋_GB2312" pitchFamily="49" charset="-122"/>
                      </a:endParaRPr>
                    </a:p>
                  </a:txBody>
                  <a:tcPr/>
                </a:tc>
              </a:tr>
              <a:tr h="543635"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dirty="0" smtClean="0">
                          <a:latin typeface="仿宋_GB2312" pitchFamily="49" charset="-122"/>
                          <a:ea typeface="仿宋_GB2312" pitchFamily="49" charset="-122"/>
                        </a:rPr>
                        <a:t>6、Win</a:t>
                      </a:r>
                      <a:r>
                        <a:rPr lang="zh-CN" altLang="en-US" sz="3200" baseline="0" dirty="0" smtClean="0">
                          <a:latin typeface="仿宋_GB2312" pitchFamily="49" charset="-122"/>
                          <a:ea typeface="仿宋_GB2312" pitchFamily="49" charset="-122"/>
                        </a:rPr>
                        <a:t> </a:t>
                      </a:r>
                      <a:r>
                        <a:rPr lang="en-US" altLang="zh-CN" sz="3200" baseline="0" dirty="0" smtClean="0">
                          <a:latin typeface="仿宋_GB2312" pitchFamily="49" charset="-122"/>
                          <a:ea typeface="仿宋_GB2312" pitchFamily="49" charset="-122"/>
                        </a:rPr>
                        <a:t>7</a:t>
                      </a:r>
                      <a:r>
                        <a:rPr lang="zh-CN" altLang="en-US" sz="3200" baseline="0" dirty="0" smtClean="0">
                          <a:latin typeface="仿宋_GB2312" pitchFamily="49" charset="-122"/>
                          <a:ea typeface="仿宋_GB2312" pitchFamily="49" charset="-122"/>
                        </a:rPr>
                        <a:t> 相关资源与服务管理</a:t>
                      </a:r>
                      <a:endParaRPr lang="zh-CN" altLang="en-US" sz="3200" dirty="0">
                        <a:latin typeface="仿宋_GB2312" pitchFamily="49" charset="-122"/>
                        <a:ea typeface="仿宋_GB2312" pitchFamily="49" charset="-122"/>
                      </a:endParaRPr>
                    </a:p>
                  </a:txBody>
                  <a:tcPr/>
                </a:tc>
              </a:tr>
              <a:tr h="5436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3200" dirty="0" smtClean="0">
                          <a:latin typeface="仿宋_GB2312" pitchFamily="49" charset="-122"/>
                          <a:ea typeface="仿宋_GB2312" pitchFamily="49" charset="-122"/>
                        </a:rPr>
                        <a:t>7、Win</a:t>
                      </a:r>
                      <a:r>
                        <a:rPr lang="zh-CN" altLang="en-US" sz="3200" baseline="0" dirty="0" smtClean="0">
                          <a:latin typeface="仿宋_GB2312" pitchFamily="49" charset="-122"/>
                          <a:ea typeface="仿宋_GB2312" pitchFamily="49" charset="-122"/>
                        </a:rPr>
                        <a:t> </a:t>
                      </a:r>
                      <a:r>
                        <a:rPr lang="en-US" altLang="zh-CN" sz="3200" baseline="0" dirty="0" smtClean="0">
                          <a:latin typeface="仿宋_GB2312" pitchFamily="49" charset="-122"/>
                          <a:ea typeface="仿宋_GB2312" pitchFamily="49" charset="-122"/>
                        </a:rPr>
                        <a:t>7 Server</a:t>
                      </a:r>
                      <a:r>
                        <a:rPr lang="zh-CN" altLang="en-US" sz="3200" baseline="0" dirty="0" smtClean="0">
                          <a:latin typeface="仿宋_GB2312" pitchFamily="49" charset="-122"/>
                          <a:ea typeface="仿宋_GB2312" pitchFamily="49" charset="-122"/>
                        </a:rPr>
                        <a:t>资源管理</a:t>
                      </a:r>
                      <a:endParaRPr lang="zh-CN" altLang="en-US" sz="3200" dirty="0">
                        <a:latin typeface="仿宋_GB2312" pitchFamily="49" charset="-122"/>
                        <a:ea typeface="仿宋_GB2312" pitchFamily="49" charset="-122"/>
                      </a:endParaRPr>
                    </a:p>
                  </a:txBody>
                  <a:tcPr/>
                </a:tc>
              </a:tr>
              <a:tr h="543635"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dirty="0" smtClean="0">
                          <a:latin typeface="仿宋_GB2312" pitchFamily="49" charset="-122"/>
                          <a:ea typeface="仿宋_GB2312" pitchFamily="49" charset="-122"/>
                        </a:rPr>
                        <a:t>8、Win</a:t>
                      </a:r>
                      <a:r>
                        <a:rPr lang="zh-CN" altLang="en-US" sz="3200" baseline="0" dirty="0" smtClean="0">
                          <a:latin typeface="仿宋_GB2312" pitchFamily="49" charset="-122"/>
                          <a:ea typeface="仿宋_GB2312" pitchFamily="49" charset="-122"/>
                        </a:rPr>
                        <a:t> </a:t>
                      </a:r>
                      <a:r>
                        <a:rPr lang="en-US" altLang="zh-CN" sz="3200" baseline="0" dirty="0" smtClean="0">
                          <a:latin typeface="仿宋_GB2312" pitchFamily="49" charset="-122"/>
                          <a:ea typeface="仿宋_GB2312" pitchFamily="49" charset="-122"/>
                        </a:rPr>
                        <a:t>7 Server</a:t>
                      </a:r>
                      <a:r>
                        <a:rPr lang="zh-CN" altLang="en-US" sz="3200" baseline="0" dirty="0" smtClean="0">
                          <a:latin typeface="仿宋_GB2312" pitchFamily="49" charset="-122"/>
                          <a:ea typeface="仿宋_GB2312" pitchFamily="49" charset="-122"/>
                        </a:rPr>
                        <a:t>网络管理</a:t>
                      </a:r>
                      <a:endParaRPr lang="zh-CN" altLang="en-US" sz="3200" dirty="0">
                        <a:latin typeface="仿宋_GB2312" pitchFamily="49" charset="-122"/>
                        <a:ea typeface="仿宋_GB2312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9535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行云流水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行云流水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行云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Calligraphy</Template>
  <TotalTime>46</TotalTime>
  <Words>43</Words>
  <Application>Microsoft Office PowerPoint</Application>
  <PresentationFormat>全屏显示(4:3)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行云流水</vt:lpstr>
      <vt:lpstr>局域网管理考试（中级)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局域网管理考试（考试)</dc:title>
  <dc:creator>lxj</dc:creator>
  <cp:lastModifiedBy>lxj</cp:lastModifiedBy>
  <cp:revision>4</cp:revision>
  <dcterms:created xsi:type="dcterms:W3CDTF">2013-03-21T07:18:01Z</dcterms:created>
  <dcterms:modified xsi:type="dcterms:W3CDTF">2013-03-21T08:11:31Z</dcterms:modified>
</cp:coreProperties>
</file>