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8.6  </a:t>
            </a:r>
            <a:r>
              <a:rPr lang="zh-CN" altLang="zh-CN" sz="4100" b="1" dirty="0" smtClean="0"/>
              <a:t>算术运算</a:t>
            </a:r>
            <a:r>
              <a:rPr lang="zh-CN" altLang="zh-CN" sz="4100" b="1" dirty="0"/>
              <a:t>符的优先级</a:t>
            </a:r>
            <a:endParaRPr lang="zh-CN" altLang="en-US" sz="41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31448"/>
            <a:ext cx="8295456" cy="4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图8.6  算术运算符的优先级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137</cp:revision>
  <dcterms:modified xsi:type="dcterms:W3CDTF">2014-03-16T10:43:07Z</dcterms:modified>
</cp:coreProperties>
</file>