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4" r:id="rId2"/>
  </p:sldMasterIdLst>
  <p:notesMasterIdLst>
    <p:notesMasterId r:id="rId11"/>
  </p:notesMasterIdLst>
  <p:handoutMasterIdLst>
    <p:handoutMasterId r:id="rId12"/>
  </p:handoutMasterIdLst>
  <p:sldIdLst>
    <p:sldId id="370" r:id="rId3"/>
    <p:sldId id="371" r:id="rId4"/>
    <p:sldId id="379" r:id="rId5"/>
    <p:sldId id="380" r:id="rId6"/>
    <p:sldId id="386" r:id="rId7"/>
    <p:sldId id="387" r:id="rId8"/>
    <p:sldId id="385" r:id="rId9"/>
    <p:sldId id="384" r:id="rId10"/>
  </p:sldIdLst>
  <p:sldSz cx="12190413" cy="6859588"/>
  <p:notesSz cx="6858000" cy="9144000"/>
  <p:defaultTextStyle>
    <a:defPPr>
      <a:defRPr lang="zh-CN"/>
    </a:defPPr>
    <a:lvl1pPr marL="0" algn="l" defTabSz="1088390" rtl="0" eaLnBrk="1" latinLnBrk="0" hangingPunct="1">
      <a:defRPr sz="2100" kern="1200">
        <a:solidFill>
          <a:schemeClr val="tx1"/>
        </a:solidFill>
        <a:latin typeface="+mn-lt"/>
        <a:ea typeface="+mn-ea"/>
        <a:cs typeface="+mn-cs"/>
      </a:defRPr>
    </a:lvl1pPr>
    <a:lvl2pPr marL="544195" algn="l" defTabSz="1088390" rtl="0" eaLnBrk="1" latinLnBrk="0" hangingPunct="1">
      <a:defRPr sz="2100" kern="1200">
        <a:solidFill>
          <a:schemeClr val="tx1"/>
        </a:solidFill>
        <a:latin typeface="+mn-lt"/>
        <a:ea typeface="+mn-ea"/>
        <a:cs typeface="+mn-cs"/>
      </a:defRPr>
    </a:lvl2pPr>
    <a:lvl3pPr marL="1088390" algn="l" defTabSz="1088390" rtl="0" eaLnBrk="1" latinLnBrk="0" hangingPunct="1">
      <a:defRPr sz="2100" kern="1200">
        <a:solidFill>
          <a:schemeClr val="tx1"/>
        </a:solidFill>
        <a:latin typeface="+mn-lt"/>
        <a:ea typeface="+mn-ea"/>
        <a:cs typeface="+mn-cs"/>
      </a:defRPr>
    </a:lvl3pPr>
    <a:lvl4pPr marL="1632585" algn="l" defTabSz="1088390" rtl="0" eaLnBrk="1" latinLnBrk="0" hangingPunct="1">
      <a:defRPr sz="2100" kern="1200">
        <a:solidFill>
          <a:schemeClr val="tx1"/>
        </a:solidFill>
        <a:latin typeface="+mn-lt"/>
        <a:ea typeface="+mn-ea"/>
        <a:cs typeface="+mn-cs"/>
      </a:defRPr>
    </a:lvl4pPr>
    <a:lvl5pPr marL="2176780" algn="l" defTabSz="1088390" rtl="0" eaLnBrk="1" latinLnBrk="0" hangingPunct="1">
      <a:defRPr sz="2100" kern="1200">
        <a:solidFill>
          <a:schemeClr val="tx1"/>
        </a:solidFill>
        <a:latin typeface="+mn-lt"/>
        <a:ea typeface="+mn-ea"/>
        <a:cs typeface="+mn-cs"/>
      </a:defRPr>
    </a:lvl5pPr>
    <a:lvl6pPr marL="2720975" algn="l" defTabSz="1088390" rtl="0" eaLnBrk="1" latinLnBrk="0" hangingPunct="1">
      <a:defRPr sz="2100" kern="1200">
        <a:solidFill>
          <a:schemeClr val="tx1"/>
        </a:solidFill>
        <a:latin typeface="+mn-lt"/>
        <a:ea typeface="+mn-ea"/>
        <a:cs typeface="+mn-cs"/>
      </a:defRPr>
    </a:lvl6pPr>
    <a:lvl7pPr marL="3265805" algn="l" defTabSz="1088390" rtl="0" eaLnBrk="1" latinLnBrk="0" hangingPunct="1">
      <a:defRPr sz="2100" kern="1200">
        <a:solidFill>
          <a:schemeClr val="tx1"/>
        </a:solidFill>
        <a:latin typeface="+mn-lt"/>
        <a:ea typeface="+mn-ea"/>
        <a:cs typeface="+mn-cs"/>
      </a:defRPr>
    </a:lvl7pPr>
    <a:lvl8pPr marL="3810000" algn="l" defTabSz="1088390" rtl="0" eaLnBrk="1" latinLnBrk="0" hangingPunct="1">
      <a:defRPr sz="2100" kern="1200">
        <a:solidFill>
          <a:schemeClr val="tx1"/>
        </a:solidFill>
        <a:latin typeface="+mn-lt"/>
        <a:ea typeface="+mn-ea"/>
        <a:cs typeface="+mn-cs"/>
      </a:defRPr>
    </a:lvl8pPr>
    <a:lvl9pPr marL="4354195" algn="l" defTabSz="1088390" rtl="0" eaLnBrk="1" latinLnBrk="0" hangingPunct="1">
      <a:defRPr sz="21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orient="horz" pos="3838">
          <p15:clr>
            <a:srgbClr val="A4A3A4"/>
          </p15:clr>
        </p15:guide>
        <p15:guide id="3" pos="3839">
          <p15:clr>
            <a:srgbClr val="A4A3A4"/>
          </p15:clr>
        </p15:guide>
        <p15:guide id="4" pos="7196">
          <p15:clr>
            <a:srgbClr val="A4A3A4"/>
          </p15:clr>
        </p15:guide>
        <p15:guide id="5" pos="573">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8B1BF"/>
    <a:srgbClr val="EF7768"/>
    <a:srgbClr val="FF9933"/>
    <a:srgbClr val="C7C7C7"/>
    <a:srgbClr val="F5F5F5"/>
    <a:srgbClr val="00458E"/>
    <a:srgbClr val="8B8B8B"/>
    <a:srgbClr val="B11212"/>
    <a:srgbClr val="022A4F"/>
    <a:srgbClr val="007AD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1511" autoAdjust="0"/>
    <p:restoredTop sz="94660"/>
  </p:normalViewPr>
  <p:slideViewPr>
    <p:cSldViewPr>
      <p:cViewPr varScale="1">
        <p:scale>
          <a:sx n="90" d="100"/>
          <a:sy n="90" d="100"/>
        </p:scale>
        <p:origin x="318" y="78"/>
      </p:cViewPr>
      <p:guideLst>
        <p:guide orient="horz" pos="2160"/>
        <p:guide orient="horz" pos="3838"/>
        <p:guide pos="3839"/>
        <p:guide pos="7196"/>
        <p:guide pos="573"/>
      </p:guideLst>
    </p:cSldViewPr>
  </p:slideViewPr>
  <p:notesTextViewPr>
    <p:cViewPr>
      <p:scale>
        <a:sx n="3" d="2"/>
        <a:sy n="3" d="2"/>
      </p:scale>
      <p:origin x="0" y="0"/>
    </p:cViewPr>
  </p:notesTextViewPr>
  <p:sorterViewPr>
    <p:cViewPr>
      <p:scale>
        <a:sx n="100" d="100"/>
        <a:sy n="100" d="100"/>
      </p:scale>
      <p:origin x="0" y="0"/>
    </p:cViewPr>
  </p:sorterViewPr>
  <p:notesViewPr>
    <p:cSldViewPr showGuides="1">
      <p:cViewPr varScale="1">
        <p:scale>
          <a:sx n="83" d="100"/>
          <a:sy n="83" d="100"/>
        </p:scale>
        <p:origin x="-384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presProps" Target="presProp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handoutMaster" Target="handoutMasters/handoutMaster1.xml"/><Relationship Id="rId2" Type="http://schemas.openxmlformats.org/officeDocument/2006/relationships/slideMaster" Target="slideMasters/slideMaster2.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theme" Target="theme/theme1.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w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7.wmf"/><Relationship Id="rId1" Type="http://schemas.openxmlformats.org/officeDocument/2006/relationships/image" Target="../media/image6.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4.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5D1C15E6-6BD2-4E4B-B1D4-218C26E1B228}" type="datetimeFigureOut">
              <a:rPr lang="zh-CN" altLang="en-US" smtClean="0"/>
              <a:t>2018/8/20</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E655EDCA-2189-4435-B38B-6F3C2C044356}" type="slidenum">
              <a:rPr lang="zh-CN" altLang="en-US" smtClean="0"/>
              <a:t>‹#›</a:t>
            </a:fld>
            <a:endParaRPr lang="zh-CN" altLang="en-US"/>
          </a:p>
        </p:txBody>
      </p:sp>
    </p:spTree>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B17430C-5A66-4BD0-A971-34190B6C6019}" type="datetimeFigureOut">
              <a:rPr lang="zh-CN" altLang="en-US" smtClean="0"/>
              <a:t>2018/8/20</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4AC173A-3DA8-4893-B28A-1E15F55C330A}" type="slidenum">
              <a:rPr lang="zh-CN" altLang="en-US" smtClean="0"/>
              <a:t>‹#›</a:t>
            </a:fld>
            <a:endParaRPr lang="zh-CN" altLang="en-US"/>
          </a:p>
        </p:txBody>
      </p:sp>
    </p:spTree>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40358475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15227430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52752028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82424941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75321933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78000908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609521" y="1535469"/>
            <a:ext cx="5386216" cy="639911"/>
          </a:xfrm>
        </p:spPr>
        <p:txBody>
          <a:bodyPr anchor="b"/>
          <a:lstStyle>
            <a:lvl1pPr marL="0" indent="0">
              <a:buNone/>
              <a:defRPr sz="3200" b="1"/>
            </a:lvl1pPr>
            <a:lvl2pPr marL="609600" indent="0">
              <a:buNone/>
              <a:defRPr sz="2700" b="1"/>
            </a:lvl2pPr>
            <a:lvl3pPr marL="1219200" indent="0">
              <a:buNone/>
              <a:defRPr sz="2400" b="1"/>
            </a:lvl3pPr>
            <a:lvl4pPr marL="1828800" indent="0">
              <a:buNone/>
              <a:defRPr sz="2100" b="1"/>
            </a:lvl4pPr>
            <a:lvl5pPr marL="2438400" indent="0">
              <a:buNone/>
              <a:defRPr sz="2100" b="1"/>
            </a:lvl5pPr>
            <a:lvl6pPr marL="3048000" indent="0">
              <a:buNone/>
              <a:defRPr sz="2100" b="1"/>
            </a:lvl6pPr>
            <a:lvl7pPr marL="3657600" indent="0">
              <a:buNone/>
              <a:defRPr sz="2100" b="1"/>
            </a:lvl7pPr>
            <a:lvl8pPr marL="4267200" indent="0">
              <a:buNone/>
              <a:defRPr sz="2100" b="1"/>
            </a:lvl8pPr>
            <a:lvl9pPr marL="4876800" indent="0">
              <a:buNone/>
              <a:defRPr sz="2100" b="1"/>
            </a:lvl9pPr>
          </a:lstStyle>
          <a:p>
            <a:pPr lvl="0"/>
            <a:r>
              <a:rPr lang="zh-CN" altLang="en-US"/>
              <a:t>单击此处编辑母版文本样式</a:t>
            </a:r>
          </a:p>
        </p:txBody>
      </p:sp>
      <p:sp>
        <p:nvSpPr>
          <p:cNvPr id="4" name="内容占位符 3"/>
          <p:cNvSpPr>
            <a:spLocks noGrp="1"/>
          </p:cNvSpPr>
          <p:nvPr>
            <p:ph sz="half" idx="2"/>
          </p:nvPr>
        </p:nvSpPr>
        <p:spPr>
          <a:xfrm>
            <a:off x="609521" y="2175378"/>
            <a:ext cx="5386216" cy="3952203"/>
          </a:xfrm>
        </p:spPr>
        <p:txBody>
          <a:bodyPr/>
          <a:lstStyle>
            <a:lvl1pPr>
              <a:defRPr sz="3200"/>
            </a:lvl1pPr>
            <a:lvl2pPr>
              <a:defRPr sz="2700"/>
            </a:lvl2pPr>
            <a:lvl3pPr>
              <a:defRPr sz="2400"/>
            </a:lvl3pPr>
            <a:lvl4pPr>
              <a:defRPr sz="2100"/>
            </a:lvl4pPr>
            <a:lvl5pPr>
              <a:defRPr sz="2100"/>
            </a:lvl5pPr>
            <a:lvl6pPr>
              <a:defRPr sz="2100"/>
            </a:lvl6pPr>
            <a:lvl7pPr>
              <a:defRPr sz="2100"/>
            </a:lvl7pPr>
            <a:lvl8pPr>
              <a:defRPr sz="2100"/>
            </a:lvl8pPr>
            <a:lvl9pPr>
              <a:defRPr sz="21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92566" y="1535469"/>
            <a:ext cx="5388332" cy="639911"/>
          </a:xfrm>
        </p:spPr>
        <p:txBody>
          <a:bodyPr anchor="b"/>
          <a:lstStyle>
            <a:lvl1pPr marL="0" indent="0">
              <a:buNone/>
              <a:defRPr sz="3200" b="1"/>
            </a:lvl1pPr>
            <a:lvl2pPr marL="609600" indent="0">
              <a:buNone/>
              <a:defRPr sz="2700" b="1"/>
            </a:lvl2pPr>
            <a:lvl3pPr marL="1219200" indent="0">
              <a:buNone/>
              <a:defRPr sz="2400" b="1"/>
            </a:lvl3pPr>
            <a:lvl4pPr marL="1828800" indent="0">
              <a:buNone/>
              <a:defRPr sz="2100" b="1"/>
            </a:lvl4pPr>
            <a:lvl5pPr marL="2438400" indent="0">
              <a:buNone/>
              <a:defRPr sz="2100" b="1"/>
            </a:lvl5pPr>
            <a:lvl6pPr marL="3048000" indent="0">
              <a:buNone/>
              <a:defRPr sz="2100" b="1"/>
            </a:lvl6pPr>
            <a:lvl7pPr marL="3657600" indent="0">
              <a:buNone/>
              <a:defRPr sz="2100" b="1"/>
            </a:lvl7pPr>
            <a:lvl8pPr marL="4267200" indent="0">
              <a:buNone/>
              <a:defRPr sz="2100" b="1"/>
            </a:lvl8pPr>
            <a:lvl9pPr marL="4876800" indent="0">
              <a:buNone/>
              <a:defRPr sz="2100" b="1"/>
            </a:lvl9pPr>
          </a:lstStyle>
          <a:p>
            <a:pPr lvl="0"/>
            <a:r>
              <a:rPr lang="zh-CN" altLang="en-US"/>
              <a:t>单击此处编辑母版文本样式</a:t>
            </a:r>
          </a:p>
        </p:txBody>
      </p:sp>
      <p:sp>
        <p:nvSpPr>
          <p:cNvPr id="6" name="内容占位符 5"/>
          <p:cNvSpPr>
            <a:spLocks noGrp="1"/>
          </p:cNvSpPr>
          <p:nvPr>
            <p:ph sz="quarter" idx="4"/>
          </p:nvPr>
        </p:nvSpPr>
        <p:spPr>
          <a:xfrm>
            <a:off x="6192566" y="2175378"/>
            <a:ext cx="5388332" cy="3952203"/>
          </a:xfrm>
        </p:spPr>
        <p:txBody>
          <a:bodyPr/>
          <a:lstStyle>
            <a:lvl1pPr>
              <a:defRPr sz="3200"/>
            </a:lvl1pPr>
            <a:lvl2pPr>
              <a:defRPr sz="2700"/>
            </a:lvl2pPr>
            <a:lvl3pPr>
              <a:defRPr sz="2400"/>
            </a:lvl3pPr>
            <a:lvl4pPr>
              <a:defRPr sz="2100"/>
            </a:lvl4pPr>
            <a:lvl5pPr>
              <a:defRPr sz="2100"/>
            </a:lvl5pPr>
            <a:lvl6pPr>
              <a:defRPr sz="2100"/>
            </a:lvl6pPr>
            <a:lvl7pPr>
              <a:defRPr sz="2100"/>
            </a:lvl7pPr>
            <a:lvl8pPr>
              <a:defRPr sz="2100"/>
            </a:lvl8pPr>
            <a:lvl9pPr>
              <a:defRPr sz="21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8B8CD9F9-72C8-4589-8A77-E0EAAC1A9441}" type="datetimeFigureOut">
              <a:rPr lang="zh-CN" altLang="en-US" smtClean="0">
                <a:solidFill>
                  <a:prstClr val="black">
                    <a:tint val="75000"/>
                  </a:prstClr>
                </a:solidFill>
              </a:rPr>
              <a:t>2018/8/20</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8C53447A-3CB4-4631-B405-5E14F97A7A6E}"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pic>
        <p:nvPicPr>
          <p:cNvPr id="2" name="Picture 2" descr="C:\Users\Administrator\Desktop\矢量httpwww.3lian.comvector（三联www.3lian.com） (2) [转换]-01.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1183110" y="189338"/>
            <a:ext cx="734684" cy="456311"/>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anim calcmode="lin" valueType="num">
                                      <p:cBhvr>
                                        <p:cTn id="8" dur="2000" fill="hold"/>
                                        <p:tgtEl>
                                          <p:spTgt spid="2"/>
                                        </p:tgtEl>
                                        <p:attrNameLst>
                                          <p:attrName>ppt_w</p:attrName>
                                        </p:attrNameLst>
                                      </p:cBhvr>
                                      <p:tavLst>
                                        <p:tav tm="0" fmla="#ppt_w*sin(2.5*pi*$)">
                                          <p:val>
                                            <p:fltVal val="0"/>
                                          </p:val>
                                        </p:tav>
                                        <p:tav tm="100000">
                                          <p:val>
                                            <p:fltVal val="1"/>
                                          </p:val>
                                        </p:tav>
                                      </p:tavLst>
                                    </p:anim>
                                    <p:anim calcmode="lin" valueType="num">
                                      <p:cBhvr>
                                        <p:cTn id="9" dur="2000" fill="hold"/>
                                        <p:tgtEl>
                                          <p:spTgt spid="2"/>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524" y="273114"/>
            <a:ext cx="4010562" cy="1162320"/>
          </a:xfrm>
        </p:spPr>
        <p:txBody>
          <a:bodyPr anchor="b"/>
          <a:lstStyle>
            <a:lvl1pPr algn="l">
              <a:defRPr sz="2700" b="1"/>
            </a:lvl1pPr>
          </a:lstStyle>
          <a:p>
            <a:r>
              <a:rPr lang="zh-CN" altLang="en-US"/>
              <a:t>单击此处编辑母版标题样式</a:t>
            </a:r>
          </a:p>
        </p:txBody>
      </p:sp>
      <p:sp>
        <p:nvSpPr>
          <p:cNvPr id="3" name="内容占位符 2"/>
          <p:cNvSpPr>
            <a:spLocks noGrp="1"/>
          </p:cNvSpPr>
          <p:nvPr>
            <p:ph idx="1"/>
          </p:nvPr>
        </p:nvSpPr>
        <p:spPr>
          <a:xfrm>
            <a:off x="4766113" y="273116"/>
            <a:ext cx="6814779" cy="5854469"/>
          </a:xfrm>
        </p:spPr>
        <p:txBody>
          <a:bodyPr/>
          <a:lstStyle>
            <a:lvl1pPr>
              <a:defRPr sz="4300"/>
            </a:lvl1pPr>
            <a:lvl2pPr>
              <a:defRPr sz="3700"/>
            </a:lvl2pPr>
            <a:lvl3pPr>
              <a:defRPr sz="3200"/>
            </a:lvl3pPr>
            <a:lvl4pPr>
              <a:defRPr sz="2700"/>
            </a:lvl4pPr>
            <a:lvl5pPr>
              <a:defRPr sz="2700"/>
            </a:lvl5pPr>
            <a:lvl6pPr>
              <a:defRPr sz="2700"/>
            </a:lvl6pPr>
            <a:lvl7pPr>
              <a:defRPr sz="2700"/>
            </a:lvl7pPr>
            <a:lvl8pPr>
              <a:defRPr sz="2700"/>
            </a:lvl8pPr>
            <a:lvl9pPr>
              <a:defRPr sz="27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09524" y="1435436"/>
            <a:ext cx="4010562" cy="4692149"/>
          </a:xfrm>
        </p:spPr>
        <p:txBody>
          <a:bodyPr/>
          <a:lstStyle>
            <a:lvl1pPr marL="0" indent="0">
              <a:buNone/>
              <a:defRPr sz="1900"/>
            </a:lvl1pPr>
            <a:lvl2pPr marL="609600" indent="0">
              <a:buNone/>
              <a:defRPr sz="1600"/>
            </a:lvl2pPr>
            <a:lvl3pPr marL="1219200" indent="0">
              <a:buNone/>
              <a:defRPr sz="1300"/>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8B8CD9F9-72C8-4589-8A77-E0EAAC1A9441}" type="datetimeFigureOut">
              <a:rPr lang="zh-CN" altLang="en-US" smtClean="0">
                <a:solidFill>
                  <a:prstClr val="black">
                    <a:tint val="75000"/>
                  </a:prstClr>
                </a:solidFill>
              </a:rPr>
              <a:t>2018/8/20</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8C53447A-3CB4-4631-B405-5E14F97A7A6E}"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406" y="4801713"/>
            <a:ext cx="7314248" cy="566870"/>
          </a:xfrm>
        </p:spPr>
        <p:txBody>
          <a:bodyPr anchor="b"/>
          <a:lstStyle>
            <a:lvl1pPr algn="l">
              <a:defRPr sz="2700" b="1"/>
            </a:lvl1pPr>
          </a:lstStyle>
          <a:p>
            <a:r>
              <a:rPr lang="zh-CN" altLang="en-US"/>
              <a:t>单击此处编辑母版标题样式</a:t>
            </a:r>
          </a:p>
        </p:txBody>
      </p:sp>
      <p:sp>
        <p:nvSpPr>
          <p:cNvPr id="3" name="图片占位符 2"/>
          <p:cNvSpPr>
            <a:spLocks noGrp="1"/>
          </p:cNvSpPr>
          <p:nvPr>
            <p:ph type="pic" idx="1"/>
          </p:nvPr>
        </p:nvSpPr>
        <p:spPr>
          <a:xfrm>
            <a:off x="2389406" y="612916"/>
            <a:ext cx="7314248" cy="4115753"/>
          </a:xfrm>
        </p:spPr>
        <p:txBody>
          <a:bodyPr/>
          <a:lstStyle>
            <a:lvl1pPr marL="0" indent="0">
              <a:buNone/>
              <a:defRPr sz="4300"/>
            </a:lvl1pPr>
            <a:lvl2pPr marL="609600" indent="0">
              <a:buNone/>
              <a:defRPr sz="3700"/>
            </a:lvl2pPr>
            <a:lvl3pPr marL="1219200" indent="0">
              <a:buNone/>
              <a:defRPr sz="3200"/>
            </a:lvl3pPr>
            <a:lvl4pPr marL="1828800" indent="0">
              <a:buNone/>
              <a:defRPr sz="2700"/>
            </a:lvl4pPr>
            <a:lvl5pPr marL="2438400" indent="0">
              <a:buNone/>
              <a:defRPr sz="2700"/>
            </a:lvl5pPr>
            <a:lvl6pPr marL="3048000" indent="0">
              <a:buNone/>
              <a:defRPr sz="2700"/>
            </a:lvl6pPr>
            <a:lvl7pPr marL="3657600" indent="0">
              <a:buNone/>
              <a:defRPr sz="2700"/>
            </a:lvl7pPr>
            <a:lvl8pPr marL="4267200" indent="0">
              <a:buNone/>
              <a:defRPr sz="2700"/>
            </a:lvl8pPr>
            <a:lvl9pPr marL="4876800" indent="0">
              <a:buNone/>
              <a:defRPr sz="2700"/>
            </a:lvl9pPr>
          </a:lstStyle>
          <a:p>
            <a:endParaRPr lang="zh-CN" altLang="en-US"/>
          </a:p>
        </p:txBody>
      </p:sp>
      <p:sp>
        <p:nvSpPr>
          <p:cNvPr id="4" name="文本占位符 3"/>
          <p:cNvSpPr>
            <a:spLocks noGrp="1"/>
          </p:cNvSpPr>
          <p:nvPr>
            <p:ph type="body" sz="half" idx="2"/>
          </p:nvPr>
        </p:nvSpPr>
        <p:spPr>
          <a:xfrm>
            <a:off x="2389406" y="5368583"/>
            <a:ext cx="7314248" cy="805048"/>
          </a:xfrm>
        </p:spPr>
        <p:txBody>
          <a:bodyPr/>
          <a:lstStyle>
            <a:lvl1pPr marL="0" indent="0">
              <a:buNone/>
              <a:defRPr sz="1900"/>
            </a:lvl1pPr>
            <a:lvl2pPr marL="609600" indent="0">
              <a:buNone/>
              <a:defRPr sz="1600"/>
            </a:lvl2pPr>
            <a:lvl3pPr marL="1219200" indent="0">
              <a:buNone/>
              <a:defRPr sz="1300"/>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8B8CD9F9-72C8-4589-8A77-E0EAAC1A9441}" type="datetimeFigureOut">
              <a:rPr lang="zh-CN" altLang="en-US" smtClean="0">
                <a:solidFill>
                  <a:prstClr val="black">
                    <a:tint val="75000"/>
                  </a:prstClr>
                </a:solidFill>
              </a:rPr>
              <a:t>2018/8/20</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8C53447A-3CB4-4631-B405-5E14F97A7A6E}" type="slidenum">
              <a:rPr lang="zh-CN" altLang="en-US" smtClean="0">
                <a:solidFill>
                  <a:prstClr val="black">
                    <a:tint val="75000"/>
                  </a:prstClr>
                </a:solidFill>
              </a:rPr>
              <a:t>‹#›</a:t>
            </a:fld>
            <a:endParaRPr lang="zh-CN" altLang="en-US">
              <a:solidFill>
                <a:prstClr val="black">
                  <a:tint val="75000"/>
                </a:prstClr>
              </a:solidFill>
            </a:endParaRPr>
          </a:p>
        </p:txBody>
      </p:sp>
      <p:pic>
        <p:nvPicPr>
          <p:cNvPr id="8" name="Picture 2" descr="C:\Users\Administrator\Desktop\矢量httpwww.3lian.comvector（三联www.3lian.com） (2) [转换]-01.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1183110" y="189338"/>
            <a:ext cx="734684" cy="456311"/>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2000"/>
                                        <p:tgtEl>
                                          <p:spTgt spid="8"/>
                                        </p:tgtEl>
                                      </p:cBhvr>
                                    </p:animEffect>
                                    <p:anim calcmode="lin" valueType="num">
                                      <p:cBhvr>
                                        <p:cTn id="8" dur="2000" fill="hold"/>
                                        <p:tgtEl>
                                          <p:spTgt spid="8"/>
                                        </p:tgtEl>
                                        <p:attrNameLst>
                                          <p:attrName>ppt_w</p:attrName>
                                        </p:attrNameLst>
                                      </p:cBhvr>
                                      <p:tavLst>
                                        <p:tav tm="0" fmla="#ppt_w*sin(2.5*pi*$)">
                                          <p:val>
                                            <p:fltVal val="0"/>
                                          </p:val>
                                        </p:tav>
                                        <p:tav tm="100000">
                                          <p:val>
                                            <p:fltVal val="1"/>
                                          </p:val>
                                        </p:tav>
                                      </p:tavLst>
                                    </p:anim>
                                    <p:anim calcmode="lin" valueType="num">
                                      <p:cBhvr>
                                        <p:cTn id="9" dur="2000" fill="hold"/>
                                        <p:tgtEl>
                                          <p:spTgt spid="8"/>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B8CD9F9-72C8-4589-8A77-E0EAAC1A9441}" type="datetimeFigureOut">
              <a:rPr lang="zh-CN" altLang="en-US" smtClean="0">
                <a:solidFill>
                  <a:prstClr val="black">
                    <a:tint val="75000"/>
                  </a:prstClr>
                </a:solidFill>
              </a:rPr>
              <a:t>2018/8/20</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8C53447A-3CB4-4631-B405-5E14F97A7A6E}"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8049" y="274702"/>
            <a:ext cx="2742843" cy="5852880"/>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09521" y="274702"/>
            <a:ext cx="8025355" cy="5852880"/>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B8CD9F9-72C8-4589-8A77-E0EAAC1A9441}" type="datetimeFigureOut">
              <a:rPr lang="zh-CN" altLang="en-US" smtClean="0">
                <a:solidFill>
                  <a:prstClr val="black">
                    <a:tint val="75000"/>
                  </a:prstClr>
                </a:solidFill>
              </a:rPr>
              <a:t>2018/8/20</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8C53447A-3CB4-4631-B405-5E14F97A7A6E}" type="slidenum">
              <a:rPr lang="zh-CN" altLang="en-US" smtClean="0">
                <a:solidFill>
                  <a:prstClr val="black">
                    <a:tint val="75000"/>
                  </a:prstClr>
                </a:solidFill>
              </a:rPr>
              <a:t>‹#›</a:t>
            </a:fld>
            <a:endParaRPr lang="zh-CN" altLang="en-US">
              <a:solidFill>
                <a:prstClr val="black">
                  <a:tint val="75000"/>
                </a:prstClr>
              </a:solidFill>
            </a:endParaRPr>
          </a:p>
        </p:txBody>
      </p:sp>
      <p:pic>
        <p:nvPicPr>
          <p:cNvPr id="7" name="Picture 2" descr="C:\Users\Administrator\Desktop\矢量httpwww.3lian.comvector（三联www.3lian.com） (2) [转换]-01.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1183110" y="189338"/>
            <a:ext cx="734684" cy="456311"/>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2000"/>
                                        <p:tgtEl>
                                          <p:spTgt spid="7"/>
                                        </p:tgtEl>
                                      </p:cBhvr>
                                    </p:animEffect>
                                    <p:anim calcmode="lin" valueType="num">
                                      <p:cBhvr>
                                        <p:cTn id="8" dur="2000" fill="hold"/>
                                        <p:tgtEl>
                                          <p:spTgt spid="7"/>
                                        </p:tgtEl>
                                        <p:attrNameLst>
                                          <p:attrName>ppt_w</p:attrName>
                                        </p:attrNameLst>
                                      </p:cBhvr>
                                      <p:tavLst>
                                        <p:tav tm="0" fmla="#ppt_w*sin(2.5*pi*$)">
                                          <p:val>
                                            <p:fltVal val="0"/>
                                          </p:val>
                                        </p:tav>
                                        <p:tav tm="100000">
                                          <p:val>
                                            <p:fltVal val="1"/>
                                          </p:val>
                                        </p:tav>
                                      </p:tavLst>
                                    </p:anim>
                                    <p:anim calcmode="lin" valueType="num">
                                      <p:cBhvr>
                                        <p:cTn id="9" dur="2000" fill="hold"/>
                                        <p:tgtEl>
                                          <p:spTgt spid="7"/>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43_两栏内容">
    <p:bg>
      <p:bgPr>
        <a:solidFill>
          <a:srgbClr val="F5F5F5"/>
        </a:solidFill>
        <a:effectLst/>
      </p:bgPr>
    </p:bg>
    <p:spTree>
      <p:nvGrpSpPr>
        <p:cNvPr id="1" name=""/>
        <p:cNvGrpSpPr/>
        <p:nvPr/>
      </p:nvGrpSpPr>
      <p:grpSpPr>
        <a:xfrm>
          <a:off x="0" y="0"/>
          <a:ext cx="0" cy="0"/>
          <a:chOff x="0" y="0"/>
          <a:chExt cx="0" cy="0"/>
        </a:xfrm>
      </p:grpSpPr>
      <p:sp>
        <p:nvSpPr>
          <p:cNvPr id="11" name="TextBox 15"/>
          <p:cNvSpPr txBox="1"/>
          <p:nvPr userDrawn="1"/>
        </p:nvSpPr>
        <p:spPr>
          <a:xfrm>
            <a:off x="10801374" y="405458"/>
            <a:ext cx="1072730" cy="400110"/>
          </a:xfrm>
          <a:prstGeom prst="rect">
            <a:avLst/>
          </a:prstGeom>
          <a:noFill/>
        </p:spPr>
        <p:txBody>
          <a:bodyPr wrap="none" rtlCol="0">
            <a:spAutoFit/>
          </a:bodyPr>
          <a:lstStyle/>
          <a:p>
            <a:pPr algn="ct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第</a:t>
            </a:r>
            <a:r>
              <a:rPr lang="zh-CN" altLang="en-US" sz="1800" dirty="0">
                <a:solidFill>
                  <a:schemeClr val="tx1">
                    <a:lumMod val="50000"/>
                    <a:lumOff val="50000"/>
                  </a:schemeClr>
                </a:solidFill>
                <a:latin typeface="微软雅黑" panose="020B0503020204020204" pitchFamily="34" charset="-122"/>
                <a:ea typeface="微软雅黑" panose="020B0503020204020204" pitchFamily="34" charset="-122"/>
              </a:rPr>
              <a:t> </a:t>
            </a:r>
            <a:fld id="{2EEF1883-7A0E-4F66-9932-E581691AD397}" type="slidenum">
              <a:rPr lang="zh-CN" altLang="en-US" sz="2000" dirty="0" smtClean="0">
                <a:solidFill>
                  <a:schemeClr val="tx1">
                    <a:lumMod val="50000"/>
                    <a:lumOff val="50000"/>
                  </a:schemeClr>
                </a:solidFill>
                <a:latin typeface="微软雅黑" panose="020B0503020204020204" pitchFamily="34" charset="-122"/>
                <a:ea typeface="微软雅黑" panose="020B0503020204020204" pitchFamily="34" charset="-122"/>
              </a:rPr>
              <a:t>‹#›</a:t>
            </a:fld>
            <a:r>
              <a:rPr lang="zh-CN" altLang="en-US" sz="1800" dirty="0">
                <a:solidFill>
                  <a:schemeClr val="tx1">
                    <a:lumMod val="50000"/>
                    <a:lumOff val="50000"/>
                  </a:schemeClr>
                </a:solidFill>
                <a:latin typeface="微软雅黑" panose="020B0503020204020204" pitchFamily="34" charset="-122"/>
                <a:ea typeface="微软雅黑" panose="020B0503020204020204" pitchFamily="34" charset="-122"/>
              </a:rPr>
              <a:t> </a:t>
            </a: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页</a:t>
            </a:r>
            <a:endParaRPr lang="zh-CN" altLang="en-US" sz="1600" b="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460359407"/>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1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42_两栏内容">
    <p:bg>
      <p:bgPr>
        <a:solidFill>
          <a:srgbClr val="F5F5F5"/>
        </a:solid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43_两栏内容">
    <p:bg>
      <p:bgPr>
        <a:solidFill>
          <a:srgbClr val="F5F5F5"/>
        </a:solidFill>
        <a:effectLst/>
      </p:bgPr>
    </p:bg>
    <p:spTree>
      <p:nvGrpSpPr>
        <p:cNvPr id="1" name=""/>
        <p:cNvGrpSpPr/>
        <p:nvPr/>
      </p:nvGrpSpPr>
      <p:grpSpPr>
        <a:xfrm>
          <a:off x="0" y="0"/>
          <a:ext cx="0" cy="0"/>
          <a:chOff x="0" y="0"/>
          <a:chExt cx="0" cy="0"/>
        </a:xfrm>
      </p:grpSpPr>
      <p:sp>
        <p:nvSpPr>
          <p:cNvPr id="11" name="TextBox 15"/>
          <p:cNvSpPr txBox="1"/>
          <p:nvPr userDrawn="1"/>
        </p:nvSpPr>
        <p:spPr>
          <a:xfrm>
            <a:off x="10801374" y="405458"/>
            <a:ext cx="1072730" cy="400110"/>
          </a:xfrm>
          <a:prstGeom prst="rect">
            <a:avLst/>
          </a:prstGeom>
          <a:noFill/>
        </p:spPr>
        <p:txBody>
          <a:bodyPr wrap="none" rtlCol="0">
            <a:spAutoFit/>
          </a:bodyPr>
          <a:lstStyle/>
          <a:p>
            <a:pPr algn="ct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第</a:t>
            </a:r>
            <a:r>
              <a:rPr lang="zh-CN" altLang="en-US" sz="1800" dirty="0">
                <a:solidFill>
                  <a:schemeClr val="tx1">
                    <a:lumMod val="50000"/>
                    <a:lumOff val="50000"/>
                  </a:schemeClr>
                </a:solidFill>
                <a:latin typeface="微软雅黑" panose="020B0503020204020204" pitchFamily="34" charset="-122"/>
                <a:ea typeface="微软雅黑" panose="020B0503020204020204" pitchFamily="34" charset="-122"/>
              </a:rPr>
              <a:t> </a:t>
            </a:r>
            <a:fld id="{2EEF1883-7A0E-4F66-9932-E581691AD397}" type="slidenum">
              <a:rPr lang="zh-CN" altLang="en-US" sz="2000" dirty="0" smtClean="0">
                <a:solidFill>
                  <a:schemeClr val="tx1">
                    <a:lumMod val="50000"/>
                    <a:lumOff val="50000"/>
                  </a:schemeClr>
                </a:solidFill>
                <a:latin typeface="微软雅黑" panose="020B0503020204020204" pitchFamily="34" charset="-122"/>
                <a:ea typeface="微软雅黑" panose="020B0503020204020204" pitchFamily="34" charset="-122"/>
              </a:rPr>
              <a:t>‹#›</a:t>
            </a:fld>
            <a:r>
              <a:rPr lang="zh-CN" altLang="en-US" sz="1800" dirty="0">
                <a:solidFill>
                  <a:schemeClr val="tx1">
                    <a:lumMod val="50000"/>
                    <a:lumOff val="50000"/>
                  </a:schemeClr>
                </a:solidFill>
                <a:latin typeface="微软雅黑" panose="020B0503020204020204" pitchFamily="34" charset="-122"/>
                <a:ea typeface="微软雅黑" panose="020B0503020204020204" pitchFamily="34" charset="-122"/>
              </a:rPr>
              <a:t> </a:t>
            </a: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页</a:t>
            </a:r>
            <a:endParaRPr lang="zh-CN" altLang="en-US" sz="1600" b="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1_两栏内容">
    <p:bg>
      <p:bgPr>
        <a:solidFill>
          <a:srgbClr val="F5F5F5"/>
        </a:solid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28" name="그림 6" descr="0006.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239" y="2"/>
            <a:ext cx="12190413" cy="66949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B8CD9F9-72C8-4589-8A77-E0EAAC1A9441}" type="datetimeFigureOut">
              <a:rPr lang="zh-CN" altLang="en-US" smtClean="0">
                <a:solidFill>
                  <a:prstClr val="black">
                    <a:tint val="75000"/>
                  </a:prstClr>
                </a:solidFill>
              </a:rPr>
              <a:t>2018/8/20</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8C53447A-3CB4-4631-B405-5E14F97A7A6E}" type="slidenum">
              <a:rPr lang="zh-CN" altLang="en-US" smtClean="0">
                <a:solidFill>
                  <a:prstClr val="black">
                    <a:tint val="75000"/>
                  </a:prstClr>
                </a:solidFill>
              </a:rPr>
              <a:t>‹#›</a:t>
            </a:fld>
            <a:endParaRPr lang="zh-CN" altLang="en-US">
              <a:solidFill>
                <a:prstClr val="black">
                  <a:tint val="75000"/>
                </a:prstClr>
              </a:solidFill>
            </a:endParaRPr>
          </a:p>
        </p:txBody>
      </p:sp>
      <p:pic>
        <p:nvPicPr>
          <p:cNvPr id="7" name="Picture 2" descr="C:\Users\Administrator\Desktop\矢量httpwww.3lian.comvector（三联www.3lian.com） (2) [转换]-01.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1183110" y="189338"/>
            <a:ext cx="734684" cy="456311"/>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2000"/>
                                        <p:tgtEl>
                                          <p:spTgt spid="7"/>
                                        </p:tgtEl>
                                      </p:cBhvr>
                                    </p:animEffect>
                                    <p:anim calcmode="lin" valueType="num">
                                      <p:cBhvr>
                                        <p:cTn id="8" dur="2000" fill="hold"/>
                                        <p:tgtEl>
                                          <p:spTgt spid="7"/>
                                        </p:tgtEl>
                                        <p:attrNameLst>
                                          <p:attrName>ppt_w</p:attrName>
                                        </p:attrNameLst>
                                      </p:cBhvr>
                                      <p:tavLst>
                                        <p:tav tm="0" fmla="#ppt_w*sin(2.5*pi*$)">
                                          <p:val>
                                            <p:fltVal val="0"/>
                                          </p:val>
                                        </p:tav>
                                        <p:tav tm="100000">
                                          <p:val>
                                            <p:fltVal val="1"/>
                                          </p:val>
                                        </p:tav>
                                      </p:tavLst>
                                    </p:anim>
                                    <p:anim calcmode="lin" valueType="num">
                                      <p:cBhvr>
                                        <p:cTn id="9" dur="2000" fill="hold"/>
                                        <p:tgtEl>
                                          <p:spTgt spid="7"/>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2959" y="4407924"/>
            <a:ext cx="10361851" cy="1362391"/>
          </a:xfrm>
        </p:spPr>
        <p:txBody>
          <a:bodyPr anchor="t"/>
          <a:lstStyle>
            <a:lvl1pPr algn="l">
              <a:defRPr sz="5300" b="1" cap="all"/>
            </a:lvl1pPr>
          </a:lstStyle>
          <a:p>
            <a:r>
              <a:rPr lang="zh-CN" altLang="en-US"/>
              <a:t>单击此处编辑母版标题样式</a:t>
            </a:r>
          </a:p>
        </p:txBody>
      </p:sp>
      <p:sp>
        <p:nvSpPr>
          <p:cNvPr id="3" name="文本占位符 2"/>
          <p:cNvSpPr>
            <a:spLocks noGrp="1"/>
          </p:cNvSpPr>
          <p:nvPr>
            <p:ph type="body" idx="1"/>
          </p:nvPr>
        </p:nvSpPr>
        <p:spPr>
          <a:xfrm>
            <a:off x="962959" y="2907386"/>
            <a:ext cx="10361851" cy="1500534"/>
          </a:xfrm>
        </p:spPr>
        <p:txBody>
          <a:bodyPr anchor="b"/>
          <a:lstStyle>
            <a:lvl1pPr marL="0" indent="0">
              <a:buNone/>
              <a:defRPr sz="2700">
                <a:solidFill>
                  <a:schemeClr val="tx1">
                    <a:tint val="75000"/>
                  </a:schemeClr>
                </a:solidFill>
              </a:defRPr>
            </a:lvl1pPr>
            <a:lvl2pPr marL="609600" indent="0">
              <a:buNone/>
              <a:defRPr sz="2400">
                <a:solidFill>
                  <a:schemeClr val="tx1">
                    <a:tint val="75000"/>
                  </a:schemeClr>
                </a:solidFill>
              </a:defRPr>
            </a:lvl2pPr>
            <a:lvl3pPr marL="1219200" indent="0">
              <a:buNone/>
              <a:defRPr sz="2100">
                <a:solidFill>
                  <a:schemeClr val="tx1">
                    <a:tint val="75000"/>
                  </a:schemeClr>
                </a:solidFill>
              </a:defRPr>
            </a:lvl3pPr>
            <a:lvl4pPr marL="1828800" indent="0">
              <a:buNone/>
              <a:defRPr sz="1900">
                <a:solidFill>
                  <a:schemeClr val="tx1">
                    <a:tint val="75000"/>
                  </a:schemeClr>
                </a:solidFill>
              </a:defRPr>
            </a:lvl4pPr>
            <a:lvl5pPr marL="2438400" indent="0">
              <a:buNone/>
              <a:defRPr sz="1900">
                <a:solidFill>
                  <a:schemeClr val="tx1">
                    <a:tint val="75000"/>
                  </a:schemeClr>
                </a:solidFill>
              </a:defRPr>
            </a:lvl5pPr>
            <a:lvl6pPr marL="3048000" indent="0">
              <a:buNone/>
              <a:defRPr sz="1900">
                <a:solidFill>
                  <a:schemeClr val="tx1">
                    <a:tint val="75000"/>
                  </a:schemeClr>
                </a:solidFill>
              </a:defRPr>
            </a:lvl6pPr>
            <a:lvl7pPr marL="3657600" indent="0">
              <a:buNone/>
              <a:defRPr sz="1900">
                <a:solidFill>
                  <a:schemeClr val="tx1">
                    <a:tint val="75000"/>
                  </a:schemeClr>
                </a:solidFill>
              </a:defRPr>
            </a:lvl7pPr>
            <a:lvl8pPr marL="4267200" indent="0">
              <a:buNone/>
              <a:defRPr sz="1900">
                <a:solidFill>
                  <a:schemeClr val="tx1">
                    <a:tint val="75000"/>
                  </a:schemeClr>
                </a:solidFill>
              </a:defRPr>
            </a:lvl8pPr>
            <a:lvl9pPr marL="4876800" indent="0">
              <a:buNone/>
              <a:defRPr sz="19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8B8CD9F9-72C8-4589-8A77-E0EAAC1A9441}" type="datetimeFigureOut">
              <a:rPr lang="zh-CN" altLang="en-US" smtClean="0">
                <a:solidFill>
                  <a:prstClr val="black">
                    <a:tint val="75000"/>
                  </a:prstClr>
                </a:solidFill>
              </a:rPr>
              <a:t>2018/8/20</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8C53447A-3CB4-4631-B405-5E14F97A7A6E}"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09521" y="1600572"/>
            <a:ext cx="5384099" cy="4527011"/>
          </a:xfrm>
        </p:spPr>
        <p:txBody>
          <a:bodyPr/>
          <a:lstStyle>
            <a:lvl1pPr>
              <a:defRPr sz="37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96793" y="1600572"/>
            <a:ext cx="5384099" cy="4527011"/>
          </a:xfrm>
        </p:spPr>
        <p:txBody>
          <a:bodyPr/>
          <a:lstStyle>
            <a:lvl1pPr>
              <a:defRPr sz="37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8B8CD9F9-72C8-4589-8A77-E0EAAC1A9441}" type="datetimeFigureOut">
              <a:rPr lang="zh-CN" altLang="en-US" smtClean="0">
                <a:solidFill>
                  <a:prstClr val="black">
                    <a:tint val="75000"/>
                  </a:prstClr>
                </a:solidFill>
              </a:rPr>
              <a:t>2018/8/20</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8C53447A-3CB4-4631-B405-5E14F97A7A6E}"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3.xml"/><Relationship Id="rId13" Type="http://schemas.openxmlformats.org/officeDocument/2006/relationships/theme" Target="../theme/theme2.xml"/><Relationship Id="rId3" Type="http://schemas.openxmlformats.org/officeDocument/2006/relationships/slideLayout" Target="../slideLayouts/slideLayout8.xml"/><Relationship Id="rId7" Type="http://schemas.openxmlformats.org/officeDocument/2006/relationships/slideLayout" Target="../slideLayouts/slideLayout12.xml"/><Relationship Id="rId12" Type="http://schemas.openxmlformats.org/officeDocument/2006/relationships/slideLayout" Target="../slideLayouts/slideLayout17.xml"/><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slideLayout" Target="../slideLayouts/slideLayout11.xml"/><Relationship Id="rId11" Type="http://schemas.openxmlformats.org/officeDocument/2006/relationships/slideLayout" Target="../slideLayouts/slideLayout16.xml"/><Relationship Id="rId5" Type="http://schemas.openxmlformats.org/officeDocument/2006/relationships/slideLayout" Target="../slideLayouts/slideLayout10.xml"/><Relationship Id="rId10" Type="http://schemas.openxmlformats.org/officeDocument/2006/relationships/slideLayout" Target="../slideLayouts/slideLayout15.xml"/><Relationship Id="rId4" Type="http://schemas.openxmlformats.org/officeDocument/2006/relationships/slideLayout" Target="../slideLayouts/slideLayout9.xml"/><Relationship Id="rId9"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xStyles>
    <p:titleStyle>
      <a:lvl1pPr algn="ctr" defTabSz="1088390" rtl="0" eaLnBrk="1" latinLnBrk="0" hangingPunct="1">
        <a:spcBef>
          <a:spcPct val="0"/>
        </a:spcBef>
        <a:buNone/>
        <a:defRPr sz="5200" kern="1200">
          <a:solidFill>
            <a:schemeClr val="tx1"/>
          </a:solidFill>
          <a:latin typeface="+mj-lt"/>
          <a:ea typeface="+mj-ea"/>
          <a:cs typeface="+mj-cs"/>
        </a:defRPr>
      </a:lvl1pPr>
    </p:titleStyle>
    <p:bodyStyle>
      <a:lvl1pPr marL="408305" indent="-408305" algn="l" defTabSz="1088390" rtl="0" eaLnBrk="1" latinLnBrk="0" hangingPunct="1">
        <a:spcBef>
          <a:spcPct val="20000"/>
        </a:spcBef>
        <a:buFont typeface="Arial" panose="020B0604020202020204" pitchFamily="34" charset="0"/>
        <a:buChar char="•"/>
        <a:defRPr sz="3800" kern="1200">
          <a:solidFill>
            <a:schemeClr val="tx1"/>
          </a:solidFill>
          <a:latin typeface="+mn-lt"/>
          <a:ea typeface="+mn-ea"/>
          <a:cs typeface="+mn-cs"/>
        </a:defRPr>
      </a:lvl1pPr>
      <a:lvl2pPr marL="884555" indent="-340360" algn="l" defTabSz="1088390" rtl="0" eaLnBrk="1" latinLnBrk="0" hangingPunct="1">
        <a:spcBef>
          <a:spcPct val="20000"/>
        </a:spcBef>
        <a:buFont typeface="Arial" panose="020B0604020202020204" pitchFamily="34" charset="0"/>
        <a:buChar char="–"/>
        <a:defRPr sz="3300" kern="1200">
          <a:solidFill>
            <a:schemeClr val="tx1"/>
          </a:solidFill>
          <a:latin typeface="+mn-lt"/>
          <a:ea typeface="+mn-ea"/>
          <a:cs typeface="+mn-cs"/>
        </a:defRPr>
      </a:lvl2pPr>
      <a:lvl3pPr marL="1360805" indent="-272415" algn="l" defTabSz="1088390" rtl="0" eaLnBrk="1" latinLnBrk="0" hangingPunct="1">
        <a:spcBef>
          <a:spcPct val="20000"/>
        </a:spcBef>
        <a:buFont typeface="Arial" panose="020B0604020202020204" pitchFamily="34" charset="0"/>
        <a:buChar char="•"/>
        <a:defRPr sz="2900" kern="1200">
          <a:solidFill>
            <a:schemeClr val="tx1"/>
          </a:solidFill>
          <a:latin typeface="+mn-lt"/>
          <a:ea typeface="+mn-ea"/>
          <a:cs typeface="+mn-cs"/>
        </a:defRPr>
      </a:lvl3pPr>
      <a:lvl4pPr marL="1905000" indent="-272415" algn="l" defTabSz="108839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4pPr>
      <a:lvl5pPr marL="2449195" indent="-272415" algn="l" defTabSz="108839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5pPr>
      <a:lvl6pPr marL="2993390" indent="-272415" algn="l" defTabSz="108839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6pPr>
      <a:lvl7pPr marL="3537585" indent="-272415" algn="l" defTabSz="108839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7pPr>
      <a:lvl8pPr marL="4081780" indent="-272415" algn="l" defTabSz="108839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8pPr>
      <a:lvl9pPr marL="4625975" indent="-272415" algn="l" defTabSz="108839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9pPr>
    </p:bodyStyle>
    <p:otherStyle>
      <a:defPPr>
        <a:defRPr lang="zh-CN"/>
      </a:defPPr>
      <a:lvl1pPr marL="0" algn="l" defTabSz="1088390" rtl="0" eaLnBrk="1" latinLnBrk="0" hangingPunct="1">
        <a:defRPr sz="2100" kern="1200">
          <a:solidFill>
            <a:schemeClr val="tx1"/>
          </a:solidFill>
          <a:latin typeface="+mn-lt"/>
          <a:ea typeface="+mn-ea"/>
          <a:cs typeface="+mn-cs"/>
        </a:defRPr>
      </a:lvl1pPr>
      <a:lvl2pPr marL="544195" algn="l" defTabSz="1088390" rtl="0" eaLnBrk="1" latinLnBrk="0" hangingPunct="1">
        <a:defRPr sz="2100" kern="1200">
          <a:solidFill>
            <a:schemeClr val="tx1"/>
          </a:solidFill>
          <a:latin typeface="+mn-lt"/>
          <a:ea typeface="+mn-ea"/>
          <a:cs typeface="+mn-cs"/>
        </a:defRPr>
      </a:lvl2pPr>
      <a:lvl3pPr marL="1088390" algn="l" defTabSz="1088390" rtl="0" eaLnBrk="1" latinLnBrk="0" hangingPunct="1">
        <a:defRPr sz="2100" kern="1200">
          <a:solidFill>
            <a:schemeClr val="tx1"/>
          </a:solidFill>
          <a:latin typeface="+mn-lt"/>
          <a:ea typeface="+mn-ea"/>
          <a:cs typeface="+mn-cs"/>
        </a:defRPr>
      </a:lvl3pPr>
      <a:lvl4pPr marL="1632585" algn="l" defTabSz="1088390" rtl="0" eaLnBrk="1" latinLnBrk="0" hangingPunct="1">
        <a:defRPr sz="2100" kern="1200">
          <a:solidFill>
            <a:schemeClr val="tx1"/>
          </a:solidFill>
          <a:latin typeface="+mn-lt"/>
          <a:ea typeface="+mn-ea"/>
          <a:cs typeface="+mn-cs"/>
        </a:defRPr>
      </a:lvl4pPr>
      <a:lvl5pPr marL="2176780" algn="l" defTabSz="1088390" rtl="0" eaLnBrk="1" latinLnBrk="0" hangingPunct="1">
        <a:defRPr sz="2100" kern="1200">
          <a:solidFill>
            <a:schemeClr val="tx1"/>
          </a:solidFill>
          <a:latin typeface="+mn-lt"/>
          <a:ea typeface="+mn-ea"/>
          <a:cs typeface="+mn-cs"/>
        </a:defRPr>
      </a:lvl5pPr>
      <a:lvl6pPr marL="2720975" algn="l" defTabSz="1088390" rtl="0" eaLnBrk="1" latinLnBrk="0" hangingPunct="1">
        <a:defRPr sz="2100" kern="1200">
          <a:solidFill>
            <a:schemeClr val="tx1"/>
          </a:solidFill>
          <a:latin typeface="+mn-lt"/>
          <a:ea typeface="+mn-ea"/>
          <a:cs typeface="+mn-cs"/>
        </a:defRPr>
      </a:lvl6pPr>
      <a:lvl7pPr marL="3265805" algn="l" defTabSz="1088390" rtl="0" eaLnBrk="1" latinLnBrk="0" hangingPunct="1">
        <a:defRPr sz="2100" kern="1200">
          <a:solidFill>
            <a:schemeClr val="tx1"/>
          </a:solidFill>
          <a:latin typeface="+mn-lt"/>
          <a:ea typeface="+mn-ea"/>
          <a:cs typeface="+mn-cs"/>
        </a:defRPr>
      </a:lvl7pPr>
      <a:lvl8pPr marL="3810000" algn="l" defTabSz="1088390" rtl="0" eaLnBrk="1" latinLnBrk="0" hangingPunct="1">
        <a:defRPr sz="2100" kern="1200">
          <a:solidFill>
            <a:schemeClr val="tx1"/>
          </a:solidFill>
          <a:latin typeface="+mn-lt"/>
          <a:ea typeface="+mn-ea"/>
          <a:cs typeface="+mn-cs"/>
        </a:defRPr>
      </a:lvl8pPr>
      <a:lvl9pPr marL="4354195" algn="l" defTabSz="1088390" rtl="0" eaLnBrk="1" latinLnBrk="0" hangingPunct="1">
        <a:defRPr sz="21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521" y="274701"/>
            <a:ext cx="10971372" cy="1143265"/>
          </a:xfrm>
          <a:prstGeom prst="rect">
            <a:avLst/>
          </a:prstGeom>
        </p:spPr>
        <p:txBody>
          <a:bodyPr vert="horz" lIns="121917" tIns="60958" rIns="121917" bIns="60958" rtlCol="0" anchor="ctr">
            <a:normAutofit/>
          </a:bodyPr>
          <a:lstStyle/>
          <a:p>
            <a:r>
              <a:rPr lang="zh-CN" altLang="en-US"/>
              <a:t>单击此处编辑母版标题样式</a:t>
            </a:r>
          </a:p>
        </p:txBody>
      </p:sp>
      <p:sp>
        <p:nvSpPr>
          <p:cNvPr id="3" name="文本占位符 2"/>
          <p:cNvSpPr>
            <a:spLocks noGrp="1"/>
          </p:cNvSpPr>
          <p:nvPr>
            <p:ph type="body" idx="1"/>
          </p:nvPr>
        </p:nvSpPr>
        <p:spPr>
          <a:xfrm>
            <a:off x="609521" y="1600572"/>
            <a:ext cx="10971372" cy="4527011"/>
          </a:xfrm>
          <a:prstGeom prst="rect">
            <a:avLst/>
          </a:prstGeom>
        </p:spPr>
        <p:txBody>
          <a:bodyPr vert="horz" lIns="121917" tIns="60958" rIns="121917" bIns="60958"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09521" y="6357824"/>
            <a:ext cx="2844430" cy="365210"/>
          </a:xfrm>
          <a:prstGeom prst="rect">
            <a:avLst/>
          </a:prstGeom>
        </p:spPr>
        <p:txBody>
          <a:bodyPr vert="horz" lIns="121917" tIns="60958" rIns="121917" bIns="60958" rtlCol="0" anchor="ctr"/>
          <a:lstStyle>
            <a:lvl1pPr algn="l">
              <a:defRPr sz="1600">
                <a:solidFill>
                  <a:schemeClr val="tx1">
                    <a:tint val="75000"/>
                  </a:schemeClr>
                </a:solidFill>
              </a:defRPr>
            </a:lvl1pPr>
          </a:lstStyle>
          <a:p>
            <a:pPr defTabSz="1218565"/>
            <a:fld id="{8B8CD9F9-72C8-4589-8A77-E0EAAC1A9441}" type="datetimeFigureOut">
              <a:rPr lang="zh-CN" altLang="en-US" smtClean="0">
                <a:solidFill>
                  <a:prstClr val="black">
                    <a:tint val="75000"/>
                  </a:prstClr>
                </a:solidFill>
              </a:rPr>
              <a:t>2018/8/20</a:t>
            </a:fld>
            <a:endParaRPr lang="zh-CN" altLang="en-US">
              <a:solidFill>
                <a:prstClr val="black">
                  <a:tint val="75000"/>
                </a:prstClr>
              </a:solidFill>
            </a:endParaRPr>
          </a:p>
        </p:txBody>
      </p:sp>
      <p:sp>
        <p:nvSpPr>
          <p:cNvPr id="5" name="页脚占位符 4"/>
          <p:cNvSpPr>
            <a:spLocks noGrp="1"/>
          </p:cNvSpPr>
          <p:nvPr>
            <p:ph type="ftr" sz="quarter" idx="3"/>
          </p:nvPr>
        </p:nvSpPr>
        <p:spPr>
          <a:xfrm>
            <a:off x="4165058" y="6357824"/>
            <a:ext cx="3860297" cy="365210"/>
          </a:xfrm>
          <a:prstGeom prst="rect">
            <a:avLst/>
          </a:prstGeom>
        </p:spPr>
        <p:txBody>
          <a:bodyPr vert="horz" lIns="121917" tIns="60958" rIns="121917" bIns="60958" rtlCol="0" anchor="ctr"/>
          <a:lstStyle>
            <a:lvl1pPr algn="ctr">
              <a:defRPr sz="1600">
                <a:solidFill>
                  <a:schemeClr val="tx1">
                    <a:tint val="75000"/>
                  </a:schemeClr>
                </a:solidFill>
              </a:defRPr>
            </a:lvl1pPr>
          </a:lstStyle>
          <a:p>
            <a:pPr defTabSz="1218565"/>
            <a:endParaRPr lang="zh-CN" altLang="en-US">
              <a:solidFill>
                <a:prstClr val="black">
                  <a:tint val="75000"/>
                </a:prstClr>
              </a:solidFill>
            </a:endParaRPr>
          </a:p>
        </p:txBody>
      </p:sp>
      <p:sp>
        <p:nvSpPr>
          <p:cNvPr id="6" name="灯片编号占位符 5"/>
          <p:cNvSpPr>
            <a:spLocks noGrp="1"/>
          </p:cNvSpPr>
          <p:nvPr>
            <p:ph type="sldNum" sz="quarter" idx="4"/>
          </p:nvPr>
        </p:nvSpPr>
        <p:spPr>
          <a:xfrm>
            <a:off x="8736463" y="6357824"/>
            <a:ext cx="2844430" cy="365210"/>
          </a:xfrm>
          <a:prstGeom prst="rect">
            <a:avLst/>
          </a:prstGeom>
        </p:spPr>
        <p:txBody>
          <a:bodyPr vert="horz" lIns="121917" tIns="60958" rIns="121917" bIns="60958" rtlCol="0" anchor="ctr"/>
          <a:lstStyle>
            <a:lvl1pPr algn="r">
              <a:defRPr sz="1600">
                <a:solidFill>
                  <a:schemeClr val="tx1">
                    <a:tint val="75000"/>
                  </a:schemeClr>
                </a:solidFill>
              </a:defRPr>
            </a:lvl1pPr>
          </a:lstStyle>
          <a:p>
            <a:pPr defTabSz="1218565"/>
            <a:fld id="{8C53447A-3CB4-4631-B405-5E14F97A7A6E}" type="slidenum">
              <a:rPr lang="zh-CN" altLang="en-US" smtClean="0">
                <a:solidFill>
                  <a:prstClr val="black">
                    <a:tint val="75000"/>
                  </a:prstClr>
                </a:solidFill>
              </a:rPr>
              <a:t>‹#›</a:t>
            </a:fld>
            <a:endParaRPr lang="zh-CN" altLang="en-US">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655" r:id="rId1"/>
    <p:sldLayoutId id="2147483656" r:id="rId2"/>
    <p:sldLayoutId id="2147483657" r:id="rId3"/>
    <p:sldLayoutId id="2147483658" r:id="rId4"/>
    <p:sldLayoutId id="2147483659" r:id="rId5"/>
    <p:sldLayoutId id="2147483660" r:id="rId6"/>
    <p:sldLayoutId id="2147483661" r:id="rId7"/>
    <p:sldLayoutId id="2147483662" r:id="rId8"/>
    <p:sldLayoutId id="2147483663" r:id="rId9"/>
    <p:sldLayoutId id="2147483664" r:id="rId10"/>
    <p:sldLayoutId id="2147483665" r:id="rId11"/>
    <p:sldLayoutId id="2147483666" r:id="rId12"/>
  </p:sldLayoutIdLst>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xStyles>
    <p:titleStyle>
      <a:lvl1pPr algn="ctr" defTabSz="1218565" rtl="0" eaLnBrk="1" latinLnBrk="0" hangingPunct="1">
        <a:spcBef>
          <a:spcPct val="0"/>
        </a:spcBef>
        <a:buNone/>
        <a:defRPr sz="5900" kern="1200">
          <a:solidFill>
            <a:schemeClr val="tx1"/>
          </a:solidFill>
          <a:latin typeface="+mj-lt"/>
          <a:ea typeface="+mj-ea"/>
          <a:cs typeface="+mj-cs"/>
        </a:defRPr>
      </a:lvl1pPr>
    </p:titleStyle>
    <p:bodyStyle>
      <a:lvl1pPr marL="457200" indent="-457200" algn="l" defTabSz="1218565" rtl="0" eaLnBrk="1" latinLnBrk="0" hangingPunct="1">
        <a:spcBef>
          <a:spcPct val="20000"/>
        </a:spcBef>
        <a:buFont typeface="Arial" panose="020B0604020202020204" pitchFamily="34" charset="0"/>
        <a:buChar char="•"/>
        <a:defRPr sz="4300" kern="1200">
          <a:solidFill>
            <a:schemeClr val="tx1"/>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3700" kern="1200">
          <a:solidFill>
            <a:schemeClr val="tx1"/>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zh-CN"/>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7.xml"/><Relationship Id="rId1" Type="http://schemas.openxmlformats.org/officeDocument/2006/relationships/vmlDrawing" Target="../drawings/vmlDrawing1.vml"/><Relationship Id="rId6" Type="http://schemas.openxmlformats.org/officeDocument/2006/relationships/image" Target="../media/image4.wmf"/><Relationship Id="rId5" Type="http://schemas.openxmlformats.org/officeDocument/2006/relationships/oleObject" Target="../embeddings/oleObject1.bin"/><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17.xml"/><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8" Type="http://schemas.openxmlformats.org/officeDocument/2006/relationships/image" Target="../media/image7.wmf"/><Relationship Id="rId3" Type="http://schemas.openxmlformats.org/officeDocument/2006/relationships/notesSlide" Target="../notesSlides/notesSlide4.xml"/><Relationship Id="rId7" Type="http://schemas.openxmlformats.org/officeDocument/2006/relationships/oleObject" Target="../embeddings/oleObject3.bin"/><Relationship Id="rId2" Type="http://schemas.openxmlformats.org/officeDocument/2006/relationships/slideLayout" Target="../slideLayouts/slideLayout17.xml"/><Relationship Id="rId1" Type="http://schemas.openxmlformats.org/officeDocument/2006/relationships/vmlDrawing" Target="../drawings/vmlDrawing2.vml"/><Relationship Id="rId6" Type="http://schemas.openxmlformats.org/officeDocument/2006/relationships/image" Target="../media/image6.wmf"/><Relationship Id="rId5" Type="http://schemas.openxmlformats.org/officeDocument/2006/relationships/oleObject" Target="../embeddings/oleObject2.bin"/><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7.xml"/><Relationship Id="rId1" Type="http://schemas.openxmlformats.org/officeDocument/2006/relationships/vmlDrawing" Target="../drawings/vmlDrawing3.vml"/><Relationship Id="rId6" Type="http://schemas.openxmlformats.org/officeDocument/2006/relationships/image" Target="../media/image4.wmf"/><Relationship Id="rId5" Type="http://schemas.openxmlformats.org/officeDocument/2006/relationships/oleObject" Target="../embeddings/oleObject4.bin"/><Relationship Id="rId4"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17.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a:off x="4655046" y="1127493"/>
            <a:ext cx="2880320" cy="2483034"/>
          </a:xfrm>
          <a:prstGeom prst="triangl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0" y="6406814"/>
            <a:ext cx="12190412" cy="452774"/>
            <a:chOff x="1" y="6406814"/>
            <a:chExt cx="12190412" cy="452774"/>
          </a:xfrm>
        </p:grpSpPr>
        <p:sp>
          <p:nvSpPr>
            <p:cNvPr id="32" name="六边形 31"/>
            <p:cNvSpPr/>
            <p:nvPr/>
          </p:nvSpPr>
          <p:spPr>
            <a:xfrm>
              <a:off x="1" y="6406814"/>
              <a:ext cx="3041773" cy="452774"/>
            </a:xfrm>
            <a:prstGeom prst="hexagon">
              <a:avLst/>
            </a:prstGeom>
            <a:solidFill>
              <a:srgbClr val="5FCACB"/>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33" name="六边形 32"/>
            <p:cNvSpPr/>
            <p:nvPr/>
          </p:nvSpPr>
          <p:spPr>
            <a:xfrm>
              <a:off x="3041775" y="6406814"/>
              <a:ext cx="3063750" cy="452774"/>
            </a:xfrm>
            <a:prstGeom prst="hexagon">
              <a:avLst/>
            </a:prstGeom>
            <a:solidFill>
              <a:srgbClr val="A0BF0D"/>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34" name="六边形 33"/>
            <p:cNvSpPr/>
            <p:nvPr/>
          </p:nvSpPr>
          <p:spPr>
            <a:xfrm>
              <a:off x="6095207" y="6406814"/>
              <a:ext cx="3047603" cy="452774"/>
            </a:xfrm>
            <a:prstGeom prst="hexagon">
              <a:avLst/>
            </a:prstGeom>
            <a:solidFill>
              <a:srgbClr val="319095"/>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35" name="六边形 34"/>
            <p:cNvSpPr/>
            <p:nvPr/>
          </p:nvSpPr>
          <p:spPr>
            <a:xfrm>
              <a:off x="9142810" y="6406814"/>
              <a:ext cx="3047603" cy="452774"/>
            </a:xfrm>
            <a:prstGeom prst="hexagon">
              <a:avLst/>
            </a:prstGeom>
            <a:solidFill>
              <a:srgbClr val="F5841C"/>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grpSp>
      <p:sp>
        <p:nvSpPr>
          <p:cNvPr id="36" name="六边形 35"/>
          <p:cNvSpPr/>
          <p:nvPr/>
        </p:nvSpPr>
        <p:spPr>
          <a:xfrm flipV="1">
            <a:off x="0" y="0"/>
            <a:ext cx="3047603" cy="93401"/>
          </a:xfrm>
          <a:prstGeom prst="hexagon">
            <a:avLst/>
          </a:prstGeom>
          <a:solidFill>
            <a:srgbClr val="5FCACB"/>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40" name="TextBox 39"/>
          <p:cNvSpPr txBox="1"/>
          <p:nvPr/>
        </p:nvSpPr>
        <p:spPr>
          <a:xfrm>
            <a:off x="4295006" y="2721425"/>
            <a:ext cx="3877950" cy="830981"/>
          </a:xfrm>
          <a:prstGeom prst="rect">
            <a:avLst/>
          </a:prstGeom>
          <a:noFill/>
        </p:spPr>
        <p:txBody>
          <a:bodyPr wrap="none" lIns="91423" tIns="45712" rIns="91423" bIns="45712" rtlCol="0">
            <a:spAutoFit/>
          </a:bodyPr>
          <a:lstStyle/>
          <a:p>
            <a:r>
              <a:rPr lang="zh-CN" altLang="en-US" sz="4800" dirty="0">
                <a:solidFill>
                  <a:srgbClr val="319095"/>
                </a:solidFill>
                <a:latin typeface="华文新魏" panose="02010800040101010101" pitchFamily="2" charset="-122"/>
                <a:ea typeface="华文新魏" panose="02010800040101010101" pitchFamily="2" charset="-122"/>
              </a:rPr>
              <a:t>通信工程制图</a:t>
            </a:r>
          </a:p>
        </p:txBody>
      </p:sp>
      <p:sp>
        <p:nvSpPr>
          <p:cNvPr id="41" name="文本框 5"/>
          <p:cNvSpPr txBox="1"/>
          <p:nvPr/>
        </p:nvSpPr>
        <p:spPr>
          <a:xfrm>
            <a:off x="5078367" y="4785383"/>
            <a:ext cx="2031292" cy="461649"/>
          </a:xfrm>
          <a:prstGeom prst="rect">
            <a:avLst/>
          </a:prstGeom>
          <a:noFill/>
        </p:spPr>
        <p:txBody>
          <a:bodyPr wrap="none" lIns="91423" tIns="45712" rIns="91423" bIns="45712" rtlCol="0">
            <a:spAutoFit/>
          </a:bodyPr>
          <a:lstStyle/>
          <a:p>
            <a:pPr algn="ctr"/>
            <a:r>
              <a:rPr lang="zh-CN" altLang="en-US" sz="2400" dirty="0">
                <a:solidFill>
                  <a:schemeClr val="tx1">
                    <a:lumMod val="85000"/>
                    <a:lumOff val="15000"/>
                  </a:schemeClr>
                </a:solidFill>
                <a:latin typeface="微软雅黑" panose="020B0503020204020204" pitchFamily="34" charset="-122"/>
                <a:ea typeface="微软雅黑" panose="020B0503020204020204" pitchFamily="34" charset="-122"/>
              </a:rPr>
              <a:t>主讲：刘方涛</a:t>
            </a:r>
            <a:endParaRPr lang="en-US" altLang="zh-CN" sz="24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42" name="矩形 41"/>
          <p:cNvSpPr/>
          <p:nvPr/>
        </p:nvSpPr>
        <p:spPr>
          <a:xfrm>
            <a:off x="1603061" y="3552761"/>
            <a:ext cx="8981912" cy="1015647"/>
          </a:xfrm>
          <a:prstGeom prst="rect">
            <a:avLst/>
          </a:prstGeom>
          <a:noFill/>
          <a:ln>
            <a:noFill/>
          </a:ln>
          <a:effectLst>
            <a:glow rad="1905000">
              <a:srgbClr val="F14124">
                <a:alpha val="40000"/>
              </a:srgbClr>
            </a:glow>
            <a:softEdge rad="1270000"/>
          </a:effectLst>
        </p:spPr>
        <p:txBody>
          <a:bodyPr wrap="none" lIns="91423" tIns="45712" rIns="91423" bIns="45712">
            <a:spAutoFit/>
          </a:bodyPr>
          <a:lstStyle/>
          <a:p>
            <a:pPr algn="ctr"/>
            <a:r>
              <a:rPr lang="zh-CN" altLang="en-US" sz="6000" b="1" dirty="0">
                <a:solidFill>
                  <a:schemeClr val="tx1">
                    <a:lumMod val="75000"/>
                    <a:lumOff val="25000"/>
                  </a:schemeClr>
                </a:solidFill>
                <a:latin typeface="微软雅黑" panose="020B0503020204020204" pitchFamily="34" charset="-122"/>
                <a:ea typeface="微软雅黑" panose="020B0503020204020204" pitchFamily="34" charset="-122"/>
              </a:rPr>
              <a:t>任务</a:t>
            </a:r>
            <a:r>
              <a:rPr lang="en-US" altLang="zh-CN" sz="6000" b="1" dirty="0">
                <a:solidFill>
                  <a:schemeClr val="tx1">
                    <a:lumMod val="75000"/>
                    <a:lumOff val="25000"/>
                  </a:schemeClr>
                </a:solidFill>
                <a:latin typeface="微软雅黑" panose="020B0503020204020204" pitchFamily="34" charset="-122"/>
                <a:ea typeface="微软雅黑" panose="020B0503020204020204" pitchFamily="34" charset="-122"/>
              </a:rPr>
              <a:t>3.11 </a:t>
            </a:r>
            <a:r>
              <a:rPr lang="zh-CN" altLang="en-US" sz="6000" b="1" dirty="0">
                <a:solidFill>
                  <a:schemeClr val="tx1">
                    <a:lumMod val="75000"/>
                    <a:lumOff val="25000"/>
                  </a:schemeClr>
                </a:solidFill>
                <a:latin typeface="微软雅黑" panose="020B0503020204020204" pitchFamily="34" charset="-122"/>
                <a:ea typeface="微软雅黑" panose="020B0503020204020204" pitchFamily="34" charset="-122"/>
              </a:rPr>
              <a:t>旋转命令的使用</a:t>
            </a:r>
          </a:p>
        </p:txBody>
      </p:sp>
      <p:sp>
        <p:nvSpPr>
          <p:cNvPr id="45" name="TextBox 44"/>
          <p:cNvSpPr txBox="1"/>
          <p:nvPr/>
        </p:nvSpPr>
        <p:spPr>
          <a:xfrm>
            <a:off x="1067969" y="113000"/>
            <a:ext cx="246279" cy="1923599"/>
          </a:xfrm>
          <a:prstGeom prst="rect">
            <a:avLst/>
          </a:prstGeom>
          <a:noFill/>
        </p:spPr>
        <p:txBody>
          <a:bodyPr wrap="none" lIns="121917" tIns="60958" rIns="121917" bIns="60958" rtlCol="0">
            <a:spAutoFit/>
          </a:bodyPr>
          <a:lstStyle/>
          <a:p>
            <a:pPr algn="ctr"/>
            <a:endParaRPr lang="zh-CN" altLang="en-US" sz="4000" dirty="0"/>
          </a:p>
          <a:p>
            <a:pPr algn="ctr"/>
            <a:endParaRPr lang="zh-CN" altLang="en-US" sz="4000" dirty="0"/>
          </a:p>
          <a:p>
            <a:pPr algn="ctr"/>
            <a:endParaRPr lang="zh-CN" altLang="en-US" sz="3700" dirty="0">
              <a:solidFill>
                <a:schemeClr val="tx1">
                  <a:lumMod val="75000"/>
                  <a:lumOff val="25000"/>
                </a:schemeClr>
              </a:solidFill>
              <a:latin typeface="Eras Bold ITC" panose="020B0907030504020204" pitchFamily="34" charset="0"/>
              <a:ea typeface="微软雅黑" panose="020B0503020204020204" pitchFamily="34" charset="-122"/>
            </a:endParaRPr>
          </a:p>
        </p:txBody>
      </p:sp>
      <p:sp>
        <p:nvSpPr>
          <p:cNvPr id="19" name="六边形 18"/>
          <p:cNvSpPr/>
          <p:nvPr/>
        </p:nvSpPr>
        <p:spPr>
          <a:xfrm flipV="1">
            <a:off x="3041774" y="2632"/>
            <a:ext cx="3047603" cy="93401"/>
          </a:xfrm>
          <a:prstGeom prst="hexagon">
            <a:avLst/>
          </a:prstGeom>
          <a:solidFill>
            <a:srgbClr val="A0BF0D"/>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20" name="六边形 19"/>
          <p:cNvSpPr/>
          <p:nvPr/>
        </p:nvSpPr>
        <p:spPr>
          <a:xfrm flipV="1">
            <a:off x="6083548" y="2632"/>
            <a:ext cx="3047603" cy="93401"/>
          </a:xfrm>
          <a:prstGeom prst="hexagon">
            <a:avLst/>
          </a:prstGeom>
          <a:solidFill>
            <a:srgbClr val="319095"/>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21" name="六边形 20"/>
          <p:cNvSpPr/>
          <p:nvPr/>
        </p:nvSpPr>
        <p:spPr>
          <a:xfrm flipV="1">
            <a:off x="9142810" y="2632"/>
            <a:ext cx="3047603" cy="93401"/>
          </a:xfrm>
          <a:prstGeom prst="hexagon">
            <a:avLst/>
          </a:prstGeom>
          <a:solidFill>
            <a:srgbClr val="F5841C"/>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pic>
        <p:nvPicPr>
          <p:cNvPr id="18" name="图片 1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6571"/>
            <a:ext cx="3476379" cy="974951"/>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32"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diamond(out)">
                                      <p:cBhvr>
                                        <p:cTn id="7" dur="1000"/>
                                        <p:tgtEl>
                                          <p:spTgt spid="1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6"/>
                                        </p:tgtEl>
                                        <p:attrNameLst>
                                          <p:attrName>style.visibility</p:attrName>
                                        </p:attrNameLst>
                                      </p:cBhvr>
                                      <p:to>
                                        <p:strVal val="visible"/>
                                      </p:to>
                                    </p:set>
                                    <p:animEffect transition="in" filter="fade">
                                      <p:cBhvr>
                                        <p:cTn id="10" dur="200"/>
                                        <p:tgtEl>
                                          <p:spTgt spid="36"/>
                                        </p:tgtEl>
                                      </p:cBhvr>
                                    </p:animEffect>
                                  </p:childTnLst>
                                </p:cTn>
                              </p:par>
                            </p:childTnLst>
                          </p:cTn>
                        </p:par>
                        <p:par>
                          <p:cTn id="11" fill="hold">
                            <p:stCondLst>
                              <p:cond delay="1000"/>
                            </p:stCondLst>
                            <p:childTnLst>
                              <p:par>
                                <p:cTn id="12" presetID="53" presetClass="entr" presetSubtype="16" fill="hold" grpId="0" nodeType="afterEffect" nodePh="1">
                                  <p:stCondLst>
                                    <p:cond delay="0"/>
                                  </p:stCondLst>
                                  <p:endCondLst>
                                    <p:cond evt="begin" delay="0">
                                      <p:tn val="12"/>
                                    </p:cond>
                                  </p:endCondLst>
                                  <p:childTnLst>
                                    <p:set>
                                      <p:cBhvr>
                                        <p:cTn id="13" dur="1" fill="hold">
                                          <p:stCondLst>
                                            <p:cond delay="0"/>
                                          </p:stCondLst>
                                        </p:cTn>
                                        <p:tgtEl>
                                          <p:spTgt spid="45"/>
                                        </p:tgtEl>
                                        <p:attrNameLst>
                                          <p:attrName>style.visibility</p:attrName>
                                        </p:attrNameLst>
                                      </p:cBhvr>
                                      <p:to>
                                        <p:strVal val="visible"/>
                                      </p:to>
                                    </p:set>
                                    <p:anim calcmode="lin" valueType="num">
                                      <p:cBhvr>
                                        <p:cTn id="14" dur="500" fill="hold"/>
                                        <p:tgtEl>
                                          <p:spTgt spid="45"/>
                                        </p:tgtEl>
                                        <p:attrNameLst>
                                          <p:attrName>ppt_w</p:attrName>
                                        </p:attrNameLst>
                                      </p:cBhvr>
                                      <p:tavLst>
                                        <p:tav tm="0">
                                          <p:val>
                                            <p:fltVal val="0"/>
                                          </p:val>
                                        </p:tav>
                                        <p:tav tm="100000">
                                          <p:val>
                                            <p:strVal val="#ppt_w"/>
                                          </p:val>
                                        </p:tav>
                                      </p:tavLst>
                                    </p:anim>
                                    <p:anim calcmode="lin" valueType="num">
                                      <p:cBhvr>
                                        <p:cTn id="15" dur="500" fill="hold"/>
                                        <p:tgtEl>
                                          <p:spTgt spid="45"/>
                                        </p:tgtEl>
                                        <p:attrNameLst>
                                          <p:attrName>ppt_h</p:attrName>
                                        </p:attrNameLst>
                                      </p:cBhvr>
                                      <p:tavLst>
                                        <p:tav tm="0">
                                          <p:val>
                                            <p:fltVal val="0"/>
                                          </p:val>
                                        </p:tav>
                                        <p:tav tm="100000">
                                          <p:val>
                                            <p:strVal val="#ppt_h"/>
                                          </p:val>
                                        </p:tav>
                                      </p:tavLst>
                                    </p:anim>
                                    <p:animEffect transition="in" filter="fade">
                                      <p:cBhvr>
                                        <p:cTn id="16" dur="500"/>
                                        <p:tgtEl>
                                          <p:spTgt spid="45"/>
                                        </p:tgtEl>
                                      </p:cBhvr>
                                    </p:animEffect>
                                  </p:childTnLst>
                                </p:cTn>
                              </p:par>
                            </p:childTnLst>
                          </p:cTn>
                        </p:par>
                        <p:par>
                          <p:cTn id="17" fill="hold">
                            <p:stCondLst>
                              <p:cond delay="1500"/>
                            </p:stCondLst>
                            <p:childTnLst>
                              <p:par>
                                <p:cTn id="18" presetID="53" presetClass="entr" presetSubtype="16" fill="hold" grpId="0" nodeType="afterEffect">
                                  <p:stCondLst>
                                    <p:cond delay="0"/>
                                  </p:stCondLst>
                                  <p:childTnLst>
                                    <p:set>
                                      <p:cBhvr>
                                        <p:cTn id="19" dur="1" fill="hold">
                                          <p:stCondLst>
                                            <p:cond delay="0"/>
                                          </p:stCondLst>
                                        </p:cTn>
                                        <p:tgtEl>
                                          <p:spTgt spid="40"/>
                                        </p:tgtEl>
                                        <p:attrNameLst>
                                          <p:attrName>style.visibility</p:attrName>
                                        </p:attrNameLst>
                                      </p:cBhvr>
                                      <p:to>
                                        <p:strVal val="visible"/>
                                      </p:to>
                                    </p:set>
                                    <p:anim calcmode="lin" valueType="num">
                                      <p:cBhvr>
                                        <p:cTn id="20" dur="500" fill="hold"/>
                                        <p:tgtEl>
                                          <p:spTgt spid="40"/>
                                        </p:tgtEl>
                                        <p:attrNameLst>
                                          <p:attrName>ppt_w</p:attrName>
                                        </p:attrNameLst>
                                      </p:cBhvr>
                                      <p:tavLst>
                                        <p:tav tm="0">
                                          <p:val>
                                            <p:fltVal val="0"/>
                                          </p:val>
                                        </p:tav>
                                        <p:tav tm="100000">
                                          <p:val>
                                            <p:strVal val="#ppt_w"/>
                                          </p:val>
                                        </p:tav>
                                      </p:tavLst>
                                    </p:anim>
                                    <p:anim calcmode="lin" valueType="num">
                                      <p:cBhvr>
                                        <p:cTn id="21" dur="500" fill="hold"/>
                                        <p:tgtEl>
                                          <p:spTgt spid="40"/>
                                        </p:tgtEl>
                                        <p:attrNameLst>
                                          <p:attrName>ppt_h</p:attrName>
                                        </p:attrNameLst>
                                      </p:cBhvr>
                                      <p:tavLst>
                                        <p:tav tm="0">
                                          <p:val>
                                            <p:fltVal val="0"/>
                                          </p:val>
                                        </p:tav>
                                        <p:tav tm="100000">
                                          <p:val>
                                            <p:strVal val="#ppt_h"/>
                                          </p:val>
                                        </p:tav>
                                      </p:tavLst>
                                    </p:anim>
                                    <p:animEffect transition="in" filter="fade">
                                      <p:cBhvr>
                                        <p:cTn id="22" dur="500"/>
                                        <p:tgtEl>
                                          <p:spTgt spid="40"/>
                                        </p:tgtEl>
                                      </p:cBhvr>
                                    </p:animEffect>
                                  </p:childTnLst>
                                </p:cTn>
                              </p:par>
                            </p:childTnLst>
                          </p:cTn>
                        </p:par>
                        <p:par>
                          <p:cTn id="23" fill="hold">
                            <p:stCondLst>
                              <p:cond delay="2000"/>
                            </p:stCondLst>
                            <p:childTnLst>
                              <p:par>
                                <p:cTn id="24" presetID="16" presetClass="entr" presetSubtype="37" fill="hold" grpId="0" nodeType="afterEffect">
                                  <p:stCondLst>
                                    <p:cond delay="0"/>
                                  </p:stCondLst>
                                  <p:childTnLst>
                                    <p:set>
                                      <p:cBhvr>
                                        <p:cTn id="25" dur="1" fill="hold">
                                          <p:stCondLst>
                                            <p:cond delay="0"/>
                                          </p:stCondLst>
                                        </p:cTn>
                                        <p:tgtEl>
                                          <p:spTgt spid="42"/>
                                        </p:tgtEl>
                                        <p:attrNameLst>
                                          <p:attrName>style.visibility</p:attrName>
                                        </p:attrNameLst>
                                      </p:cBhvr>
                                      <p:to>
                                        <p:strVal val="visible"/>
                                      </p:to>
                                    </p:set>
                                    <p:animEffect transition="in" filter="barn(outVertical)">
                                      <p:cBhvr>
                                        <p:cTn id="26" dur="1000"/>
                                        <p:tgtEl>
                                          <p:spTgt spid="42"/>
                                        </p:tgtEl>
                                      </p:cBhvr>
                                    </p:animEffect>
                                  </p:childTnLst>
                                </p:cTn>
                              </p:par>
                            </p:childTnLst>
                          </p:cTn>
                        </p:par>
                        <p:par>
                          <p:cTn id="27" fill="hold">
                            <p:stCondLst>
                              <p:cond delay="3000"/>
                            </p:stCondLst>
                            <p:childTnLst>
                              <p:par>
                                <p:cTn id="28" presetID="12" presetClass="entr" presetSubtype="4" fill="hold" grpId="0" nodeType="afterEffect">
                                  <p:stCondLst>
                                    <p:cond delay="0"/>
                                  </p:stCondLst>
                                  <p:childTnLst>
                                    <p:set>
                                      <p:cBhvr>
                                        <p:cTn id="29" dur="1" fill="hold">
                                          <p:stCondLst>
                                            <p:cond delay="0"/>
                                          </p:stCondLst>
                                        </p:cTn>
                                        <p:tgtEl>
                                          <p:spTgt spid="41"/>
                                        </p:tgtEl>
                                        <p:attrNameLst>
                                          <p:attrName>style.visibility</p:attrName>
                                        </p:attrNameLst>
                                      </p:cBhvr>
                                      <p:to>
                                        <p:strVal val="visible"/>
                                      </p:to>
                                    </p:set>
                                    <p:anim calcmode="lin" valueType="num">
                                      <p:cBhvr additive="base">
                                        <p:cTn id="30" dur="500"/>
                                        <p:tgtEl>
                                          <p:spTgt spid="41"/>
                                        </p:tgtEl>
                                        <p:attrNameLst>
                                          <p:attrName>ppt_y</p:attrName>
                                        </p:attrNameLst>
                                      </p:cBhvr>
                                      <p:tavLst>
                                        <p:tav tm="0">
                                          <p:val>
                                            <p:strVal val="#ppt_y+#ppt_h*1.125000"/>
                                          </p:val>
                                        </p:tav>
                                        <p:tav tm="100000">
                                          <p:val>
                                            <p:strVal val="#ppt_y"/>
                                          </p:val>
                                        </p:tav>
                                      </p:tavLst>
                                    </p:anim>
                                    <p:animEffect transition="in" filter="wipe(up)">
                                      <p:cBhvr>
                                        <p:cTn id="31" dur="500"/>
                                        <p:tgtEl>
                                          <p:spTgt spid="41"/>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9"/>
                                        </p:tgtEl>
                                        <p:attrNameLst>
                                          <p:attrName>style.visibility</p:attrName>
                                        </p:attrNameLst>
                                      </p:cBhvr>
                                      <p:to>
                                        <p:strVal val="visible"/>
                                      </p:to>
                                    </p:set>
                                    <p:animEffect transition="in" filter="fade">
                                      <p:cBhvr>
                                        <p:cTn id="34" dur="200"/>
                                        <p:tgtEl>
                                          <p:spTgt spid="19"/>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20"/>
                                        </p:tgtEl>
                                        <p:attrNameLst>
                                          <p:attrName>style.visibility</p:attrName>
                                        </p:attrNameLst>
                                      </p:cBhvr>
                                      <p:to>
                                        <p:strVal val="visible"/>
                                      </p:to>
                                    </p:set>
                                    <p:animEffect transition="in" filter="fade">
                                      <p:cBhvr>
                                        <p:cTn id="37" dur="200"/>
                                        <p:tgtEl>
                                          <p:spTgt spid="20"/>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21"/>
                                        </p:tgtEl>
                                        <p:attrNameLst>
                                          <p:attrName>style.visibility</p:attrName>
                                        </p:attrNameLst>
                                      </p:cBhvr>
                                      <p:to>
                                        <p:strVal val="visible"/>
                                      </p:to>
                                    </p:set>
                                    <p:animEffect transition="in" filter="fade">
                                      <p:cBhvr>
                                        <p:cTn id="40" dur="2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40" grpId="0"/>
      <p:bldP spid="41" grpId="0"/>
      <p:bldP spid="42" grpId="0"/>
      <p:bldP spid="45" grpId="0"/>
      <p:bldP spid="19" grpId="0" animBg="1"/>
      <p:bldP spid="20" grpId="0" animBg="1"/>
      <p:bldP spid="21"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 name="标题层"/>
          <p:cNvSpPr txBox="1"/>
          <p:nvPr/>
        </p:nvSpPr>
        <p:spPr bwMode="auto">
          <a:xfrm>
            <a:off x="4078982" y="1845618"/>
            <a:ext cx="799176" cy="697788"/>
          </a:xfrm>
          <a:prstGeom prst="rect">
            <a:avLst/>
          </a:prstGeom>
          <a:noFill/>
          <a:effectLst/>
        </p:spPr>
        <p:txBody>
          <a:bodyPr wrap="square" lIns="121898" tIns="60948" rIns="121898" bIns="60948">
            <a:spAutoFit/>
          </a:bodyPr>
          <a:lstStyle/>
          <a:p>
            <a:pPr algn="ctr" defTabSz="1218565">
              <a:defRPr/>
            </a:pPr>
            <a:r>
              <a:rPr lang="en-US" altLang="zh-CN" sz="3700" kern="0" dirty="0">
                <a:solidFill>
                  <a:prstClr val="black">
                    <a:lumMod val="65000"/>
                    <a:lumOff val="35000"/>
                  </a:prstClr>
                </a:solidFill>
                <a:latin typeface="Impact" panose="020B0806030902050204" pitchFamily="34" charset="0"/>
                <a:ea typeface="微软雅黑" panose="020B0503020204020204" pitchFamily="34" charset="-122"/>
                <a:cs typeface="Arial" panose="020B0604020202020204" pitchFamily="34" charset="0"/>
              </a:rPr>
              <a:t>01</a:t>
            </a:r>
            <a:endParaRPr lang="zh-CN" altLang="en-US" sz="3700" kern="0" dirty="0">
              <a:solidFill>
                <a:prstClr val="black">
                  <a:lumMod val="65000"/>
                  <a:lumOff val="35000"/>
                </a:prstClr>
              </a:solidFill>
              <a:latin typeface="Impact" panose="020B0806030902050204" pitchFamily="34" charset="0"/>
              <a:ea typeface="微软雅黑" panose="020B0503020204020204" pitchFamily="34" charset="-122"/>
              <a:cs typeface="Arial" panose="020B0604020202020204" pitchFamily="34" charset="0"/>
            </a:endParaRPr>
          </a:p>
        </p:txBody>
      </p:sp>
      <p:cxnSp>
        <p:nvCxnSpPr>
          <p:cNvPr id="71" name="直接连接符 70"/>
          <p:cNvCxnSpPr/>
          <p:nvPr/>
        </p:nvCxnSpPr>
        <p:spPr>
          <a:xfrm>
            <a:off x="4957954" y="1916219"/>
            <a:ext cx="0" cy="556586"/>
          </a:xfrm>
          <a:prstGeom prst="line">
            <a:avLst/>
          </a:prstGeom>
          <a:noFill/>
          <a:ln w="9525" cap="flat" cmpd="sng" algn="ctr">
            <a:solidFill>
              <a:schemeClr val="tx1">
                <a:lumMod val="65000"/>
                <a:lumOff val="35000"/>
              </a:schemeClr>
            </a:solidFill>
            <a:prstDash val="solid"/>
          </a:ln>
          <a:effectLst/>
        </p:spPr>
      </p:cxnSp>
      <p:sp>
        <p:nvSpPr>
          <p:cNvPr id="72" name="标题层"/>
          <p:cNvSpPr txBox="1"/>
          <p:nvPr/>
        </p:nvSpPr>
        <p:spPr bwMode="auto">
          <a:xfrm>
            <a:off x="5049220" y="1845618"/>
            <a:ext cx="3359815" cy="697788"/>
          </a:xfrm>
          <a:prstGeom prst="rect">
            <a:avLst/>
          </a:prstGeom>
          <a:noFill/>
          <a:effectLst/>
        </p:spPr>
        <p:txBody>
          <a:bodyPr wrap="square" lIns="121898" tIns="60948" rIns="121898" bIns="60948">
            <a:spAutoFit/>
          </a:bodyPr>
          <a:lstStyle/>
          <a:p>
            <a:pPr defTabSz="1218565">
              <a:defRPr/>
            </a:pPr>
            <a:r>
              <a:rPr lang="zh-CN" altLang="en-US" sz="3700" b="1" dirty="0">
                <a:solidFill>
                  <a:prstClr val="black">
                    <a:lumMod val="65000"/>
                    <a:lumOff val="35000"/>
                  </a:prstClr>
                </a:solidFill>
                <a:latin typeface="微软雅黑" panose="020B0503020204020204" pitchFamily="34" charset="-122"/>
                <a:ea typeface="微软雅黑" panose="020B0503020204020204" pitchFamily="34" charset="-122"/>
              </a:rPr>
              <a:t>任务描述</a:t>
            </a:r>
          </a:p>
        </p:txBody>
      </p:sp>
      <p:sp>
        <p:nvSpPr>
          <p:cNvPr id="90" name="标题层"/>
          <p:cNvSpPr txBox="1"/>
          <p:nvPr/>
        </p:nvSpPr>
        <p:spPr bwMode="auto">
          <a:xfrm>
            <a:off x="4078982" y="2878851"/>
            <a:ext cx="799176" cy="697788"/>
          </a:xfrm>
          <a:prstGeom prst="rect">
            <a:avLst/>
          </a:prstGeom>
          <a:noFill/>
          <a:effectLst/>
        </p:spPr>
        <p:txBody>
          <a:bodyPr wrap="square" lIns="121898" tIns="60948" rIns="121898" bIns="60948">
            <a:spAutoFit/>
          </a:bodyPr>
          <a:lstStyle/>
          <a:p>
            <a:pPr algn="ctr" defTabSz="1218565">
              <a:defRPr/>
            </a:pPr>
            <a:r>
              <a:rPr lang="en-US" altLang="zh-CN" sz="3700" kern="0" dirty="0">
                <a:solidFill>
                  <a:prstClr val="black">
                    <a:lumMod val="65000"/>
                    <a:lumOff val="35000"/>
                  </a:prstClr>
                </a:solidFill>
                <a:latin typeface="Impact" panose="020B0806030902050204" pitchFamily="34" charset="0"/>
                <a:ea typeface="微软雅黑" panose="020B0503020204020204" pitchFamily="34" charset="-122"/>
                <a:cs typeface="Arial" panose="020B0604020202020204" pitchFamily="34" charset="0"/>
              </a:rPr>
              <a:t>02</a:t>
            </a:r>
            <a:endParaRPr lang="zh-CN" altLang="en-US" sz="3700" kern="0" dirty="0">
              <a:solidFill>
                <a:prstClr val="black">
                  <a:lumMod val="65000"/>
                  <a:lumOff val="35000"/>
                </a:prstClr>
              </a:solidFill>
              <a:latin typeface="Impact" panose="020B0806030902050204" pitchFamily="34" charset="0"/>
              <a:ea typeface="微软雅黑" panose="020B0503020204020204" pitchFamily="34" charset="-122"/>
              <a:cs typeface="Arial" panose="020B0604020202020204" pitchFamily="34" charset="0"/>
            </a:endParaRPr>
          </a:p>
        </p:txBody>
      </p:sp>
      <p:cxnSp>
        <p:nvCxnSpPr>
          <p:cNvPr id="91" name="直接连接符 90"/>
          <p:cNvCxnSpPr/>
          <p:nvPr/>
        </p:nvCxnSpPr>
        <p:spPr>
          <a:xfrm>
            <a:off x="4957954" y="2949452"/>
            <a:ext cx="0" cy="556586"/>
          </a:xfrm>
          <a:prstGeom prst="line">
            <a:avLst/>
          </a:prstGeom>
          <a:noFill/>
          <a:ln w="9525" cap="flat" cmpd="sng" algn="ctr">
            <a:solidFill>
              <a:schemeClr val="tx1">
                <a:lumMod val="65000"/>
                <a:lumOff val="35000"/>
              </a:schemeClr>
            </a:solidFill>
            <a:prstDash val="solid"/>
          </a:ln>
          <a:effectLst/>
        </p:spPr>
      </p:cxnSp>
      <p:sp>
        <p:nvSpPr>
          <p:cNvPr id="92" name="标题层"/>
          <p:cNvSpPr txBox="1"/>
          <p:nvPr/>
        </p:nvSpPr>
        <p:spPr bwMode="auto">
          <a:xfrm>
            <a:off x="5049220" y="2878851"/>
            <a:ext cx="3359815" cy="692473"/>
          </a:xfrm>
          <a:prstGeom prst="rect">
            <a:avLst/>
          </a:prstGeom>
          <a:noFill/>
          <a:effectLst/>
        </p:spPr>
        <p:txBody>
          <a:bodyPr wrap="square" lIns="121898" tIns="60948" rIns="121898" bIns="60948">
            <a:spAutoFit/>
          </a:bodyPr>
          <a:lstStyle/>
          <a:p>
            <a:pPr defTabSz="1218565">
              <a:defRPr/>
            </a:pPr>
            <a:r>
              <a:rPr lang="zh-CN" altLang="en-US" sz="3700" b="1" dirty="0">
                <a:solidFill>
                  <a:prstClr val="black">
                    <a:lumMod val="65000"/>
                    <a:lumOff val="35000"/>
                  </a:prstClr>
                </a:solidFill>
                <a:latin typeface="微软雅黑" panose="020B0503020204020204" pitchFamily="34" charset="-122"/>
                <a:ea typeface="微软雅黑" panose="020B0503020204020204" pitchFamily="34" charset="-122"/>
              </a:rPr>
              <a:t>相关知识</a:t>
            </a:r>
          </a:p>
        </p:txBody>
      </p:sp>
      <p:sp>
        <p:nvSpPr>
          <p:cNvPr id="95" name="标题层"/>
          <p:cNvSpPr txBox="1"/>
          <p:nvPr/>
        </p:nvSpPr>
        <p:spPr bwMode="auto">
          <a:xfrm>
            <a:off x="4078982" y="3912084"/>
            <a:ext cx="799176" cy="697788"/>
          </a:xfrm>
          <a:prstGeom prst="rect">
            <a:avLst/>
          </a:prstGeom>
          <a:noFill/>
          <a:effectLst/>
        </p:spPr>
        <p:txBody>
          <a:bodyPr wrap="square" lIns="121898" tIns="60948" rIns="121898" bIns="60948">
            <a:spAutoFit/>
          </a:bodyPr>
          <a:lstStyle/>
          <a:p>
            <a:pPr algn="ctr" defTabSz="1218565">
              <a:defRPr/>
            </a:pPr>
            <a:r>
              <a:rPr lang="en-US" altLang="zh-CN" sz="3700" kern="0" dirty="0">
                <a:solidFill>
                  <a:prstClr val="black">
                    <a:lumMod val="65000"/>
                    <a:lumOff val="35000"/>
                  </a:prstClr>
                </a:solidFill>
                <a:latin typeface="Impact" panose="020B0806030902050204" pitchFamily="34" charset="0"/>
                <a:ea typeface="微软雅黑" panose="020B0503020204020204" pitchFamily="34" charset="-122"/>
                <a:cs typeface="Arial" panose="020B0604020202020204" pitchFamily="34" charset="0"/>
              </a:rPr>
              <a:t>03</a:t>
            </a:r>
            <a:endParaRPr lang="zh-CN" altLang="en-US" sz="3700" kern="0" dirty="0">
              <a:solidFill>
                <a:prstClr val="black">
                  <a:lumMod val="65000"/>
                  <a:lumOff val="35000"/>
                </a:prstClr>
              </a:solidFill>
              <a:latin typeface="Impact" panose="020B0806030902050204" pitchFamily="34" charset="0"/>
              <a:ea typeface="微软雅黑" panose="020B0503020204020204" pitchFamily="34" charset="-122"/>
              <a:cs typeface="Arial" panose="020B0604020202020204" pitchFamily="34" charset="0"/>
            </a:endParaRPr>
          </a:p>
        </p:txBody>
      </p:sp>
      <p:cxnSp>
        <p:nvCxnSpPr>
          <p:cNvPr id="96" name="直接连接符 95"/>
          <p:cNvCxnSpPr/>
          <p:nvPr/>
        </p:nvCxnSpPr>
        <p:spPr>
          <a:xfrm>
            <a:off x="4957954" y="3982685"/>
            <a:ext cx="0" cy="556586"/>
          </a:xfrm>
          <a:prstGeom prst="line">
            <a:avLst/>
          </a:prstGeom>
          <a:noFill/>
          <a:ln w="9525" cap="flat" cmpd="sng" algn="ctr">
            <a:solidFill>
              <a:schemeClr val="tx1">
                <a:lumMod val="65000"/>
                <a:lumOff val="35000"/>
              </a:schemeClr>
            </a:solidFill>
            <a:prstDash val="solid"/>
          </a:ln>
          <a:effectLst/>
        </p:spPr>
      </p:cxnSp>
      <p:sp>
        <p:nvSpPr>
          <p:cNvPr id="97" name="标题层"/>
          <p:cNvSpPr txBox="1"/>
          <p:nvPr/>
        </p:nvSpPr>
        <p:spPr bwMode="auto">
          <a:xfrm>
            <a:off x="5049220" y="3912084"/>
            <a:ext cx="3359815" cy="697788"/>
          </a:xfrm>
          <a:prstGeom prst="rect">
            <a:avLst/>
          </a:prstGeom>
          <a:noFill/>
          <a:effectLst/>
        </p:spPr>
        <p:txBody>
          <a:bodyPr wrap="square" lIns="121898" tIns="60948" rIns="121898" bIns="60948">
            <a:spAutoFit/>
          </a:bodyPr>
          <a:lstStyle/>
          <a:p>
            <a:pPr defTabSz="1218565">
              <a:defRPr/>
            </a:pPr>
            <a:r>
              <a:rPr lang="zh-CN" altLang="en-US" sz="3700" b="1" dirty="0">
                <a:solidFill>
                  <a:prstClr val="black">
                    <a:lumMod val="65000"/>
                    <a:lumOff val="35000"/>
                  </a:prstClr>
                </a:solidFill>
                <a:latin typeface="微软雅黑" panose="020B0503020204020204" pitchFamily="34" charset="-122"/>
                <a:ea typeface="微软雅黑" panose="020B0503020204020204" pitchFamily="34" charset="-122"/>
              </a:rPr>
              <a:t>任务实施</a:t>
            </a:r>
          </a:p>
        </p:txBody>
      </p:sp>
      <p:sp>
        <p:nvSpPr>
          <p:cNvPr id="100" name="标题层"/>
          <p:cNvSpPr txBox="1"/>
          <p:nvPr/>
        </p:nvSpPr>
        <p:spPr bwMode="auto">
          <a:xfrm>
            <a:off x="4078982" y="4945316"/>
            <a:ext cx="799176" cy="697788"/>
          </a:xfrm>
          <a:prstGeom prst="rect">
            <a:avLst/>
          </a:prstGeom>
          <a:noFill/>
          <a:effectLst/>
        </p:spPr>
        <p:txBody>
          <a:bodyPr wrap="square" lIns="121898" tIns="60948" rIns="121898" bIns="60948">
            <a:spAutoFit/>
          </a:bodyPr>
          <a:lstStyle/>
          <a:p>
            <a:pPr algn="ctr" defTabSz="1218565">
              <a:defRPr/>
            </a:pPr>
            <a:r>
              <a:rPr lang="en-US" altLang="zh-CN" sz="3700" kern="0" dirty="0">
                <a:solidFill>
                  <a:prstClr val="black">
                    <a:lumMod val="65000"/>
                    <a:lumOff val="35000"/>
                  </a:prstClr>
                </a:solidFill>
                <a:latin typeface="Impact" panose="020B0806030902050204" pitchFamily="34" charset="0"/>
                <a:ea typeface="微软雅黑" panose="020B0503020204020204" pitchFamily="34" charset="-122"/>
                <a:cs typeface="Arial" panose="020B0604020202020204" pitchFamily="34" charset="0"/>
              </a:rPr>
              <a:t>04</a:t>
            </a:r>
            <a:endParaRPr lang="zh-CN" altLang="en-US" sz="3700" kern="0" dirty="0">
              <a:solidFill>
                <a:prstClr val="black">
                  <a:lumMod val="65000"/>
                  <a:lumOff val="35000"/>
                </a:prstClr>
              </a:solidFill>
              <a:latin typeface="Impact" panose="020B0806030902050204" pitchFamily="34" charset="0"/>
              <a:ea typeface="微软雅黑" panose="020B0503020204020204" pitchFamily="34" charset="-122"/>
              <a:cs typeface="Arial" panose="020B0604020202020204" pitchFamily="34" charset="0"/>
            </a:endParaRPr>
          </a:p>
        </p:txBody>
      </p:sp>
      <p:cxnSp>
        <p:nvCxnSpPr>
          <p:cNvPr id="101" name="直接连接符 100"/>
          <p:cNvCxnSpPr/>
          <p:nvPr/>
        </p:nvCxnSpPr>
        <p:spPr>
          <a:xfrm>
            <a:off x="4957954" y="5015917"/>
            <a:ext cx="0" cy="556586"/>
          </a:xfrm>
          <a:prstGeom prst="line">
            <a:avLst/>
          </a:prstGeom>
          <a:noFill/>
          <a:ln w="9525" cap="flat" cmpd="sng" algn="ctr">
            <a:solidFill>
              <a:schemeClr val="tx1">
                <a:lumMod val="65000"/>
                <a:lumOff val="35000"/>
              </a:schemeClr>
            </a:solidFill>
            <a:prstDash val="solid"/>
          </a:ln>
          <a:effectLst/>
        </p:spPr>
      </p:cxnSp>
      <p:sp>
        <p:nvSpPr>
          <p:cNvPr id="102" name="标题层"/>
          <p:cNvSpPr txBox="1"/>
          <p:nvPr/>
        </p:nvSpPr>
        <p:spPr bwMode="auto">
          <a:xfrm>
            <a:off x="5049220" y="4945316"/>
            <a:ext cx="3359815" cy="697788"/>
          </a:xfrm>
          <a:prstGeom prst="rect">
            <a:avLst/>
          </a:prstGeom>
          <a:noFill/>
          <a:effectLst/>
        </p:spPr>
        <p:txBody>
          <a:bodyPr wrap="square" lIns="121898" tIns="60948" rIns="121898" bIns="60948">
            <a:spAutoFit/>
          </a:bodyPr>
          <a:lstStyle/>
          <a:p>
            <a:pPr defTabSz="1218565">
              <a:defRPr/>
            </a:pPr>
            <a:r>
              <a:rPr lang="zh-CN" altLang="en-US" sz="3700" b="1" dirty="0">
                <a:solidFill>
                  <a:prstClr val="black">
                    <a:lumMod val="65000"/>
                    <a:lumOff val="35000"/>
                  </a:prstClr>
                </a:solidFill>
                <a:latin typeface="微软雅黑" panose="020B0503020204020204" pitchFamily="34" charset="-122"/>
                <a:ea typeface="微软雅黑" panose="020B0503020204020204" pitchFamily="34" charset="-122"/>
              </a:rPr>
              <a:t>小结</a:t>
            </a:r>
          </a:p>
        </p:txBody>
      </p:sp>
      <p:sp>
        <p:nvSpPr>
          <p:cNvPr id="31" name="矩形 30"/>
          <p:cNvSpPr/>
          <p:nvPr/>
        </p:nvSpPr>
        <p:spPr>
          <a:xfrm>
            <a:off x="0" y="0"/>
            <a:ext cx="12192000" cy="1125538"/>
          </a:xfrm>
          <a:prstGeom prst="rect">
            <a:avLst/>
          </a:prstGeom>
          <a:solidFill>
            <a:srgbClr val="319095"/>
          </a:solidFill>
          <a:ln w="25400" cap="flat" cmpd="sng" algn="ctr">
            <a:noFill/>
            <a:prstDash val="solid"/>
          </a:ln>
          <a:effectLst>
            <a:outerShdw blurRad="50800" dist="381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32" name="矩形 31"/>
          <p:cNvSpPr/>
          <p:nvPr/>
        </p:nvSpPr>
        <p:spPr>
          <a:xfrm>
            <a:off x="3774410" y="212081"/>
            <a:ext cx="4641592" cy="769441"/>
          </a:xfrm>
          <a:prstGeom prst="rect">
            <a:avLst/>
          </a:prstGeom>
        </p:spPr>
        <p:txBody>
          <a:bodyPr wrap="none">
            <a:spAutoFit/>
          </a:bodyPr>
          <a:lstStyle/>
          <a:p>
            <a:pPr algn="ctr"/>
            <a:r>
              <a:rPr lang="zh-CN" altLang="en-US" sz="4400" b="1" dirty="0">
                <a:solidFill>
                  <a:prstClr val="white"/>
                </a:solidFill>
                <a:latin typeface="微软雅黑" panose="020B0503020204020204" pitchFamily="34" charset="-122"/>
                <a:ea typeface="微软雅黑" panose="020B0503020204020204" pitchFamily="34" charset="-122"/>
              </a:rPr>
              <a:t>目录 </a:t>
            </a:r>
            <a:r>
              <a:rPr lang="en-US" altLang="zh-CN" sz="4400" b="1" dirty="0">
                <a:solidFill>
                  <a:prstClr val="white"/>
                </a:solidFill>
                <a:latin typeface="微软雅黑" panose="020B0503020204020204" pitchFamily="34" charset="-122"/>
                <a:ea typeface="微软雅黑" panose="020B0503020204020204" pitchFamily="34" charset="-122"/>
              </a:rPr>
              <a:t>CONTENTS</a:t>
            </a:r>
          </a:p>
        </p:txBody>
      </p:sp>
      <p:grpSp>
        <p:nvGrpSpPr>
          <p:cNvPr id="2" name="组合 1"/>
          <p:cNvGrpSpPr/>
          <p:nvPr/>
        </p:nvGrpSpPr>
        <p:grpSpPr>
          <a:xfrm>
            <a:off x="0" y="6615474"/>
            <a:ext cx="12190412" cy="244114"/>
            <a:chOff x="-42912" y="6615474"/>
            <a:chExt cx="12190412" cy="244114"/>
          </a:xfrm>
        </p:grpSpPr>
        <p:sp>
          <p:nvSpPr>
            <p:cNvPr id="24" name="六边形 23"/>
            <p:cNvSpPr/>
            <p:nvPr/>
          </p:nvSpPr>
          <p:spPr>
            <a:xfrm>
              <a:off x="-42912" y="6615474"/>
              <a:ext cx="3041773" cy="244114"/>
            </a:xfrm>
            <a:prstGeom prst="hexagon">
              <a:avLst/>
            </a:prstGeom>
            <a:solidFill>
              <a:srgbClr val="5FCACB"/>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25" name="六边形 24"/>
            <p:cNvSpPr/>
            <p:nvPr/>
          </p:nvSpPr>
          <p:spPr>
            <a:xfrm>
              <a:off x="2998862" y="6615474"/>
              <a:ext cx="3063750" cy="244114"/>
            </a:xfrm>
            <a:prstGeom prst="hexagon">
              <a:avLst/>
            </a:prstGeom>
            <a:solidFill>
              <a:srgbClr val="A0BF0D"/>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26" name="六边形 25"/>
            <p:cNvSpPr/>
            <p:nvPr/>
          </p:nvSpPr>
          <p:spPr>
            <a:xfrm>
              <a:off x="6052294" y="6615474"/>
              <a:ext cx="3047603" cy="244114"/>
            </a:xfrm>
            <a:prstGeom prst="hexagon">
              <a:avLst/>
            </a:prstGeom>
            <a:solidFill>
              <a:srgbClr val="319095"/>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27" name="六边形 26"/>
            <p:cNvSpPr/>
            <p:nvPr/>
          </p:nvSpPr>
          <p:spPr>
            <a:xfrm>
              <a:off x="9099897" y="6615474"/>
              <a:ext cx="3047603" cy="244114"/>
            </a:xfrm>
            <a:prstGeom prst="hexagon">
              <a:avLst/>
            </a:prstGeom>
            <a:solidFill>
              <a:srgbClr val="F5841C"/>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gr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2"/>
                                        </p:tgtEl>
                                        <p:attrNameLst>
                                          <p:attrName>ppt_y</p:attrName>
                                        </p:attrNameLst>
                                      </p:cBhvr>
                                      <p:tavLst>
                                        <p:tav tm="0">
                                          <p:val>
                                            <p:strVal val="#ppt_y"/>
                                          </p:val>
                                        </p:tav>
                                        <p:tav tm="100000">
                                          <p:val>
                                            <p:strVal val="#ppt_y"/>
                                          </p:val>
                                        </p:tav>
                                      </p:tavLst>
                                    </p:anim>
                                    <p:anim calcmode="lin" valueType="num">
                                      <p:cBhvr>
                                        <p:cTn id="9" dur="500" fill="hold"/>
                                        <p:tgtEl>
                                          <p:spTgt spid="3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2"/>
                                        </p:tgtEl>
                                      </p:cBhvr>
                                    </p:animEffect>
                                  </p:childTnLst>
                                </p:cTn>
                              </p:par>
                            </p:childTnLst>
                          </p:cTn>
                        </p:par>
                        <p:par>
                          <p:cTn id="12" fill="hold">
                            <p:stCondLst>
                              <p:cond delay="950"/>
                            </p:stCondLst>
                            <p:childTnLst>
                              <p:par>
                                <p:cTn id="13" presetID="47" presetClass="entr" presetSubtype="0" fill="hold" nodeType="afterEffect">
                                  <p:stCondLst>
                                    <p:cond delay="0"/>
                                  </p:stCondLst>
                                  <p:childTnLst>
                                    <p:set>
                                      <p:cBhvr>
                                        <p:cTn id="14" dur="1" fill="hold">
                                          <p:stCondLst>
                                            <p:cond delay="0"/>
                                          </p:stCondLst>
                                        </p:cTn>
                                        <p:tgtEl>
                                          <p:spTgt spid="71"/>
                                        </p:tgtEl>
                                        <p:attrNameLst>
                                          <p:attrName>style.visibility</p:attrName>
                                        </p:attrNameLst>
                                      </p:cBhvr>
                                      <p:to>
                                        <p:strVal val="visible"/>
                                      </p:to>
                                    </p:set>
                                    <p:animEffect transition="in" filter="fade">
                                      <p:cBhvr>
                                        <p:cTn id="15" dur="300"/>
                                        <p:tgtEl>
                                          <p:spTgt spid="71"/>
                                        </p:tgtEl>
                                      </p:cBhvr>
                                    </p:animEffect>
                                    <p:anim calcmode="lin" valueType="num">
                                      <p:cBhvr>
                                        <p:cTn id="16" dur="300" fill="hold"/>
                                        <p:tgtEl>
                                          <p:spTgt spid="71"/>
                                        </p:tgtEl>
                                        <p:attrNameLst>
                                          <p:attrName>ppt_x</p:attrName>
                                        </p:attrNameLst>
                                      </p:cBhvr>
                                      <p:tavLst>
                                        <p:tav tm="0">
                                          <p:val>
                                            <p:strVal val="#ppt_x"/>
                                          </p:val>
                                        </p:tav>
                                        <p:tav tm="100000">
                                          <p:val>
                                            <p:strVal val="#ppt_x"/>
                                          </p:val>
                                        </p:tav>
                                      </p:tavLst>
                                    </p:anim>
                                    <p:anim calcmode="lin" valueType="num">
                                      <p:cBhvr>
                                        <p:cTn id="17" dur="300" fill="hold"/>
                                        <p:tgtEl>
                                          <p:spTgt spid="71"/>
                                        </p:tgtEl>
                                        <p:attrNameLst>
                                          <p:attrName>ppt_y</p:attrName>
                                        </p:attrNameLst>
                                      </p:cBhvr>
                                      <p:tavLst>
                                        <p:tav tm="0">
                                          <p:val>
                                            <p:strVal val="#ppt_y-.1"/>
                                          </p:val>
                                        </p:tav>
                                        <p:tav tm="100000">
                                          <p:val>
                                            <p:strVal val="#ppt_y"/>
                                          </p:val>
                                        </p:tav>
                                      </p:tavLst>
                                    </p:anim>
                                  </p:childTnLst>
                                </p:cTn>
                              </p:par>
                            </p:childTnLst>
                          </p:cTn>
                        </p:par>
                        <p:par>
                          <p:cTn id="18" fill="hold">
                            <p:stCondLst>
                              <p:cond delay="1250"/>
                            </p:stCondLst>
                            <p:childTnLst>
                              <p:par>
                                <p:cTn id="19" presetID="2" presetClass="entr" presetSubtype="8" decel="52500" fill="hold" grpId="0" nodeType="afterEffect">
                                  <p:stCondLst>
                                    <p:cond delay="0"/>
                                  </p:stCondLst>
                                  <p:childTnLst>
                                    <p:set>
                                      <p:cBhvr>
                                        <p:cTn id="20" dur="1" fill="hold">
                                          <p:stCondLst>
                                            <p:cond delay="0"/>
                                          </p:stCondLst>
                                        </p:cTn>
                                        <p:tgtEl>
                                          <p:spTgt spid="70"/>
                                        </p:tgtEl>
                                        <p:attrNameLst>
                                          <p:attrName>style.visibility</p:attrName>
                                        </p:attrNameLst>
                                      </p:cBhvr>
                                      <p:to>
                                        <p:strVal val="visible"/>
                                      </p:to>
                                    </p:set>
                                    <p:anim calcmode="lin" valueType="num">
                                      <p:cBhvr additive="base">
                                        <p:cTn id="21" dur="300" fill="hold"/>
                                        <p:tgtEl>
                                          <p:spTgt spid="70"/>
                                        </p:tgtEl>
                                        <p:attrNameLst>
                                          <p:attrName>ppt_x</p:attrName>
                                        </p:attrNameLst>
                                      </p:cBhvr>
                                      <p:tavLst>
                                        <p:tav tm="0">
                                          <p:val>
                                            <p:strVal val="0-#ppt_w/2"/>
                                          </p:val>
                                        </p:tav>
                                        <p:tav tm="100000">
                                          <p:val>
                                            <p:strVal val="#ppt_x"/>
                                          </p:val>
                                        </p:tav>
                                      </p:tavLst>
                                    </p:anim>
                                    <p:anim calcmode="lin" valueType="num">
                                      <p:cBhvr additive="base">
                                        <p:cTn id="22" dur="300" fill="hold"/>
                                        <p:tgtEl>
                                          <p:spTgt spid="70"/>
                                        </p:tgtEl>
                                        <p:attrNameLst>
                                          <p:attrName>ppt_y</p:attrName>
                                        </p:attrNameLst>
                                      </p:cBhvr>
                                      <p:tavLst>
                                        <p:tav tm="0">
                                          <p:val>
                                            <p:strVal val="#ppt_y"/>
                                          </p:val>
                                        </p:tav>
                                        <p:tav tm="100000">
                                          <p:val>
                                            <p:strVal val="#ppt_y"/>
                                          </p:val>
                                        </p:tav>
                                      </p:tavLst>
                                    </p:anim>
                                  </p:childTnLst>
                                </p:cTn>
                              </p:par>
                              <p:par>
                                <p:cTn id="23" presetID="2" presetClass="entr" presetSubtype="2" decel="52500" fill="hold" grpId="0" nodeType="withEffect">
                                  <p:stCondLst>
                                    <p:cond delay="0"/>
                                  </p:stCondLst>
                                  <p:childTnLst>
                                    <p:set>
                                      <p:cBhvr>
                                        <p:cTn id="24" dur="1" fill="hold">
                                          <p:stCondLst>
                                            <p:cond delay="0"/>
                                          </p:stCondLst>
                                        </p:cTn>
                                        <p:tgtEl>
                                          <p:spTgt spid="72"/>
                                        </p:tgtEl>
                                        <p:attrNameLst>
                                          <p:attrName>style.visibility</p:attrName>
                                        </p:attrNameLst>
                                      </p:cBhvr>
                                      <p:to>
                                        <p:strVal val="visible"/>
                                      </p:to>
                                    </p:set>
                                    <p:anim calcmode="lin" valueType="num">
                                      <p:cBhvr additive="base">
                                        <p:cTn id="25" dur="300" fill="hold"/>
                                        <p:tgtEl>
                                          <p:spTgt spid="72"/>
                                        </p:tgtEl>
                                        <p:attrNameLst>
                                          <p:attrName>ppt_x</p:attrName>
                                        </p:attrNameLst>
                                      </p:cBhvr>
                                      <p:tavLst>
                                        <p:tav tm="0">
                                          <p:val>
                                            <p:strVal val="1+#ppt_w/2"/>
                                          </p:val>
                                        </p:tav>
                                        <p:tav tm="100000">
                                          <p:val>
                                            <p:strVal val="#ppt_x"/>
                                          </p:val>
                                        </p:tav>
                                      </p:tavLst>
                                    </p:anim>
                                    <p:anim calcmode="lin" valueType="num">
                                      <p:cBhvr additive="base">
                                        <p:cTn id="26" dur="300" fill="hold"/>
                                        <p:tgtEl>
                                          <p:spTgt spid="72"/>
                                        </p:tgtEl>
                                        <p:attrNameLst>
                                          <p:attrName>ppt_y</p:attrName>
                                        </p:attrNameLst>
                                      </p:cBhvr>
                                      <p:tavLst>
                                        <p:tav tm="0">
                                          <p:val>
                                            <p:strVal val="#ppt_y"/>
                                          </p:val>
                                        </p:tav>
                                        <p:tav tm="100000">
                                          <p:val>
                                            <p:strVal val="#ppt_y"/>
                                          </p:val>
                                        </p:tav>
                                      </p:tavLst>
                                    </p:anim>
                                  </p:childTnLst>
                                </p:cTn>
                              </p:par>
                            </p:childTnLst>
                          </p:cTn>
                        </p:par>
                        <p:par>
                          <p:cTn id="27" fill="hold">
                            <p:stCondLst>
                              <p:cond delay="1550"/>
                            </p:stCondLst>
                            <p:childTnLst>
                              <p:par>
                                <p:cTn id="28" presetID="47" presetClass="entr" presetSubtype="0" fill="hold" nodeType="afterEffect">
                                  <p:stCondLst>
                                    <p:cond delay="0"/>
                                  </p:stCondLst>
                                  <p:childTnLst>
                                    <p:set>
                                      <p:cBhvr>
                                        <p:cTn id="29" dur="1" fill="hold">
                                          <p:stCondLst>
                                            <p:cond delay="0"/>
                                          </p:stCondLst>
                                        </p:cTn>
                                        <p:tgtEl>
                                          <p:spTgt spid="91"/>
                                        </p:tgtEl>
                                        <p:attrNameLst>
                                          <p:attrName>style.visibility</p:attrName>
                                        </p:attrNameLst>
                                      </p:cBhvr>
                                      <p:to>
                                        <p:strVal val="visible"/>
                                      </p:to>
                                    </p:set>
                                    <p:animEffect transition="in" filter="fade">
                                      <p:cBhvr>
                                        <p:cTn id="30" dur="300"/>
                                        <p:tgtEl>
                                          <p:spTgt spid="91"/>
                                        </p:tgtEl>
                                      </p:cBhvr>
                                    </p:animEffect>
                                    <p:anim calcmode="lin" valueType="num">
                                      <p:cBhvr>
                                        <p:cTn id="31" dur="300" fill="hold"/>
                                        <p:tgtEl>
                                          <p:spTgt spid="91"/>
                                        </p:tgtEl>
                                        <p:attrNameLst>
                                          <p:attrName>ppt_x</p:attrName>
                                        </p:attrNameLst>
                                      </p:cBhvr>
                                      <p:tavLst>
                                        <p:tav tm="0">
                                          <p:val>
                                            <p:strVal val="#ppt_x"/>
                                          </p:val>
                                        </p:tav>
                                        <p:tav tm="100000">
                                          <p:val>
                                            <p:strVal val="#ppt_x"/>
                                          </p:val>
                                        </p:tav>
                                      </p:tavLst>
                                    </p:anim>
                                    <p:anim calcmode="lin" valueType="num">
                                      <p:cBhvr>
                                        <p:cTn id="32" dur="300" fill="hold"/>
                                        <p:tgtEl>
                                          <p:spTgt spid="91"/>
                                        </p:tgtEl>
                                        <p:attrNameLst>
                                          <p:attrName>ppt_y</p:attrName>
                                        </p:attrNameLst>
                                      </p:cBhvr>
                                      <p:tavLst>
                                        <p:tav tm="0">
                                          <p:val>
                                            <p:strVal val="#ppt_y-.1"/>
                                          </p:val>
                                        </p:tav>
                                        <p:tav tm="100000">
                                          <p:val>
                                            <p:strVal val="#ppt_y"/>
                                          </p:val>
                                        </p:tav>
                                      </p:tavLst>
                                    </p:anim>
                                  </p:childTnLst>
                                </p:cTn>
                              </p:par>
                            </p:childTnLst>
                          </p:cTn>
                        </p:par>
                        <p:par>
                          <p:cTn id="33" fill="hold">
                            <p:stCondLst>
                              <p:cond delay="1850"/>
                            </p:stCondLst>
                            <p:childTnLst>
                              <p:par>
                                <p:cTn id="34" presetID="2" presetClass="entr" presetSubtype="8" decel="52500" fill="hold" grpId="0" nodeType="afterEffect">
                                  <p:stCondLst>
                                    <p:cond delay="0"/>
                                  </p:stCondLst>
                                  <p:childTnLst>
                                    <p:set>
                                      <p:cBhvr>
                                        <p:cTn id="35" dur="1" fill="hold">
                                          <p:stCondLst>
                                            <p:cond delay="0"/>
                                          </p:stCondLst>
                                        </p:cTn>
                                        <p:tgtEl>
                                          <p:spTgt spid="90"/>
                                        </p:tgtEl>
                                        <p:attrNameLst>
                                          <p:attrName>style.visibility</p:attrName>
                                        </p:attrNameLst>
                                      </p:cBhvr>
                                      <p:to>
                                        <p:strVal val="visible"/>
                                      </p:to>
                                    </p:set>
                                    <p:anim calcmode="lin" valueType="num">
                                      <p:cBhvr additive="base">
                                        <p:cTn id="36" dur="300" fill="hold"/>
                                        <p:tgtEl>
                                          <p:spTgt spid="90"/>
                                        </p:tgtEl>
                                        <p:attrNameLst>
                                          <p:attrName>ppt_x</p:attrName>
                                        </p:attrNameLst>
                                      </p:cBhvr>
                                      <p:tavLst>
                                        <p:tav tm="0">
                                          <p:val>
                                            <p:strVal val="0-#ppt_w/2"/>
                                          </p:val>
                                        </p:tav>
                                        <p:tav tm="100000">
                                          <p:val>
                                            <p:strVal val="#ppt_x"/>
                                          </p:val>
                                        </p:tav>
                                      </p:tavLst>
                                    </p:anim>
                                    <p:anim calcmode="lin" valueType="num">
                                      <p:cBhvr additive="base">
                                        <p:cTn id="37" dur="300" fill="hold"/>
                                        <p:tgtEl>
                                          <p:spTgt spid="90"/>
                                        </p:tgtEl>
                                        <p:attrNameLst>
                                          <p:attrName>ppt_y</p:attrName>
                                        </p:attrNameLst>
                                      </p:cBhvr>
                                      <p:tavLst>
                                        <p:tav tm="0">
                                          <p:val>
                                            <p:strVal val="#ppt_y"/>
                                          </p:val>
                                        </p:tav>
                                        <p:tav tm="100000">
                                          <p:val>
                                            <p:strVal val="#ppt_y"/>
                                          </p:val>
                                        </p:tav>
                                      </p:tavLst>
                                    </p:anim>
                                  </p:childTnLst>
                                </p:cTn>
                              </p:par>
                              <p:par>
                                <p:cTn id="38" presetID="2" presetClass="entr" presetSubtype="2" decel="52500" fill="hold" grpId="0" nodeType="withEffect">
                                  <p:stCondLst>
                                    <p:cond delay="0"/>
                                  </p:stCondLst>
                                  <p:childTnLst>
                                    <p:set>
                                      <p:cBhvr>
                                        <p:cTn id="39" dur="1" fill="hold">
                                          <p:stCondLst>
                                            <p:cond delay="0"/>
                                          </p:stCondLst>
                                        </p:cTn>
                                        <p:tgtEl>
                                          <p:spTgt spid="92"/>
                                        </p:tgtEl>
                                        <p:attrNameLst>
                                          <p:attrName>style.visibility</p:attrName>
                                        </p:attrNameLst>
                                      </p:cBhvr>
                                      <p:to>
                                        <p:strVal val="visible"/>
                                      </p:to>
                                    </p:set>
                                    <p:anim calcmode="lin" valueType="num">
                                      <p:cBhvr additive="base">
                                        <p:cTn id="40" dur="300" fill="hold"/>
                                        <p:tgtEl>
                                          <p:spTgt spid="92"/>
                                        </p:tgtEl>
                                        <p:attrNameLst>
                                          <p:attrName>ppt_x</p:attrName>
                                        </p:attrNameLst>
                                      </p:cBhvr>
                                      <p:tavLst>
                                        <p:tav tm="0">
                                          <p:val>
                                            <p:strVal val="1+#ppt_w/2"/>
                                          </p:val>
                                        </p:tav>
                                        <p:tav tm="100000">
                                          <p:val>
                                            <p:strVal val="#ppt_x"/>
                                          </p:val>
                                        </p:tav>
                                      </p:tavLst>
                                    </p:anim>
                                    <p:anim calcmode="lin" valueType="num">
                                      <p:cBhvr additive="base">
                                        <p:cTn id="41" dur="300" fill="hold"/>
                                        <p:tgtEl>
                                          <p:spTgt spid="92"/>
                                        </p:tgtEl>
                                        <p:attrNameLst>
                                          <p:attrName>ppt_y</p:attrName>
                                        </p:attrNameLst>
                                      </p:cBhvr>
                                      <p:tavLst>
                                        <p:tav tm="0">
                                          <p:val>
                                            <p:strVal val="#ppt_y"/>
                                          </p:val>
                                        </p:tav>
                                        <p:tav tm="100000">
                                          <p:val>
                                            <p:strVal val="#ppt_y"/>
                                          </p:val>
                                        </p:tav>
                                      </p:tavLst>
                                    </p:anim>
                                  </p:childTnLst>
                                </p:cTn>
                              </p:par>
                            </p:childTnLst>
                          </p:cTn>
                        </p:par>
                        <p:par>
                          <p:cTn id="42" fill="hold">
                            <p:stCondLst>
                              <p:cond delay="2150"/>
                            </p:stCondLst>
                            <p:childTnLst>
                              <p:par>
                                <p:cTn id="43" presetID="47" presetClass="entr" presetSubtype="0" fill="hold" nodeType="afterEffect">
                                  <p:stCondLst>
                                    <p:cond delay="0"/>
                                  </p:stCondLst>
                                  <p:childTnLst>
                                    <p:set>
                                      <p:cBhvr>
                                        <p:cTn id="44" dur="1" fill="hold">
                                          <p:stCondLst>
                                            <p:cond delay="0"/>
                                          </p:stCondLst>
                                        </p:cTn>
                                        <p:tgtEl>
                                          <p:spTgt spid="96"/>
                                        </p:tgtEl>
                                        <p:attrNameLst>
                                          <p:attrName>style.visibility</p:attrName>
                                        </p:attrNameLst>
                                      </p:cBhvr>
                                      <p:to>
                                        <p:strVal val="visible"/>
                                      </p:to>
                                    </p:set>
                                    <p:animEffect transition="in" filter="fade">
                                      <p:cBhvr>
                                        <p:cTn id="45" dur="300"/>
                                        <p:tgtEl>
                                          <p:spTgt spid="96"/>
                                        </p:tgtEl>
                                      </p:cBhvr>
                                    </p:animEffect>
                                    <p:anim calcmode="lin" valueType="num">
                                      <p:cBhvr>
                                        <p:cTn id="46" dur="300" fill="hold"/>
                                        <p:tgtEl>
                                          <p:spTgt spid="96"/>
                                        </p:tgtEl>
                                        <p:attrNameLst>
                                          <p:attrName>ppt_x</p:attrName>
                                        </p:attrNameLst>
                                      </p:cBhvr>
                                      <p:tavLst>
                                        <p:tav tm="0">
                                          <p:val>
                                            <p:strVal val="#ppt_x"/>
                                          </p:val>
                                        </p:tav>
                                        <p:tav tm="100000">
                                          <p:val>
                                            <p:strVal val="#ppt_x"/>
                                          </p:val>
                                        </p:tav>
                                      </p:tavLst>
                                    </p:anim>
                                    <p:anim calcmode="lin" valueType="num">
                                      <p:cBhvr>
                                        <p:cTn id="47" dur="300" fill="hold"/>
                                        <p:tgtEl>
                                          <p:spTgt spid="96"/>
                                        </p:tgtEl>
                                        <p:attrNameLst>
                                          <p:attrName>ppt_y</p:attrName>
                                        </p:attrNameLst>
                                      </p:cBhvr>
                                      <p:tavLst>
                                        <p:tav tm="0">
                                          <p:val>
                                            <p:strVal val="#ppt_y-.1"/>
                                          </p:val>
                                        </p:tav>
                                        <p:tav tm="100000">
                                          <p:val>
                                            <p:strVal val="#ppt_y"/>
                                          </p:val>
                                        </p:tav>
                                      </p:tavLst>
                                    </p:anim>
                                  </p:childTnLst>
                                </p:cTn>
                              </p:par>
                            </p:childTnLst>
                          </p:cTn>
                        </p:par>
                        <p:par>
                          <p:cTn id="48" fill="hold">
                            <p:stCondLst>
                              <p:cond delay="2450"/>
                            </p:stCondLst>
                            <p:childTnLst>
                              <p:par>
                                <p:cTn id="49" presetID="2" presetClass="entr" presetSubtype="8" decel="52500" fill="hold" grpId="0" nodeType="afterEffect">
                                  <p:stCondLst>
                                    <p:cond delay="0"/>
                                  </p:stCondLst>
                                  <p:childTnLst>
                                    <p:set>
                                      <p:cBhvr>
                                        <p:cTn id="50" dur="1" fill="hold">
                                          <p:stCondLst>
                                            <p:cond delay="0"/>
                                          </p:stCondLst>
                                        </p:cTn>
                                        <p:tgtEl>
                                          <p:spTgt spid="95"/>
                                        </p:tgtEl>
                                        <p:attrNameLst>
                                          <p:attrName>style.visibility</p:attrName>
                                        </p:attrNameLst>
                                      </p:cBhvr>
                                      <p:to>
                                        <p:strVal val="visible"/>
                                      </p:to>
                                    </p:set>
                                    <p:anim calcmode="lin" valueType="num">
                                      <p:cBhvr additive="base">
                                        <p:cTn id="51" dur="300" fill="hold"/>
                                        <p:tgtEl>
                                          <p:spTgt spid="95"/>
                                        </p:tgtEl>
                                        <p:attrNameLst>
                                          <p:attrName>ppt_x</p:attrName>
                                        </p:attrNameLst>
                                      </p:cBhvr>
                                      <p:tavLst>
                                        <p:tav tm="0">
                                          <p:val>
                                            <p:strVal val="0-#ppt_w/2"/>
                                          </p:val>
                                        </p:tav>
                                        <p:tav tm="100000">
                                          <p:val>
                                            <p:strVal val="#ppt_x"/>
                                          </p:val>
                                        </p:tav>
                                      </p:tavLst>
                                    </p:anim>
                                    <p:anim calcmode="lin" valueType="num">
                                      <p:cBhvr additive="base">
                                        <p:cTn id="52" dur="300" fill="hold"/>
                                        <p:tgtEl>
                                          <p:spTgt spid="95"/>
                                        </p:tgtEl>
                                        <p:attrNameLst>
                                          <p:attrName>ppt_y</p:attrName>
                                        </p:attrNameLst>
                                      </p:cBhvr>
                                      <p:tavLst>
                                        <p:tav tm="0">
                                          <p:val>
                                            <p:strVal val="#ppt_y"/>
                                          </p:val>
                                        </p:tav>
                                        <p:tav tm="100000">
                                          <p:val>
                                            <p:strVal val="#ppt_y"/>
                                          </p:val>
                                        </p:tav>
                                      </p:tavLst>
                                    </p:anim>
                                  </p:childTnLst>
                                </p:cTn>
                              </p:par>
                              <p:par>
                                <p:cTn id="53" presetID="2" presetClass="entr" presetSubtype="2" decel="52500" fill="hold" grpId="0" nodeType="withEffect">
                                  <p:stCondLst>
                                    <p:cond delay="0"/>
                                  </p:stCondLst>
                                  <p:childTnLst>
                                    <p:set>
                                      <p:cBhvr>
                                        <p:cTn id="54" dur="1" fill="hold">
                                          <p:stCondLst>
                                            <p:cond delay="0"/>
                                          </p:stCondLst>
                                        </p:cTn>
                                        <p:tgtEl>
                                          <p:spTgt spid="97"/>
                                        </p:tgtEl>
                                        <p:attrNameLst>
                                          <p:attrName>style.visibility</p:attrName>
                                        </p:attrNameLst>
                                      </p:cBhvr>
                                      <p:to>
                                        <p:strVal val="visible"/>
                                      </p:to>
                                    </p:set>
                                    <p:anim calcmode="lin" valueType="num">
                                      <p:cBhvr additive="base">
                                        <p:cTn id="55" dur="300" fill="hold"/>
                                        <p:tgtEl>
                                          <p:spTgt spid="97"/>
                                        </p:tgtEl>
                                        <p:attrNameLst>
                                          <p:attrName>ppt_x</p:attrName>
                                        </p:attrNameLst>
                                      </p:cBhvr>
                                      <p:tavLst>
                                        <p:tav tm="0">
                                          <p:val>
                                            <p:strVal val="1+#ppt_w/2"/>
                                          </p:val>
                                        </p:tav>
                                        <p:tav tm="100000">
                                          <p:val>
                                            <p:strVal val="#ppt_x"/>
                                          </p:val>
                                        </p:tav>
                                      </p:tavLst>
                                    </p:anim>
                                    <p:anim calcmode="lin" valueType="num">
                                      <p:cBhvr additive="base">
                                        <p:cTn id="56" dur="300" fill="hold"/>
                                        <p:tgtEl>
                                          <p:spTgt spid="97"/>
                                        </p:tgtEl>
                                        <p:attrNameLst>
                                          <p:attrName>ppt_y</p:attrName>
                                        </p:attrNameLst>
                                      </p:cBhvr>
                                      <p:tavLst>
                                        <p:tav tm="0">
                                          <p:val>
                                            <p:strVal val="#ppt_y"/>
                                          </p:val>
                                        </p:tav>
                                        <p:tav tm="100000">
                                          <p:val>
                                            <p:strVal val="#ppt_y"/>
                                          </p:val>
                                        </p:tav>
                                      </p:tavLst>
                                    </p:anim>
                                  </p:childTnLst>
                                </p:cTn>
                              </p:par>
                            </p:childTnLst>
                          </p:cTn>
                        </p:par>
                        <p:par>
                          <p:cTn id="57" fill="hold">
                            <p:stCondLst>
                              <p:cond delay="2750"/>
                            </p:stCondLst>
                            <p:childTnLst>
                              <p:par>
                                <p:cTn id="58" presetID="47" presetClass="entr" presetSubtype="0" fill="hold" nodeType="afterEffect">
                                  <p:stCondLst>
                                    <p:cond delay="0"/>
                                  </p:stCondLst>
                                  <p:childTnLst>
                                    <p:set>
                                      <p:cBhvr>
                                        <p:cTn id="59" dur="1" fill="hold">
                                          <p:stCondLst>
                                            <p:cond delay="0"/>
                                          </p:stCondLst>
                                        </p:cTn>
                                        <p:tgtEl>
                                          <p:spTgt spid="101"/>
                                        </p:tgtEl>
                                        <p:attrNameLst>
                                          <p:attrName>style.visibility</p:attrName>
                                        </p:attrNameLst>
                                      </p:cBhvr>
                                      <p:to>
                                        <p:strVal val="visible"/>
                                      </p:to>
                                    </p:set>
                                    <p:animEffect transition="in" filter="fade">
                                      <p:cBhvr>
                                        <p:cTn id="60" dur="300"/>
                                        <p:tgtEl>
                                          <p:spTgt spid="101"/>
                                        </p:tgtEl>
                                      </p:cBhvr>
                                    </p:animEffect>
                                    <p:anim calcmode="lin" valueType="num">
                                      <p:cBhvr>
                                        <p:cTn id="61" dur="300" fill="hold"/>
                                        <p:tgtEl>
                                          <p:spTgt spid="101"/>
                                        </p:tgtEl>
                                        <p:attrNameLst>
                                          <p:attrName>ppt_x</p:attrName>
                                        </p:attrNameLst>
                                      </p:cBhvr>
                                      <p:tavLst>
                                        <p:tav tm="0">
                                          <p:val>
                                            <p:strVal val="#ppt_x"/>
                                          </p:val>
                                        </p:tav>
                                        <p:tav tm="100000">
                                          <p:val>
                                            <p:strVal val="#ppt_x"/>
                                          </p:val>
                                        </p:tav>
                                      </p:tavLst>
                                    </p:anim>
                                    <p:anim calcmode="lin" valueType="num">
                                      <p:cBhvr>
                                        <p:cTn id="62" dur="300" fill="hold"/>
                                        <p:tgtEl>
                                          <p:spTgt spid="101"/>
                                        </p:tgtEl>
                                        <p:attrNameLst>
                                          <p:attrName>ppt_y</p:attrName>
                                        </p:attrNameLst>
                                      </p:cBhvr>
                                      <p:tavLst>
                                        <p:tav tm="0">
                                          <p:val>
                                            <p:strVal val="#ppt_y-.1"/>
                                          </p:val>
                                        </p:tav>
                                        <p:tav tm="100000">
                                          <p:val>
                                            <p:strVal val="#ppt_y"/>
                                          </p:val>
                                        </p:tav>
                                      </p:tavLst>
                                    </p:anim>
                                  </p:childTnLst>
                                </p:cTn>
                              </p:par>
                            </p:childTnLst>
                          </p:cTn>
                        </p:par>
                        <p:par>
                          <p:cTn id="63" fill="hold">
                            <p:stCondLst>
                              <p:cond delay="3050"/>
                            </p:stCondLst>
                            <p:childTnLst>
                              <p:par>
                                <p:cTn id="64" presetID="2" presetClass="entr" presetSubtype="8" decel="52500" fill="hold" grpId="0" nodeType="afterEffect">
                                  <p:stCondLst>
                                    <p:cond delay="0"/>
                                  </p:stCondLst>
                                  <p:childTnLst>
                                    <p:set>
                                      <p:cBhvr>
                                        <p:cTn id="65" dur="1" fill="hold">
                                          <p:stCondLst>
                                            <p:cond delay="0"/>
                                          </p:stCondLst>
                                        </p:cTn>
                                        <p:tgtEl>
                                          <p:spTgt spid="100"/>
                                        </p:tgtEl>
                                        <p:attrNameLst>
                                          <p:attrName>style.visibility</p:attrName>
                                        </p:attrNameLst>
                                      </p:cBhvr>
                                      <p:to>
                                        <p:strVal val="visible"/>
                                      </p:to>
                                    </p:set>
                                    <p:anim calcmode="lin" valueType="num">
                                      <p:cBhvr additive="base">
                                        <p:cTn id="66" dur="300" fill="hold"/>
                                        <p:tgtEl>
                                          <p:spTgt spid="100"/>
                                        </p:tgtEl>
                                        <p:attrNameLst>
                                          <p:attrName>ppt_x</p:attrName>
                                        </p:attrNameLst>
                                      </p:cBhvr>
                                      <p:tavLst>
                                        <p:tav tm="0">
                                          <p:val>
                                            <p:strVal val="0-#ppt_w/2"/>
                                          </p:val>
                                        </p:tav>
                                        <p:tav tm="100000">
                                          <p:val>
                                            <p:strVal val="#ppt_x"/>
                                          </p:val>
                                        </p:tav>
                                      </p:tavLst>
                                    </p:anim>
                                    <p:anim calcmode="lin" valueType="num">
                                      <p:cBhvr additive="base">
                                        <p:cTn id="67" dur="300" fill="hold"/>
                                        <p:tgtEl>
                                          <p:spTgt spid="100"/>
                                        </p:tgtEl>
                                        <p:attrNameLst>
                                          <p:attrName>ppt_y</p:attrName>
                                        </p:attrNameLst>
                                      </p:cBhvr>
                                      <p:tavLst>
                                        <p:tav tm="0">
                                          <p:val>
                                            <p:strVal val="#ppt_y"/>
                                          </p:val>
                                        </p:tav>
                                        <p:tav tm="100000">
                                          <p:val>
                                            <p:strVal val="#ppt_y"/>
                                          </p:val>
                                        </p:tav>
                                      </p:tavLst>
                                    </p:anim>
                                  </p:childTnLst>
                                </p:cTn>
                              </p:par>
                              <p:par>
                                <p:cTn id="68" presetID="2" presetClass="entr" presetSubtype="2" decel="52500" fill="hold" grpId="0" nodeType="withEffect">
                                  <p:stCondLst>
                                    <p:cond delay="0"/>
                                  </p:stCondLst>
                                  <p:childTnLst>
                                    <p:set>
                                      <p:cBhvr>
                                        <p:cTn id="69" dur="1" fill="hold">
                                          <p:stCondLst>
                                            <p:cond delay="0"/>
                                          </p:stCondLst>
                                        </p:cTn>
                                        <p:tgtEl>
                                          <p:spTgt spid="102"/>
                                        </p:tgtEl>
                                        <p:attrNameLst>
                                          <p:attrName>style.visibility</p:attrName>
                                        </p:attrNameLst>
                                      </p:cBhvr>
                                      <p:to>
                                        <p:strVal val="visible"/>
                                      </p:to>
                                    </p:set>
                                    <p:anim calcmode="lin" valueType="num">
                                      <p:cBhvr additive="base">
                                        <p:cTn id="70" dur="300" fill="hold"/>
                                        <p:tgtEl>
                                          <p:spTgt spid="102"/>
                                        </p:tgtEl>
                                        <p:attrNameLst>
                                          <p:attrName>ppt_x</p:attrName>
                                        </p:attrNameLst>
                                      </p:cBhvr>
                                      <p:tavLst>
                                        <p:tav tm="0">
                                          <p:val>
                                            <p:strVal val="1+#ppt_w/2"/>
                                          </p:val>
                                        </p:tav>
                                        <p:tav tm="100000">
                                          <p:val>
                                            <p:strVal val="#ppt_x"/>
                                          </p:val>
                                        </p:tav>
                                      </p:tavLst>
                                    </p:anim>
                                    <p:anim calcmode="lin" valueType="num">
                                      <p:cBhvr additive="base">
                                        <p:cTn id="71" dur="300" fill="hold"/>
                                        <p:tgtEl>
                                          <p:spTgt spid="10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 grpId="0"/>
      <p:bldP spid="72" grpId="0"/>
      <p:bldP spid="90" grpId="0"/>
      <p:bldP spid="92" grpId="0"/>
      <p:bldP spid="95" grpId="0"/>
      <p:bldP spid="97" grpId="0"/>
      <p:bldP spid="100" grpId="0"/>
      <p:bldP spid="102" grpId="0"/>
      <p:bldP spid="3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圆角矩形 21"/>
          <p:cNvSpPr/>
          <p:nvPr/>
        </p:nvSpPr>
        <p:spPr>
          <a:xfrm>
            <a:off x="2328270" y="1671962"/>
            <a:ext cx="7244427" cy="4278111"/>
          </a:xfrm>
          <a:prstGeom prst="roundRect">
            <a:avLst/>
          </a:prstGeom>
          <a:solidFill>
            <a:schemeClr val="bg1">
              <a:lumMod val="95000"/>
            </a:schemeClr>
          </a:solid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endParaRPr lang="zh-CN" altLang="en-US"/>
          </a:p>
        </p:txBody>
      </p:sp>
      <p:sp>
        <p:nvSpPr>
          <p:cNvPr id="23" name="六边形 22"/>
          <p:cNvSpPr/>
          <p:nvPr/>
        </p:nvSpPr>
        <p:spPr>
          <a:xfrm>
            <a:off x="3180216" y="1488328"/>
            <a:ext cx="5303299" cy="449555"/>
          </a:xfrm>
          <a:prstGeom prst="hexagon">
            <a:avLst/>
          </a:prstGeom>
          <a:solidFill>
            <a:srgbClr val="5FCACB"/>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r>
              <a:rPr lang="zh-CN" altLang="en-US" sz="1800" dirty="0">
                <a:latin typeface="微软雅黑" panose="020B0503020204020204" pitchFamily="34" charset="-122"/>
                <a:ea typeface="微软雅黑" panose="020B0503020204020204" pitchFamily="34" charset="-122"/>
              </a:rPr>
              <a:t>任务描述</a:t>
            </a:r>
          </a:p>
        </p:txBody>
      </p:sp>
      <p:sp>
        <p:nvSpPr>
          <p:cNvPr id="28" name="TextBox 27"/>
          <p:cNvSpPr txBox="1"/>
          <p:nvPr/>
        </p:nvSpPr>
        <p:spPr>
          <a:xfrm>
            <a:off x="2788700" y="1992384"/>
            <a:ext cx="6492772" cy="412453"/>
          </a:xfrm>
          <a:prstGeom prst="rect">
            <a:avLst/>
          </a:prstGeom>
          <a:noFill/>
        </p:spPr>
        <p:txBody>
          <a:bodyPr wrap="square" lIns="91472" tIns="45736" rIns="91472" bIns="45736" rtlCol="0">
            <a:spAutoFit/>
          </a:bodyPr>
          <a:lstStyle/>
          <a:p>
            <a:pPr>
              <a:lnSpc>
                <a:spcPct val="13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通过对旋转命令的学习，完成下面的图形的编辑。</a:t>
            </a:r>
          </a:p>
        </p:txBody>
      </p:sp>
      <p:cxnSp>
        <p:nvCxnSpPr>
          <p:cNvPr id="15" name="直接连接符 14"/>
          <p:cNvCxnSpPr/>
          <p:nvPr/>
        </p:nvCxnSpPr>
        <p:spPr>
          <a:xfrm>
            <a:off x="0" y="909514"/>
            <a:ext cx="12200731" cy="0"/>
          </a:xfrm>
          <a:prstGeom prst="line">
            <a:avLst/>
          </a:prstGeom>
          <a:ln w="28575">
            <a:solidFill>
              <a:srgbClr val="319095"/>
            </a:solidFill>
          </a:ln>
        </p:spPr>
        <p:style>
          <a:lnRef idx="1">
            <a:schemeClr val="accent1"/>
          </a:lnRef>
          <a:fillRef idx="0">
            <a:schemeClr val="accent1"/>
          </a:fillRef>
          <a:effectRef idx="0">
            <a:schemeClr val="accent1"/>
          </a:effectRef>
          <a:fontRef idx="minor">
            <a:schemeClr val="tx1"/>
          </a:fontRef>
        </p:style>
      </p:cxnSp>
      <p:pic>
        <p:nvPicPr>
          <p:cNvPr id="19" name="图片 18"/>
          <p:cNvPicPr>
            <a:picLocks noChangeAspect="1"/>
          </p:cNvPicPr>
          <p:nvPr/>
        </p:nvPicPr>
        <p:blipFill rotWithShape="1">
          <a:blip r:embed="rId4" cstate="print">
            <a:extLst>
              <a:ext uri="{28A0092B-C50C-407E-A947-70E740481C1C}">
                <a14:useLocalDpi xmlns:a14="http://schemas.microsoft.com/office/drawing/2010/main" val="0"/>
              </a:ext>
            </a:extLst>
          </a:blip>
          <a:srcRect r="74522"/>
          <a:stretch/>
        </p:blipFill>
        <p:spPr>
          <a:xfrm>
            <a:off x="1" y="-80223"/>
            <a:ext cx="910629" cy="1002370"/>
          </a:xfrm>
          <a:prstGeom prst="rect">
            <a:avLst/>
          </a:prstGeom>
        </p:spPr>
      </p:pic>
      <p:grpSp>
        <p:nvGrpSpPr>
          <p:cNvPr id="3" name="组合 2"/>
          <p:cNvGrpSpPr/>
          <p:nvPr/>
        </p:nvGrpSpPr>
        <p:grpSpPr>
          <a:xfrm>
            <a:off x="926449" y="0"/>
            <a:ext cx="6101409" cy="909514"/>
            <a:chOff x="926449" y="0"/>
            <a:chExt cx="6101409" cy="909514"/>
          </a:xfrm>
        </p:grpSpPr>
        <p:sp>
          <p:nvSpPr>
            <p:cNvPr id="16" name="TextBox 43"/>
            <p:cNvSpPr txBox="1">
              <a:spLocks noChangeArrowheads="1"/>
            </p:cNvSpPr>
            <p:nvPr/>
          </p:nvSpPr>
          <p:spPr bwMode="auto">
            <a:xfrm>
              <a:off x="2947016" y="200149"/>
              <a:ext cx="408084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Tahoma" panose="020B0604030504040204" pitchFamily="34" charset="0"/>
                  <a:ea typeface="微软雅黑" panose="020B0503020204020204" pitchFamily="34" charset="-122"/>
                </a:defRPr>
              </a:lvl1pPr>
              <a:lvl2pPr marL="742950" indent="-285750">
                <a:defRPr>
                  <a:solidFill>
                    <a:schemeClr val="tx1"/>
                  </a:solidFill>
                  <a:latin typeface="Tahoma" panose="020B0604030504040204" pitchFamily="34" charset="0"/>
                  <a:ea typeface="微软雅黑" panose="020B0503020204020204" pitchFamily="34" charset="-122"/>
                </a:defRPr>
              </a:lvl2pPr>
              <a:lvl3pPr marL="1143000" indent="-228600">
                <a:defRPr>
                  <a:solidFill>
                    <a:schemeClr val="tx1"/>
                  </a:solidFill>
                  <a:latin typeface="Tahoma" panose="020B0604030504040204" pitchFamily="34" charset="0"/>
                  <a:ea typeface="微软雅黑" panose="020B0503020204020204" pitchFamily="34" charset="-122"/>
                </a:defRPr>
              </a:lvl3pPr>
              <a:lvl4pPr marL="1600200" indent="-228600">
                <a:defRPr>
                  <a:solidFill>
                    <a:schemeClr val="tx1"/>
                  </a:solidFill>
                  <a:latin typeface="Tahoma" panose="020B0604030504040204" pitchFamily="34" charset="0"/>
                  <a:ea typeface="微软雅黑" panose="020B0503020204020204" pitchFamily="34" charset="-122"/>
                </a:defRPr>
              </a:lvl4pPr>
              <a:lvl5pPr marL="2057400" indent="-228600">
                <a:defRPr>
                  <a:solidFill>
                    <a:schemeClr val="tx1"/>
                  </a:solidFill>
                  <a:latin typeface="Tahoma" panose="020B060403050404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Tahoma" panose="020B060403050404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Tahoma" panose="020B060403050404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Tahoma" panose="020B060403050404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Tahoma" panose="020B0604030504040204" pitchFamily="34" charset="0"/>
                  <a:ea typeface="微软雅黑" panose="020B0503020204020204" pitchFamily="34" charset="-122"/>
                </a:defRPr>
              </a:lvl9pPr>
            </a:lstStyle>
            <a:p>
              <a:pPr defTabSz="1218565">
                <a:defRPr/>
              </a:pPr>
              <a:r>
                <a:rPr lang="zh-CN" altLang="en-US" sz="2800" b="1" dirty="0">
                  <a:solidFill>
                    <a:prstClr val="black">
                      <a:lumMod val="65000"/>
                      <a:lumOff val="35000"/>
                    </a:prstClr>
                  </a:solidFill>
                  <a:latin typeface="微软雅黑" panose="020B0503020204020204" pitchFamily="34" charset="-122"/>
                </a:rPr>
                <a:t>任务描述</a:t>
              </a:r>
            </a:p>
          </p:txBody>
        </p:sp>
        <p:sp>
          <p:nvSpPr>
            <p:cNvPr id="17" name="燕尾形 16"/>
            <p:cNvSpPr/>
            <p:nvPr/>
          </p:nvSpPr>
          <p:spPr>
            <a:xfrm>
              <a:off x="926449" y="0"/>
              <a:ext cx="860084" cy="909514"/>
            </a:xfrm>
            <a:prstGeom prst="chevron">
              <a:avLst/>
            </a:prstGeom>
            <a:solidFill>
              <a:srgbClr val="3190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0" name="燕尾形 19"/>
            <p:cNvSpPr/>
            <p:nvPr/>
          </p:nvSpPr>
          <p:spPr>
            <a:xfrm>
              <a:off x="1486694" y="0"/>
              <a:ext cx="860084" cy="909514"/>
            </a:xfrm>
            <a:prstGeom prst="chevron">
              <a:avLst/>
            </a:prstGeom>
            <a:solidFill>
              <a:srgbClr val="3190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1" name="燕尾形 20"/>
            <p:cNvSpPr/>
            <p:nvPr/>
          </p:nvSpPr>
          <p:spPr>
            <a:xfrm>
              <a:off x="2066770" y="0"/>
              <a:ext cx="860084" cy="909514"/>
            </a:xfrm>
            <a:prstGeom prst="chevron">
              <a:avLst/>
            </a:prstGeom>
            <a:solidFill>
              <a:srgbClr val="3190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sp>
        <p:nvSpPr>
          <p:cNvPr id="2" name="Rectangle 2"/>
          <p:cNvSpPr>
            <a:spLocks noChangeArrowheads="1"/>
          </p:cNvSpPr>
          <p:nvPr/>
        </p:nvSpPr>
        <p:spPr bwMode="auto">
          <a:xfrm>
            <a:off x="3502918" y="2516696"/>
            <a:ext cx="12190413"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5" name="对象 4"/>
          <p:cNvGraphicFramePr>
            <a:graphicFrameLocks noChangeAspect="1"/>
          </p:cNvGraphicFramePr>
          <p:nvPr>
            <p:extLst>
              <p:ext uri="{D42A27DB-BD31-4B8C-83A1-F6EECF244321}">
                <p14:modId xmlns:p14="http://schemas.microsoft.com/office/powerpoint/2010/main" val="4135219665"/>
              </p:ext>
            </p:extLst>
          </p:nvPr>
        </p:nvGraphicFramePr>
        <p:xfrm>
          <a:off x="2330450" y="2798763"/>
          <a:ext cx="7540625" cy="2533650"/>
        </p:xfrm>
        <a:graphic>
          <a:graphicData uri="http://schemas.openxmlformats.org/presentationml/2006/ole">
            <mc:AlternateContent xmlns:mc="http://schemas.openxmlformats.org/markup-compatibility/2006">
              <mc:Choice xmlns:v="urn:schemas-microsoft-com:vml" Requires="v">
                <p:oleObj spid="_x0000_s1040" name="AutoCAD Drawing" r:id="rId5" imgW="13487400" imgH="4533840" progId="AutoCAD.Drawing.18">
                  <p:embed/>
                </p:oleObj>
              </mc:Choice>
              <mc:Fallback>
                <p:oleObj name="AutoCAD Drawing" r:id="rId5" imgW="13487400" imgH="4533840" progId="AutoCAD.Drawing.18">
                  <p:embed/>
                  <p:pic>
                    <p:nvPicPr>
                      <p:cNvPr id="0" name=""/>
                      <p:cNvPicPr/>
                      <p:nvPr/>
                    </p:nvPicPr>
                    <p:blipFill>
                      <a:blip r:embed="rId6"/>
                      <a:stretch>
                        <a:fillRect/>
                      </a:stretch>
                    </p:blipFill>
                    <p:spPr>
                      <a:xfrm>
                        <a:off x="2330450" y="2798763"/>
                        <a:ext cx="7540625" cy="2533650"/>
                      </a:xfrm>
                      <a:prstGeom prst="rect">
                        <a:avLst/>
                      </a:prstGeom>
                    </p:spPr>
                  </p:pic>
                </p:oleObj>
              </mc:Fallback>
            </mc:AlternateContent>
          </a:graphicData>
        </a:graphic>
      </p:graphicFrame>
    </p:spTree>
    <p:extLst>
      <p:ext uri="{BB962C8B-B14F-4D97-AF65-F5344CB8AC3E}">
        <p14:creationId xmlns:p14="http://schemas.microsoft.com/office/powerpoint/2010/main" val="3648752837"/>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circle(in)">
                                          <p:cBhvr>
                                            <p:cTn id="7" dur="500"/>
                                            <p:tgtEl>
                                              <p:spTgt spid="19"/>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500"/>
                                            <p:tgtEl>
                                              <p:spTgt spid="3"/>
                                            </p:tgtEl>
                                          </p:cBhvr>
                                        </p:animEffect>
                                      </p:childTnLst>
                                    </p:cTn>
                                  </p:par>
                                </p:childTnLst>
                              </p:cTn>
                            </p:par>
                            <p:par>
                              <p:cTn id="12" fill="hold">
                                <p:stCondLst>
                                  <p:cond delay="1000"/>
                                </p:stCondLst>
                                <p:childTnLst>
                                  <p:par>
                                    <p:cTn id="13" presetID="20" presetClass="entr" presetSubtype="0" fill="hold"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wedge">
                                          <p:cBhvr>
                                            <p:cTn id="15" dur="500"/>
                                            <p:tgtEl>
                                              <p:spTgt spid="15"/>
                                            </p:tgtEl>
                                          </p:cBhvr>
                                        </p:animEffect>
                                      </p:childTnLst>
                                    </p:cTn>
                                  </p:par>
                                </p:childTnLst>
                              </p:cTn>
                            </p:par>
                            <p:par>
                              <p:cTn id="16" fill="hold">
                                <p:stCondLst>
                                  <p:cond delay="1500"/>
                                </p:stCondLst>
                                <p:childTnLst>
                                  <p:par>
                                    <p:cTn id="17" presetID="16" presetClass="entr" presetSubtype="37" fill="hold" grpId="0" nodeType="after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barn(outVertical)">
                                          <p:cBhvr>
                                            <p:cTn id="19" dur="500"/>
                                            <p:tgtEl>
                                              <p:spTgt spid="23"/>
                                            </p:tgtEl>
                                          </p:cBhvr>
                                        </p:animEffect>
                                      </p:childTnLst>
                                    </p:cTn>
                                  </p:par>
                                </p:childTnLst>
                              </p:cTn>
                            </p:par>
                            <p:par>
                              <p:cTn id="20" fill="hold">
                                <p:stCondLst>
                                  <p:cond delay="2000"/>
                                </p:stCondLst>
                                <p:childTnLst>
                                  <p:par>
                                    <p:cTn id="21" presetID="2" presetClass="entr" presetSubtype="1" fill="hold" grpId="0" nodeType="afterEffect" p14:presetBounceEnd="50000">
                                      <p:stCondLst>
                                        <p:cond delay="0"/>
                                      </p:stCondLst>
                                      <p:childTnLst>
                                        <p:set>
                                          <p:cBhvr>
                                            <p:cTn id="22" dur="1" fill="hold">
                                              <p:stCondLst>
                                                <p:cond delay="0"/>
                                              </p:stCondLst>
                                            </p:cTn>
                                            <p:tgtEl>
                                              <p:spTgt spid="22"/>
                                            </p:tgtEl>
                                            <p:attrNameLst>
                                              <p:attrName>style.visibility</p:attrName>
                                            </p:attrNameLst>
                                          </p:cBhvr>
                                          <p:to>
                                            <p:strVal val="visible"/>
                                          </p:to>
                                        </p:set>
                                        <p:anim calcmode="lin" valueType="num" p14:bounceEnd="50000">
                                          <p:cBhvr additive="base">
                                            <p:cTn id="23" dur="500" fill="hold"/>
                                            <p:tgtEl>
                                              <p:spTgt spid="22"/>
                                            </p:tgtEl>
                                            <p:attrNameLst>
                                              <p:attrName>ppt_x</p:attrName>
                                            </p:attrNameLst>
                                          </p:cBhvr>
                                          <p:tavLst>
                                            <p:tav tm="0">
                                              <p:val>
                                                <p:strVal val="#ppt_x"/>
                                              </p:val>
                                            </p:tav>
                                            <p:tav tm="100000">
                                              <p:val>
                                                <p:strVal val="#ppt_x"/>
                                              </p:val>
                                            </p:tav>
                                          </p:tavLst>
                                        </p:anim>
                                        <p:anim calcmode="lin" valueType="num" p14:bounceEnd="50000">
                                          <p:cBhvr additive="base">
                                            <p:cTn id="24" dur="500" fill="hold"/>
                                            <p:tgtEl>
                                              <p:spTgt spid="22"/>
                                            </p:tgtEl>
                                            <p:attrNameLst>
                                              <p:attrName>ppt_y</p:attrName>
                                            </p:attrNameLst>
                                          </p:cBhvr>
                                          <p:tavLst>
                                            <p:tav tm="0">
                                              <p:val>
                                                <p:strVal val="0-#ppt_h/2"/>
                                              </p:val>
                                            </p:tav>
                                            <p:tav tm="100000">
                                              <p:val>
                                                <p:strVal val="#ppt_y"/>
                                              </p:val>
                                            </p:tav>
                                          </p:tavLst>
                                        </p:anim>
                                      </p:childTnLst>
                                    </p:cTn>
                                  </p:par>
                                </p:childTnLst>
                              </p:cTn>
                            </p:par>
                            <p:par>
                              <p:cTn id="25" fill="hold">
                                <p:stCondLst>
                                  <p:cond delay="2500"/>
                                </p:stCondLst>
                                <p:childTnLst>
                                  <p:par>
                                    <p:cTn id="26" presetID="22" presetClass="entr" presetSubtype="8" fill="hold" grpId="0" nodeType="afterEffect">
                                      <p:stCondLst>
                                        <p:cond delay="0"/>
                                      </p:stCondLst>
                                      <p:childTnLst>
                                        <p:set>
                                          <p:cBhvr>
                                            <p:cTn id="27" dur="1" fill="hold">
                                              <p:stCondLst>
                                                <p:cond delay="0"/>
                                              </p:stCondLst>
                                            </p:cTn>
                                            <p:tgtEl>
                                              <p:spTgt spid="28"/>
                                            </p:tgtEl>
                                            <p:attrNameLst>
                                              <p:attrName>style.visibility</p:attrName>
                                            </p:attrNameLst>
                                          </p:cBhvr>
                                          <p:to>
                                            <p:strVal val="visible"/>
                                          </p:to>
                                        </p:set>
                                        <p:animEffect transition="in" filter="wipe(left)">
                                          <p:cBhvr>
                                            <p:cTn id="28" dur="1000"/>
                                            <p:tgtEl>
                                              <p:spTgt spid="28"/>
                                            </p:tgtEl>
                                          </p:cBhvr>
                                        </p:animEffect>
                                      </p:childTnLst>
                                    </p:cTn>
                                  </p:par>
                                </p:childTnLst>
                              </p:cTn>
                            </p:par>
                            <p:par>
                              <p:cTn id="29" fill="hold">
                                <p:stCondLst>
                                  <p:cond delay="3500"/>
                                </p:stCondLst>
                                <p:childTnLst>
                                  <p:par>
                                    <p:cTn id="30" presetID="14" presetClass="entr" presetSubtype="10" fill="hold" nodeType="after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randombar(horizontal)">
                                          <p:cBhvr>
                                            <p:cTn id="3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2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circle(in)">
                                          <p:cBhvr>
                                            <p:cTn id="7" dur="500"/>
                                            <p:tgtEl>
                                              <p:spTgt spid="19"/>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500"/>
                                            <p:tgtEl>
                                              <p:spTgt spid="3"/>
                                            </p:tgtEl>
                                          </p:cBhvr>
                                        </p:animEffect>
                                      </p:childTnLst>
                                    </p:cTn>
                                  </p:par>
                                </p:childTnLst>
                              </p:cTn>
                            </p:par>
                            <p:par>
                              <p:cTn id="12" fill="hold">
                                <p:stCondLst>
                                  <p:cond delay="1000"/>
                                </p:stCondLst>
                                <p:childTnLst>
                                  <p:par>
                                    <p:cTn id="13" presetID="20" presetClass="entr" presetSubtype="0" fill="hold"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wedge">
                                          <p:cBhvr>
                                            <p:cTn id="15" dur="500"/>
                                            <p:tgtEl>
                                              <p:spTgt spid="15"/>
                                            </p:tgtEl>
                                          </p:cBhvr>
                                        </p:animEffect>
                                      </p:childTnLst>
                                    </p:cTn>
                                  </p:par>
                                </p:childTnLst>
                              </p:cTn>
                            </p:par>
                            <p:par>
                              <p:cTn id="16" fill="hold">
                                <p:stCondLst>
                                  <p:cond delay="1500"/>
                                </p:stCondLst>
                                <p:childTnLst>
                                  <p:par>
                                    <p:cTn id="17" presetID="16" presetClass="entr" presetSubtype="37" fill="hold" grpId="0" nodeType="after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barn(outVertical)">
                                          <p:cBhvr>
                                            <p:cTn id="19" dur="500"/>
                                            <p:tgtEl>
                                              <p:spTgt spid="23"/>
                                            </p:tgtEl>
                                          </p:cBhvr>
                                        </p:animEffect>
                                      </p:childTnLst>
                                    </p:cTn>
                                  </p:par>
                                </p:childTnLst>
                              </p:cTn>
                            </p:par>
                            <p:par>
                              <p:cTn id="20" fill="hold">
                                <p:stCondLst>
                                  <p:cond delay="2000"/>
                                </p:stCondLst>
                                <p:childTnLst>
                                  <p:par>
                                    <p:cTn id="21" presetID="2" presetClass="entr" presetSubtype="1" fill="hold" grpId="0" nodeType="afterEffect">
                                      <p:stCondLst>
                                        <p:cond delay="0"/>
                                      </p:stCondLst>
                                      <p:childTnLst>
                                        <p:set>
                                          <p:cBhvr>
                                            <p:cTn id="22" dur="1" fill="hold">
                                              <p:stCondLst>
                                                <p:cond delay="0"/>
                                              </p:stCondLst>
                                            </p:cTn>
                                            <p:tgtEl>
                                              <p:spTgt spid="22"/>
                                            </p:tgtEl>
                                            <p:attrNameLst>
                                              <p:attrName>style.visibility</p:attrName>
                                            </p:attrNameLst>
                                          </p:cBhvr>
                                          <p:to>
                                            <p:strVal val="visible"/>
                                          </p:to>
                                        </p:set>
                                        <p:anim calcmode="lin" valueType="num">
                                          <p:cBhvr additive="base">
                                            <p:cTn id="23" dur="500" fill="hold"/>
                                            <p:tgtEl>
                                              <p:spTgt spid="22"/>
                                            </p:tgtEl>
                                            <p:attrNameLst>
                                              <p:attrName>ppt_x</p:attrName>
                                            </p:attrNameLst>
                                          </p:cBhvr>
                                          <p:tavLst>
                                            <p:tav tm="0">
                                              <p:val>
                                                <p:strVal val="#ppt_x"/>
                                              </p:val>
                                            </p:tav>
                                            <p:tav tm="100000">
                                              <p:val>
                                                <p:strVal val="#ppt_x"/>
                                              </p:val>
                                            </p:tav>
                                          </p:tavLst>
                                        </p:anim>
                                        <p:anim calcmode="lin" valueType="num">
                                          <p:cBhvr additive="base">
                                            <p:cTn id="24" dur="500" fill="hold"/>
                                            <p:tgtEl>
                                              <p:spTgt spid="22"/>
                                            </p:tgtEl>
                                            <p:attrNameLst>
                                              <p:attrName>ppt_y</p:attrName>
                                            </p:attrNameLst>
                                          </p:cBhvr>
                                          <p:tavLst>
                                            <p:tav tm="0">
                                              <p:val>
                                                <p:strVal val="0-#ppt_h/2"/>
                                              </p:val>
                                            </p:tav>
                                            <p:tav tm="100000">
                                              <p:val>
                                                <p:strVal val="#ppt_y"/>
                                              </p:val>
                                            </p:tav>
                                          </p:tavLst>
                                        </p:anim>
                                      </p:childTnLst>
                                    </p:cTn>
                                  </p:par>
                                </p:childTnLst>
                              </p:cTn>
                            </p:par>
                            <p:par>
                              <p:cTn id="25" fill="hold">
                                <p:stCondLst>
                                  <p:cond delay="2500"/>
                                </p:stCondLst>
                                <p:childTnLst>
                                  <p:par>
                                    <p:cTn id="26" presetID="22" presetClass="entr" presetSubtype="8" fill="hold" grpId="0" nodeType="afterEffect">
                                      <p:stCondLst>
                                        <p:cond delay="0"/>
                                      </p:stCondLst>
                                      <p:childTnLst>
                                        <p:set>
                                          <p:cBhvr>
                                            <p:cTn id="27" dur="1" fill="hold">
                                              <p:stCondLst>
                                                <p:cond delay="0"/>
                                              </p:stCondLst>
                                            </p:cTn>
                                            <p:tgtEl>
                                              <p:spTgt spid="28"/>
                                            </p:tgtEl>
                                            <p:attrNameLst>
                                              <p:attrName>style.visibility</p:attrName>
                                            </p:attrNameLst>
                                          </p:cBhvr>
                                          <p:to>
                                            <p:strVal val="visible"/>
                                          </p:to>
                                        </p:set>
                                        <p:animEffect transition="in" filter="wipe(left)">
                                          <p:cBhvr>
                                            <p:cTn id="28" dur="1000"/>
                                            <p:tgtEl>
                                              <p:spTgt spid="28"/>
                                            </p:tgtEl>
                                          </p:cBhvr>
                                        </p:animEffect>
                                      </p:childTnLst>
                                    </p:cTn>
                                  </p:par>
                                </p:childTnLst>
                              </p:cTn>
                            </p:par>
                            <p:par>
                              <p:cTn id="29" fill="hold">
                                <p:stCondLst>
                                  <p:cond delay="3500"/>
                                </p:stCondLst>
                                <p:childTnLst>
                                  <p:par>
                                    <p:cTn id="30" presetID="14" presetClass="entr" presetSubtype="10" fill="hold" nodeType="after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randombar(horizontal)">
                                          <p:cBhvr>
                                            <p:cTn id="3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28" grpId="0"/>
        </p:bldLst>
      </p:timing>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圆角矩形 21"/>
          <p:cNvSpPr/>
          <p:nvPr/>
        </p:nvSpPr>
        <p:spPr>
          <a:xfrm>
            <a:off x="3396345" y="2006143"/>
            <a:ext cx="7244427" cy="806401"/>
          </a:xfrm>
          <a:prstGeom prst="roundRect">
            <a:avLst/>
          </a:prstGeom>
          <a:solidFill>
            <a:schemeClr val="bg1">
              <a:lumMod val="95000"/>
            </a:schemeClr>
          </a:solid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endParaRPr lang="zh-CN" altLang="en-US"/>
          </a:p>
        </p:txBody>
      </p:sp>
      <p:sp>
        <p:nvSpPr>
          <p:cNvPr id="23" name="六边形 22"/>
          <p:cNvSpPr/>
          <p:nvPr/>
        </p:nvSpPr>
        <p:spPr>
          <a:xfrm>
            <a:off x="4248291" y="1822509"/>
            <a:ext cx="5303299" cy="449555"/>
          </a:xfrm>
          <a:prstGeom prst="hexagon">
            <a:avLst/>
          </a:prstGeom>
          <a:solidFill>
            <a:srgbClr val="5FCACB"/>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r>
              <a:rPr lang="zh-CN" altLang="en-US" sz="1800" dirty="0">
                <a:latin typeface="微软雅黑" panose="020B0503020204020204" pitchFamily="34" charset="-122"/>
                <a:ea typeface="微软雅黑" panose="020B0503020204020204" pitchFamily="34" charset="-122"/>
              </a:rPr>
              <a:t>方法一</a:t>
            </a:r>
          </a:p>
        </p:txBody>
      </p:sp>
      <p:sp>
        <p:nvSpPr>
          <p:cNvPr id="24" name="六边形 23"/>
          <p:cNvSpPr/>
          <p:nvPr/>
        </p:nvSpPr>
        <p:spPr>
          <a:xfrm>
            <a:off x="910630" y="3303864"/>
            <a:ext cx="1587056" cy="1368469"/>
          </a:xfrm>
          <a:prstGeom prst="hexagon">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r>
              <a:rPr lang="zh-CN" altLang="en-US" sz="2400" dirty="0">
                <a:latin typeface="微软雅黑" panose="020B0503020204020204" pitchFamily="34" charset="-122"/>
                <a:ea typeface="微软雅黑" panose="020B0503020204020204" pitchFamily="34" charset="-122"/>
              </a:rPr>
              <a:t>旋转</a:t>
            </a:r>
          </a:p>
        </p:txBody>
      </p:sp>
      <p:cxnSp>
        <p:nvCxnSpPr>
          <p:cNvPr id="25" name="直接箭头连接符 24"/>
          <p:cNvCxnSpPr>
            <a:stCxn id="24" idx="5"/>
          </p:cNvCxnSpPr>
          <p:nvPr/>
        </p:nvCxnSpPr>
        <p:spPr>
          <a:xfrm flipV="1">
            <a:off x="2155569" y="2317079"/>
            <a:ext cx="1240776" cy="986785"/>
          </a:xfrm>
          <a:prstGeom prst="straightConnector1">
            <a:avLst/>
          </a:prstGeom>
          <a:ln>
            <a:solidFill>
              <a:srgbClr val="414455"/>
            </a:solidFill>
            <a:tailEnd type="arrow"/>
          </a:ln>
        </p:spPr>
        <p:style>
          <a:lnRef idx="1">
            <a:schemeClr val="accent1"/>
          </a:lnRef>
          <a:fillRef idx="0">
            <a:schemeClr val="accent1"/>
          </a:fillRef>
          <a:effectRef idx="0">
            <a:schemeClr val="accent1"/>
          </a:effectRef>
          <a:fontRef idx="minor">
            <a:schemeClr val="tx1"/>
          </a:fontRef>
        </p:style>
      </p:cxnSp>
      <p:cxnSp>
        <p:nvCxnSpPr>
          <p:cNvPr id="26" name="直接箭头连接符 25"/>
          <p:cNvCxnSpPr>
            <a:stCxn id="24" idx="0"/>
          </p:cNvCxnSpPr>
          <p:nvPr/>
        </p:nvCxnSpPr>
        <p:spPr>
          <a:xfrm>
            <a:off x="2497686" y="3988098"/>
            <a:ext cx="898660" cy="0"/>
          </a:xfrm>
          <a:prstGeom prst="straightConnector1">
            <a:avLst/>
          </a:prstGeom>
          <a:ln>
            <a:solidFill>
              <a:srgbClr val="414455"/>
            </a:solidFill>
            <a:tailEnd type="arrow"/>
          </a:ln>
        </p:spPr>
        <p:style>
          <a:lnRef idx="1">
            <a:schemeClr val="accent1"/>
          </a:lnRef>
          <a:fillRef idx="0">
            <a:schemeClr val="accent1"/>
          </a:fillRef>
          <a:effectRef idx="0">
            <a:schemeClr val="accent1"/>
          </a:effectRef>
          <a:fontRef idx="minor">
            <a:schemeClr val="tx1"/>
          </a:fontRef>
        </p:style>
      </p:cxnSp>
      <p:cxnSp>
        <p:nvCxnSpPr>
          <p:cNvPr id="27" name="直接箭头连接符 26"/>
          <p:cNvCxnSpPr>
            <a:stCxn id="24" idx="1"/>
          </p:cNvCxnSpPr>
          <p:nvPr/>
        </p:nvCxnSpPr>
        <p:spPr>
          <a:xfrm>
            <a:off x="2155569" y="4672333"/>
            <a:ext cx="1240776" cy="1000765"/>
          </a:xfrm>
          <a:prstGeom prst="straightConnector1">
            <a:avLst/>
          </a:prstGeom>
          <a:ln>
            <a:solidFill>
              <a:srgbClr val="414455"/>
            </a:solidFill>
            <a:tailEnd type="arrow"/>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a:off x="3856775" y="2326565"/>
            <a:ext cx="6492772" cy="412453"/>
          </a:xfrm>
          <a:prstGeom prst="rect">
            <a:avLst/>
          </a:prstGeom>
          <a:noFill/>
        </p:spPr>
        <p:txBody>
          <a:bodyPr wrap="square" lIns="91472" tIns="45736" rIns="91472" bIns="45736" rtlCol="0">
            <a:spAutoFit/>
          </a:bodyPr>
          <a:lstStyle/>
          <a:p>
            <a:pPr>
              <a:lnSpc>
                <a:spcPct val="13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在菜单栏中选择“修改”→“旋转”命令。</a:t>
            </a:r>
          </a:p>
        </p:txBody>
      </p:sp>
      <p:sp>
        <p:nvSpPr>
          <p:cNvPr id="29" name="圆角矩形 28"/>
          <p:cNvSpPr/>
          <p:nvPr/>
        </p:nvSpPr>
        <p:spPr>
          <a:xfrm>
            <a:off x="3396345" y="3680415"/>
            <a:ext cx="7244427" cy="703886"/>
          </a:xfrm>
          <a:prstGeom prst="roundRect">
            <a:avLst/>
          </a:prstGeom>
          <a:solidFill>
            <a:schemeClr val="bg1">
              <a:lumMod val="95000"/>
            </a:schemeClr>
          </a:solid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endParaRPr lang="zh-CN" altLang="en-US"/>
          </a:p>
        </p:txBody>
      </p:sp>
      <p:sp>
        <p:nvSpPr>
          <p:cNvPr id="30" name="六边形 29"/>
          <p:cNvSpPr/>
          <p:nvPr/>
        </p:nvSpPr>
        <p:spPr>
          <a:xfrm>
            <a:off x="4248291" y="3496779"/>
            <a:ext cx="5303299" cy="449555"/>
          </a:xfrm>
          <a:prstGeom prst="hexagon">
            <a:avLst/>
          </a:prstGeom>
          <a:solidFill>
            <a:srgbClr val="319095"/>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r>
              <a:rPr lang="zh-CN" altLang="en-US" sz="1800" dirty="0">
                <a:latin typeface="微软雅黑" panose="020B0503020204020204" pitchFamily="34" charset="-122"/>
                <a:ea typeface="微软雅黑" panose="020B0503020204020204" pitchFamily="34" charset="-122"/>
              </a:rPr>
              <a:t>方法二</a:t>
            </a:r>
          </a:p>
        </p:txBody>
      </p:sp>
      <p:sp>
        <p:nvSpPr>
          <p:cNvPr id="31" name="TextBox 30"/>
          <p:cNvSpPr txBox="1"/>
          <p:nvPr/>
        </p:nvSpPr>
        <p:spPr>
          <a:xfrm>
            <a:off x="3856775" y="3990896"/>
            <a:ext cx="6558911" cy="338587"/>
          </a:xfrm>
          <a:prstGeom prst="rect">
            <a:avLst/>
          </a:prstGeom>
          <a:noFill/>
        </p:spPr>
        <p:txBody>
          <a:bodyPr wrap="square" lIns="91472" tIns="45736" rIns="91472" bIns="45736" rtlCol="0">
            <a:spAutoFit/>
          </a:bodyPr>
          <a:lstStyle/>
          <a:p>
            <a:pPr>
              <a:defRPr/>
            </a:pPr>
            <a:r>
              <a:rPr lang="zh-CN" altLang="en-US" sz="1600" dirty="0">
                <a:solidFill>
                  <a:srgbClr val="213200"/>
                </a:solidFill>
                <a:latin typeface="微软雅黑" pitchFamily="34" charset="-122"/>
                <a:ea typeface="微软雅黑" pitchFamily="34" charset="-122"/>
              </a:rPr>
              <a:t>单击“修改”面板上的“旋转”按钮      </a:t>
            </a:r>
            <a:r>
              <a:rPr lang="en-US" altLang="en-US" sz="1600" dirty="0">
                <a:solidFill>
                  <a:srgbClr val="213200"/>
                </a:solidFill>
                <a:latin typeface="微软雅黑" pitchFamily="34" charset="-122"/>
                <a:ea typeface="微软雅黑" pitchFamily="34" charset="-122"/>
              </a:rPr>
              <a:t> </a:t>
            </a:r>
            <a:r>
              <a:rPr lang="zh-CN" altLang="en-US" sz="1600" dirty="0">
                <a:solidFill>
                  <a:srgbClr val="213200"/>
                </a:solidFill>
                <a:latin typeface="微软雅黑" pitchFamily="34" charset="-122"/>
                <a:ea typeface="微软雅黑" pitchFamily="34" charset="-122"/>
              </a:rPr>
              <a:t>。</a:t>
            </a:r>
          </a:p>
        </p:txBody>
      </p:sp>
      <p:sp>
        <p:nvSpPr>
          <p:cNvPr id="32" name="圆角矩形 31"/>
          <p:cNvSpPr/>
          <p:nvPr/>
        </p:nvSpPr>
        <p:spPr>
          <a:xfrm>
            <a:off x="3396345" y="5373013"/>
            <a:ext cx="7244427" cy="721077"/>
          </a:xfrm>
          <a:prstGeom prst="roundRect">
            <a:avLst/>
          </a:prstGeom>
          <a:solidFill>
            <a:schemeClr val="bg1">
              <a:lumMod val="95000"/>
            </a:schemeClr>
          </a:solid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endParaRPr lang="zh-CN" altLang="en-US"/>
          </a:p>
        </p:txBody>
      </p:sp>
      <p:sp>
        <p:nvSpPr>
          <p:cNvPr id="33" name="六边形 32"/>
          <p:cNvSpPr/>
          <p:nvPr/>
        </p:nvSpPr>
        <p:spPr>
          <a:xfrm>
            <a:off x="4248291" y="5189378"/>
            <a:ext cx="5303299" cy="449555"/>
          </a:xfrm>
          <a:prstGeom prst="hexagon">
            <a:avLst/>
          </a:prstGeom>
          <a:solidFill>
            <a:srgbClr val="F5841C"/>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r>
              <a:rPr lang="zh-CN" altLang="en-US" sz="1800" dirty="0">
                <a:latin typeface="微软雅黑" panose="020B0503020204020204" pitchFamily="34" charset="-122"/>
                <a:ea typeface="微软雅黑" panose="020B0503020204020204" pitchFamily="34" charset="-122"/>
              </a:rPr>
              <a:t>方法三</a:t>
            </a:r>
          </a:p>
        </p:txBody>
      </p:sp>
      <p:sp>
        <p:nvSpPr>
          <p:cNvPr id="34" name="TextBox 33"/>
          <p:cNvSpPr txBox="1"/>
          <p:nvPr/>
        </p:nvSpPr>
        <p:spPr>
          <a:xfrm>
            <a:off x="3856775" y="5683495"/>
            <a:ext cx="6503793" cy="338587"/>
          </a:xfrm>
          <a:prstGeom prst="rect">
            <a:avLst/>
          </a:prstGeom>
          <a:noFill/>
        </p:spPr>
        <p:txBody>
          <a:bodyPr wrap="square" lIns="91472" tIns="45736" rIns="91472" bIns="45736" rtlCol="0">
            <a:spAutoFit/>
          </a:bodyPr>
          <a:lstStyle/>
          <a:p>
            <a:pPr>
              <a:defRPr/>
            </a:pPr>
            <a:r>
              <a:rPr lang="zh-CN" altLang="en-US" sz="1600" dirty="0">
                <a:solidFill>
                  <a:srgbClr val="213200"/>
                </a:solidFill>
                <a:latin typeface="微软雅黑" pitchFamily="34" charset="-122"/>
                <a:ea typeface="微软雅黑" pitchFamily="34" charset="-122"/>
              </a:rPr>
              <a:t>在命令行中输入“</a:t>
            </a:r>
            <a:r>
              <a:rPr lang="en-US" altLang="zh-CN" sz="1600" dirty="0">
                <a:solidFill>
                  <a:srgbClr val="213200"/>
                </a:solidFill>
                <a:latin typeface="微软雅黑" pitchFamily="34" charset="-122"/>
                <a:ea typeface="微软雅黑" pitchFamily="34" charset="-122"/>
              </a:rPr>
              <a:t>Rotate</a:t>
            </a:r>
            <a:r>
              <a:rPr lang="zh-CN" altLang="en-US" sz="1600" dirty="0">
                <a:solidFill>
                  <a:srgbClr val="213200"/>
                </a:solidFill>
                <a:latin typeface="微软雅黑" pitchFamily="34" charset="-122"/>
                <a:ea typeface="微软雅黑" pitchFamily="34" charset="-122"/>
              </a:rPr>
              <a:t>（</a:t>
            </a:r>
            <a:r>
              <a:rPr lang="en-US" altLang="zh-CN" sz="1600" dirty="0" err="1">
                <a:solidFill>
                  <a:srgbClr val="213200"/>
                </a:solidFill>
                <a:latin typeface="微软雅黑" pitchFamily="34" charset="-122"/>
                <a:ea typeface="微软雅黑" pitchFamily="34" charset="-122"/>
              </a:rPr>
              <a:t>ro</a:t>
            </a:r>
            <a:r>
              <a:rPr lang="zh-CN" altLang="en-US" sz="1600" dirty="0">
                <a:solidFill>
                  <a:srgbClr val="213200"/>
                </a:solidFill>
                <a:latin typeface="微软雅黑" pitchFamily="34" charset="-122"/>
                <a:ea typeface="微软雅黑" pitchFamily="34" charset="-122"/>
              </a:rPr>
              <a:t>）”，按“</a:t>
            </a:r>
            <a:r>
              <a:rPr lang="en-US" altLang="en-US" sz="1600" dirty="0">
                <a:solidFill>
                  <a:srgbClr val="213200"/>
                </a:solidFill>
                <a:latin typeface="微软雅黑" pitchFamily="34" charset="-122"/>
                <a:ea typeface="微软雅黑" pitchFamily="34" charset="-122"/>
              </a:rPr>
              <a:t>Enter</a:t>
            </a:r>
            <a:r>
              <a:rPr lang="zh-CN" altLang="en-US" sz="1600" dirty="0">
                <a:solidFill>
                  <a:srgbClr val="213200"/>
                </a:solidFill>
                <a:latin typeface="微软雅黑" pitchFamily="34" charset="-122"/>
                <a:ea typeface="微软雅黑" pitchFamily="34" charset="-122"/>
              </a:rPr>
              <a:t>”键。</a:t>
            </a:r>
          </a:p>
        </p:txBody>
      </p:sp>
      <p:cxnSp>
        <p:nvCxnSpPr>
          <p:cNvPr id="15" name="直接连接符 14"/>
          <p:cNvCxnSpPr/>
          <p:nvPr/>
        </p:nvCxnSpPr>
        <p:spPr>
          <a:xfrm>
            <a:off x="0" y="909514"/>
            <a:ext cx="12200731" cy="0"/>
          </a:xfrm>
          <a:prstGeom prst="line">
            <a:avLst/>
          </a:prstGeom>
          <a:ln w="28575">
            <a:solidFill>
              <a:srgbClr val="319095"/>
            </a:solidFill>
          </a:ln>
        </p:spPr>
        <p:style>
          <a:lnRef idx="1">
            <a:schemeClr val="accent1"/>
          </a:lnRef>
          <a:fillRef idx="0">
            <a:schemeClr val="accent1"/>
          </a:fillRef>
          <a:effectRef idx="0">
            <a:schemeClr val="accent1"/>
          </a:effectRef>
          <a:fontRef idx="minor">
            <a:schemeClr val="tx1"/>
          </a:fontRef>
        </p:style>
      </p:cxnSp>
      <p:pic>
        <p:nvPicPr>
          <p:cNvPr id="19" name="图片 18"/>
          <p:cNvPicPr>
            <a:picLocks noChangeAspect="1"/>
          </p:cNvPicPr>
          <p:nvPr/>
        </p:nvPicPr>
        <p:blipFill rotWithShape="1">
          <a:blip r:embed="rId3" cstate="print">
            <a:extLst>
              <a:ext uri="{28A0092B-C50C-407E-A947-70E740481C1C}">
                <a14:useLocalDpi xmlns:a14="http://schemas.microsoft.com/office/drawing/2010/main" val="0"/>
              </a:ext>
            </a:extLst>
          </a:blip>
          <a:srcRect r="74522"/>
          <a:stretch/>
        </p:blipFill>
        <p:spPr>
          <a:xfrm>
            <a:off x="1" y="-80223"/>
            <a:ext cx="910629" cy="1002370"/>
          </a:xfrm>
          <a:prstGeom prst="rect">
            <a:avLst/>
          </a:prstGeom>
        </p:spPr>
      </p:pic>
      <p:grpSp>
        <p:nvGrpSpPr>
          <p:cNvPr id="3" name="组合 2"/>
          <p:cNvGrpSpPr/>
          <p:nvPr/>
        </p:nvGrpSpPr>
        <p:grpSpPr>
          <a:xfrm>
            <a:off x="926449" y="0"/>
            <a:ext cx="6101409" cy="909514"/>
            <a:chOff x="926449" y="0"/>
            <a:chExt cx="6101409" cy="909514"/>
          </a:xfrm>
        </p:grpSpPr>
        <p:sp>
          <p:nvSpPr>
            <p:cNvPr id="16" name="TextBox 43"/>
            <p:cNvSpPr txBox="1">
              <a:spLocks noChangeArrowheads="1"/>
            </p:cNvSpPr>
            <p:nvPr/>
          </p:nvSpPr>
          <p:spPr bwMode="auto">
            <a:xfrm>
              <a:off x="2947016" y="200149"/>
              <a:ext cx="408084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Tahoma" panose="020B0604030504040204" pitchFamily="34" charset="0"/>
                  <a:ea typeface="微软雅黑" panose="020B0503020204020204" pitchFamily="34" charset="-122"/>
                </a:defRPr>
              </a:lvl1pPr>
              <a:lvl2pPr marL="742950" indent="-285750">
                <a:defRPr>
                  <a:solidFill>
                    <a:schemeClr val="tx1"/>
                  </a:solidFill>
                  <a:latin typeface="Tahoma" panose="020B0604030504040204" pitchFamily="34" charset="0"/>
                  <a:ea typeface="微软雅黑" panose="020B0503020204020204" pitchFamily="34" charset="-122"/>
                </a:defRPr>
              </a:lvl2pPr>
              <a:lvl3pPr marL="1143000" indent="-228600">
                <a:defRPr>
                  <a:solidFill>
                    <a:schemeClr val="tx1"/>
                  </a:solidFill>
                  <a:latin typeface="Tahoma" panose="020B0604030504040204" pitchFamily="34" charset="0"/>
                  <a:ea typeface="微软雅黑" panose="020B0503020204020204" pitchFamily="34" charset="-122"/>
                </a:defRPr>
              </a:lvl3pPr>
              <a:lvl4pPr marL="1600200" indent="-228600">
                <a:defRPr>
                  <a:solidFill>
                    <a:schemeClr val="tx1"/>
                  </a:solidFill>
                  <a:latin typeface="Tahoma" panose="020B0604030504040204" pitchFamily="34" charset="0"/>
                  <a:ea typeface="微软雅黑" panose="020B0503020204020204" pitchFamily="34" charset="-122"/>
                </a:defRPr>
              </a:lvl4pPr>
              <a:lvl5pPr marL="2057400" indent="-228600">
                <a:defRPr>
                  <a:solidFill>
                    <a:schemeClr val="tx1"/>
                  </a:solidFill>
                  <a:latin typeface="Tahoma" panose="020B060403050404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Tahoma" panose="020B060403050404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Tahoma" panose="020B060403050404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Tahoma" panose="020B060403050404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Tahoma" panose="020B0604030504040204" pitchFamily="34" charset="0"/>
                  <a:ea typeface="微软雅黑" panose="020B0503020204020204" pitchFamily="34" charset="-122"/>
                </a:defRPr>
              </a:lvl9pPr>
            </a:lstStyle>
            <a:p>
              <a:pPr defTabSz="1218565">
                <a:defRPr/>
              </a:pPr>
              <a:r>
                <a:rPr lang="zh-CN" altLang="en-US" sz="2800" b="1" dirty="0">
                  <a:solidFill>
                    <a:prstClr val="black">
                      <a:lumMod val="65000"/>
                      <a:lumOff val="35000"/>
                    </a:prstClr>
                  </a:solidFill>
                  <a:latin typeface="微软雅黑" panose="020B0503020204020204" pitchFamily="34" charset="-122"/>
                </a:rPr>
                <a:t>相关知识</a:t>
              </a:r>
            </a:p>
          </p:txBody>
        </p:sp>
        <p:sp>
          <p:nvSpPr>
            <p:cNvPr id="17" name="燕尾形 16"/>
            <p:cNvSpPr/>
            <p:nvPr/>
          </p:nvSpPr>
          <p:spPr>
            <a:xfrm>
              <a:off x="926449" y="0"/>
              <a:ext cx="860084" cy="909514"/>
            </a:xfrm>
            <a:prstGeom prst="chevron">
              <a:avLst/>
            </a:prstGeom>
            <a:solidFill>
              <a:srgbClr val="3190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0" name="燕尾形 19"/>
            <p:cNvSpPr/>
            <p:nvPr/>
          </p:nvSpPr>
          <p:spPr>
            <a:xfrm>
              <a:off x="1486694" y="0"/>
              <a:ext cx="860084" cy="909514"/>
            </a:xfrm>
            <a:prstGeom prst="chevron">
              <a:avLst/>
            </a:prstGeom>
            <a:solidFill>
              <a:srgbClr val="3190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1" name="燕尾形 20"/>
            <p:cNvSpPr/>
            <p:nvPr/>
          </p:nvSpPr>
          <p:spPr>
            <a:xfrm>
              <a:off x="2066770" y="0"/>
              <a:ext cx="860084" cy="909514"/>
            </a:xfrm>
            <a:prstGeom prst="chevron">
              <a:avLst/>
            </a:prstGeom>
            <a:solidFill>
              <a:srgbClr val="3190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pic>
        <p:nvPicPr>
          <p:cNvPr id="2" name="图片 1"/>
          <p:cNvPicPr>
            <a:picLocks noChangeAspect="1"/>
          </p:cNvPicPr>
          <p:nvPr/>
        </p:nvPicPr>
        <p:blipFill>
          <a:blip r:embed="rId4"/>
          <a:stretch>
            <a:fillRect/>
          </a:stretch>
        </p:blipFill>
        <p:spPr>
          <a:xfrm>
            <a:off x="7268354" y="4026878"/>
            <a:ext cx="288032" cy="264030"/>
          </a:xfrm>
          <a:prstGeom prst="rect">
            <a:avLst/>
          </a:prstGeom>
        </p:spPr>
      </p:pic>
    </p:spTree>
    <p:extLst>
      <p:ext uri="{BB962C8B-B14F-4D97-AF65-F5344CB8AC3E}">
        <p14:creationId xmlns:p14="http://schemas.microsoft.com/office/powerpoint/2010/main" val="1086085450"/>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circle(in)">
                                          <p:cBhvr>
                                            <p:cTn id="7" dur="500"/>
                                            <p:tgtEl>
                                              <p:spTgt spid="19"/>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500"/>
                                            <p:tgtEl>
                                              <p:spTgt spid="3"/>
                                            </p:tgtEl>
                                          </p:cBhvr>
                                        </p:animEffect>
                                      </p:childTnLst>
                                    </p:cTn>
                                  </p:par>
                                </p:childTnLst>
                              </p:cTn>
                            </p:par>
                            <p:par>
                              <p:cTn id="12" fill="hold">
                                <p:stCondLst>
                                  <p:cond delay="1000"/>
                                </p:stCondLst>
                                <p:childTnLst>
                                  <p:par>
                                    <p:cTn id="13" presetID="20" presetClass="entr" presetSubtype="0" fill="hold"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wedge">
                                          <p:cBhvr>
                                            <p:cTn id="15" dur="500"/>
                                            <p:tgtEl>
                                              <p:spTgt spid="15"/>
                                            </p:tgtEl>
                                          </p:cBhvr>
                                        </p:animEffect>
                                      </p:childTnLst>
                                    </p:cTn>
                                  </p:par>
                                </p:childTnLst>
                              </p:cTn>
                            </p:par>
                            <p:par>
                              <p:cTn id="16" fill="hold">
                                <p:stCondLst>
                                  <p:cond delay="1500"/>
                                </p:stCondLst>
                                <p:childTnLst>
                                  <p:par>
                                    <p:cTn id="17" presetID="14" presetClass="entr" presetSubtype="10" fill="hold" grpId="0" nodeType="afterEffect">
                                      <p:stCondLst>
                                        <p:cond delay="0"/>
                                      </p:stCondLst>
                                      <p:childTnLst>
                                        <p:set>
                                          <p:cBhvr>
                                            <p:cTn id="18" dur="1" fill="hold">
                                              <p:stCondLst>
                                                <p:cond delay="0"/>
                                              </p:stCondLst>
                                            </p:cTn>
                                            <p:tgtEl>
                                              <p:spTgt spid="24"/>
                                            </p:tgtEl>
                                            <p:attrNameLst>
                                              <p:attrName>style.visibility</p:attrName>
                                            </p:attrNameLst>
                                          </p:cBhvr>
                                          <p:to>
                                            <p:strVal val="visible"/>
                                          </p:to>
                                        </p:set>
                                        <p:animEffect transition="in" filter="randombar(horizontal)">
                                          <p:cBhvr>
                                            <p:cTn id="19" dur="500"/>
                                            <p:tgtEl>
                                              <p:spTgt spid="24"/>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nodeType="clickEffect">
                                      <p:stCondLst>
                                        <p:cond delay="0"/>
                                      </p:stCondLst>
                                      <p:childTnLst>
                                        <p:set>
                                          <p:cBhvr>
                                            <p:cTn id="23" dur="1" fill="hold">
                                              <p:stCondLst>
                                                <p:cond delay="0"/>
                                              </p:stCondLst>
                                            </p:cTn>
                                            <p:tgtEl>
                                              <p:spTgt spid="25"/>
                                            </p:tgtEl>
                                            <p:attrNameLst>
                                              <p:attrName>style.visibility</p:attrName>
                                            </p:attrNameLst>
                                          </p:cBhvr>
                                          <p:to>
                                            <p:strVal val="visible"/>
                                          </p:to>
                                        </p:set>
                                        <p:animEffect transition="in" filter="wipe(left)">
                                          <p:cBhvr>
                                            <p:cTn id="24" dur="500"/>
                                            <p:tgtEl>
                                              <p:spTgt spid="25"/>
                                            </p:tgtEl>
                                          </p:cBhvr>
                                        </p:animEffect>
                                      </p:childTnLst>
                                    </p:cTn>
                                  </p:par>
                                </p:childTnLst>
                              </p:cTn>
                            </p:par>
                            <p:par>
                              <p:cTn id="25" fill="hold">
                                <p:stCondLst>
                                  <p:cond delay="500"/>
                                </p:stCondLst>
                                <p:childTnLst>
                                  <p:par>
                                    <p:cTn id="26" presetID="16" presetClass="entr" presetSubtype="37" fill="hold" grpId="0" nodeType="afterEffect">
                                      <p:stCondLst>
                                        <p:cond delay="0"/>
                                      </p:stCondLst>
                                      <p:childTnLst>
                                        <p:set>
                                          <p:cBhvr>
                                            <p:cTn id="27" dur="1" fill="hold">
                                              <p:stCondLst>
                                                <p:cond delay="0"/>
                                              </p:stCondLst>
                                            </p:cTn>
                                            <p:tgtEl>
                                              <p:spTgt spid="23"/>
                                            </p:tgtEl>
                                            <p:attrNameLst>
                                              <p:attrName>style.visibility</p:attrName>
                                            </p:attrNameLst>
                                          </p:cBhvr>
                                          <p:to>
                                            <p:strVal val="visible"/>
                                          </p:to>
                                        </p:set>
                                        <p:animEffect transition="in" filter="barn(outVertical)">
                                          <p:cBhvr>
                                            <p:cTn id="28" dur="500"/>
                                            <p:tgtEl>
                                              <p:spTgt spid="23"/>
                                            </p:tgtEl>
                                          </p:cBhvr>
                                        </p:animEffect>
                                      </p:childTnLst>
                                    </p:cTn>
                                  </p:par>
                                </p:childTnLst>
                              </p:cTn>
                            </p:par>
                            <p:par>
                              <p:cTn id="29" fill="hold">
                                <p:stCondLst>
                                  <p:cond delay="1000"/>
                                </p:stCondLst>
                                <p:childTnLst>
                                  <p:par>
                                    <p:cTn id="30" presetID="2" presetClass="entr" presetSubtype="1" fill="hold" grpId="0" nodeType="afterEffect" p14:presetBounceEnd="50000">
                                      <p:stCondLst>
                                        <p:cond delay="0"/>
                                      </p:stCondLst>
                                      <p:childTnLst>
                                        <p:set>
                                          <p:cBhvr>
                                            <p:cTn id="31" dur="1" fill="hold">
                                              <p:stCondLst>
                                                <p:cond delay="0"/>
                                              </p:stCondLst>
                                            </p:cTn>
                                            <p:tgtEl>
                                              <p:spTgt spid="22"/>
                                            </p:tgtEl>
                                            <p:attrNameLst>
                                              <p:attrName>style.visibility</p:attrName>
                                            </p:attrNameLst>
                                          </p:cBhvr>
                                          <p:to>
                                            <p:strVal val="visible"/>
                                          </p:to>
                                        </p:set>
                                        <p:anim calcmode="lin" valueType="num" p14:bounceEnd="50000">
                                          <p:cBhvr additive="base">
                                            <p:cTn id="32" dur="500" fill="hold"/>
                                            <p:tgtEl>
                                              <p:spTgt spid="22"/>
                                            </p:tgtEl>
                                            <p:attrNameLst>
                                              <p:attrName>ppt_x</p:attrName>
                                            </p:attrNameLst>
                                          </p:cBhvr>
                                          <p:tavLst>
                                            <p:tav tm="0">
                                              <p:val>
                                                <p:strVal val="#ppt_x"/>
                                              </p:val>
                                            </p:tav>
                                            <p:tav tm="100000">
                                              <p:val>
                                                <p:strVal val="#ppt_x"/>
                                              </p:val>
                                            </p:tav>
                                          </p:tavLst>
                                        </p:anim>
                                        <p:anim calcmode="lin" valueType="num" p14:bounceEnd="50000">
                                          <p:cBhvr additive="base">
                                            <p:cTn id="33" dur="500" fill="hold"/>
                                            <p:tgtEl>
                                              <p:spTgt spid="22"/>
                                            </p:tgtEl>
                                            <p:attrNameLst>
                                              <p:attrName>ppt_y</p:attrName>
                                            </p:attrNameLst>
                                          </p:cBhvr>
                                          <p:tavLst>
                                            <p:tav tm="0">
                                              <p:val>
                                                <p:strVal val="0-#ppt_h/2"/>
                                              </p:val>
                                            </p:tav>
                                            <p:tav tm="100000">
                                              <p:val>
                                                <p:strVal val="#ppt_y"/>
                                              </p:val>
                                            </p:tav>
                                          </p:tavLst>
                                        </p:anim>
                                      </p:childTnLst>
                                    </p:cTn>
                                  </p:par>
                                </p:childTnLst>
                              </p:cTn>
                            </p:par>
                            <p:par>
                              <p:cTn id="34" fill="hold">
                                <p:stCondLst>
                                  <p:cond delay="1500"/>
                                </p:stCondLst>
                                <p:childTnLst>
                                  <p:par>
                                    <p:cTn id="35" presetID="22" presetClass="entr" presetSubtype="8" fill="hold" grpId="0" nodeType="afterEffect">
                                      <p:stCondLst>
                                        <p:cond delay="0"/>
                                      </p:stCondLst>
                                      <p:childTnLst>
                                        <p:set>
                                          <p:cBhvr>
                                            <p:cTn id="36" dur="1" fill="hold">
                                              <p:stCondLst>
                                                <p:cond delay="0"/>
                                              </p:stCondLst>
                                            </p:cTn>
                                            <p:tgtEl>
                                              <p:spTgt spid="28"/>
                                            </p:tgtEl>
                                            <p:attrNameLst>
                                              <p:attrName>style.visibility</p:attrName>
                                            </p:attrNameLst>
                                          </p:cBhvr>
                                          <p:to>
                                            <p:strVal val="visible"/>
                                          </p:to>
                                        </p:set>
                                        <p:animEffect transition="in" filter="wipe(left)">
                                          <p:cBhvr>
                                            <p:cTn id="37" dur="1000"/>
                                            <p:tgtEl>
                                              <p:spTgt spid="28"/>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nodeType="clickEffect">
                                      <p:stCondLst>
                                        <p:cond delay="0"/>
                                      </p:stCondLst>
                                      <p:childTnLst>
                                        <p:set>
                                          <p:cBhvr>
                                            <p:cTn id="41" dur="1" fill="hold">
                                              <p:stCondLst>
                                                <p:cond delay="0"/>
                                              </p:stCondLst>
                                            </p:cTn>
                                            <p:tgtEl>
                                              <p:spTgt spid="26"/>
                                            </p:tgtEl>
                                            <p:attrNameLst>
                                              <p:attrName>style.visibility</p:attrName>
                                            </p:attrNameLst>
                                          </p:cBhvr>
                                          <p:to>
                                            <p:strVal val="visible"/>
                                          </p:to>
                                        </p:set>
                                        <p:animEffect transition="in" filter="wipe(left)">
                                          <p:cBhvr>
                                            <p:cTn id="42" dur="500"/>
                                            <p:tgtEl>
                                              <p:spTgt spid="26"/>
                                            </p:tgtEl>
                                          </p:cBhvr>
                                        </p:animEffect>
                                      </p:childTnLst>
                                    </p:cTn>
                                  </p:par>
                                </p:childTnLst>
                              </p:cTn>
                            </p:par>
                            <p:par>
                              <p:cTn id="43" fill="hold">
                                <p:stCondLst>
                                  <p:cond delay="500"/>
                                </p:stCondLst>
                                <p:childTnLst>
                                  <p:par>
                                    <p:cTn id="44" presetID="16" presetClass="entr" presetSubtype="37" fill="hold" grpId="0" nodeType="afterEffect">
                                      <p:stCondLst>
                                        <p:cond delay="0"/>
                                      </p:stCondLst>
                                      <p:childTnLst>
                                        <p:set>
                                          <p:cBhvr>
                                            <p:cTn id="45" dur="1" fill="hold">
                                              <p:stCondLst>
                                                <p:cond delay="0"/>
                                              </p:stCondLst>
                                            </p:cTn>
                                            <p:tgtEl>
                                              <p:spTgt spid="30"/>
                                            </p:tgtEl>
                                            <p:attrNameLst>
                                              <p:attrName>style.visibility</p:attrName>
                                            </p:attrNameLst>
                                          </p:cBhvr>
                                          <p:to>
                                            <p:strVal val="visible"/>
                                          </p:to>
                                        </p:set>
                                        <p:animEffect transition="in" filter="barn(outVertical)">
                                          <p:cBhvr>
                                            <p:cTn id="46" dur="500"/>
                                            <p:tgtEl>
                                              <p:spTgt spid="30"/>
                                            </p:tgtEl>
                                          </p:cBhvr>
                                        </p:animEffect>
                                      </p:childTnLst>
                                    </p:cTn>
                                  </p:par>
                                </p:childTnLst>
                              </p:cTn>
                            </p:par>
                            <p:par>
                              <p:cTn id="47" fill="hold">
                                <p:stCondLst>
                                  <p:cond delay="1000"/>
                                </p:stCondLst>
                                <p:childTnLst>
                                  <p:par>
                                    <p:cTn id="48" presetID="2" presetClass="entr" presetSubtype="1" fill="hold" grpId="0" nodeType="afterEffect" p14:presetBounceEnd="50000">
                                      <p:stCondLst>
                                        <p:cond delay="0"/>
                                      </p:stCondLst>
                                      <p:childTnLst>
                                        <p:set>
                                          <p:cBhvr>
                                            <p:cTn id="49" dur="1" fill="hold">
                                              <p:stCondLst>
                                                <p:cond delay="0"/>
                                              </p:stCondLst>
                                            </p:cTn>
                                            <p:tgtEl>
                                              <p:spTgt spid="29"/>
                                            </p:tgtEl>
                                            <p:attrNameLst>
                                              <p:attrName>style.visibility</p:attrName>
                                            </p:attrNameLst>
                                          </p:cBhvr>
                                          <p:to>
                                            <p:strVal val="visible"/>
                                          </p:to>
                                        </p:set>
                                        <p:anim calcmode="lin" valueType="num" p14:bounceEnd="50000">
                                          <p:cBhvr additive="base">
                                            <p:cTn id="50" dur="500" fill="hold"/>
                                            <p:tgtEl>
                                              <p:spTgt spid="29"/>
                                            </p:tgtEl>
                                            <p:attrNameLst>
                                              <p:attrName>ppt_x</p:attrName>
                                            </p:attrNameLst>
                                          </p:cBhvr>
                                          <p:tavLst>
                                            <p:tav tm="0">
                                              <p:val>
                                                <p:strVal val="#ppt_x"/>
                                              </p:val>
                                            </p:tav>
                                            <p:tav tm="100000">
                                              <p:val>
                                                <p:strVal val="#ppt_x"/>
                                              </p:val>
                                            </p:tav>
                                          </p:tavLst>
                                        </p:anim>
                                        <p:anim calcmode="lin" valueType="num" p14:bounceEnd="50000">
                                          <p:cBhvr additive="base">
                                            <p:cTn id="51" dur="500" fill="hold"/>
                                            <p:tgtEl>
                                              <p:spTgt spid="29"/>
                                            </p:tgtEl>
                                            <p:attrNameLst>
                                              <p:attrName>ppt_y</p:attrName>
                                            </p:attrNameLst>
                                          </p:cBhvr>
                                          <p:tavLst>
                                            <p:tav tm="0">
                                              <p:val>
                                                <p:strVal val="0-#ppt_h/2"/>
                                              </p:val>
                                            </p:tav>
                                            <p:tav tm="100000">
                                              <p:val>
                                                <p:strVal val="#ppt_y"/>
                                              </p:val>
                                            </p:tav>
                                          </p:tavLst>
                                        </p:anim>
                                      </p:childTnLst>
                                    </p:cTn>
                                  </p:par>
                                </p:childTnLst>
                              </p:cTn>
                            </p:par>
                            <p:par>
                              <p:cTn id="52" fill="hold">
                                <p:stCondLst>
                                  <p:cond delay="1500"/>
                                </p:stCondLst>
                                <p:childTnLst>
                                  <p:par>
                                    <p:cTn id="53" presetID="22" presetClass="entr" presetSubtype="8" fill="hold" grpId="0" nodeType="afterEffect">
                                      <p:stCondLst>
                                        <p:cond delay="0"/>
                                      </p:stCondLst>
                                      <p:childTnLst>
                                        <p:set>
                                          <p:cBhvr>
                                            <p:cTn id="54" dur="1" fill="hold">
                                              <p:stCondLst>
                                                <p:cond delay="0"/>
                                              </p:stCondLst>
                                            </p:cTn>
                                            <p:tgtEl>
                                              <p:spTgt spid="31"/>
                                            </p:tgtEl>
                                            <p:attrNameLst>
                                              <p:attrName>style.visibility</p:attrName>
                                            </p:attrNameLst>
                                          </p:cBhvr>
                                          <p:to>
                                            <p:strVal val="visible"/>
                                          </p:to>
                                        </p:set>
                                        <p:animEffect transition="in" filter="wipe(left)">
                                          <p:cBhvr>
                                            <p:cTn id="55" dur="1000"/>
                                            <p:tgtEl>
                                              <p:spTgt spid="31"/>
                                            </p:tgtEl>
                                          </p:cBhvr>
                                        </p:animEffect>
                                      </p:childTnLst>
                                    </p:cTn>
                                  </p:par>
                                </p:childTnLst>
                              </p:cTn>
                            </p:par>
                            <p:par>
                              <p:cTn id="56" fill="hold">
                                <p:stCondLst>
                                  <p:cond delay="2500"/>
                                </p:stCondLst>
                                <p:childTnLst>
                                  <p:par>
                                    <p:cTn id="57" presetID="14" presetClass="entr" presetSubtype="10" fill="hold" nodeType="afterEffect">
                                      <p:stCondLst>
                                        <p:cond delay="0"/>
                                      </p:stCondLst>
                                      <p:childTnLst>
                                        <p:set>
                                          <p:cBhvr>
                                            <p:cTn id="58" dur="1" fill="hold">
                                              <p:stCondLst>
                                                <p:cond delay="0"/>
                                              </p:stCondLst>
                                            </p:cTn>
                                            <p:tgtEl>
                                              <p:spTgt spid="2"/>
                                            </p:tgtEl>
                                            <p:attrNameLst>
                                              <p:attrName>style.visibility</p:attrName>
                                            </p:attrNameLst>
                                          </p:cBhvr>
                                          <p:to>
                                            <p:strVal val="visible"/>
                                          </p:to>
                                        </p:set>
                                        <p:animEffect transition="in" filter="randombar(horizontal)">
                                          <p:cBhvr>
                                            <p:cTn id="59" dur="500"/>
                                            <p:tgtEl>
                                              <p:spTgt spid="2"/>
                                            </p:tgtEl>
                                          </p:cBhvr>
                                        </p:animEffect>
                                      </p:childTnLst>
                                    </p:cTn>
                                  </p:par>
                                </p:childTnLst>
                              </p:cTn>
                            </p:par>
                          </p:childTnLst>
                        </p:cTn>
                      </p:par>
                      <p:par>
                        <p:cTn id="60" fill="hold">
                          <p:stCondLst>
                            <p:cond delay="indefinite"/>
                          </p:stCondLst>
                          <p:childTnLst>
                            <p:par>
                              <p:cTn id="61" fill="hold">
                                <p:stCondLst>
                                  <p:cond delay="0"/>
                                </p:stCondLst>
                                <p:childTnLst>
                                  <p:par>
                                    <p:cTn id="62" presetID="22" presetClass="entr" presetSubtype="8" fill="hold" nodeType="clickEffect">
                                      <p:stCondLst>
                                        <p:cond delay="0"/>
                                      </p:stCondLst>
                                      <p:childTnLst>
                                        <p:set>
                                          <p:cBhvr>
                                            <p:cTn id="63" dur="1" fill="hold">
                                              <p:stCondLst>
                                                <p:cond delay="0"/>
                                              </p:stCondLst>
                                            </p:cTn>
                                            <p:tgtEl>
                                              <p:spTgt spid="27"/>
                                            </p:tgtEl>
                                            <p:attrNameLst>
                                              <p:attrName>style.visibility</p:attrName>
                                            </p:attrNameLst>
                                          </p:cBhvr>
                                          <p:to>
                                            <p:strVal val="visible"/>
                                          </p:to>
                                        </p:set>
                                        <p:animEffect transition="in" filter="wipe(left)">
                                          <p:cBhvr>
                                            <p:cTn id="64" dur="500"/>
                                            <p:tgtEl>
                                              <p:spTgt spid="27"/>
                                            </p:tgtEl>
                                          </p:cBhvr>
                                        </p:animEffect>
                                      </p:childTnLst>
                                    </p:cTn>
                                  </p:par>
                                </p:childTnLst>
                              </p:cTn>
                            </p:par>
                            <p:par>
                              <p:cTn id="65" fill="hold">
                                <p:stCondLst>
                                  <p:cond delay="500"/>
                                </p:stCondLst>
                                <p:childTnLst>
                                  <p:par>
                                    <p:cTn id="66" presetID="16" presetClass="entr" presetSubtype="37" fill="hold" grpId="0" nodeType="afterEffect">
                                      <p:stCondLst>
                                        <p:cond delay="0"/>
                                      </p:stCondLst>
                                      <p:childTnLst>
                                        <p:set>
                                          <p:cBhvr>
                                            <p:cTn id="67" dur="1" fill="hold">
                                              <p:stCondLst>
                                                <p:cond delay="0"/>
                                              </p:stCondLst>
                                            </p:cTn>
                                            <p:tgtEl>
                                              <p:spTgt spid="33"/>
                                            </p:tgtEl>
                                            <p:attrNameLst>
                                              <p:attrName>style.visibility</p:attrName>
                                            </p:attrNameLst>
                                          </p:cBhvr>
                                          <p:to>
                                            <p:strVal val="visible"/>
                                          </p:to>
                                        </p:set>
                                        <p:animEffect transition="in" filter="barn(outVertical)">
                                          <p:cBhvr>
                                            <p:cTn id="68" dur="500"/>
                                            <p:tgtEl>
                                              <p:spTgt spid="33"/>
                                            </p:tgtEl>
                                          </p:cBhvr>
                                        </p:animEffect>
                                      </p:childTnLst>
                                    </p:cTn>
                                  </p:par>
                                </p:childTnLst>
                              </p:cTn>
                            </p:par>
                            <p:par>
                              <p:cTn id="69" fill="hold">
                                <p:stCondLst>
                                  <p:cond delay="1000"/>
                                </p:stCondLst>
                                <p:childTnLst>
                                  <p:par>
                                    <p:cTn id="70" presetID="2" presetClass="entr" presetSubtype="1" fill="hold" grpId="0" nodeType="afterEffect" p14:presetBounceEnd="50000">
                                      <p:stCondLst>
                                        <p:cond delay="0"/>
                                      </p:stCondLst>
                                      <p:childTnLst>
                                        <p:set>
                                          <p:cBhvr>
                                            <p:cTn id="71" dur="1" fill="hold">
                                              <p:stCondLst>
                                                <p:cond delay="0"/>
                                              </p:stCondLst>
                                            </p:cTn>
                                            <p:tgtEl>
                                              <p:spTgt spid="32"/>
                                            </p:tgtEl>
                                            <p:attrNameLst>
                                              <p:attrName>style.visibility</p:attrName>
                                            </p:attrNameLst>
                                          </p:cBhvr>
                                          <p:to>
                                            <p:strVal val="visible"/>
                                          </p:to>
                                        </p:set>
                                        <p:anim calcmode="lin" valueType="num" p14:bounceEnd="50000">
                                          <p:cBhvr additive="base">
                                            <p:cTn id="72" dur="500" fill="hold"/>
                                            <p:tgtEl>
                                              <p:spTgt spid="32"/>
                                            </p:tgtEl>
                                            <p:attrNameLst>
                                              <p:attrName>ppt_x</p:attrName>
                                            </p:attrNameLst>
                                          </p:cBhvr>
                                          <p:tavLst>
                                            <p:tav tm="0">
                                              <p:val>
                                                <p:strVal val="#ppt_x"/>
                                              </p:val>
                                            </p:tav>
                                            <p:tav tm="100000">
                                              <p:val>
                                                <p:strVal val="#ppt_x"/>
                                              </p:val>
                                            </p:tav>
                                          </p:tavLst>
                                        </p:anim>
                                        <p:anim calcmode="lin" valueType="num" p14:bounceEnd="50000">
                                          <p:cBhvr additive="base">
                                            <p:cTn id="73" dur="500" fill="hold"/>
                                            <p:tgtEl>
                                              <p:spTgt spid="32"/>
                                            </p:tgtEl>
                                            <p:attrNameLst>
                                              <p:attrName>ppt_y</p:attrName>
                                            </p:attrNameLst>
                                          </p:cBhvr>
                                          <p:tavLst>
                                            <p:tav tm="0">
                                              <p:val>
                                                <p:strVal val="0-#ppt_h/2"/>
                                              </p:val>
                                            </p:tav>
                                            <p:tav tm="100000">
                                              <p:val>
                                                <p:strVal val="#ppt_y"/>
                                              </p:val>
                                            </p:tav>
                                          </p:tavLst>
                                        </p:anim>
                                      </p:childTnLst>
                                    </p:cTn>
                                  </p:par>
                                </p:childTnLst>
                              </p:cTn>
                            </p:par>
                            <p:par>
                              <p:cTn id="74" fill="hold">
                                <p:stCondLst>
                                  <p:cond delay="1500"/>
                                </p:stCondLst>
                                <p:childTnLst>
                                  <p:par>
                                    <p:cTn id="75" presetID="22" presetClass="entr" presetSubtype="8" fill="hold" grpId="0" nodeType="afterEffect">
                                      <p:stCondLst>
                                        <p:cond delay="0"/>
                                      </p:stCondLst>
                                      <p:childTnLst>
                                        <p:set>
                                          <p:cBhvr>
                                            <p:cTn id="76" dur="1" fill="hold">
                                              <p:stCondLst>
                                                <p:cond delay="0"/>
                                              </p:stCondLst>
                                            </p:cTn>
                                            <p:tgtEl>
                                              <p:spTgt spid="34"/>
                                            </p:tgtEl>
                                            <p:attrNameLst>
                                              <p:attrName>style.visibility</p:attrName>
                                            </p:attrNameLst>
                                          </p:cBhvr>
                                          <p:to>
                                            <p:strVal val="visible"/>
                                          </p:to>
                                        </p:set>
                                        <p:animEffect transition="in" filter="wipe(left)">
                                          <p:cBhvr>
                                            <p:cTn id="77" dur="10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24" grpId="0" animBg="1"/>
          <p:bldP spid="28" grpId="0"/>
          <p:bldP spid="29" grpId="0" animBg="1"/>
          <p:bldP spid="30" grpId="0" animBg="1"/>
          <p:bldP spid="31" grpId="0"/>
          <p:bldP spid="32" grpId="0" animBg="1"/>
          <p:bldP spid="33" grpId="0" animBg="1"/>
          <p:bldP spid="3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circle(in)">
                                          <p:cBhvr>
                                            <p:cTn id="7" dur="500"/>
                                            <p:tgtEl>
                                              <p:spTgt spid="19"/>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500"/>
                                            <p:tgtEl>
                                              <p:spTgt spid="3"/>
                                            </p:tgtEl>
                                          </p:cBhvr>
                                        </p:animEffect>
                                      </p:childTnLst>
                                    </p:cTn>
                                  </p:par>
                                </p:childTnLst>
                              </p:cTn>
                            </p:par>
                            <p:par>
                              <p:cTn id="12" fill="hold">
                                <p:stCondLst>
                                  <p:cond delay="1000"/>
                                </p:stCondLst>
                                <p:childTnLst>
                                  <p:par>
                                    <p:cTn id="13" presetID="20" presetClass="entr" presetSubtype="0" fill="hold"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wedge">
                                          <p:cBhvr>
                                            <p:cTn id="15" dur="500"/>
                                            <p:tgtEl>
                                              <p:spTgt spid="15"/>
                                            </p:tgtEl>
                                          </p:cBhvr>
                                        </p:animEffect>
                                      </p:childTnLst>
                                    </p:cTn>
                                  </p:par>
                                </p:childTnLst>
                              </p:cTn>
                            </p:par>
                            <p:par>
                              <p:cTn id="16" fill="hold">
                                <p:stCondLst>
                                  <p:cond delay="1500"/>
                                </p:stCondLst>
                                <p:childTnLst>
                                  <p:par>
                                    <p:cTn id="17" presetID="14" presetClass="entr" presetSubtype="10" fill="hold" grpId="0" nodeType="afterEffect">
                                      <p:stCondLst>
                                        <p:cond delay="0"/>
                                      </p:stCondLst>
                                      <p:childTnLst>
                                        <p:set>
                                          <p:cBhvr>
                                            <p:cTn id="18" dur="1" fill="hold">
                                              <p:stCondLst>
                                                <p:cond delay="0"/>
                                              </p:stCondLst>
                                            </p:cTn>
                                            <p:tgtEl>
                                              <p:spTgt spid="24"/>
                                            </p:tgtEl>
                                            <p:attrNameLst>
                                              <p:attrName>style.visibility</p:attrName>
                                            </p:attrNameLst>
                                          </p:cBhvr>
                                          <p:to>
                                            <p:strVal val="visible"/>
                                          </p:to>
                                        </p:set>
                                        <p:animEffect transition="in" filter="randombar(horizontal)">
                                          <p:cBhvr>
                                            <p:cTn id="19" dur="500"/>
                                            <p:tgtEl>
                                              <p:spTgt spid="24"/>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nodeType="clickEffect">
                                      <p:stCondLst>
                                        <p:cond delay="0"/>
                                      </p:stCondLst>
                                      <p:childTnLst>
                                        <p:set>
                                          <p:cBhvr>
                                            <p:cTn id="23" dur="1" fill="hold">
                                              <p:stCondLst>
                                                <p:cond delay="0"/>
                                              </p:stCondLst>
                                            </p:cTn>
                                            <p:tgtEl>
                                              <p:spTgt spid="25"/>
                                            </p:tgtEl>
                                            <p:attrNameLst>
                                              <p:attrName>style.visibility</p:attrName>
                                            </p:attrNameLst>
                                          </p:cBhvr>
                                          <p:to>
                                            <p:strVal val="visible"/>
                                          </p:to>
                                        </p:set>
                                        <p:animEffect transition="in" filter="wipe(left)">
                                          <p:cBhvr>
                                            <p:cTn id="24" dur="500"/>
                                            <p:tgtEl>
                                              <p:spTgt spid="25"/>
                                            </p:tgtEl>
                                          </p:cBhvr>
                                        </p:animEffect>
                                      </p:childTnLst>
                                    </p:cTn>
                                  </p:par>
                                </p:childTnLst>
                              </p:cTn>
                            </p:par>
                            <p:par>
                              <p:cTn id="25" fill="hold">
                                <p:stCondLst>
                                  <p:cond delay="500"/>
                                </p:stCondLst>
                                <p:childTnLst>
                                  <p:par>
                                    <p:cTn id="26" presetID="16" presetClass="entr" presetSubtype="37" fill="hold" grpId="0" nodeType="afterEffect">
                                      <p:stCondLst>
                                        <p:cond delay="0"/>
                                      </p:stCondLst>
                                      <p:childTnLst>
                                        <p:set>
                                          <p:cBhvr>
                                            <p:cTn id="27" dur="1" fill="hold">
                                              <p:stCondLst>
                                                <p:cond delay="0"/>
                                              </p:stCondLst>
                                            </p:cTn>
                                            <p:tgtEl>
                                              <p:spTgt spid="23"/>
                                            </p:tgtEl>
                                            <p:attrNameLst>
                                              <p:attrName>style.visibility</p:attrName>
                                            </p:attrNameLst>
                                          </p:cBhvr>
                                          <p:to>
                                            <p:strVal val="visible"/>
                                          </p:to>
                                        </p:set>
                                        <p:animEffect transition="in" filter="barn(outVertical)">
                                          <p:cBhvr>
                                            <p:cTn id="28" dur="500"/>
                                            <p:tgtEl>
                                              <p:spTgt spid="23"/>
                                            </p:tgtEl>
                                          </p:cBhvr>
                                        </p:animEffect>
                                      </p:childTnLst>
                                    </p:cTn>
                                  </p:par>
                                </p:childTnLst>
                              </p:cTn>
                            </p:par>
                            <p:par>
                              <p:cTn id="29" fill="hold">
                                <p:stCondLst>
                                  <p:cond delay="1000"/>
                                </p:stCondLst>
                                <p:childTnLst>
                                  <p:par>
                                    <p:cTn id="30" presetID="2" presetClass="entr" presetSubtype="1" fill="hold" grpId="0" nodeType="afterEffect">
                                      <p:stCondLst>
                                        <p:cond delay="0"/>
                                      </p:stCondLst>
                                      <p:childTnLst>
                                        <p:set>
                                          <p:cBhvr>
                                            <p:cTn id="31" dur="1" fill="hold">
                                              <p:stCondLst>
                                                <p:cond delay="0"/>
                                              </p:stCondLst>
                                            </p:cTn>
                                            <p:tgtEl>
                                              <p:spTgt spid="22"/>
                                            </p:tgtEl>
                                            <p:attrNameLst>
                                              <p:attrName>style.visibility</p:attrName>
                                            </p:attrNameLst>
                                          </p:cBhvr>
                                          <p:to>
                                            <p:strVal val="visible"/>
                                          </p:to>
                                        </p:set>
                                        <p:anim calcmode="lin" valueType="num">
                                          <p:cBhvr additive="base">
                                            <p:cTn id="32" dur="500" fill="hold"/>
                                            <p:tgtEl>
                                              <p:spTgt spid="22"/>
                                            </p:tgtEl>
                                            <p:attrNameLst>
                                              <p:attrName>ppt_x</p:attrName>
                                            </p:attrNameLst>
                                          </p:cBhvr>
                                          <p:tavLst>
                                            <p:tav tm="0">
                                              <p:val>
                                                <p:strVal val="#ppt_x"/>
                                              </p:val>
                                            </p:tav>
                                            <p:tav tm="100000">
                                              <p:val>
                                                <p:strVal val="#ppt_x"/>
                                              </p:val>
                                            </p:tav>
                                          </p:tavLst>
                                        </p:anim>
                                        <p:anim calcmode="lin" valueType="num">
                                          <p:cBhvr additive="base">
                                            <p:cTn id="33" dur="500" fill="hold"/>
                                            <p:tgtEl>
                                              <p:spTgt spid="22"/>
                                            </p:tgtEl>
                                            <p:attrNameLst>
                                              <p:attrName>ppt_y</p:attrName>
                                            </p:attrNameLst>
                                          </p:cBhvr>
                                          <p:tavLst>
                                            <p:tav tm="0">
                                              <p:val>
                                                <p:strVal val="0-#ppt_h/2"/>
                                              </p:val>
                                            </p:tav>
                                            <p:tav tm="100000">
                                              <p:val>
                                                <p:strVal val="#ppt_y"/>
                                              </p:val>
                                            </p:tav>
                                          </p:tavLst>
                                        </p:anim>
                                      </p:childTnLst>
                                    </p:cTn>
                                  </p:par>
                                </p:childTnLst>
                              </p:cTn>
                            </p:par>
                            <p:par>
                              <p:cTn id="34" fill="hold">
                                <p:stCondLst>
                                  <p:cond delay="1500"/>
                                </p:stCondLst>
                                <p:childTnLst>
                                  <p:par>
                                    <p:cTn id="35" presetID="22" presetClass="entr" presetSubtype="8" fill="hold" grpId="0" nodeType="afterEffect">
                                      <p:stCondLst>
                                        <p:cond delay="0"/>
                                      </p:stCondLst>
                                      <p:childTnLst>
                                        <p:set>
                                          <p:cBhvr>
                                            <p:cTn id="36" dur="1" fill="hold">
                                              <p:stCondLst>
                                                <p:cond delay="0"/>
                                              </p:stCondLst>
                                            </p:cTn>
                                            <p:tgtEl>
                                              <p:spTgt spid="28"/>
                                            </p:tgtEl>
                                            <p:attrNameLst>
                                              <p:attrName>style.visibility</p:attrName>
                                            </p:attrNameLst>
                                          </p:cBhvr>
                                          <p:to>
                                            <p:strVal val="visible"/>
                                          </p:to>
                                        </p:set>
                                        <p:animEffect transition="in" filter="wipe(left)">
                                          <p:cBhvr>
                                            <p:cTn id="37" dur="1000"/>
                                            <p:tgtEl>
                                              <p:spTgt spid="28"/>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nodeType="clickEffect">
                                      <p:stCondLst>
                                        <p:cond delay="0"/>
                                      </p:stCondLst>
                                      <p:childTnLst>
                                        <p:set>
                                          <p:cBhvr>
                                            <p:cTn id="41" dur="1" fill="hold">
                                              <p:stCondLst>
                                                <p:cond delay="0"/>
                                              </p:stCondLst>
                                            </p:cTn>
                                            <p:tgtEl>
                                              <p:spTgt spid="26"/>
                                            </p:tgtEl>
                                            <p:attrNameLst>
                                              <p:attrName>style.visibility</p:attrName>
                                            </p:attrNameLst>
                                          </p:cBhvr>
                                          <p:to>
                                            <p:strVal val="visible"/>
                                          </p:to>
                                        </p:set>
                                        <p:animEffect transition="in" filter="wipe(left)">
                                          <p:cBhvr>
                                            <p:cTn id="42" dur="500"/>
                                            <p:tgtEl>
                                              <p:spTgt spid="26"/>
                                            </p:tgtEl>
                                          </p:cBhvr>
                                        </p:animEffect>
                                      </p:childTnLst>
                                    </p:cTn>
                                  </p:par>
                                </p:childTnLst>
                              </p:cTn>
                            </p:par>
                            <p:par>
                              <p:cTn id="43" fill="hold">
                                <p:stCondLst>
                                  <p:cond delay="500"/>
                                </p:stCondLst>
                                <p:childTnLst>
                                  <p:par>
                                    <p:cTn id="44" presetID="16" presetClass="entr" presetSubtype="37" fill="hold" grpId="0" nodeType="afterEffect">
                                      <p:stCondLst>
                                        <p:cond delay="0"/>
                                      </p:stCondLst>
                                      <p:childTnLst>
                                        <p:set>
                                          <p:cBhvr>
                                            <p:cTn id="45" dur="1" fill="hold">
                                              <p:stCondLst>
                                                <p:cond delay="0"/>
                                              </p:stCondLst>
                                            </p:cTn>
                                            <p:tgtEl>
                                              <p:spTgt spid="30"/>
                                            </p:tgtEl>
                                            <p:attrNameLst>
                                              <p:attrName>style.visibility</p:attrName>
                                            </p:attrNameLst>
                                          </p:cBhvr>
                                          <p:to>
                                            <p:strVal val="visible"/>
                                          </p:to>
                                        </p:set>
                                        <p:animEffect transition="in" filter="barn(outVertical)">
                                          <p:cBhvr>
                                            <p:cTn id="46" dur="500"/>
                                            <p:tgtEl>
                                              <p:spTgt spid="30"/>
                                            </p:tgtEl>
                                          </p:cBhvr>
                                        </p:animEffect>
                                      </p:childTnLst>
                                    </p:cTn>
                                  </p:par>
                                </p:childTnLst>
                              </p:cTn>
                            </p:par>
                            <p:par>
                              <p:cTn id="47" fill="hold">
                                <p:stCondLst>
                                  <p:cond delay="1000"/>
                                </p:stCondLst>
                                <p:childTnLst>
                                  <p:par>
                                    <p:cTn id="48" presetID="2" presetClass="entr" presetSubtype="1" fill="hold" grpId="0" nodeType="afterEffect">
                                      <p:stCondLst>
                                        <p:cond delay="0"/>
                                      </p:stCondLst>
                                      <p:childTnLst>
                                        <p:set>
                                          <p:cBhvr>
                                            <p:cTn id="49" dur="1" fill="hold">
                                              <p:stCondLst>
                                                <p:cond delay="0"/>
                                              </p:stCondLst>
                                            </p:cTn>
                                            <p:tgtEl>
                                              <p:spTgt spid="29"/>
                                            </p:tgtEl>
                                            <p:attrNameLst>
                                              <p:attrName>style.visibility</p:attrName>
                                            </p:attrNameLst>
                                          </p:cBhvr>
                                          <p:to>
                                            <p:strVal val="visible"/>
                                          </p:to>
                                        </p:set>
                                        <p:anim calcmode="lin" valueType="num">
                                          <p:cBhvr additive="base">
                                            <p:cTn id="50" dur="500" fill="hold"/>
                                            <p:tgtEl>
                                              <p:spTgt spid="29"/>
                                            </p:tgtEl>
                                            <p:attrNameLst>
                                              <p:attrName>ppt_x</p:attrName>
                                            </p:attrNameLst>
                                          </p:cBhvr>
                                          <p:tavLst>
                                            <p:tav tm="0">
                                              <p:val>
                                                <p:strVal val="#ppt_x"/>
                                              </p:val>
                                            </p:tav>
                                            <p:tav tm="100000">
                                              <p:val>
                                                <p:strVal val="#ppt_x"/>
                                              </p:val>
                                            </p:tav>
                                          </p:tavLst>
                                        </p:anim>
                                        <p:anim calcmode="lin" valueType="num">
                                          <p:cBhvr additive="base">
                                            <p:cTn id="51" dur="500" fill="hold"/>
                                            <p:tgtEl>
                                              <p:spTgt spid="29"/>
                                            </p:tgtEl>
                                            <p:attrNameLst>
                                              <p:attrName>ppt_y</p:attrName>
                                            </p:attrNameLst>
                                          </p:cBhvr>
                                          <p:tavLst>
                                            <p:tav tm="0">
                                              <p:val>
                                                <p:strVal val="0-#ppt_h/2"/>
                                              </p:val>
                                            </p:tav>
                                            <p:tav tm="100000">
                                              <p:val>
                                                <p:strVal val="#ppt_y"/>
                                              </p:val>
                                            </p:tav>
                                          </p:tavLst>
                                        </p:anim>
                                      </p:childTnLst>
                                    </p:cTn>
                                  </p:par>
                                </p:childTnLst>
                              </p:cTn>
                            </p:par>
                            <p:par>
                              <p:cTn id="52" fill="hold">
                                <p:stCondLst>
                                  <p:cond delay="1500"/>
                                </p:stCondLst>
                                <p:childTnLst>
                                  <p:par>
                                    <p:cTn id="53" presetID="22" presetClass="entr" presetSubtype="8" fill="hold" grpId="0" nodeType="afterEffect">
                                      <p:stCondLst>
                                        <p:cond delay="0"/>
                                      </p:stCondLst>
                                      <p:childTnLst>
                                        <p:set>
                                          <p:cBhvr>
                                            <p:cTn id="54" dur="1" fill="hold">
                                              <p:stCondLst>
                                                <p:cond delay="0"/>
                                              </p:stCondLst>
                                            </p:cTn>
                                            <p:tgtEl>
                                              <p:spTgt spid="31"/>
                                            </p:tgtEl>
                                            <p:attrNameLst>
                                              <p:attrName>style.visibility</p:attrName>
                                            </p:attrNameLst>
                                          </p:cBhvr>
                                          <p:to>
                                            <p:strVal val="visible"/>
                                          </p:to>
                                        </p:set>
                                        <p:animEffect transition="in" filter="wipe(left)">
                                          <p:cBhvr>
                                            <p:cTn id="55" dur="1000"/>
                                            <p:tgtEl>
                                              <p:spTgt spid="31"/>
                                            </p:tgtEl>
                                          </p:cBhvr>
                                        </p:animEffect>
                                      </p:childTnLst>
                                    </p:cTn>
                                  </p:par>
                                </p:childTnLst>
                              </p:cTn>
                            </p:par>
                            <p:par>
                              <p:cTn id="56" fill="hold">
                                <p:stCondLst>
                                  <p:cond delay="2500"/>
                                </p:stCondLst>
                                <p:childTnLst>
                                  <p:par>
                                    <p:cTn id="57" presetID="14" presetClass="entr" presetSubtype="10" fill="hold" nodeType="afterEffect">
                                      <p:stCondLst>
                                        <p:cond delay="0"/>
                                      </p:stCondLst>
                                      <p:childTnLst>
                                        <p:set>
                                          <p:cBhvr>
                                            <p:cTn id="58" dur="1" fill="hold">
                                              <p:stCondLst>
                                                <p:cond delay="0"/>
                                              </p:stCondLst>
                                            </p:cTn>
                                            <p:tgtEl>
                                              <p:spTgt spid="2"/>
                                            </p:tgtEl>
                                            <p:attrNameLst>
                                              <p:attrName>style.visibility</p:attrName>
                                            </p:attrNameLst>
                                          </p:cBhvr>
                                          <p:to>
                                            <p:strVal val="visible"/>
                                          </p:to>
                                        </p:set>
                                        <p:animEffect transition="in" filter="randombar(horizontal)">
                                          <p:cBhvr>
                                            <p:cTn id="59" dur="500"/>
                                            <p:tgtEl>
                                              <p:spTgt spid="2"/>
                                            </p:tgtEl>
                                          </p:cBhvr>
                                        </p:animEffect>
                                      </p:childTnLst>
                                    </p:cTn>
                                  </p:par>
                                </p:childTnLst>
                              </p:cTn>
                            </p:par>
                          </p:childTnLst>
                        </p:cTn>
                      </p:par>
                      <p:par>
                        <p:cTn id="60" fill="hold">
                          <p:stCondLst>
                            <p:cond delay="indefinite"/>
                          </p:stCondLst>
                          <p:childTnLst>
                            <p:par>
                              <p:cTn id="61" fill="hold">
                                <p:stCondLst>
                                  <p:cond delay="0"/>
                                </p:stCondLst>
                                <p:childTnLst>
                                  <p:par>
                                    <p:cTn id="62" presetID="22" presetClass="entr" presetSubtype="8" fill="hold" nodeType="clickEffect">
                                      <p:stCondLst>
                                        <p:cond delay="0"/>
                                      </p:stCondLst>
                                      <p:childTnLst>
                                        <p:set>
                                          <p:cBhvr>
                                            <p:cTn id="63" dur="1" fill="hold">
                                              <p:stCondLst>
                                                <p:cond delay="0"/>
                                              </p:stCondLst>
                                            </p:cTn>
                                            <p:tgtEl>
                                              <p:spTgt spid="27"/>
                                            </p:tgtEl>
                                            <p:attrNameLst>
                                              <p:attrName>style.visibility</p:attrName>
                                            </p:attrNameLst>
                                          </p:cBhvr>
                                          <p:to>
                                            <p:strVal val="visible"/>
                                          </p:to>
                                        </p:set>
                                        <p:animEffect transition="in" filter="wipe(left)">
                                          <p:cBhvr>
                                            <p:cTn id="64" dur="500"/>
                                            <p:tgtEl>
                                              <p:spTgt spid="27"/>
                                            </p:tgtEl>
                                          </p:cBhvr>
                                        </p:animEffect>
                                      </p:childTnLst>
                                    </p:cTn>
                                  </p:par>
                                </p:childTnLst>
                              </p:cTn>
                            </p:par>
                            <p:par>
                              <p:cTn id="65" fill="hold">
                                <p:stCondLst>
                                  <p:cond delay="500"/>
                                </p:stCondLst>
                                <p:childTnLst>
                                  <p:par>
                                    <p:cTn id="66" presetID="16" presetClass="entr" presetSubtype="37" fill="hold" grpId="0" nodeType="afterEffect">
                                      <p:stCondLst>
                                        <p:cond delay="0"/>
                                      </p:stCondLst>
                                      <p:childTnLst>
                                        <p:set>
                                          <p:cBhvr>
                                            <p:cTn id="67" dur="1" fill="hold">
                                              <p:stCondLst>
                                                <p:cond delay="0"/>
                                              </p:stCondLst>
                                            </p:cTn>
                                            <p:tgtEl>
                                              <p:spTgt spid="33"/>
                                            </p:tgtEl>
                                            <p:attrNameLst>
                                              <p:attrName>style.visibility</p:attrName>
                                            </p:attrNameLst>
                                          </p:cBhvr>
                                          <p:to>
                                            <p:strVal val="visible"/>
                                          </p:to>
                                        </p:set>
                                        <p:animEffect transition="in" filter="barn(outVertical)">
                                          <p:cBhvr>
                                            <p:cTn id="68" dur="500"/>
                                            <p:tgtEl>
                                              <p:spTgt spid="33"/>
                                            </p:tgtEl>
                                          </p:cBhvr>
                                        </p:animEffect>
                                      </p:childTnLst>
                                    </p:cTn>
                                  </p:par>
                                </p:childTnLst>
                              </p:cTn>
                            </p:par>
                            <p:par>
                              <p:cTn id="69" fill="hold">
                                <p:stCondLst>
                                  <p:cond delay="1000"/>
                                </p:stCondLst>
                                <p:childTnLst>
                                  <p:par>
                                    <p:cTn id="70" presetID="2" presetClass="entr" presetSubtype="1" fill="hold" grpId="0" nodeType="afterEffect">
                                      <p:stCondLst>
                                        <p:cond delay="0"/>
                                      </p:stCondLst>
                                      <p:childTnLst>
                                        <p:set>
                                          <p:cBhvr>
                                            <p:cTn id="71" dur="1" fill="hold">
                                              <p:stCondLst>
                                                <p:cond delay="0"/>
                                              </p:stCondLst>
                                            </p:cTn>
                                            <p:tgtEl>
                                              <p:spTgt spid="32"/>
                                            </p:tgtEl>
                                            <p:attrNameLst>
                                              <p:attrName>style.visibility</p:attrName>
                                            </p:attrNameLst>
                                          </p:cBhvr>
                                          <p:to>
                                            <p:strVal val="visible"/>
                                          </p:to>
                                        </p:set>
                                        <p:anim calcmode="lin" valueType="num">
                                          <p:cBhvr additive="base">
                                            <p:cTn id="72" dur="500" fill="hold"/>
                                            <p:tgtEl>
                                              <p:spTgt spid="32"/>
                                            </p:tgtEl>
                                            <p:attrNameLst>
                                              <p:attrName>ppt_x</p:attrName>
                                            </p:attrNameLst>
                                          </p:cBhvr>
                                          <p:tavLst>
                                            <p:tav tm="0">
                                              <p:val>
                                                <p:strVal val="#ppt_x"/>
                                              </p:val>
                                            </p:tav>
                                            <p:tav tm="100000">
                                              <p:val>
                                                <p:strVal val="#ppt_x"/>
                                              </p:val>
                                            </p:tav>
                                          </p:tavLst>
                                        </p:anim>
                                        <p:anim calcmode="lin" valueType="num">
                                          <p:cBhvr additive="base">
                                            <p:cTn id="73" dur="500" fill="hold"/>
                                            <p:tgtEl>
                                              <p:spTgt spid="32"/>
                                            </p:tgtEl>
                                            <p:attrNameLst>
                                              <p:attrName>ppt_y</p:attrName>
                                            </p:attrNameLst>
                                          </p:cBhvr>
                                          <p:tavLst>
                                            <p:tav tm="0">
                                              <p:val>
                                                <p:strVal val="0-#ppt_h/2"/>
                                              </p:val>
                                            </p:tav>
                                            <p:tav tm="100000">
                                              <p:val>
                                                <p:strVal val="#ppt_y"/>
                                              </p:val>
                                            </p:tav>
                                          </p:tavLst>
                                        </p:anim>
                                      </p:childTnLst>
                                    </p:cTn>
                                  </p:par>
                                </p:childTnLst>
                              </p:cTn>
                            </p:par>
                            <p:par>
                              <p:cTn id="74" fill="hold">
                                <p:stCondLst>
                                  <p:cond delay="1500"/>
                                </p:stCondLst>
                                <p:childTnLst>
                                  <p:par>
                                    <p:cTn id="75" presetID="22" presetClass="entr" presetSubtype="8" fill="hold" grpId="0" nodeType="afterEffect">
                                      <p:stCondLst>
                                        <p:cond delay="0"/>
                                      </p:stCondLst>
                                      <p:childTnLst>
                                        <p:set>
                                          <p:cBhvr>
                                            <p:cTn id="76" dur="1" fill="hold">
                                              <p:stCondLst>
                                                <p:cond delay="0"/>
                                              </p:stCondLst>
                                            </p:cTn>
                                            <p:tgtEl>
                                              <p:spTgt spid="34"/>
                                            </p:tgtEl>
                                            <p:attrNameLst>
                                              <p:attrName>style.visibility</p:attrName>
                                            </p:attrNameLst>
                                          </p:cBhvr>
                                          <p:to>
                                            <p:strVal val="visible"/>
                                          </p:to>
                                        </p:set>
                                        <p:animEffect transition="in" filter="wipe(left)">
                                          <p:cBhvr>
                                            <p:cTn id="77" dur="10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24" grpId="0" animBg="1"/>
          <p:bldP spid="28" grpId="0"/>
          <p:bldP spid="29" grpId="0" animBg="1"/>
          <p:bldP spid="30" grpId="0" animBg="1"/>
          <p:bldP spid="31" grpId="0"/>
          <p:bldP spid="32" grpId="0" animBg="1"/>
          <p:bldP spid="33" grpId="0" animBg="1"/>
          <p:bldP spid="34" grpId="0"/>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p:cNvSpPr/>
          <p:nvPr/>
        </p:nvSpPr>
        <p:spPr>
          <a:xfrm>
            <a:off x="3718942" y="1974361"/>
            <a:ext cx="1944216" cy="936104"/>
          </a:xfrm>
          <a:prstGeom prst="roundRect">
            <a:avLst/>
          </a:prstGeom>
          <a:solidFill>
            <a:srgbClr val="5FCA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r>
              <a:rPr lang="zh-CN" altLang="en-US" sz="2000" b="1" dirty="0">
                <a:latin typeface="微软雅黑" panose="020B0503020204020204" pitchFamily="34" charset="-122"/>
                <a:ea typeface="微软雅黑" panose="020B0503020204020204" pitchFamily="34" charset="-122"/>
              </a:rPr>
              <a:t>指定旋转角度</a:t>
            </a:r>
            <a:endParaRPr lang="zh-CN" altLang="en-US" sz="1600" dirty="0">
              <a:latin typeface="微软雅黑" panose="020B0503020204020204" pitchFamily="34" charset="-122"/>
              <a:ea typeface="微软雅黑" panose="020B0503020204020204" pitchFamily="34" charset="-122"/>
            </a:endParaRPr>
          </a:p>
        </p:txBody>
      </p:sp>
      <p:sp>
        <p:nvSpPr>
          <p:cNvPr id="7" name="矩形 6"/>
          <p:cNvSpPr/>
          <p:nvPr/>
        </p:nvSpPr>
        <p:spPr>
          <a:xfrm>
            <a:off x="5807174" y="1960713"/>
            <a:ext cx="5256584" cy="362792"/>
          </a:xfrm>
          <a:prstGeom prst="rect">
            <a:avLst/>
          </a:prstGeom>
        </p:spPr>
        <p:txBody>
          <a:bodyPr wrap="square">
            <a:spAutoFit/>
          </a:bodyPr>
          <a:lstStyle/>
          <a:p>
            <a:pPr marL="285750" indent="-285750">
              <a:lnSpc>
                <a:spcPct val="120000"/>
              </a:lnSpc>
              <a:buFont typeface="Arial" panose="020B0604020202020204" pitchFamily="34" charset="0"/>
              <a:buChar char="•"/>
            </a:pPr>
            <a:r>
              <a:rPr lang="zh-CN" altLang="en-US" sz="1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直接指定旋转点（基点）和旋转角度即可</a:t>
            </a:r>
          </a:p>
        </p:txBody>
      </p:sp>
      <p:sp>
        <p:nvSpPr>
          <p:cNvPr id="9" name="圆角矩形 8"/>
          <p:cNvSpPr/>
          <p:nvPr/>
        </p:nvSpPr>
        <p:spPr>
          <a:xfrm>
            <a:off x="3718942" y="4572919"/>
            <a:ext cx="1944216" cy="936104"/>
          </a:xfrm>
          <a:prstGeom prst="roundRect">
            <a:avLst/>
          </a:prstGeom>
          <a:solidFill>
            <a:srgbClr val="3190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r>
              <a:rPr lang="zh-CN" altLang="en-US" sz="2000" b="1" dirty="0">
                <a:latin typeface="微软雅黑" panose="020B0503020204020204" pitchFamily="34" charset="-122"/>
                <a:ea typeface="微软雅黑" panose="020B0503020204020204" pitchFamily="34" charset="-122"/>
              </a:rPr>
              <a:t>参照旋转</a:t>
            </a:r>
            <a:endParaRPr lang="zh-CN" altLang="en-US" sz="1600" dirty="0">
              <a:latin typeface="微软雅黑" panose="020B0503020204020204" pitchFamily="34" charset="-122"/>
              <a:ea typeface="微软雅黑" panose="020B0503020204020204" pitchFamily="34" charset="-122"/>
            </a:endParaRPr>
          </a:p>
        </p:txBody>
      </p:sp>
      <p:sp>
        <p:nvSpPr>
          <p:cNvPr id="11" name="矩形 10"/>
          <p:cNvSpPr/>
          <p:nvPr/>
        </p:nvSpPr>
        <p:spPr>
          <a:xfrm>
            <a:off x="5807174" y="4539297"/>
            <a:ext cx="5256584" cy="362792"/>
          </a:xfrm>
          <a:prstGeom prst="rect">
            <a:avLst/>
          </a:prstGeom>
        </p:spPr>
        <p:txBody>
          <a:bodyPr wrap="square">
            <a:spAutoFit/>
          </a:bodyPr>
          <a:lstStyle/>
          <a:p>
            <a:pPr marL="285750" indent="-285750">
              <a:lnSpc>
                <a:spcPct val="120000"/>
              </a:lnSpc>
              <a:buFont typeface="Arial" panose="020B0604020202020204" pitchFamily="34" charset="0"/>
              <a:buChar char="•"/>
            </a:pPr>
            <a:r>
              <a:rPr lang="zh-CN" altLang="en-US" sz="1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需指定基点、参照角度、目标角度</a:t>
            </a:r>
          </a:p>
        </p:txBody>
      </p:sp>
      <p:sp>
        <p:nvSpPr>
          <p:cNvPr id="12" name="圆角矩形 11"/>
          <p:cNvSpPr/>
          <p:nvPr/>
        </p:nvSpPr>
        <p:spPr>
          <a:xfrm>
            <a:off x="943185" y="3273640"/>
            <a:ext cx="1944216" cy="936104"/>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latin typeface="微软雅黑" panose="020B0503020204020204" pitchFamily="34" charset="-122"/>
                <a:ea typeface="微软雅黑" panose="020B0503020204020204" pitchFamily="34" charset="-122"/>
              </a:rPr>
              <a:t>旋转</a:t>
            </a:r>
          </a:p>
        </p:txBody>
      </p:sp>
      <p:cxnSp>
        <p:nvCxnSpPr>
          <p:cNvPr id="14" name="肘形连接符 13"/>
          <p:cNvCxnSpPr/>
          <p:nvPr/>
        </p:nvCxnSpPr>
        <p:spPr>
          <a:xfrm rot="10800000" flipV="1">
            <a:off x="2887402" y="2442412"/>
            <a:ext cx="831541" cy="1299279"/>
          </a:xfrm>
          <a:prstGeom prst="bentConnector3">
            <a:avLst/>
          </a:prstGeom>
        </p:spPr>
        <p:style>
          <a:lnRef idx="1">
            <a:schemeClr val="accent6"/>
          </a:lnRef>
          <a:fillRef idx="0">
            <a:schemeClr val="accent6"/>
          </a:fillRef>
          <a:effectRef idx="0">
            <a:schemeClr val="accent6"/>
          </a:effectRef>
          <a:fontRef idx="minor">
            <a:schemeClr val="tx1"/>
          </a:fontRef>
        </p:style>
      </p:cxnSp>
      <p:cxnSp>
        <p:nvCxnSpPr>
          <p:cNvPr id="15" name="肘形连接符 14"/>
          <p:cNvCxnSpPr/>
          <p:nvPr/>
        </p:nvCxnSpPr>
        <p:spPr>
          <a:xfrm>
            <a:off x="2887401" y="3741692"/>
            <a:ext cx="831541" cy="1299279"/>
          </a:xfrm>
          <a:prstGeom prst="bentConnector3">
            <a:avLst/>
          </a:prstGeom>
        </p:spPr>
        <p:style>
          <a:lnRef idx="1">
            <a:schemeClr val="accent6"/>
          </a:lnRef>
          <a:fillRef idx="0">
            <a:schemeClr val="accent6"/>
          </a:fillRef>
          <a:effectRef idx="0">
            <a:schemeClr val="accent6"/>
          </a:effectRef>
          <a:fontRef idx="minor">
            <a:schemeClr val="tx1"/>
          </a:fontRef>
        </p:style>
      </p:cxnSp>
      <p:cxnSp>
        <p:nvCxnSpPr>
          <p:cNvPr id="22" name="直接连接符 21"/>
          <p:cNvCxnSpPr/>
          <p:nvPr/>
        </p:nvCxnSpPr>
        <p:spPr>
          <a:xfrm>
            <a:off x="0" y="909514"/>
            <a:ext cx="12200731" cy="0"/>
          </a:xfrm>
          <a:prstGeom prst="line">
            <a:avLst/>
          </a:prstGeom>
          <a:ln w="28575">
            <a:solidFill>
              <a:srgbClr val="319095"/>
            </a:solidFill>
          </a:ln>
        </p:spPr>
        <p:style>
          <a:lnRef idx="1">
            <a:schemeClr val="accent1"/>
          </a:lnRef>
          <a:fillRef idx="0">
            <a:schemeClr val="accent1"/>
          </a:fillRef>
          <a:effectRef idx="0">
            <a:schemeClr val="accent1"/>
          </a:effectRef>
          <a:fontRef idx="minor">
            <a:schemeClr val="tx1"/>
          </a:fontRef>
        </p:style>
      </p:cxnSp>
      <p:pic>
        <p:nvPicPr>
          <p:cNvPr id="23" name="图片 22"/>
          <p:cNvPicPr>
            <a:picLocks noChangeAspect="1"/>
          </p:cNvPicPr>
          <p:nvPr/>
        </p:nvPicPr>
        <p:blipFill rotWithShape="1">
          <a:blip r:embed="rId4" cstate="print">
            <a:extLst>
              <a:ext uri="{28A0092B-C50C-407E-A947-70E740481C1C}">
                <a14:useLocalDpi xmlns:a14="http://schemas.microsoft.com/office/drawing/2010/main" val="0"/>
              </a:ext>
            </a:extLst>
          </a:blip>
          <a:srcRect r="74522"/>
          <a:stretch/>
        </p:blipFill>
        <p:spPr>
          <a:xfrm>
            <a:off x="1" y="-80223"/>
            <a:ext cx="910629" cy="1002370"/>
          </a:xfrm>
          <a:prstGeom prst="rect">
            <a:avLst/>
          </a:prstGeom>
        </p:spPr>
      </p:pic>
      <p:grpSp>
        <p:nvGrpSpPr>
          <p:cNvPr id="24" name="组合 23"/>
          <p:cNvGrpSpPr/>
          <p:nvPr/>
        </p:nvGrpSpPr>
        <p:grpSpPr>
          <a:xfrm>
            <a:off x="926449" y="0"/>
            <a:ext cx="6101409" cy="909514"/>
            <a:chOff x="926449" y="0"/>
            <a:chExt cx="6101409" cy="909514"/>
          </a:xfrm>
        </p:grpSpPr>
        <p:sp>
          <p:nvSpPr>
            <p:cNvPr id="25" name="TextBox 43"/>
            <p:cNvSpPr txBox="1">
              <a:spLocks noChangeArrowheads="1"/>
            </p:cNvSpPr>
            <p:nvPr/>
          </p:nvSpPr>
          <p:spPr bwMode="auto">
            <a:xfrm>
              <a:off x="2947016" y="200149"/>
              <a:ext cx="408084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Tahoma" panose="020B0604030504040204" pitchFamily="34" charset="0"/>
                  <a:ea typeface="微软雅黑" panose="020B0503020204020204" pitchFamily="34" charset="-122"/>
                </a:defRPr>
              </a:lvl1pPr>
              <a:lvl2pPr marL="742950" indent="-285750">
                <a:defRPr>
                  <a:solidFill>
                    <a:schemeClr val="tx1"/>
                  </a:solidFill>
                  <a:latin typeface="Tahoma" panose="020B0604030504040204" pitchFamily="34" charset="0"/>
                  <a:ea typeface="微软雅黑" panose="020B0503020204020204" pitchFamily="34" charset="-122"/>
                </a:defRPr>
              </a:lvl2pPr>
              <a:lvl3pPr marL="1143000" indent="-228600">
                <a:defRPr>
                  <a:solidFill>
                    <a:schemeClr val="tx1"/>
                  </a:solidFill>
                  <a:latin typeface="Tahoma" panose="020B0604030504040204" pitchFamily="34" charset="0"/>
                  <a:ea typeface="微软雅黑" panose="020B0503020204020204" pitchFamily="34" charset="-122"/>
                </a:defRPr>
              </a:lvl3pPr>
              <a:lvl4pPr marL="1600200" indent="-228600">
                <a:defRPr>
                  <a:solidFill>
                    <a:schemeClr val="tx1"/>
                  </a:solidFill>
                  <a:latin typeface="Tahoma" panose="020B0604030504040204" pitchFamily="34" charset="0"/>
                  <a:ea typeface="微软雅黑" panose="020B0503020204020204" pitchFamily="34" charset="-122"/>
                </a:defRPr>
              </a:lvl4pPr>
              <a:lvl5pPr marL="2057400" indent="-228600">
                <a:defRPr>
                  <a:solidFill>
                    <a:schemeClr val="tx1"/>
                  </a:solidFill>
                  <a:latin typeface="Tahoma" panose="020B060403050404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Tahoma" panose="020B060403050404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Tahoma" panose="020B060403050404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Tahoma" panose="020B060403050404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Tahoma" panose="020B0604030504040204" pitchFamily="34" charset="0"/>
                  <a:ea typeface="微软雅黑" panose="020B0503020204020204" pitchFamily="34" charset="-122"/>
                </a:defRPr>
              </a:lvl9pPr>
            </a:lstStyle>
            <a:p>
              <a:pPr defTabSz="1218565">
                <a:defRPr/>
              </a:pPr>
              <a:r>
                <a:rPr lang="zh-CN" altLang="en-US" sz="2800" b="1" dirty="0">
                  <a:solidFill>
                    <a:prstClr val="black">
                      <a:lumMod val="65000"/>
                      <a:lumOff val="35000"/>
                    </a:prstClr>
                  </a:solidFill>
                  <a:latin typeface="微软雅黑" panose="020B0503020204020204" pitchFamily="34" charset="-122"/>
                </a:rPr>
                <a:t>相关知识</a:t>
              </a:r>
            </a:p>
          </p:txBody>
        </p:sp>
        <p:sp>
          <p:nvSpPr>
            <p:cNvPr id="26" name="燕尾形 25"/>
            <p:cNvSpPr/>
            <p:nvPr/>
          </p:nvSpPr>
          <p:spPr>
            <a:xfrm>
              <a:off x="926449" y="0"/>
              <a:ext cx="860084" cy="909514"/>
            </a:xfrm>
            <a:prstGeom prst="chevron">
              <a:avLst/>
            </a:prstGeom>
            <a:solidFill>
              <a:srgbClr val="3190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7" name="燕尾形 26"/>
            <p:cNvSpPr/>
            <p:nvPr/>
          </p:nvSpPr>
          <p:spPr>
            <a:xfrm>
              <a:off x="1486694" y="0"/>
              <a:ext cx="860084" cy="909514"/>
            </a:xfrm>
            <a:prstGeom prst="chevron">
              <a:avLst/>
            </a:prstGeom>
            <a:solidFill>
              <a:srgbClr val="3190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8" name="燕尾形 27"/>
            <p:cNvSpPr/>
            <p:nvPr/>
          </p:nvSpPr>
          <p:spPr>
            <a:xfrm>
              <a:off x="2066770" y="0"/>
              <a:ext cx="860084" cy="909514"/>
            </a:xfrm>
            <a:prstGeom prst="chevron">
              <a:avLst/>
            </a:prstGeom>
            <a:solidFill>
              <a:srgbClr val="3190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graphicFrame>
        <p:nvGraphicFramePr>
          <p:cNvPr id="3" name="对象 2"/>
          <p:cNvGraphicFramePr>
            <a:graphicFrameLocks noChangeAspect="1"/>
          </p:cNvGraphicFramePr>
          <p:nvPr>
            <p:extLst>
              <p:ext uri="{D42A27DB-BD31-4B8C-83A1-F6EECF244321}">
                <p14:modId xmlns:p14="http://schemas.microsoft.com/office/powerpoint/2010/main" val="430324783"/>
              </p:ext>
            </p:extLst>
          </p:nvPr>
        </p:nvGraphicFramePr>
        <p:xfrm>
          <a:off x="5231110" y="1912213"/>
          <a:ext cx="5431358" cy="2627084"/>
        </p:xfrm>
        <a:graphic>
          <a:graphicData uri="http://schemas.openxmlformats.org/presentationml/2006/ole">
            <mc:AlternateContent xmlns:mc="http://schemas.openxmlformats.org/markup-compatibility/2006">
              <mc:Choice xmlns:v="urn:schemas-microsoft-com:vml" Requires="v">
                <p:oleObj spid="_x0000_s3095" name="AutoCAD Drawing" r:id="rId5" imgW="13487400" imgH="6524640" progId="AutoCAD.Drawing.18">
                  <p:embed/>
                </p:oleObj>
              </mc:Choice>
              <mc:Fallback>
                <p:oleObj name="AutoCAD Drawing" r:id="rId5" imgW="13487400" imgH="6524640" progId="AutoCAD.Drawing.18">
                  <p:embed/>
                  <p:pic>
                    <p:nvPicPr>
                      <p:cNvPr id="0" name=""/>
                      <p:cNvPicPr/>
                      <p:nvPr/>
                    </p:nvPicPr>
                    <p:blipFill>
                      <a:blip r:embed="rId6"/>
                      <a:stretch>
                        <a:fillRect/>
                      </a:stretch>
                    </p:blipFill>
                    <p:spPr>
                      <a:xfrm>
                        <a:off x="5231110" y="1912213"/>
                        <a:ext cx="5431358" cy="2627084"/>
                      </a:xfrm>
                      <a:prstGeom prst="rect">
                        <a:avLst/>
                      </a:prstGeom>
                    </p:spPr>
                  </p:pic>
                </p:oleObj>
              </mc:Fallback>
            </mc:AlternateContent>
          </a:graphicData>
        </a:graphic>
      </p:graphicFrame>
      <p:graphicFrame>
        <p:nvGraphicFramePr>
          <p:cNvPr id="4" name="对象 3"/>
          <p:cNvGraphicFramePr>
            <a:graphicFrameLocks noChangeAspect="1"/>
          </p:cNvGraphicFramePr>
          <p:nvPr>
            <p:extLst>
              <p:ext uri="{D42A27DB-BD31-4B8C-83A1-F6EECF244321}">
                <p14:modId xmlns:p14="http://schemas.microsoft.com/office/powerpoint/2010/main" val="2394519099"/>
              </p:ext>
            </p:extLst>
          </p:nvPr>
        </p:nvGraphicFramePr>
        <p:xfrm>
          <a:off x="5375126" y="4439029"/>
          <a:ext cx="5143326" cy="2487766"/>
        </p:xfrm>
        <a:graphic>
          <a:graphicData uri="http://schemas.openxmlformats.org/presentationml/2006/ole">
            <mc:AlternateContent xmlns:mc="http://schemas.openxmlformats.org/markup-compatibility/2006">
              <mc:Choice xmlns:v="urn:schemas-microsoft-com:vml" Requires="v">
                <p:oleObj spid="_x0000_s3096" name="AutoCAD Drawing" r:id="rId7" imgW="13487400" imgH="6524640" progId="AutoCAD.Drawing.18">
                  <p:embed/>
                </p:oleObj>
              </mc:Choice>
              <mc:Fallback>
                <p:oleObj name="AutoCAD Drawing" r:id="rId7" imgW="13487400" imgH="6524640" progId="AutoCAD.Drawing.18">
                  <p:embed/>
                  <p:pic>
                    <p:nvPicPr>
                      <p:cNvPr id="0" name=""/>
                      <p:cNvPicPr/>
                      <p:nvPr/>
                    </p:nvPicPr>
                    <p:blipFill>
                      <a:blip r:embed="rId8"/>
                      <a:stretch>
                        <a:fillRect/>
                      </a:stretch>
                    </p:blipFill>
                    <p:spPr>
                      <a:xfrm>
                        <a:off x="5375126" y="4439029"/>
                        <a:ext cx="5143326" cy="2487766"/>
                      </a:xfrm>
                      <a:prstGeom prst="rect">
                        <a:avLst/>
                      </a:prstGeom>
                    </p:spPr>
                  </p:pic>
                </p:oleObj>
              </mc:Fallback>
            </mc:AlternateContent>
          </a:graphicData>
        </a:graphic>
      </p:graphicFrame>
    </p:spTree>
    <p:extLst>
      <p:ext uri="{BB962C8B-B14F-4D97-AF65-F5344CB8AC3E}">
        <p14:creationId xmlns:p14="http://schemas.microsoft.com/office/powerpoint/2010/main" val="1336462569"/>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circle(in)">
                                      <p:cBhvr>
                                        <p:cTn id="7" dur="500"/>
                                        <p:tgtEl>
                                          <p:spTgt spid="23"/>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wipe(left)">
                                      <p:cBhvr>
                                        <p:cTn id="11" dur="500"/>
                                        <p:tgtEl>
                                          <p:spTgt spid="24"/>
                                        </p:tgtEl>
                                      </p:cBhvr>
                                    </p:animEffect>
                                  </p:childTnLst>
                                </p:cTn>
                              </p:par>
                            </p:childTnLst>
                          </p:cTn>
                        </p:par>
                        <p:par>
                          <p:cTn id="12" fill="hold">
                            <p:stCondLst>
                              <p:cond delay="1000"/>
                            </p:stCondLst>
                            <p:childTnLst>
                              <p:par>
                                <p:cTn id="13" presetID="20" presetClass="entr" presetSubtype="0" fill="hold" nodeType="afterEffect">
                                  <p:stCondLst>
                                    <p:cond delay="0"/>
                                  </p:stCondLst>
                                  <p:childTnLst>
                                    <p:set>
                                      <p:cBhvr>
                                        <p:cTn id="14" dur="1" fill="hold">
                                          <p:stCondLst>
                                            <p:cond delay="0"/>
                                          </p:stCondLst>
                                        </p:cTn>
                                        <p:tgtEl>
                                          <p:spTgt spid="22"/>
                                        </p:tgtEl>
                                        <p:attrNameLst>
                                          <p:attrName>style.visibility</p:attrName>
                                        </p:attrNameLst>
                                      </p:cBhvr>
                                      <p:to>
                                        <p:strVal val="visible"/>
                                      </p:to>
                                    </p:set>
                                    <p:animEffect transition="in" filter="wedge">
                                      <p:cBhvr>
                                        <p:cTn id="15" dur="500"/>
                                        <p:tgtEl>
                                          <p:spTgt spid="22"/>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wipe(left)">
                                      <p:cBhvr>
                                        <p:cTn id="19" dur="500"/>
                                        <p:tgtEl>
                                          <p:spTgt spid="12"/>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nodeType="click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wipe(down)">
                                      <p:cBhvr>
                                        <p:cTn id="24" dur="500"/>
                                        <p:tgtEl>
                                          <p:spTgt spid="14"/>
                                        </p:tgtEl>
                                      </p:cBhvr>
                                    </p:animEffect>
                                  </p:childTnLst>
                                </p:cTn>
                              </p:par>
                            </p:childTnLst>
                          </p:cTn>
                        </p:par>
                        <p:par>
                          <p:cTn id="25" fill="hold">
                            <p:stCondLst>
                              <p:cond delay="500"/>
                            </p:stCondLst>
                            <p:childTnLst>
                              <p:par>
                                <p:cTn id="26" presetID="22" presetClass="entr" presetSubtype="8" fill="hold" grpId="0" nodeType="after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wipe(left)">
                                      <p:cBhvr>
                                        <p:cTn id="28" dur="500"/>
                                        <p:tgtEl>
                                          <p:spTgt spid="6"/>
                                        </p:tgtEl>
                                      </p:cBhvr>
                                    </p:animEffect>
                                  </p:childTnLst>
                                </p:cTn>
                              </p:par>
                            </p:childTnLst>
                          </p:cTn>
                        </p:par>
                        <p:par>
                          <p:cTn id="29" fill="hold">
                            <p:stCondLst>
                              <p:cond delay="1000"/>
                            </p:stCondLst>
                            <p:childTnLst>
                              <p:par>
                                <p:cTn id="30" presetID="22" presetClass="entr" presetSubtype="8" fill="hold" grpId="0" nodeType="after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wipe(left)">
                                      <p:cBhvr>
                                        <p:cTn id="32" dur="500"/>
                                        <p:tgtEl>
                                          <p:spTgt spid="7"/>
                                        </p:tgtEl>
                                      </p:cBhvr>
                                    </p:animEffect>
                                  </p:childTnLst>
                                </p:cTn>
                              </p:par>
                            </p:childTnLst>
                          </p:cTn>
                        </p:par>
                        <p:par>
                          <p:cTn id="33" fill="hold">
                            <p:stCondLst>
                              <p:cond delay="1500"/>
                            </p:stCondLst>
                            <p:childTnLst>
                              <p:par>
                                <p:cTn id="34" presetID="14" presetClass="entr" presetSubtype="10" fill="hold" nodeType="afterEffect">
                                  <p:stCondLst>
                                    <p:cond delay="0"/>
                                  </p:stCondLst>
                                  <p:childTnLst>
                                    <p:set>
                                      <p:cBhvr>
                                        <p:cTn id="35" dur="1" fill="hold">
                                          <p:stCondLst>
                                            <p:cond delay="0"/>
                                          </p:stCondLst>
                                        </p:cTn>
                                        <p:tgtEl>
                                          <p:spTgt spid="3"/>
                                        </p:tgtEl>
                                        <p:attrNameLst>
                                          <p:attrName>style.visibility</p:attrName>
                                        </p:attrNameLst>
                                      </p:cBhvr>
                                      <p:to>
                                        <p:strVal val="visible"/>
                                      </p:to>
                                    </p:set>
                                    <p:animEffect transition="in" filter="randombar(horizontal)">
                                      <p:cBhvr>
                                        <p:cTn id="36" dur="500"/>
                                        <p:tgtEl>
                                          <p:spTgt spid="3"/>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8" fill="hold" nodeType="clickEffect">
                                  <p:stCondLst>
                                    <p:cond delay="0"/>
                                  </p:stCondLst>
                                  <p:childTnLst>
                                    <p:set>
                                      <p:cBhvr>
                                        <p:cTn id="40" dur="1" fill="hold">
                                          <p:stCondLst>
                                            <p:cond delay="0"/>
                                          </p:stCondLst>
                                        </p:cTn>
                                        <p:tgtEl>
                                          <p:spTgt spid="15"/>
                                        </p:tgtEl>
                                        <p:attrNameLst>
                                          <p:attrName>style.visibility</p:attrName>
                                        </p:attrNameLst>
                                      </p:cBhvr>
                                      <p:to>
                                        <p:strVal val="visible"/>
                                      </p:to>
                                    </p:set>
                                    <p:animEffect transition="in" filter="wipe(left)">
                                      <p:cBhvr>
                                        <p:cTn id="41" dur="500"/>
                                        <p:tgtEl>
                                          <p:spTgt spid="15"/>
                                        </p:tgtEl>
                                      </p:cBhvr>
                                    </p:animEffect>
                                  </p:childTnLst>
                                </p:cTn>
                              </p:par>
                            </p:childTnLst>
                          </p:cTn>
                        </p:par>
                        <p:par>
                          <p:cTn id="42" fill="hold">
                            <p:stCondLst>
                              <p:cond delay="500"/>
                            </p:stCondLst>
                            <p:childTnLst>
                              <p:par>
                                <p:cTn id="43" presetID="22" presetClass="entr" presetSubtype="8" fill="hold" grpId="0" nodeType="afterEffect">
                                  <p:stCondLst>
                                    <p:cond delay="0"/>
                                  </p:stCondLst>
                                  <p:childTnLst>
                                    <p:set>
                                      <p:cBhvr>
                                        <p:cTn id="44" dur="1" fill="hold">
                                          <p:stCondLst>
                                            <p:cond delay="0"/>
                                          </p:stCondLst>
                                        </p:cTn>
                                        <p:tgtEl>
                                          <p:spTgt spid="9"/>
                                        </p:tgtEl>
                                        <p:attrNameLst>
                                          <p:attrName>style.visibility</p:attrName>
                                        </p:attrNameLst>
                                      </p:cBhvr>
                                      <p:to>
                                        <p:strVal val="visible"/>
                                      </p:to>
                                    </p:set>
                                    <p:animEffect transition="in" filter="wipe(left)">
                                      <p:cBhvr>
                                        <p:cTn id="45" dur="500"/>
                                        <p:tgtEl>
                                          <p:spTgt spid="9"/>
                                        </p:tgtEl>
                                      </p:cBhvr>
                                    </p:animEffect>
                                  </p:childTnLst>
                                </p:cTn>
                              </p:par>
                            </p:childTnLst>
                          </p:cTn>
                        </p:par>
                        <p:par>
                          <p:cTn id="46" fill="hold">
                            <p:stCondLst>
                              <p:cond delay="1000"/>
                            </p:stCondLst>
                            <p:childTnLst>
                              <p:par>
                                <p:cTn id="47" presetID="22" presetClass="entr" presetSubtype="8" fill="hold" grpId="0" nodeType="afterEffect">
                                  <p:stCondLst>
                                    <p:cond delay="0"/>
                                  </p:stCondLst>
                                  <p:childTnLst>
                                    <p:set>
                                      <p:cBhvr>
                                        <p:cTn id="48" dur="1" fill="hold">
                                          <p:stCondLst>
                                            <p:cond delay="0"/>
                                          </p:stCondLst>
                                        </p:cTn>
                                        <p:tgtEl>
                                          <p:spTgt spid="11"/>
                                        </p:tgtEl>
                                        <p:attrNameLst>
                                          <p:attrName>style.visibility</p:attrName>
                                        </p:attrNameLst>
                                      </p:cBhvr>
                                      <p:to>
                                        <p:strVal val="visible"/>
                                      </p:to>
                                    </p:set>
                                    <p:animEffect transition="in" filter="wipe(left)">
                                      <p:cBhvr>
                                        <p:cTn id="49" dur="500"/>
                                        <p:tgtEl>
                                          <p:spTgt spid="11"/>
                                        </p:tgtEl>
                                      </p:cBhvr>
                                    </p:animEffect>
                                  </p:childTnLst>
                                </p:cTn>
                              </p:par>
                            </p:childTnLst>
                          </p:cTn>
                        </p:par>
                        <p:par>
                          <p:cTn id="50" fill="hold">
                            <p:stCondLst>
                              <p:cond delay="1500"/>
                            </p:stCondLst>
                            <p:childTnLst>
                              <p:par>
                                <p:cTn id="51" presetID="14" presetClass="entr" presetSubtype="10" fill="hold" nodeType="afterEffect">
                                  <p:stCondLst>
                                    <p:cond delay="0"/>
                                  </p:stCondLst>
                                  <p:childTnLst>
                                    <p:set>
                                      <p:cBhvr>
                                        <p:cTn id="52" dur="1" fill="hold">
                                          <p:stCondLst>
                                            <p:cond delay="0"/>
                                          </p:stCondLst>
                                        </p:cTn>
                                        <p:tgtEl>
                                          <p:spTgt spid="4"/>
                                        </p:tgtEl>
                                        <p:attrNameLst>
                                          <p:attrName>style.visibility</p:attrName>
                                        </p:attrNameLst>
                                      </p:cBhvr>
                                      <p:to>
                                        <p:strVal val="visible"/>
                                      </p:to>
                                    </p:set>
                                    <p:animEffect transition="in" filter="randombar(horizontal)">
                                      <p:cBhvr>
                                        <p:cTn id="5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9" grpId="0" animBg="1"/>
      <p:bldP spid="11" grpId="0"/>
      <p:bldP spid="12"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6" name="直接连接符 55"/>
          <p:cNvCxnSpPr/>
          <p:nvPr/>
        </p:nvCxnSpPr>
        <p:spPr>
          <a:xfrm>
            <a:off x="0" y="909514"/>
            <a:ext cx="12200731" cy="0"/>
          </a:xfrm>
          <a:prstGeom prst="line">
            <a:avLst/>
          </a:prstGeom>
          <a:ln w="28575">
            <a:solidFill>
              <a:srgbClr val="319095"/>
            </a:solidFill>
          </a:ln>
        </p:spPr>
        <p:style>
          <a:lnRef idx="1">
            <a:schemeClr val="accent1"/>
          </a:lnRef>
          <a:fillRef idx="0">
            <a:schemeClr val="accent1"/>
          </a:fillRef>
          <a:effectRef idx="0">
            <a:schemeClr val="accent1"/>
          </a:effectRef>
          <a:fontRef idx="minor">
            <a:schemeClr val="tx1"/>
          </a:fontRef>
        </p:style>
      </p:cxnSp>
      <p:pic>
        <p:nvPicPr>
          <p:cNvPr id="57" name="图片 56"/>
          <p:cNvPicPr>
            <a:picLocks noChangeAspect="1"/>
          </p:cNvPicPr>
          <p:nvPr/>
        </p:nvPicPr>
        <p:blipFill rotWithShape="1">
          <a:blip r:embed="rId4" cstate="print">
            <a:extLst>
              <a:ext uri="{28A0092B-C50C-407E-A947-70E740481C1C}">
                <a14:useLocalDpi xmlns:a14="http://schemas.microsoft.com/office/drawing/2010/main" val="0"/>
              </a:ext>
            </a:extLst>
          </a:blip>
          <a:srcRect r="74522"/>
          <a:stretch/>
        </p:blipFill>
        <p:spPr>
          <a:xfrm>
            <a:off x="1" y="-80223"/>
            <a:ext cx="910629" cy="1002370"/>
          </a:xfrm>
          <a:prstGeom prst="rect">
            <a:avLst/>
          </a:prstGeom>
        </p:spPr>
      </p:pic>
      <p:grpSp>
        <p:nvGrpSpPr>
          <p:cNvPr id="58" name="组合 57"/>
          <p:cNvGrpSpPr/>
          <p:nvPr/>
        </p:nvGrpSpPr>
        <p:grpSpPr>
          <a:xfrm>
            <a:off x="926449" y="0"/>
            <a:ext cx="6101409" cy="909514"/>
            <a:chOff x="926449" y="0"/>
            <a:chExt cx="6101409" cy="909514"/>
          </a:xfrm>
        </p:grpSpPr>
        <p:sp>
          <p:nvSpPr>
            <p:cNvPr id="59" name="TextBox 43"/>
            <p:cNvSpPr txBox="1">
              <a:spLocks noChangeArrowheads="1"/>
            </p:cNvSpPr>
            <p:nvPr/>
          </p:nvSpPr>
          <p:spPr bwMode="auto">
            <a:xfrm>
              <a:off x="2947016" y="200149"/>
              <a:ext cx="408084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Tahoma" panose="020B0604030504040204" pitchFamily="34" charset="0"/>
                  <a:ea typeface="微软雅黑" panose="020B0503020204020204" pitchFamily="34" charset="-122"/>
                </a:defRPr>
              </a:lvl1pPr>
              <a:lvl2pPr marL="742950" indent="-285750">
                <a:defRPr>
                  <a:solidFill>
                    <a:schemeClr val="tx1"/>
                  </a:solidFill>
                  <a:latin typeface="Tahoma" panose="020B0604030504040204" pitchFamily="34" charset="0"/>
                  <a:ea typeface="微软雅黑" panose="020B0503020204020204" pitchFamily="34" charset="-122"/>
                </a:defRPr>
              </a:lvl2pPr>
              <a:lvl3pPr marL="1143000" indent="-228600">
                <a:defRPr>
                  <a:solidFill>
                    <a:schemeClr val="tx1"/>
                  </a:solidFill>
                  <a:latin typeface="Tahoma" panose="020B0604030504040204" pitchFamily="34" charset="0"/>
                  <a:ea typeface="微软雅黑" panose="020B0503020204020204" pitchFamily="34" charset="-122"/>
                </a:defRPr>
              </a:lvl3pPr>
              <a:lvl4pPr marL="1600200" indent="-228600">
                <a:defRPr>
                  <a:solidFill>
                    <a:schemeClr val="tx1"/>
                  </a:solidFill>
                  <a:latin typeface="Tahoma" panose="020B0604030504040204" pitchFamily="34" charset="0"/>
                  <a:ea typeface="微软雅黑" panose="020B0503020204020204" pitchFamily="34" charset="-122"/>
                </a:defRPr>
              </a:lvl4pPr>
              <a:lvl5pPr marL="2057400" indent="-228600">
                <a:defRPr>
                  <a:solidFill>
                    <a:schemeClr val="tx1"/>
                  </a:solidFill>
                  <a:latin typeface="Tahoma" panose="020B060403050404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Tahoma" panose="020B060403050404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Tahoma" panose="020B060403050404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Tahoma" panose="020B060403050404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Tahoma" panose="020B0604030504040204" pitchFamily="34" charset="0"/>
                  <a:ea typeface="微软雅黑" panose="020B0503020204020204" pitchFamily="34" charset="-122"/>
                </a:defRPr>
              </a:lvl9pPr>
            </a:lstStyle>
            <a:p>
              <a:pPr defTabSz="1218565">
                <a:defRPr/>
              </a:pPr>
              <a:r>
                <a:rPr lang="zh-CN" altLang="en-US" sz="2800" b="1" dirty="0">
                  <a:solidFill>
                    <a:prstClr val="black">
                      <a:lumMod val="65000"/>
                      <a:lumOff val="35000"/>
                    </a:prstClr>
                  </a:solidFill>
                  <a:latin typeface="微软雅黑" panose="020B0503020204020204" pitchFamily="34" charset="-122"/>
                </a:rPr>
                <a:t>任务实施</a:t>
              </a:r>
            </a:p>
          </p:txBody>
        </p:sp>
        <p:sp>
          <p:nvSpPr>
            <p:cNvPr id="60" name="燕尾形 59"/>
            <p:cNvSpPr/>
            <p:nvPr/>
          </p:nvSpPr>
          <p:spPr>
            <a:xfrm>
              <a:off x="926449" y="0"/>
              <a:ext cx="860084" cy="909514"/>
            </a:xfrm>
            <a:prstGeom prst="chevron">
              <a:avLst/>
            </a:prstGeom>
            <a:solidFill>
              <a:srgbClr val="3190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1" name="燕尾形 60"/>
            <p:cNvSpPr/>
            <p:nvPr/>
          </p:nvSpPr>
          <p:spPr>
            <a:xfrm>
              <a:off x="1486694" y="0"/>
              <a:ext cx="860084" cy="909514"/>
            </a:xfrm>
            <a:prstGeom prst="chevron">
              <a:avLst/>
            </a:prstGeom>
            <a:solidFill>
              <a:srgbClr val="3190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2" name="燕尾形 61"/>
            <p:cNvSpPr/>
            <p:nvPr/>
          </p:nvSpPr>
          <p:spPr>
            <a:xfrm>
              <a:off x="2066770" y="0"/>
              <a:ext cx="860084" cy="909514"/>
            </a:xfrm>
            <a:prstGeom prst="chevron">
              <a:avLst/>
            </a:prstGeom>
            <a:solidFill>
              <a:srgbClr val="3190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graphicFrame>
        <p:nvGraphicFramePr>
          <p:cNvPr id="10" name="对象 9"/>
          <p:cNvGraphicFramePr>
            <a:graphicFrameLocks noChangeAspect="1"/>
          </p:cNvGraphicFramePr>
          <p:nvPr>
            <p:extLst>
              <p:ext uri="{D42A27DB-BD31-4B8C-83A1-F6EECF244321}">
                <p14:modId xmlns:p14="http://schemas.microsoft.com/office/powerpoint/2010/main" val="3123872941"/>
              </p:ext>
            </p:extLst>
          </p:nvPr>
        </p:nvGraphicFramePr>
        <p:xfrm>
          <a:off x="2330450" y="2798763"/>
          <a:ext cx="7540625" cy="2533650"/>
        </p:xfrm>
        <a:graphic>
          <a:graphicData uri="http://schemas.openxmlformats.org/presentationml/2006/ole">
            <mc:AlternateContent xmlns:mc="http://schemas.openxmlformats.org/markup-compatibility/2006">
              <mc:Choice xmlns:v="urn:schemas-microsoft-com:vml" Requires="v">
                <p:oleObj spid="_x0000_s2063" name="AutoCAD Drawing" r:id="rId5" imgW="13487400" imgH="4533840" progId="AutoCAD.Drawing.18">
                  <p:embed/>
                </p:oleObj>
              </mc:Choice>
              <mc:Fallback>
                <p:oleObj name="AutoCAD Drawing" r:id="rId5" imgW="13487400" imgH="4533840" progId="AutoCAD.Drawing.18">
                  <p:embed/>
                  <p:pic>
                    <p:nvPicPr>
                      <p:cNvPr id="5" name="对象 4"/>
                      <p:cNvPicPr/>
                      <p:nvPr/>
                    </p:nvPicPr>
                    <p:blipFill>
                      <a:blip r:embed="rId6"/>
                      <a:stretch>
                        <a:fillRect/>
                      </a:stretch>
                    </p:blipFill>
                    <p:spPr>
                      <a:xfrm>
                        <a:off x="2330450" y="2798763"/>
                        <a:ext cx="7540625" cy="2533650"/>
                      </a:xfrm>
                      <a:prstGeom prst="rect">
                        <a:avLst/>
                      </a:prstGeom>
                    </p:spPr>
                  </p:pic>
                </p:oleObj>
              </mc:Fallback>
            </mc:AlternateContent>
          </a:graphicData>
        </a:graphic>
      </p:graphicFrame>
    </p:spTree>
    <p:extLst>
      <p:ext uri="{BB962C8B-B14F-4D97-AF65-F5344CB8AC3E}">
        <p14:creationId xmlns:p14="http://schemas.microsoft.com/office/powerpoint/2010/main" val="608761912"/>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after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circle(in)">
                                      <p:cBhvr>
                                        <p:cTn id="7" dur="500"/>
                                        <p:tgtEl>
                                          <p:spTgt spid="57"/>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58"/>
                                        </p:tgtEl>
                                        <p:attrNameLst>
                                          <p:attrName>style.visibility</p:attrName>
                                        </p:attrNameLst>
                                      </p:cBhvr>
                                      <p:to>
                                        <p:strVal val="visible"/>
                                      </p:to>
                                    </p:set>
                                    <p:animEffect transition="in" filter="wipe(left)">
                                      <p:cBhvr>
                                        <p:cTn id="11" dur="500"/>
                                        <p:tgtEl>
                                          <p:spTgt spid="58"/>
                                        </p:tgtEl>
                                      </p:cBhvr>
                                    </p:animEffect>
                                  </p:childTnLst>
                                </p:cTn>
                              </p:par>
                            </p:childTnLst>
                          </p:cTn>
                        </p:par>
                        <p:par>
                          <p:cTn id="12" fill="hold">
                            <p:stCondLst>
                              <p:cond delay="1000"/>
                            </p:stCondLst>
                            <p:childTnLst>
                              <p:par>
                                <p:cTn id="13" presetID="20" presetClass="entr" presetSubtype="0" fill="hold" nodeType="afterEffect">
                                  <p:stCondLst>
                                    <p:cond delay="0"/>
                                  </p:stCondLst>
                                  <p:childTnLst>
                                    <p:set>
                                      <p:cBhvr>
                                        <p:cTn id="14" dur="1" fill="hold">
                                          <p:stCondLst>
                                            <p:cond delay="0"/>
                                          </p:stCondLst>
                                        </p:cTn>
                                        <p:tgtEl>
                                          <p:spTgt spid="56"/>
                                        </p:tgtEl>
                                        <p:attrNameLst>
                                          <p:attrName>style.visibility</p:attrName>
                                        </p:attrNameLst>
                                      </p:cBhvr>
                                      <p:to>
                                        <p:strVal val="visible"/>
                                      </p:to>
                                    </p:set>
                                    <p:animEffect transition="in" filter="wedge">
                                      <p:cBhvr>
                                        <p:cTn id="15" dur="500"/>
                                        <p:tgtEl>
                                          <p:spTgt spid="56"/>
                                        </p:tgtEl>
                                      </p:cBhvr>
                                    </p:animEffect>
                                  </p:childTnLst>
                                </p:cTn>
                              </p:par>
                            </p:childTnLst>
                          </p:cTn>
                        </p:par>
                        <p:par>
                          <p:cTn id="16" fill="hold">
                            <p:stCondLst>
                              <p:cond delay="1500"/>
                            </p:stCondLst>
                            <p:childTnLst>
                              <p:par>
                                <p:cTn id="17" presetID="14" presetClass="entr" presetSubtype="10" fill="hold"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randombar(horizontal)">
                                      <p:cBhvr>
                                        <p:cTn id="1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flipH="1">
            <a:off x="910630" y="1911884"/>
            <a:ext cx="3452331" cy="4032447"/>
            <a:chOff x="1331640" y="1707656"/>
            <a:chExt cx="2796076" cy="2835508"/>
          </a:xfrm>
        </p:grpSpPr>
        <p:sp>
          <p:nvSpPr>
            <p:cNvPr id="35" name="等腰三角形 5"/>
            <p:cNvSpPr/>
            <p:nvPr/>
          </p:nvSpPr>
          <p:spPr>
            <a:xfrm>
              <a:off x="1608860" y="1707656"/>
              <a:ext cx="1247249" cy="1186340"/>
            </a:xfrm>
            <a:custGeom>
              <a:avLst/>
              <a:gdLst>
                <a:gd name="connsiteX0" fmla="*/ 0 w 936104"/>
                <a:gd name="connsiteY0" fmla="*/ 432048 h 432048"/>
                <a:gd name="connsiteX1" fmla="*/ 468052 w 936104"/>
                <a:gd name="connsiteY1" fmla="*/ 0 h 432048"/>
                <a:gd name="connsiteX2" fmla="*/ 936104 w 936104"/>
                <a:gd name="connsiteY2" fmla="*/ 432048 h 432048"/>
                <a:gd name="connsiteX3" fmla="*/ 0 w 936104"/>
                <a:gd name="connsiteY3" fmla="*/ 432048 h 432048"/>
                <a:gd name="connsiteX0-1" fmla="*/ 0 w 2405548"/>
                <a:gd name="connsiteY0-2" fmla="*/ 553019 h 553019"/>
                <a:gd name="connsiteX1-3" fmla="*/ 1937496 w 2405548"/>
                <a:gd name="connsiteY1-4" fmla="*/ 0 h 553019"/>
                <a:gd name="connsiteX2-5" fmla="*/ 2405548 w 2405548"/>
                <a:gd name="connsiteY2-6" fmla="*/ 432048 h 553019"/>
                <a:gd name="connsiteX3-7" fmla="*/ 0 w 2405548"/>
                <a:gd name="connsiteY3-8" fmla="*/ 553019 h 553019"/>
                <a:gd name="connsiteX0-9" fmla="*/ 0 w 2405548"/>
                <a:gd name="connsiteY0-10" fmla="*/ 1186339 h 1186339"/>
                <a:gd name="connsiteX1-11" fmla="*/ 1247249 w 2405548"/>
                <a:gd name="connsiteY1-12" fmla="*/ 0 h 1186339"/>
                <a:gd name="connsiteX2-13" fmla="*/ 2405548 w 2405548"/>
                <a:gd name="connsiteY2-14" fmla="*/ 1065368 h 1186339"/>
                <a:gd name="connsiteX3-15" fmla="*/ 0 w 2405548"/>
                <a:gd name="connsiteY3-16" fmla="*/ 1186339 h 1186339"/>
                <a:gd name="connsiteX0-17" fmla="*/ 0 w 1247249"/>
                <a:gd name="connsiteY0-18" fmla="*/ 1186339 h 1186339"/>
                <a:gd name="connsiteX1-19" fmla="*/ 1247249 w 1247249"/>
                <a:gd name="connsiteY1-20" fmla="*/ 0 h 1186339"/>
                <a:gd name="connsiteX2-21" fmla="*/ 1227858 w 1247249"/>
                <a:gd name="connsiteY2-22" fmla="*/ 634853 h 1186339"/>
                <a:gd name="connsiteX3-23" fmla="*/ 0 w 1247249"/>
                <a:gd name="connsiteY3-24" fmla="*/ 1186339 h 1186339"/>
                <a:gd name="connsiteX0-25" fmla="*/ 0 w 1247249"/>
                <a:gd name="connsiteY0-26" fmla="*/ 1186339 h 1186339"/>
                <a:gd name="connsiteX1-27" fmla="*/ 1247249 w 1247249"/>
                <a:gd name="connsiteY1-28" fmla="*/ 0 h 1186339"/>
                <a:gd name="connsiteX2-29" fmla="*/ 1227858 w 1247249"/>
                <a:gd name="connsiteY2-30" fmla="*/ 634853 h 1186339"/>
                <a:gd name="connsiteX3-31" fmla="*/ 0 w 1247249"/>
                <a:gd name="connsiteY3-32" fmla="*/ 1186339 h 1186339"/>
                <a:gd name="connsiteX0-33" fmla="*/ 0 w 1247249"/>
                <a:gd name="connsiteY0-34" fmla="*/ 1186339 h 1186339"/>
                <a:gd name="connsiteX1-35" fmla="*/ 1247249 w 1247249"/>
                <a:gd name="connsiteY1-36" fmla="*/ 0 h 1186339"/>
                <a:gd name="connsiteX2-37" fmla="*/ 1227858 w 1247249"/>
                <a:gd name="connsiteY2-38" fmla="*/ 634853 h 1186339"/>
                <a:gd name="connsiteX3-39" fmla="*/ 0 w 1247249"/>
                <a:gd name="connsiteY3-40" fmla="*/ 1186339 h 1186339"/>
                <a:gd name="connsiteX0-41" fmla="*/ 0 w 1247249"/>
                <a:gd name="connsiteY0-42" fmla="*/ 1186339 h 1186339"/>
                <a:gd name="connsiteX1-43" fmla="*/ 1247249 w 1247249"/>
                <a:gd name="connsiteY1-44" fmla="*/ 0 h 1186339"/>
                <a:gd name="connsiteX2-45" fmla="*/ 1227858 w 1247249"/>
                <a:gd name="connsiteY2-46" fmla="*/ 634853 h 1186339"/>
                <a:gd name="connsiteX3-47" fmla="*/ 0 w 1247249"/>
                <a:gd name="connsiteY3-48" fmla="*/ 1186339 h 1186339"/>
                <a:gd name="connsiteX0-49" fmla="*/ 0 w 1247249"/>
                <a:gd name="connsiteY0-50" fmla="*/ 1186339 h 1186339"/>
                <a:gd name="connsiteX1-51" fmla="*/ 1247249 w 1247249"/>
                <a:gd name="connsiteY1-52" fmla="*/ 0 h 1186339"/>
                <a:gd name="connsiteX2-53" fmla="*/ 1227858 w 1247249"/>
                <a:gd name="connsiteY2-54" fmla="*/ 634853 h 1186339"/>
                <a:gd name="connsiteX3-55" fmla="*/ 0 w 1247249"/>
                <a:gd name="connsiteY3-56" fmla="*/ 1186339 h 1186339"/>
                <a:gd name="connsiteX0-57" fmla="*/ 0 w 1247249"/>
                <a:gd name="connsiteY0-58" fmla="*/ 1186339 h 1186339"/>
                <a:gd name="connsiteX1-59" fmla="*/ 1247249 w 1247249"/>
                <a:gd name="connsiteY1-60" fmla="*/ 0 h 1186339"/>
                <a:gd name="connsiteX2-61" fmla="*/ 1227858 w 1247249"/>
                <a:gd name="connsiteY2-62" fmla="*/ 634853 h 1186339"/>
                <a:gd name="connsiteX3-63" fmla="*/ 0 w 1247249"/>
                <a:gd name="connsiteY3-64" fmla="*/ 1186339 h 1186339"/>
                <a:gd name="connsiteX0-65" fmla="*/ 0 w 1247249"/>
                <a:gd name="connsiteY0-66" fmla="*/ 1186339 h 1186339"/>
                <a:gd name="connsiteX1-67" fmla="*/ 1247249 w 1247249"/>
                <a:gd name="connsiteY1-68" fmla="*/ 0 h 1186339"/>
                <a:gd name="connsiteX2-69" fmla="*/ 1227858 w 1247249"/>
                <a:gd name="connsiteY2-70" fmla="*/ 634853 h 1186339"/>
                <a:gd name="connsiteX3-71" fmla="*/ 0 w 1247249"/>
                <a:gd name="connsiteY3-72" fmla="*/ 1186339 h 1186339"/>
                <a:gd name="connsiteX0-73" fmla="*/ 0 w 1247249"/>
                <a:gd name="connsiteY0-74" fmla="*/ 1186339 h 1186339"/>
                <a:gd name="connsiteX1-75" fmla="*/ 1247249 w 1247249"/>
                <a:gd name="connsiteY1-76" fmla="*/ 0 h 1186339"/>
                <a:gd name="connsiteX2-77" fmla="*/ 1227858 w 1247249"/>
                <a:gd name="connsiteY2-78" fmla="*/ 634853 h 1186339"/>
                <a:gd name="connsiteX3-79" fmla="*/ 0 w 1247249"/>
                <a:gd name="connsiteY3-80" fmla="*/ 1186339 h 1186339"/>
                <a:gd name="connsiteX0-81" fmla="*/ 0 w 1247249"/>
                <a:gd name="connsiteY0-82" fmla="*/ 1186339 h 1186339"/>
                <a:gd name="connsiteX1-83" fmla="*/ 1247249 w 1247249"/>
                <a:gd name="connsiteY1-84" fmla="*/ 0 h 1186339"/>
                <a:gd name="connsiteX2-85" fmla="*/ 1227858 w 1247249"/>
                <a:gd name="connsiteY2-86" fmla="*/ 634853 h 1186339"/>
                <a:gd name="connsiteX3-87" fmla="*/ 0 w 1247249"/>
                <a:gd name="connsiteY3-88" fmla="*/ 1186339 h 1186339"/>
                <a:gd name="connsiteX0-89" fmla="*/ 0 w 1247249"/>
                <a:gd name="connsiteY0-90" fmla="*/ 1186339 h 1186339"/>
                <a:gd name="connsiteX1-91" fmla="*/ 1247249 w 1247249"/>
                <a:gd name="connsiteY1-92" fmla="*/ 0 h 1186339"/>
                <a:gd name="connsiteX2-93" fmla="*/ 1227858 w 1247249"/>
                <a:gd name="connsiteY2-94" fmla="*/ 634853 h 1186339"/>
                <a:gd name="connsiteX3-95" fmla="*/ 0 w 1247249"/>
                <a:gd name="connsiteY3-96" fmla="*/ 1186339 h 1186339"/>
                <a:gd name="connsiteX0-97" fmla="*/ 0 w 1247249"/>
                <a:gd name="connsiteY0-98" fmla="*/ 1186339 h 1186339"/>
                <a:gd name="connsiteX1-99" fmla="*/ 1247249 w 1247249"/>
                <a:gd name="connsiteY1-100" fmla="*/ 0 h 1186339"/>
                <a:gd name="connsiteX2-101" fmla="*/ 1231416 w 1247249"/>
                <a:gd name="connsiteY2-102" fmla="*/ 638411 h 1186339"/>
                <a:gd name="connsiteX3-103" fmla="*/ 0 w 1247249"/>
                <a:gd name="connsiteY3-104" fmla="*/ 1186339 h 1186339"/>
                <a:gd name="connsiteX0-105" fmla="*/ 0 w 1247249"/>
                <a:gd name="connsiteY0-106" fmla="*/ 1186339 h 1186339"/>
                <a:gd name="connsiteX1-107" fmla="*/ 1247249 w 1247249"/>
                <a:gd name="connsiteY1-108" fmla="*/ 0 h 1186339"/>
                <a:gd name="connsiteX2-109" fmla="*/ 1231416 w 1247249"/>
                <a:gd name="connsiteY2-110" fmla="*/ 638411 h 1186339"/>
                <a:gd name="connsiteX3-111" fmla="*/ 0 w 1247249"/>
                <a:gd name="connsiteY3-112" fmla="*/ 1186339 h 1186339"/>
                <a:gd name="connsiteX0-113" fmla="*/ 0 w 1247249"/>
                <a:gd name="connsiteY0-114" fmla="*/ 1186339 h 1186339"/>
                <a:gd name="connsiteX1-115" fmla="*/ 1247249 w 1247249"/>
                <a:gd name="connsiteY1-116" fmla="*/ 0 h 1186339"/>
                <a:gd name="connsiteX2-117" fmla="*/ 1231416 w 1247249"/>
                <a:gd name="connsiteY2-118" fmla="*/ 638411 h 1186339"/>
                <a:gd name="connsiteX3-119" fmla="*/ 0 w 1247249"/>
                <a:gd name="connsiteY3-120" fmla="*/ 1186339 h 1186339"/>
              </a:gdLst>
              <a:ahLst/>
              <a:cxnLst>
                <a:cxn ang="0">
                  <a:pos x="connsiteX0-1" y="connsiteY0-2"/>
                </a:cxn>
                <a:cxn ang="0">
                  <a:pos x="connsiteX1-3" y="connsiteY1-4"/>
                </a:cxn>
                <a:cxn ang="0">
                  <a:pos x="connsiteX2-5" y="connsiteY2-6"/>
                </a:cxn>
                <a:cxn ang="0">
                  <a:pos x="connsiteX3-7" y="connsiteY3-8"/>
                </a:cxn>
              </a:cxnLst>
              <a:rect l="l" t="t" r="r" b="b"/>
              <a:pathLst>
                <a:path w="1247249" h="1186339">
                  <a:moveTo>
                    <a:pt x="0" y="1186339"/>
                  </a:moveTo>
                  <a:cubicBezTo>
                    <a:pt x="177366" y="310566"/>
                    <a:pt x="852847" y="57437"/>
                    <a:pt x="1247249" y="0"/>
                  </a:cubicBezTo>
                  <a:cubicBezTo>
                    <a:pt x="1055770" y="225850"/>
                    <a:pt x="1081329" y="426793"/>
                    <a:pt x="1231416" y="638411"/>
                  </a:cubicBezTo>
                  <a:cubicBezTo>
                    <a:pt x="597978" y="633668"/>
                    <a:pt x="270525" y="877981"/>
                    <a:pt x="0" y="1186339"/>
                  </a:cubicBezTo>
                  <a:close/>
                </a:path>
              </a:pathLst>
            </a:custGeom>
            <a:solidFill>
              <a:srgbClr val="5FCA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prstClr val="white"/>
                </a:solidFill>
              </a:endParaRPr>
            </a:p>
          </p:txBody>
        </p:sp>
        <p:sp>
          <p:nvSpPr>
            <p:cNvPr id="36" name="等腰三角形 5"/>
            <p:cNvSpPr/>
            <p:nvPr/>
          </p:nvSpPr>
          <p:spPr>
            <a:xfrm>
              <a:off x="1619671" y="2445008"/>
              <a:ext cx="1234974" cy="634853"/>
            </a:xfrm>
            <a:custGeom>
              <a:avLst/>
              <a:gdLst>
                <a:gd name="connsiteX0" fmla="*/ 0 w 936104"/>
                <a:gd name="connsiteY0" fmla="*/ 432048 h 432048"/>
                <a:gd name="connsiteX1" fmla="*/ 468052 w 936104"/>
                <a:gd name="connsiteY1" fmla="*/ 0 h 432048"/>
                <a:gd name="connsiteX2" fmla="*/ 936104 w 936104"/>
                <a:gd name="connsiteY2" fmla="*/ 432048 h 432048"/>
                <a:gd name="connsiteX3" fmla="*/ 0 w 936104"/>
                <a:gd name="connsiteY3" fmla="*/ 432048 h 432048"/>
                <a:gd name="connsiteX0-1" fmla="*/ 0 w 2405548"/>
                <a:gd name="connsiteY0-2" fmla="*/ 553019 h 553019"/>
                <a:gd name="connsiteX1-3" fmla="*/ 1937496 w 2405548"/>
                <a:gd name="connsiteY1-4" fmla="*/ 0 h 553019"/>
                <a:gd name="connsiteX2-5" fmla="*/ 2405548 w 2405548"/>
                <a:gd name="connsiteY2-6" fmla="*/ 432048 h 553019"/>
                <a:gd name="connsiteX3-7" fmla="*/ 0 w 2405548"/>
                <a:gd name="connsiteY3-8" fmla="*/ 553019 h 553019"/>
                <a:gd name="connsiteX0-9" fmla="*/ 0 w 2405548"/>
                <a:gd name="connsiteY0-10" fmla="*/ 1186339 h 1186339"/>
                <a:gd name="connsiteX1-11" fmla="*/ 1247249 w 2405548"/>
                <a:gd name="connsiteY1-12" fmla="*/ 0 h 1186339"/>
                <a:gd name="connsiteX2-13" fmla="*/ 2405548 w 2405548"/>
                <a:gd name="connsiteY2-14" fmla="*/ 1065368 h 1186339"/>
                <a:gd name="connsiteX3-15" fmla="*/ 0 w 2405548"/>
                <a:gd name="connsiteY3-16" fmla="*/ 1186339 h 1186339"/>
                <a:gd name="connsiteX0-17" fmla="*/ 0 w 1247249"/>
                <a:gd name="connsiteY0-18" fmla="*/ 1186339 h 1186339"/>
                <a:gd name="connsiteX1-19" fmla="*/ 1247249 w 1247249"/>
                <a:gd name="connsiteY1-20" fmla="*/ 0 h 1186339"/>
                <a:gd name="connsiteX2-21" fmla="*/ 1227858 w 1247249"/>
                <a:gd name="connsiteY2-22" fmla="*/ 634853 h 1186339"/>
                <a:gd name="connsiteX3-23" fmla="*/ 0 w 1247249"/>
                <a:gd name="connsiteY3-24" fmla="*/ 1186339 h 1186339"/>
                <a:gd name="connsiteX0-25" fmla="*/ 0 w 1247249"/>
                <a:gd name="connsiteY0-26" fmla="*/ 1186339 h 1186339"/>
                <a:gd name="connsiteX1-27" fmla="*/ 1247249 w 1247249"/>
                <a:gd name="connsiteY1-28" fmla="*/ 0 h 1186339"/>
                <a:gd name="connsiteX2-29" fmla="*/ 1227858 w 1247249"/>
                <a:gd name="connsiteY2-30" fmla="*/ 634853 h 1186339"/>
                <a:gd name="connsiteX3-31" fmla="*/ 0 w 1247249"/>
                <a:gd name="connsiteY3-32" fmla="*/ 1186339 h 1186339"/>
                <a:gd name="connsiteX0-33" fmla="*/ 0 w 1247249"/>
                <a:gd name="connsiteY0-34" fmla="*/ 1186339 h 1186339"/>
                <a:gd name="connsiteX1-35" fmla="*/ 1247249 w 1247249"/>
                <a:gd name="connsiteY1-36" fmla="*/ 0 h 1186339"/>
                <a:gd name="connsiteX2-37" fmla="*/ 1227858 w 1247249"/>
                <a:gd name="connsiteY2-38" fmla="*/ 634853 h 1186339"/>
                <a:gd name="connsiteX3-39" fmla="*/ 0 w 1247249"/>
                <a:gd name="connsiteY3-40" fmla="*/ 1186339 h 1186339"/>
                <a:gd name="connsiteX0-41" fmla="*/ 0 w 1247249"/>
                <a:gd name="connsiteY0-42" fmla="*/ 1186339 h 1186339"/>
                <a:gd name="connsiteX1-43" fmla="*/ 1247249 w 1247249"/>
                <a:gd name="connsiteY1-44" fmla="*/ 0 h 1186339"/>
                <a:gd name="connsiteX2-45" fmla="*/ 1227858 w 1247249"/>
                <a:gd name="connsiteY2-46" fmla="*/ 634853 h 1186339"/>
                <a:gd name="connsiteX3-47" fmla="*/ 0 w 1247249"/>
                <a:gd name="connsiteY3-48" fmla="*/ 1186339 h 1186339"/>
                <a:gd name="connsiteX0-49" fmla="*/ 0 w 1247249"/>
                <a:gd name="connsiteY0-50" fmla="*/ 1186339 h 1186339"/>
                <a:gd name="connsiteX1-51" fmla="*/ 1247249 w 1247249"/>
                <a:gd name="connsiteY1-52" fmla="*/ 0 h 1186339"/>
                <a:gd name="connsiteX2-53" fmla="*/ 1227858 w 1247249"/>
                <a:gd name="connsiteY2-54" fmla="*/ 634853 h 1186339"/>
                <a:gd name="connsiteX3-55" fmla="*/ 0 w 1247249"/>
                <a:gd name="connsiteY3-56" fmla="*/ 1186339 h 1186339"/>
                <a:gd name="connsiteX0-57" fmla="*/ 0 w 1247249"/>
                <a:gd name="connsiteY0-58" fmla="*/ 1186339 h 1186339"/>
                <a:gd name="connsiteX1-59" fmla="*/ 1247249 w 1247249"/>
                <a:gd name="connsiteY1-60" fmla="*/ 0 h 1186339"/>
                <a:gd name="connsiteX2-61" fmla="*/ 1227858 w 1247249"/>
                <a:gd name="connsiteY2-62" fmla="*/ 634853 h 1186339"/>
                <a:gd name="connsiteX3-63" fmla="*/ 0 w 1247249"/>
                <a:gd name="connsiteY3-64" fmla="*/ 1186339 h 1186339"/>
                <a:gd name="connsiteX0-65" fmla="*/ 0 w 1247249"/>
                <a:gd name="connsiteY0-66" fmla="*/ 1186339 h 1186339"/>
                <a:gd name="connsiteX1-67" fmla="*/ 1247249 w 1247249"/>
                <a:gd name="connsiteY1-68" fmla="*/ 0 h 1186339"/>
                <a:gd name="connsiteX2-69" fmla="*/ 1227858 w 1247249"/>
                <a:gd name="connsiteY2-70" fmla="*/ 634853 h 1186339"/>
                <a:gd name="connsiteX3-71" fmla="*/ 0 w 1247249"/>
                <a:gd name="connsiteY3-72" fmla="*/ 1186339 h 1186339"/>
                <a:gd name="connsiteX0-73" fmla="*/ 0 w 1247249"/>
                <a:gd name="connsiteY0-74" fmla="*/ 1186339 h 1186339"/>
                <a:gd name="connsiteX1-75" fmla="*/ 1247249 w 1247249"/>
                <a:gd name="connsiteY1-76" fmla="*/ 0 h 1186339"/>
                <a:gd name="connsiteX2-77" fmla="*/ 1227858 w 1247249"/>
                <a:gd name="connsiteY2-78" fmla="*/ 634853 h 1186339"/>
                <a:gd name="connsiteX3-79" fmla="*/ 0 w 1247249"/>
                <a:gd name="connsiteY3-80" fmla="*/ 1186339 h 1186339"/>
                <a:gd name="connsiteX0-81" fmla="*/ 0 w 1247249"/>
                <a:gd name="connsiteY0-82" fmla="*/ 1186339 h 1186339"/>
                <a:gd name="connsiteX1-83" fmla="*/ 1247249 w 1247249"/>
                <a:gd name="connsiteY1-84" fmla="*/ 0 h 1186339"/>
                <a:gd name="connsiteX2-85" fmla="*/ 1227858 w 1247249"/>
                <a:gd name="connsiteY2-86" fmla="*/ 634853 h 1186339"/>
                <a:gd name="connsiteX3-87" fmla="*/ 0 w 1247249"/>
                <a:gd name="connsiteY3-88" fmla="*/ 1186339 h 1186339"/>
                <a:gd name="connsiteX0-89" fmla="*/ 0 w 1247249"/>
                <a:gd name="connsiteY0-90" fmla="*/ 1186339 h 1186339"/>
                <a:gd name="connsiteX1-91" fmla="*/ 1247249 w 1247249"/>
                <a:gd name="connsiteY1-92" fmla="*/ 0 h 1186339"/>
                <a:gd name="connsiteX2-93" fmla="*/ 1227858 w 1247249"/>
                <a:gd name="connsiteY2-94" fmla="*/ 634853 h 1186339"/>
                <a:gd name="connsiteX3-95" fmla="*/ 0 w 1247249"/>
                <a:gd name="connsiteY3-96" fmla="*/ 1186339 h 1186339"/>
                <a:gd name="connsiteX0-97" fmla="*/ 0 w 1247249"/>
                <a:gd name="connsiteY0-98" fmla="*/ 1186339 h 1186339"/>
                <a:gd name="connsiteX1-99" fmla="*/ 1247249 w 1247249"/>
                <a:gd name="connsiteY1-100" fmla="*/ 0 h 1186339"/>
                <a:gd name="connsiteX2-101" fmla="*/ 1231416 w 1247249"/>
                <a:gd name="connsiteY2-102" fmla="*/ 638411 h 1186339"/>
                <a:gd name="connsiteX3-103" fmla="*/ 0 w 1247249"/>
                <a:gd name="connsiteY3-104" fmla="*/ 1186339 h 1186339"/>
                <a:gd name="connsiteX0-105" fmla="*/ 0 w 1247249"/>
                <a:gd name="connsiteY0-106" fmla="*/ 1186339 h 1186339"/>
                <a:gd name="connsiteX1-107" fmla="*/ 1247249 w 1247249"/>
                <a:gd name="connsiteY1-108" fmla="*/ 0 h 1186339"/>
                <a:gd name="connsiteX2-109" fmla="*/ 1231416 w 1247249"/>
                <a:gd name="connsiteY2-110" fmla="*/ 638411 h 1186339"/>
                <a:gd name="connsiteX3-111" fmla="*/ 0 w 1247249"/>
                <a:gd name="connsiteY3-112" fmla="*/ 1186339 h 1186339"/>
                <a:gd name="connsiteX0-113" fmla="*/ 0 w 1247249"/>
                <a:gd name="connsiteY0-114" fmla="*/ 1186339 h 1186339"/>
                <a:gd name="connsiteX1-115" fmla="*/ 1247249 w 1247249"/>
                <a:gd name="connsiteY1-116" fmla="*/ 0 h 1186339"/>
                <a:gd name="connsiteX2-117" fmla="*/ 1231416 w 1247249"/>
                <a:gd name="connsiteY2-118" fmla="*/ 638411 h 1186339"/>
                <a:gd name="connsiteX3-119" fmla="*/ 0 w 1247249"/>
                <a:gd name="connsiteY3-120" fmla="*/ 1186339 h 1186339"/>
                <a:gd name="connsiteX0-121" fmla="*/ 0 w 1240133"/>
                <a:gd name="connsiteY0-122" fmla="*/ 652643 h 652643"/>
                <a:gd name="connsiteX1-123" fmla="*/ 1240133 w 1240133"/>
                <a:gd name="connsiteY1-124" fmla="*/ 0 h 652643"/>
                <a:gd name="connsiteX2-125" fmla="*/ 1224300 w 1240133"/>
                <a:gd name="connsiteY2-126" fmla="*/ 638411 h 652643"/>
                <a:gd name="connsiteX3-127" fmla="*/ 0 w 1240133"/>
                <a:gd name="connsiteY3-128" fmla="*/ 652643 h 652643"/>
                <a:gd name="connsiteX0-129" fmla="*/ 0 w 1233017"/>
                <a:gd name="connsiteY0-130" fmla="*/ 629932 h 629932"/>
                <a:gd name="connsiteX1-131" fmla="*/ 1233017 w 1233017"/>
                <a:gd name="connsiteY1-132" fmla="*/ 9311 h 629932"/>
                <a:gd name="connsiteX2-133" fmla="*/ 1224300 w 1233017"/>
                <a:gd name="connsiteY2-134" fmla="*/ 615700 h 629932"/>
                <a:gd name="connsiteX3-135" fmla="*/ 0 w 1233017"/>
                <a:gd name="connsiteY3-136" fmla="*/ 629932 h 629932"/>
                <a:gd name="connsiteX0-137" fmla="*/ 0 w 1233017"/>
                <a:gd name="connsiteY0-138" fmla="*/ 629932 h 644164"/>
                <a:gd name="connsiteX1-139" fmla="*/ 1233017 w 1233017"/>
                <a:gd name="connsiteY1-140" fmla="*/ 9311 h 644164"/>
                <a:gd name="connsiteX2-141" fmla="*/ 1224300 w 1233017"/>
                <a:gd name="connsiteY2-142" fmla="*/ 644164 h 644164"/>
                <a:gd name="connsiteX3-143" fmla="*/ 0 w 1233017"/>
                <a:gd name="connsiteY3-144" fmla="*/ 629932 h 644164"/>
                <a:gd name="connsiteX0-145" fmla="*/ 0 w 1233017"/>
                <a:gd name="connsiteY0-146" fmla="*/ 629932 h 644164"/>
                <a:gd name="connsiteX1-147" fmla="*/ 1233017 w 1233017"/>
                <a:gd name="connsiteY1-148" fmla="*/ 9311 h 644164"/>
                <a:gd name="connsiteX2-149" fmla="*/ 1224300 w 1233017"/>
                <a:gd name="connsiteY2-150" fmla="*/ 644164 h 644164"/>
                <a:gd name="connsiteX3-151" fmla="*/ 0 w 1233017"/>
                <a:gd name="connsiteY3-152" fmla="*/ 629932 h 644164"/>
                <a:gd name="connsiteX0-153" fmla="*/ 0 w 1233017"/>
                <a:gd name="connsiteY0-154" fmla="*/ 629932 h 644164"/>
                <a:gd name="connsiteX1-155" fmla="*/ 1233017 w 1233017"/>
                <a:gd name="connsiteY1-156" fmla="*/ 9311 h 644164"/>
                <a:gd name="connsiteX2-157" fmla="*/ 1224300 w 1233017"/>
                <a:gd name="connsiteY2-158" fmla="*/ 644164 h 644164"/>
                <a:gd name="connsiteX3-159" fmla="*/ 0 w 1233017"/>
                <a:gd name="connsiteY3-160" fmla="*/ 629932 h 644164"/>
                <a:gd name="connsiteX0-161" fmla="*/ 0 w 1233017"/>
                <a:gd name="connsiteY0-162" fmla="*/ 629932 h 640606"/>
                <a:gd name="connsiteX1-163" fmla="*/ 1233017 w 1233017"/>
                <a:gd name="connsiteY1-164" fmla="*/ 9311 h 640606"/>
                <a:gd name="connsiteX2-165" fmla="*/ 1227858 w 1233017"/>
                <a:gd name="connsiteY2-166" fmla="*/ 640606 h 640606"/>
                <a:gd name="connsiteX3-167" fmla="*/ 0 w 1233017"/>
                <a:gd name="connsiteY3-168" fmla="*/ 629932 h 640606"/>
                <a:gd name="connsiteX0-169" fmla="*/ 0 w 1225901"/>
                <a:gd name="connsiteY0-170" fmla="*/ 632363 h 639479"/>
                <a:gd name="connsiteX1-171" fmla="*/ 1225901 w 1225901"/>
                <a:gd name="connsiteY1-172" fmla="*/ 8184 h 639479"/>
                <a:gd name="connsiteX2-173" fmla="*/ 1220742 w 1225901"/>
                <a:gd name="connsiteY2-174" fmla="*/ 639479 h 639479"/>
                <a:gd name="connsiteX3-175" fmla="*/ 0 w 1225901"/>
                <a:gd name="connsiteY3-176" fmla="*/ 632363 h 639479"/>
                <a:gd name="connsiteX0-177" fmla="*/ 0 w 1225901"/>
                <a:gd name="connsiteY0-178" fmla="*/ 624179 h 631295"/>
                <a:gd name="connsiteX1-179" fmla="*/ 1225901 w 1225901"/>
                <a:gd name="connsiteY1-180" fmla="*/ 0 h 631295"/>
                <a:gd name="connsiteX2-181" fmla="*/ 1220742 w 1225901"/>
                <a:gd name="connsiteY2-182" fmla="*/ 631295 h 631295"/>
                <a:gd name="connsiteX3-183" fmla="*/ 0 w 1225901"/>
                <a:gd name="connsiteY3-184" fmla="*/ 624179 h 631295"/>
                <a:gd name="connsiteX0-185" fmla="*/ 0 w 1225901"/>
                <a:gd name="connsiteY0-186" fmla="*/ 624179 h 631295"/>
                <a:gd name="connsiteX1-187" fmla="*/ 1225901 w 1225901"/>
                <a:gd name="connsiteY1-188" fmla="*/ 0 h 631295"/>
                <a:gd name="connsiteX2-189" fmla="*/ 1220742 w 1225901"/>
                <a:gd name="connsiteY2-190" fmla="*/ 631295 h 631295"/>
                <a:gd name="connsiteX3-191" fmla="*/ 0 w 1225901"/>
                <a:gd name="connsiteY3-192" fmla="*/ 624179 h 631295"/>
                <a:gd name="connsiteX0-193" fmla="*/ 0 w 1225901"/>
                <a:gd name="connsiteY0-194" fmla="*/ 624179 h 631295"/>
                <a:gd name="connsiteX1-195" fmla="*/ 1225901 w 1225901"/>
                <a:gd name="connsiteY1-196" fmla="*/ 0 h 631295"/>
                <a:gd name="connsiteX2-197" fmla="*/ 1220742 w 1225901"/>
                <a:gd name="connsiteY2-198" fmla="*/ 631295 h 631295"/>
                <a:gd name="connsiteX3-199" fmla="*/ 0 w 1225901"/>
                <a:gd name="connsiteY3-200" fmla="*/ 624179 h 631295"/>
                <a:gd name="connsiteX0-201" fmla="*/ 0 w 1225901"/>
                <a:gd name="connsiteY0-202" fmla="*/ 624179 h 631295"/>
                <a:gd name="connsiteX1-203" fmla="*/ 1225901 w 1225901"/>
                <a:gd name="connsiteY1-204" fmla="*/ 0 h 631295"/>
                <a:gd name="connsiteX2-205" fmla="*/ 1220742 w 1225901"/>
                <a:gd name="connsiteY2-206" fmla="*/ 631295 h 631295"/>
                <a:gd name="connsiteX3-207" fmla="*/ 0 w 1225901"/>
                <a:gd name="connsiteY3-208" fmla="*/ 624179 h 631295"/>
                <a:gd name="connsiteX0-209" fmla="*/ 0 w 1218785"/>
                <a:gd name="connsiteY0-210" fmla="*/ 631295 h 631295"/>
                <a:gd name="connsiteX1-211" fmla="*/ 1218785 w 1218785"/>
                <a:gd name="connsiteY1-212" fmla="*/ 0 h 631295"/>
                <a:gd name="connsiteX2-213" fmla="*/ 1213626 w 1218785"/>
                <a:gd name="connsiteY2-214" fmla="*/ 631295 h 631295"/>
                <a:gd name="connsiteX3-215" fmla="*/ 0 w 1218785"/>
                <a:gd name="connsiteY3-216" fmla="*/ 631295 h 631295"/>
                <a:gd name="connsiteX0-217" fmla="*/ 0 w 1229459"/>
                <a:gd name="connsiteY0-218" fmla="*/ 631295 h 631295"/>
                <a:gd name="connsiteX1-219" fmla="*/ 1229459 w 1229459"/>
                <a:gd name="connsiteY1-220" fmla="*/ 0 h 631295"/>
                <a:gd name="connsiteX2-221" fmla="*/ 1224300 w 1229459"/>
                <a:gd name="connsiteY2-222" fmla="*/ 631295 h 631295"/>
                <a:gd name="connsiteX3-223" fmla="*/ 0 w 1229459"/>
                <a:gd name="connsiteY3-224" fmla="*/ 631295 h 631295"/>
                <a:gd name="connsiteX0-225" fmla="*/ 0 w 1231416"/>
                <a:gd name="connsiteY0-226" fmla="*/ 631295 h 634853"/>
                <a:gd name="connsiteX1-227" fmla="*/ 1229459 w 1231416"/>
                <a:gd name="connsiteY1-228" fmla="*/ 0 h 634853"/>
                <a:gd name="connsiteX2-229" fmla="*/ 1231416 w 1231416"/>
                <a:gd name="connsiteY2-230" fmla="*/ 634853 h 634853"/>
                <a:gd name="connsiteX3-231" fmla="*/ 0 w 1231416"/>
                <a:gd name="connsiteY3-232" fmla="*/ 631295 h 634853"/>
                <a:gd name="connsiteX0-233" fmla="*/ 0 w 1234974"/>
                <a:gd name="connsiteY0-234" fmla="*/ 634853 h 634853"/>
                <a:gd name="connsiteX1-235" fmla="*/ 1233017 w 1234974"/>
                <a:gd name="connsiteY1-236" fmla="*/ 0 h 634853"/>
                <a:gd name="connsiteX2-237" fmla="*/ 1234974 w 1234974"/>
                <a:gd name="connsiteY2-238" fmla="*/ 634853 h 634853"/>
                <a:gd name="connsiteX3-239" fmla="*/ 0 w 1234974"/>
                <a:gd name="connsiteY3-240" fmla="*/ 634853 h 634853"/>
              </a:gdLst>
              <a:ahLst/>
              <a:cxnLst>
                <a:cxn ang="0">
                  <a:pos x="connsiteX0-1" y="connsiteY0-2"/>
                </a:cxn>
                <a:cxn ang="0">
                  <a:pos x="connsiteX1-3" y="connsiteY1-4"/>
                </a:cxn>
                <a:cxn ang="0">
                  <a:pos x="connsiteX2-5" y="connsiteY2-6"/>
                </a:cxn>
                <a:cxn ang="0">
                  <a:pos x="connsiteX3-7" y="connsiteY3-8"/>
                </a:cxn>
              </a:cxnLst>
              <a:rect l="l" t="t" r="r" b="b"/>
              <a:pathLst>
                <a:path w="1234974" h="634853">
                  <a:moveTo>
                    <a:pt x="0" y="634853"/>
                  </a:moveTo>
                  <a:cubicBezTo>
                    <a:pt x="291221" y="118435"/>
                    <a:pt x="835057" y="509"/>
                    <a:pt x="1233017" y="0"/>
                  </a:cubicBezTo>
                  <a:cubicBezTo>
                    <a:pt x="1041538" y="225850"/>
                    <a:pt x="1084887" y="423235"/>
                    <a:pt x="1234974" y="634853"/>
                  </a:cubicBezTo>
                  <a:lnTo>
                    <a:pt x="0" y="634853"/>
                  </a:lnTo>
                  <a:close/>
                </a:path>
              </a:pathLst>
            </a:custGeom>
            <a:solidFill>
              <a:srgbClr val="A0BF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prstClr val="white"/>
                </a:solidFill>
              </a:endParaRPr>
            </a:p>
          </p:txBody>
        </p:sp>
        <p:sp>
          <p:nvSpPr>
            <p:cNvPr id="37" name="等腰三角形 5"/>
            <p:cNvSpPr/>
            <p:nvPr/>
          </p:nvSpPr>
          <p:spPr>
            <a:xfrm flipV="1">
              <a:off x="1608860" y="3167486"/>
              <a:ext cx="1234974" cy="634853"/>
            </a:xfrm>
            <a:custGeom>
              <a:avLst/>
              <a:gdLst>
                <a:gd name="connsiteX0" fmla="*/ 0 w 936104"/>
                <a:gd name="connsiteY0" fmla="*/ 432048 h 432048"/>
                <a:gd name="connsiteX1" fmla="*/ 468052 w 936104"/>
                <a:gd name="connsiteY1" fmla="*/ 0 h 432048"/>
                <a:gd name="connsiteX2" fmla="*/ 936104 w 936104"/>
                <a:gd name="connsiteY2" fmla="*/ 432048 h 432048"/>
                <a:gd name="connsiteX3" fmla="*/ 0 w 936104"/>
                <a:gd name="connsiteY3" fmla="*/ 432048 h 432048"/>
                <a:gd name="connsiteX0-1" fmla="*/ 0 w 2405548"/>
                <a:gd name="connsiteY0-2" fmla="*/ 553019 h 553019"/>
                <a:gd name="connsiteX1-3" fmla="*/ 1937496 w 2405548"/>
                <a:gd name="connsiteY1-4" fmla="*/ 0 h 553019"/>
                <a:gd name="connsiteX2-5" fmla="*/ 2405548 w 2405548"/>
                <a:gd name="connsiteY2-6" fmla="*/ 432048 h 553019"/>
                <a:gd name="connsiteX3-7" fmla="*/ 0 w 2405548"/>
                <a:gd name="connsiteY3-8" fmla="*/ 553019 h 553019"/>
                <a:gd name="connsiteX0-9" fmla="*/ 0 w 2405548"/>
                <a:gd name="connsiteY0-10" fmla="*/ 1186339 h 1186339"/>
                <a:gd name="connsiteX1-11" fmla="*/ 1247249 w 2405548"/>
                <a:gd name="connsiteY1-12" fmla="*/ 0 h 1186339"/>
                <a:gd name="connsiteX2-13" fmla="*/ 2405548 w 2405548"/>
                <a:gd name="connsiteY2-14" fmla="*/ 1065368 h 1186339"/>
                <a:gd name="connsiteX3-15" fmla="*/ 0 w 2405548"/>
                <a:gd name="connsiteY3-16" fmla="*/ 1186339 h 1186339"/>
                <a:gd name="connsiteX0-17" fmla="*/ 0 w 1247249"/>
                <a:gd name="connsiteY0-18" fmla="*/ 1186339 h 1186339"/>
                <a:gd name="connsiteX1-19" fmla="*/ 1247249 w 1247249"/>
                <a:gd name="connsiteY1-20" fmla="*/ 0 h 1186339"/>
                <a:gd name="connsiteX2-21" fmla="*/ 1227858 w 1247249"/>
                <a:gd name="connsiteY2-22" fmla="*/ 634853 h 1186339"/>
                <a:gd name="connsiteX3-23" fmla="*/ 0 w 1247249"/>
                <a:gd name="connsiteY3-24" fmla="*/ 1186339 h 1186339"/>
                <a:gd name="connsiteX0-25" fmla="*/ 0 w 1247249"/>
                <a:gd name="connsiteY0-26" fmla="*/ 1186339 h 1186339"/>
                <a:gd name="connsiteX1-27" fmla="*/ 1247249 w 1247249"/>
                <a:gd name="connsiteY1-28" fmla="*/ 0 h 1186339"/>
                <a:gd name="connsiteX2-29" fmla="*/ 1227858 w 1247249"/>
                <a:gd name="connsiteY2-30" fmla="*/ 634853 h 1186339"/>
                <a:gd name="connsiteX3-31" fmla="*/ 0 w 1247249"/>
                <a:gd name="connsiteY3-32" fmla="*/ 1186339 h 1186339"/>
                <a:gd name="connsiteX0-33" fmla="*/ 0 w 1247249"/>
                <a:gd name="connsiteY0-34" fmla="*/ 1186339 h 1186339"/>
                <a:gd name="connsiteX1-35" fmla="*/ 1247249 w 1247249"/>
                <a:gd name="connsiteY1-36" fmla="*/ 0 h 1186339"/>
                <a:gd name="connsiteX2-37" fmla="*/ 1227858 w 1247249"/>
                <a:gd name="connsiteY2-38" fmla="*/ 634853 h 1186339"/>
                <a:gd name="connsiteX3-39" fmla="*/ 0 w 1247249"/>
                <a:gd name="connsiteY3-40" fmla="*/ 1186339 h 1186339"/>
                <a:gd name="connsiteX0-41" fmla="*/ 0 w 1247249"/>
                <a:gd name="connsiteY0-42" fmla="*/ 1186339 h 1186339"/>
                <a:gd name="connsiteX1-43" fmla="*/ 1247249 w 1247249"/>
                <a:gd name="connsiteY1-44" fmla="*/ 0 h 1186339"/>
                <a:gd name="connsiteX2-45" fmla="*/ 1227858 w 1247249"/>
                <a:gd name="connsiteY2-46" fmla="*/ 634853 h 1186339"/>
                <a:gd name="connsiteX3-47" fmla="*/ 0 w 1247249"/>
                <a:gd name="connsiteY3-48" fmla="*/ 1186339 h 1186339"/>
                <a:gd name="connsiteX0-49" fmla="*/ 0 w 1247249"/>
                <a:gd name="connsiteY0-50" fmla="*/ 1186339 h 1186339"/>
                <a:gd name="connsiteX1-51" fmla="*/ 1247249 w 1247249"/>
                <a:gd name="connsiteY1-52" fmla="*/ 0 h 1186339"/>
                <a:gd name="connsiteX2-53" fmla="*/ 1227858 w 1247249"/>
                <a:gd name="connsiteY2-54" fmla="*/ 634853 h 1186339"/>
                <a:gd name="connsiteX3-55" fmla="*/ 0 w 1247249"/>
                <a:gd name="connsiteY3-56" fmla="*/ 1186339 h 1186339"/>
                <a:gd name="connsiteX0-57" fmla="*/ 0 w 1247249"/>
                <a:gd name="connsiteY0-58" fmla="*/ 1186339 h 1186339"/>
                <a:gd name="connsiteX1-59" fmla="*/ 1247249 w 1247249"/>
                <a:gd name="connsiteY1-60" fmla="*/ 0 h 1186339"/>
                <a:gd name="connsiteX2-61" fmla="*/ 1227858 w 1247249"/>
                <a:gd name="connsiteY2-62" fmla="*/ 634853 h 1186339"/>
                <a:gd name="connsiteX3-63" fmla="*/ 0 w 1247249"/>
                <a:gd name="connsiteY3-64" fmla="*/ 1186339 h 1186339"/>
                <a:gd name="connsiteX0-65" fmla="*/ 0 w 1247249"/>
                <a:gd name="connsiteY0-66" fmla="*/ 1186339 h 1186339"/>
                <a:gd name="connsiteX1-67" fmla="*/ 1247249 w 1247249"/>
                <a:gd name="connsiteY1-68" fmla="*/ 0 h 1186339"/>
                <a:gd name="connsiteX2-69" fmla="*/ 1227858 w 1247249"/>
                <a:gd name="connsiteY2-70" fmla="*/ 634853 h 1186339"/>
                <a:gd name="connsiteX3-71" fmla="*/ 0 w 1247249"/>
                <a:gd name="connsiteY3-72" fmla="*/ 1186339 h 1186339"/>
                <a:gd name="connsiteX0-73" fmla="*/ 0 w 1247249"/>
                <a:gd name="connsiteY0-74" fmla="*/ 1186339 h 1186339"/>
                <a:gd name="connsiteX1-75" fmla="*/ 1247249 w 1247249"/>
                <a:gd name="connsiteY1-76" fmla="*/ 0 h 1186339"/>
                <a:gd name="connsiteX2-77" fmla="*/ 1227858 w 1247249"/>
                <a:gd name="connsiteY2-78" fmla="*/ 634853 h 1186339"/>
                <a:gd name="connsiteX3-79" fmla="*/ 0 w 1247249"/>
                <a:gd name="connsiteY3-80" fmla="*/ 1186339 h 1186339"/>
                <a:gd name="connsiteX0-81" fmla="*/ 0 w 1247249"/>
                <a:gd name="connsiteY0-82" fmla="*/ 1186339 h 1186339"/>
                <a:gd name="connsiteX1-83" fmla="*/ 1247249 w 1247249"/>
                <a:gd name="connsiteY1-84" fmla="*/ 0 h 1186339"/>
                <a:gd name="connsiteX2-85" fmla="*/ 1227858 w 1247249"/>
                <a:gd name="connsiteY2-86" fmla="*/ 634853 h 1186339"/>
                <a:gd name="connsiteX3-87" fmla="*/ 0 w 1247249"/>
                <a:gd name="connsiteY3-88" fmla="*/ 1186339 h 1186339"/>
                <a:gd name="connsiteX0-89" fmla="*/ 0 w 1247249"/>
                <a:gd name="connsiteY0-90" fmla="*/ 1186339 h 1186339"/>
                <a:gd name="connsiteX1-91" fmla="*/ 1247249 w 1247249"/>
                <a:gd name="connsiteY1-92" fmla="*/ 0 h 1186339"/>
                <a:gd name="connsiteX2-93" fmla="*/ 1227858 w 1247249"/>
                <a:gd name="connsiteY2-94" fmla="*/ 634853 h 1186339"/>
                <a:gd name="connsiteX3-95" fmla="*/ 0 w 1247249"/>
                <a:gd name="connsiteY3-96" fmla="*/ 1186339 h 1186339"/>
                <a:gd name="connsiteX0-97" fmla="*/ 0 w 1247249"/>
                <a:gd name="connsiteY0-98" fmla="*/ 1186339 h 1186339"/>
                <a:gd name="connsiteX1-99" fmla="*/ 1247249 w 1247249"/>
                <a:gd name="connsiteY1-100" fmla="*/ 0 h 1186339"/>
                <a:gd name="connsiteX2-101" fmla="*/ 1231416 w 1247249"/>
                <a:gd name="connsiteY2-102" fmla="*/ 638411 h 1186339"/>
                <a:gd name="connsiteX3-103" fmla="*/ 0 w 1247249"/>
                <a:gd name="connsiteY3-104" fmla="*/ 1186339 h 1186339"/>
                <a:gd name="connsiteX0-105" fmla="*/ 0 w 1247249"/>
                <a:gd name="connsiteY0-106" fmla="*/ 1186339 h 1186339"/>
                <a:gd name="connsiteX1-107" fmla="*/ 1247249 w 1247249"/>
                <a:gd name="connsiteY1-108" fmla="*/ 0 h 1186339"/>
                <a:gd name="connsiteX2-109" fmla="*/ 1231416 w 1247249"/>
                <a:gd name="connsiteY2-110" fmla="*/ 638411 h 1186339"/>
                <a:gd name="connsiteX3-111" fmla="*/ 0 w 1247249"/>
                <a:gd name="connsiteY3-112" fmla="*/ 1186339 h 1186339"/>
                <a:gd name="connsiteX0-113" fmla="*/ 0 w 1247249"/>
                <a:gd name="connsiteY0-114" fmla="*/ 1186339 h 1186339"/>
                <a:gd name="connsiteX1-115" fmla="*/ 1247249 w 1247249"/>
                <a:gd name="connsiteY1-116" fmla="*/ 0 h 1186339"/>
                <a:gd name="connsiteX2-117" fmla="*/ 1231416 w 1247249"/>
                <a:gd name="connsiteY2-118" fmla="*/ 638411 h 1186339"/>
                <a:gd name="connsiteX3-119" fmla="*/ 0 w 1247249"/>
                <a:gd name="connsiteY3-120" fmla="*/ 1186339 h 1186339"/>
                <a:gd name="connsiteX0-121" fmla="*/ 0 w 1240133"/>
                <a:gd name="connsiteY0-122" fmla="*/ 652643 h 652643"/>
                <a:gd name="connsiteX1-123" fmla="*/ 1240133 w 1240133"/>
                <a:gd name="connsiteY1-124" fmla="*/ 0 h 652643"/>
                <a:gd name="connsiteX2-125" fmla="*/ 1224300 w 1240133"/>
                <a:gd name="connsiteY2-126" fmla="*/ 638411 h 652643"/>
                <a:gd name="connsiteX3-127" fmla="*/ 0 w 1240133"/>
                <a:gd name="connsiteY3-128" fmla="*/ 652643 h 652643"/>
                <a:gd name="connsiteX0-129" fmla="*/ 0 w 1233017"/>
                <a:gd name="connsiteY0-130" fmla="*/ 629932 h 629932"/>
                <a:gd name="connsiteX1-131" fmla="*/ 1233017 w 1233017"/>
                <a:gd name="connsiteY1-132" fmla="*/ 9311 h 629932"/>
                <a:gd name="connsiteX2-133" fmla="*/ 1224300 w 1233017"/>
                <a:gd name="connsiteY2-134" fmla="*/ 615700 h 629932"/>
                <a:gd name="connsiteX3-135" fmla="*/ 0 w 1233017"/>
                <a:gd name="connsiteY3-136" fmla="*/ 629932 h 629932"/>
                <a:gd name="connsiteX0-137" fmla="*/ 0 w 1233017"/>
                <a:gd name="connsiteY0-138" fmla="*/ 629932 h 644164"/>
                <a:gd name="connsiteX1-139" fmla="*/ 1233017 w 1233017"/>
                <a:gd name="connsiteY1-140" fmla="*/ 9311 h 644164"/>
                <a:gd name="connsiteX2-141" fmla="*/ 1224300 w 1233017"/>
                <a:gd name="connsiteY2-142" fmla="*/ 644164 h 644164"/>
                <a:gd name="connsiteX3-143" fmla="*/ 0 w 1233017"/>
                <a:gd name="connsiteY3-144" fmla="*/ 629932 h 644164"/>
                <a:gd name="connsiteX0-145" fmla="*/ 0 w 1233017"/>
                <a:gd name="connsiteY0-146" fmla="*/ 629932 h 644164"/>
                <a:gd name="connsiteX1-147" fmla="*/ 1233017 w 1233017"/>
                <a:gd name="connsiteY1-148" fmla="*/ 9311 h 644164"/>
                <a:gd name="connsiteX2-149" fmla="*/ 1224300 w 1233017"/>
                <a:gd name="connsiteY2-150" fmla="*/ 644164 h 644164"/>
                <a:gd name="connsiteX3-151" fmla="*/ 0 w 1233017"/>
                <a:gd name="connsiteY3-152" fmla="*/ 629932 h 644164"/>
                <a:gd name="connsiteX0-153" fmla="*/ 0 w 1233017"/>
                <a:gd name="connsiteY0-154" fmla="*/ 629932 h 644164"/>
                <a:gd name="connsiteX1-155" fmla="*/ 1233017 w 1233017"/>
                <a:gd name="connsiteY1-156" fmla="*/ 9311 h 644164"/>
                <a:gd name="connsiteX2-157" fmla="*/ 1224300 w 1233017"/>
                <a:gd name="connsiteY2-158" fmla="*/ 644164 h 644164"/>
                <a:gd name="connsiteX3-159" fmla="*/ 0 w 1233017"/>
                <a:gd name="connsiteY3-160" fmla="*/ 629932 h 644164"/>
                <a:gd name="connsiteX0-161" fmla="*/ 0 w 1233017"/>
                <a:gd name="connsiteY0-162" fmla="*/ 629932 h 640606"/>
                <a:gd name="connsiteX1-163" fmla="*/ 1233017 w 1233017"/>
                <a:gd name="connsiteY1-164" fmla="*/ 9311 h 640606"/>
                <a:gd name="connsiteX2-165" fmla="*/ 1227858 w 1233017"/>
                <a:gd name="connsiteY2-166" fmla="*/ 640606 h 640606"/>
                <a:gd name="connsiteX3-167" fmla="*/ 0 w 1233017"/>
                <a:gd name="connsiteY3-168" fmla="*/ 629932 h 640606"/>
                <a:gd name="connsiteX0-169" fmla="*/ 0 w 1225901"/>
                <a:gd name="connsiteY0-170" fmla="*/ 632363 h 639479"/>
                <a:gd name="connsiteX1-171" fmla="*/ 1225901 w 1225901"/>
                <a:gd name="connsiteY1-172" fmla="*/ 8184 h 639479"/>
                <a:gd name="connsiteX2-173" fmla="*/ 1220742 w 1225901"/>
                <a:gd name="connsiteY2-174" fmla="*/ 639479 h 639479"/>
                <a:gd name="connsiteX3-175" fmla="*/ 0 w 1225901"/>
                <a:gd name="connsiteY3-176" fmla="*/ 632363 h 639479"/>
                <a:gd name="connsiteX0-177" fmla="*/ 0 w 1225901"/>
                <a:gd name="connsiteY0-178" fmla="*/ 624179 h 631295"/>
                <a:gd name="connsiteX1-179" fmla="*/ 1225901 w 1225901"/>
                <a:gd name="connsiteY1-180" fmla="*/ 0 h 631295"/>
                <a:gd name="connsiteX2-181" fmla="*/ 1220742 w 1225901"/>
                <a:gd name="connsiteY2-182" fmla="*/ 631295 h 631295"/>
                <a:gd name="connsiteX3-183" fmla="*/ 0 w 1225901"/>
                <a:gd name="connsiteY3-184" fmla="*/ 624179 h 631295"/>
                <a:gd name="connsiteX0-185" fmla="*/ 0 w 1225901"/>
                <a:gd name="connsiteY0-186" fmla="*/ 624179 h 631295"/>
                <a:gd name="connsiteX1-187" fmla="*/ 1225901 w 1225901"/>
                <a:gd name="connsiteY1-188" fmla="*/ 0 h 631295"/>
                <a:gd name="connsiteX2-189" fmla="*/ 1220742 w 1225901"/>
                <a:gd name="connsiteY2-190" fmla="*/ 631295 h 631295"/>
                <a:gd name="connsiteX3-191" fmla="*/ 0 w 1225901"/>
                <a:gd name="connsiteY3-192" fmla="*/ 624179 h 631295"/>
                <a:gd name="connsiteX0-193" fmla="*/ 0 w 1225901"/>
                <a:gd name="connsiteY0-194" fmla="*/ 624179 h 631295"/>
                <a:gd name="connsiteX1-195" fmla="*/ 1225901 w 1225901"/>
                <a:gd name="connsiteY1-196" fmla="*/ 0 h 631295"/>
                <a:gd name="connsiteX2-197" fmla="*/ 1220742 w 1225901"/>
                <a:gd name="connsiteY2-198" fmla="*/ 631295 h 631295"/>
                <a:gd name="connsiteX3-199" fmla="*/ 0 w 1225901"/>
                <a:gd name="connsiteY3-200" fmla="*/ 624179 h 631295"/>
                <a:gd name="connsiteX0-201" fmla="*/ 0 w 1225901"/>
                <a:gd name="connsiteY0-202" fmla="*/ 624179 h 631295"/>
                <a:gd name="connsiteX1-203" fmla="*/ 1225901 w 1225901"/>
                <a:gd name="connsiteY1-204" fmla="*/ 0 h 631295"/>
                <a:gd name="connsiteX2-205" fmla="*/ 1220742 w 1225901"/>
                <a:gd name="connsiteY2-206" fmla="*/ 631295 h 631295"/>
                <a:gd name="connsiteX3-207" fmla="*/ 0 w 1225901"/>
                <a:gd name="connsiteY3-208" fmla="*/ 624179 h 631295"/>
                <a:gd name="connsiteX0-209" fmla="*/ 0 w 1218785"/>
                <a:gd name="connsiteY0-210" fmla="*/ 631295 h 631295"/>
                <a:gd name="connsiteX1-211" fmla="*/ 1218785 w 1218785"/>
                <a:gd name="connsiteY1-212" fmla="*/ 0 h 631295"/>
                <a:gd name="connsiteX2-213" fmla="*/ 1213626 w 1218785"/>
                <a:gd name="connsiteY2-214" fmla="*/ 631295 h 631295"/>
                <a:gd name="connsiteX3-215" fmla="*/ 0 w 1218785"/>
                <a:gd name="connsiteY3-216" fmla="*/ 631295 h 631295"/>
                <a:gd name="connsiteX0-217" fmla="*/ 0 w 1229459"/>
                <a:gd name="connsiteY0-218" fmla="*/ 631295 h 631295"/>
                <a:gd name="connsiteX1-219" fmla="*/ 1229459 w 1229459"/>
                <a:gd name="connsiteY1-220" fmla="*/ 0 h 631295"/>
                <a:gd name="connsiteX2-221" fmla="*/ 1224300 w 1229459"/>
                <a:gd name="connsiteY2-222" fmla="*/ 631295 h 631295"/>
                <a:gd name="connsiteX3-223" fmla="*/ 0 w 1229459"/>
                <a:gd name="connsiteY3-224" fmla="*/ 631295 h 631295"/>
                <a:gd name="connsiteX0-225" fmla="*/ 0 w 1231416"/>
                <a:gd name="connsiteY0-226" fmla="*/ 631295 h 634853"/>
                <a:gd name="connsiteX1-227" fmla="*/ 1229459 w 1231416"/>
                <a:gd name="connsiteY1-228" fmla="*/ 0 h 634853"/>
                <a:gd name="connsiteX2-229" fmla="*/ 1231416 w 1231416"/>
                <a:gd name="connsiteY2-230" fmla="*/ 634853 h 634853"/>
                <a:gd name="connsiteX3-231" fmla="*/ 0 w 1231416"/>
                <a:gd name="connsiteY3-232" fmla="*/ 631295 h 634853"/>
                <a:gd name="connsiteX0-233" fmla="*/ 0 w 1234974"/>
                <a:gd name="connsiteY0-234" fmla="*/ 634853 h 634853"/>
                <a:gd name="connsiteX1-235" fmla="*/ 1233017 w 1234974"/>
                <a:gd name="connsiteY1-236" fmla="*/ 0 h 634853"/>
                <a:gd name="connsiteX2-237" fmla="*/ 1234974 w 1234974"/>
                <a:gd name="connsiteY2-238" fmla="*/ 634853 h 634853"/>
                <a:gd name="connsiteX3-239" fmla="*/ 0 w 1234974"/>
                <a:gd name="connsiteY3-240" fmla="*/ 634853 h 634853"/>
              </a:gdLst>
              <a:ahLst/>
              <a:cxnLst>
                <a:cxn ang="0">
                  <a:pos x="connsiteX0-1" y="connsiteY0-2"/>
                </a:cxn>
                <a:cxn ang="0">
                  <a:pos x="connsiteX1-3" y="connsiteY1-4"/>
                </a:cxn>
                <a:cxn ang="0">
                  <a:pos x="connsiteX2-5" y="connsiteY2-6"/>
                </a:cxn>
                <a:cxn ang="0">
                  <a:pos x="connsiteX3-7" y="connsiteY3-8"/>
                </a:cxn>
              </a:cxnLst>
              <a:rect l="l" t="t" r="r" b="b"/>
              <a:pathLst>
                <a:path w="1234974" h="634853">
                  <a:moveTo>
                    <a:pt x="0" y="634853"/>
                  </a:moveTo>
                  <a:cubicBezTo>
                    <a:pt x="291221" y="118435"/>
                    <a:pt x="835057" y="509"/>
                    <a:pt x="1233017" y="0"/>
                  </a:cubicBezTo>
                  <a:cubicBezTo>
                    <a:pt x="1041538" y="225850"/>
                    <a:pt x="1084887" y="423235"/>
                    <a:pt x="1234974" y="634853"/>
                  </a:cubicBezTo>
                  <a:lnTo>
                    <a:pt x="0" y="634853"/>
                  </a:lnTo>
                  <a:close/>
                </a:path>
              </a:pathLst>
            </a:custGeom>
            <a:solidFill>
              <a:srgbClr val="3190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prstClr val="white"/>
                </a:solidFill>
              </a:endParaRPr>
            </a:p>
          </p:txBody>
        </p:sp>
        <p:sp>
          <p:nvSpPr>
            <p:cNvPr id="38" name="等腰三角形 5"/>
            <p:cNvSpPr/>
            <p:nvPr/>
          </p:nvSpPr>
          <p:spPr>
            <a:xfrm flipV="1">
              <a:off x="1619671" y="3356824"/>
              <a:ext cx="1247249" cy="1186340"/>
            </a:xfrm>
            <a:custGeom>
              <a:avLst/>
              <a:gdLst>
                <a:gd name="connsiteX0" fmla="*/ 0 w 936104"/>
                <a:gd name="connsiteY0" fmla="*/ 432048 h 432048"/>
                <a:gd name="connsiteX1" fmla="*/ 468052 w 936104"/>
                <a:gd name="connsiteY1" fmla="*/ 0 h 432048"/>
                <a:gd name="connsiteX2" fmla="*/ 936104 w 936104"/>
                <a:gd name="connsiteY2" fmla="*/ 432048 h 432048"/>
                <a:gd name="connsiteX3" fmla="*/ 0 w 936104"/>
                <a:gd name="connsiteY3" fmla="*/ 432048 h 432048"/>
                <a:gd name="connsiteX0-1" fmla="*/ 0 w 2405548"/>
                <a:gd name="connsiteY0-2" fmla="*/ 553019 h 553019"/>
                <a:gd name="connsiteX1-3" fmla="*/ 1937496 w 2405548"/>
                <a:gd name="connsiteY1-4" fmla="*/ 0 h 553019"/>
                <a:gd name="connsiteX2-5" fmla="*/ 2405548 w 2405548"/>
                <a:gd name="connsiteY2-6" fmla="*/ 432048 h 553019"/>
                <a:gd name="connsiteX3-7" fmla="*/ 0 w 2405548"/>
                <a:gd name="connsiteY3-8" fmla="*/ 553019 h 553019"/>
                <a:gd name="connsiteX0-9" fmla="*/ 0 w 2405548"/>
                <a:gd name="connsiteY0-10" fmla="*/ 1186339 h 1186339"/>
                <a:gd name="connsiteX1-11" fmla="*/ 1247249 w 2405548"/>
                <a:gd name="connsiteY1-12" fmla="*/ 0 h 1186339"/>
                <a:gd name="connsiteX2-13" fmla="*/ 2405548 w 2405548"/>
                <a:gd name="connsiteY2-14" fmla="*/ 1065368 h 1186339"/>
                <a:gd name="connsiteX3-15" fmla="*/ 0 w 2405548"/>
                <a:gd name="connsiteY3-16" fmla="*/ 1186339 h 1186339"/>
                <a:gd name="connsiteX0-17" fmla="*/ 0 w 1247249"/>
                <a:gd name="connsiteY0-18" fmla="*/ 1186339 h 1186339"/>
                <a:gd name="connsiteX1-19" fmla="*/ 1247249 w 1247249"/>
                <a:gd name="connsiteY1-20" fmla="*/ 0 h 1186339"/>
                <a:gd name="connsiteX2-21" fmla="*/ 1227858 w 1247249"/>
                <a:gd name="connsiteY2-22" fmla="*/ 634853 h 1186339"/>
                <a:gd name="connsiteX3-23" fmla="*/ 0 w 1247249"/>
                <a:gd name="connsiteY3-24" fmla="*/ 1186339 h 1186339"/>
                <a:gd name="connsiteX0-25" fmla="*/ 0 w 1247249"/>
                <a:gd name="connsiteY0-26" fmla="*/ 1186339 h 1186339"/>
                <a:gd name="connsiteX1-27" fmla="*/ 1247249 w 1247249"/>
                <a:gd name="connsiteY1-28" fmla="*/ 0 h 1186339"/>
                <a:gd name="connsiteX2-29" fmla="*/ 1227858 w 1247249"/>
                <a:gd name="connsiteY2-30" fmla="*/ 634853 h 1186339"/>
                <a:gd name="connsiteX3-31" fmla="*/ 0 w 1247249"/>
                <a:gd name="connsiteY3-32" fmla="*/ 1186339 h 1186339"/>
                <a:gd name="connsiteX0-33" fmla="*/ 0 w 1247249"/>
                <a:gd name="connsiteY0-34" fmla="*/ 1186339 h 1186339"/>
                <a:gd name="connsiteX1-35" fmla="*/ 1247249 w 1247249"/>
                <a:gd name="connsiteY1-36" fmla="*/ 0 h 1186339"/>
                <a:gd name="connsiteX2-37" fmla="*/ 1227858 w 1247249"/>
                <a:gd name="connsiteY2-38" fmla="*/ 634853 h 1186339"/>
                <a:gd name="connsiteX3-39" fmla="*/ 0 w 1247249"/>
                <a:gd name="connsiteY3-40" fmla="*/ 1186339 h 1186339"/>
                <a:gd name="connsiteX0-41" fmla="*/ 0 w 1247249"/>
                <a:gd name="connsiteY0-42" fmla="*/ 1186339 h 1186339"/>
                <a:gd name="connsiteX1-43" fmla="*/ 1247249 w 1247249"/>
                <a:gd name="connsiteY1-44" fmla="*/ 0 h 1186339"/>
                <a:gd name="connsiteX2-45" fmla="*/ 1227858 w 1247249"/>
                <a:gd name="connsiteY2-46" fmla="*/ 634853 h 1186339"/>
                <a:gd name="connsiteX3-47" fmla="*/ 0 w 1247249"/>
                <a:gd name="connsiteY3-48" fmla="*/ 1186339 h 1186339"/>
                <a:gd name="connsiteX0-49" fmla="*/ 0 w 1247249"/>
                <a:gd name="connsiteY0-50" fmla="*/ 1186339 h 1186339"/>
                <a:gd name="connsiteX1-51" fmla="*/ 1247249 w 1247249"/>
                <a:gd name="connsiteY1-52" fmla="*/ 0 h 1186339"/>
                <a:gd name="connsiteX2-53" fmla="*/ 1227858 w 1247249"/>
                <a:gd name="connsiteY2-54" fmla="*/ 634853 h 1186339"/>
                <a:gd name="connsiteX3-55" fmla="*/ 0 w 1247249"/>
                <a:gd name="connsiteY3-56" fmla="*/ 1186339 h 1186339"/>
                <a:gd name="connsiteX0-57" fmla="*/ 0 w 1247249"/>
                <a:gd name="connsiteY0-58" fmla="*/ 1186339 h 1186339"/>
                <a:gd name="connsiteX1-59" fmla="*/ 1247249 w 1247249"/>
                <a:gd name="connsiteY1-60" fmla="*/ 0 h 1186339"/>
                <a:gd name="connsiteX2-61" fmla="*/ 1227858 w 1247249"/>
                <a:gd name="connsiteY2-62" fmla="*/ 634853 h 1186339"/>
                <a:gd name="connsiteX3-63" fmla="*/ 0 w 1247249"/>
                <a:gd name="connsiteY3-64" fmla="*/ 1186339 h 1186339"/>
                <a:gd name="connsiteX0-65" fmla="*/ 0 w 1247249"/>
                <a:gd name="connsiteY0-66" fmla="*/ 1186339 h 1186339"/>
                <a:gd name="connsiteX1-67" fmla="*/ 1247249 w 1247249"/>
                <a:gd name="connsiteY1-68" fmla="*/ 0 h 1186339"/>
                <a:gd name="connsiteX2-69" fmla="*/ 1227858 w 1247249"/>
                <a:gd name="connsiteY2-70" fmla="*/ 634853 h 1186339"/>
                <a:gd name="connsiteX3-71" fmla="*/ 0 w 1247249"/>
                <a:gd name="connsiteY3-72" fmla="*/ 1186339 h 1186339"/>
                <a:gd name="connsiteX0-73" fmla="*/ 0 w 1247249"/>
                <a:gd name="connsiteY0-74" fmla="*/ 1186339 h 1186339"/>
                <a:gd name="connsiteX1-75" fmla="*/ 1247249 w 1247249"/>
                <a:gd name="connsiteY1-76" fmla="*/ 0 h 1186339"/>
                <a:gd name="connsiteX2-77" fmla="*/ 1227858 w 1247249"/>
                <a:gd name="connsiteY2-78" fmla="*/ 634853 h 1186339"/>
                <a:gd name="connsiteX3-79" fmla="*/ 0 w 1247249"/>
                <a:gd name="connsiteY3-80" fmla="*/ 1186339 h 1186339"/>
                <a:gd name="connsiteX0-81" fmla="*/ 0 w 1247249"/>
                <a:gd name="connsiteY0-82" fmla="*/ 1186339 h 1186339"/>
                <a:gd name="connsiteX1-83" fmla="*/ 1247249 w 1247249"/>
                <a:gd name="connsiteY1-84" fmla="*/ 0 h 1186339"/>
                <a:gd name="connsiteX2-85" fmla="*/ 1227858 w 1247249"/>
                <a:gd name="connsiteY2-86" fmla="*/ 634853 h 1186339"/>
                <a:gd name="connsiteX3-87" fmla="*/ 0 w 1247249"/>
                <a:gd name="connsiteY3-88" fmla="*/ 1186339 h 1186339"/>
                <a:gd name="connsiteX0-89" fmla="*/ 0 w 1247249"/>
                <a:gd name="connsiteY0-90" fmla="*/ 1186339 h 1186339"/>
                <a:gd name="connsiteX1-91" fmla="*/ 1247249 w 1247249"/>
                <a:gd name="connsiteY1-92" fmla="*/ 0 h 1186339"/>
                <a:gd name="connsiteX2-93" fmla="*/ 1227858 w 1247249"/>
                <a:gd name="connsiteY2-94" fmla="*/ 634853 h 1186339"/>
                <a:gd name="connsiteX3-95" fmla="*/ 0 w 1247249"/>
                <a:gd name="connsiteY3-96" fmla="*/ 1186339 h 1186339"/>
                <a:gd name="connsiteX0-97" fmla="*/ 0 w 1247249"/>
                <a:gd name="connsiteY0-98" fmla="*/ 1186339 h 1186339"/>
                <a:gd name="connsiteX1-99" fmla="*/ 1247249 w 1247249"/>
                <a:gd name="connsiteY1-100" fmla="*/ 0 h 1186339"/>
                <a:gd name="connsiteX2-101" fmla="*/ 1231416 w 1247249"/>
                <a:gd name="connsiteY2-102" fmla="*/ 638411 h 1186339"/>
                <a:gd name="connsiteX3-103" fmla="*/ 0 w 1247249"/>
                <a:gd name="connsiteY3-104" fmla="*/ 1186339 h 1186339"/>
                <a:gd name="connsiteX0-105" fmla="*/ 0 w 1247249"/>
                <a:gd name="connsiteY0-106" fmla="*/ 1186339 h 1186339"/>
                <a:gd name="connsiteX1-107" fmla="*/ 1247249 w 1247249"/>
                <a:gd name="connsiteY1-108" fmla="*/ 0 h 1186339"/>
                <a:gd name="connsiteX2-109" fmla="*/ 1231416 w 1247249"/>
                <a:gd name="connsiteY2-110" fmla="*/ 638411 h 1186339"/>
                <a:gd name="connsiteX3-111" fmla="*/ 0 w 1247249"/>
                <a:gd name="connsiteY3-112" fmla="*/ 1186339 h 1186339"/>
                <a:gd name="connsiteX0-113" fmla="*/ 0 w 1247249"/>
                <a:gd name="connsiteY0-114" fmla="*/ 1186339 h 1186339"/>
                <a:gd name="connsiteX1-115" fmla="*/ 1247249 w 1247249"/>
                <a:gd name="connsiteY1-116" fmla="*/ 0 h 1186339"/>
                <a:gd name="connsiteX2-117" fmla="*/ 1231416 w 1247249"/>
                <a:gd name="connsiteY2-118" fmla="*/ 638411 h 1186339"/>
                <a:gd name="connsiteX3-119" fmla="*/ 0 w 1247249"/>
                <a:gd name="connsiteY3-120" fmla="*/ 1186339 h 1186339"/>
              </a:gdLst>
              <a:ahLst/>
              <a:cxnLst>
                <a:cxn ang="0">
                  <a:pos x="connsiteX0-1" y="connsiteY0-2"/>
                </a:cxn>
                <a:cxn ang="0">
                  <a:pos x="connsiteX1-3" y="connsiteY1-4"/>
                </a:cxn>
                <a:cxn ang="0">
                  <a:pos x="connsiteX2-5" y="connsiteY2-6"/>
                </a:cxn>
                <a:cxn ang="0">
                  <a:pos x="connsiteX3-7" y="connsiteY3-8"/>
                </a:cxn>
              </a:cxnLst>
              <a:rect l="l" t="t" r="r" b="b"/>
              <a:pathLst>
                <a:path w="1247249" h="1186339">
                  <a:moveTo>
                    <a:pt x="0" y="1186339"/>
                  </a:moveTo>
                  <a:cubicBezTo>
                    <a:pt x="177366" y="310566"/>
                    <a:pt x="852847" y="57437"/>
                    <a:pt x="1247249" y="0"/>
                  </a:cubicBezTo>
                  <a:cubicBezTo>
                    <a:pt x="1055770" y="225850"/>
                    <a:pt x="1081329" y="426793"/>
                    <a:pt x="1231416" y="638411"/>
                  </a:cubicBezTo>
                  <a:cubicBezTo>
                    <a:pt x="597978" y="633668"/>
                    <a:pt x="270525" y="877981"/>
                    <a:pt x="0" y="1186339"/>
                  </a:cubicBezTo>
                  <a:close/>
                </a:path>
              </a:pathLst>
            </a:custGeom>
            <a:solidFill>
              <a:srgbClr val="F584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prstClr val="white"/>
                </a:solidFill>
              </a:endParaRPr>
            </a:p>
          </p:txBody>
        </p:sp>
        <p:sp>
          <p:nvSpPr>
            <p:cNvPr id="39" name="圆角矩形 11"/>
            <p:cNvSpPr/>
            <p:nvPr/>
          </p:nvSpPr>
          <p:spPr>
            <a:xfrm>
              <a:off x="1331640" y="3079860"/>
              <a:ext cx="198918" cy="87624"/>
            </a:xfrm>
            <a:custGeom>
              <a:avLst/>
              <a:gdLst/>
              <a:ahLst/>
              <a:cxnLst/>
              <a:rect l="l" t="t" r="r" b="b"/>
              <a:pathLst>
                <a:path w="198918" h="87624">
                  <a:moveTo>
                    <a:pt x="43812" y="0"/>
                  </a:moveTo>
                  <a:lnTo>
                    <a:pt x="198918" y="0"/>
                  </a:lnTo>
                  <a:lnTo>
                    <a:pt x="198918" y="87624"/>
                  </a:lnTo>
                  <a:lnTo>
                    <a:pt x="43812" y="87624"/>
                  </a:lnTo>
                  <a:cubicBezTo>
                    <a:pt x="19615" y="87624"/>
                    <a:pt x="0" y="68009"/>
                    <a:pt x="0" y="43812"/>
                  </a:cubicBezTo>
                  <a:cubicBezTo>
                    <a:pt x="0" y="19615"/>
                    <a:pt x="19615" y="0"/>
                    <a:pt x="43812" y="0"/>
                  </a:cubicBez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prstClr val="white"/>
                </a:solidFill>
              </a:endParaRPr>
            </a:p>
          </p:txBody>
        </p:sp>
        <p:sp>
          <p:nvSpPr>
            <p:cNvPr id="40" name="空心弧 15"/>
            <p:cNvSpPr/>
            <p:nvPr/>
          </p:nvSpPr>
          <p:spPr>
            <a:xfrm rot="5400000">
              <a:off x="3312321" y="2346812"/>
              <a:ext cx="509372" cy="1121419"/>
            </a:xfrm>
            <a:custGeom>
              <a:avLst/>
              <a:gdLst/>
              <a:ahLst/>
              <a:cxnLst/>
              <a:rect l="l" t="t" r="r" b="b"/>
              <a:pathLst>
                <a:path w="509372" h="1121419">
                  <a:moveTo>
                    <a:pt x="507512" y="1121419"/>
                  </a:moveTo>
                  <a:lnTo>
                    <a:pt x="509372" y="1119300"/>
                  </a:lnTo>
                  <a:lnTo>
                    <a:pt x="509372" y="1121419"/>
                  </a:lnTo>
                  <a:close/>
                  <a:moveTo>
                    <a:pt x="430106" y="1116802"/>
                  </a:moveTo>
                  <a:lnTo>
                    <a:pt x="434159" y="1121419"/>
                  </a:lnTo>
                  <a:lnTo>
                    <a:pt x="430599" y="1121419"/>
                  </a:lnTo>
                  <a:cubicBezTo>
                    <a:pt x="430325" y="1119896"/>
                    <a:pt x="430214" y="1118353"/>
                    <a:pt x="430106" y="1116802"/>
                  </a:cubicBezTo>
                  <a:close/>
                  <a:moveTo>
                    <a:pt x="0" y="259419"/>
                  </a:moveTo>
                  <a:lnTo>
                    <a:pt x="832" y="257324"/>
                  </a:lnTo>
                  <a:lnTo>
                    <a:pt x="0" y="257324"/>
                  </a:lnTo>
                  <a:cubicBezTo>
                    <a:pt x="0" y="161091"/>
                    <a:pt x="53696" y="72900"/>
                    <a:pt x="139188" y="28721"/>
                  </a:cubicBezTo>
                  <a:cubicBezTo>
                    <a:pt x="224680" y="-15459"/>
                    <a:pt x="327679" y="-8244"/>
                    <a:pt x="406177" y="47423"/>
                  </a:cubicBezTo>
                  <a:cubicBezTo>
                    <a:pt x="466571" y="90252"/>
                    <a:pt x="504696" y="156253"/>
                    <a:pt x="509372" y="227993"/>
                  </a:cubicBezTo>
                  <a:lnTo>
                    <a:pt x="509372" y="1073841"/>
                  </a:lnTo>
                  <a:cubicBezTo>
                    <a:pt x="502538" y="1059565"/>
                    <a:pt x="487753" y="1050433"/>
                    <a:pt x="470835" y="1050433"/>
                  </a:cubicBezTo>
                  <a:cubicBezTo>
                    <a:pt x="451854" y="1050433"/>
                    <a:pt x="435559" y="1061928"/>
                    <a:pt x="428567" y="1078352"/>
                  </a:cubicBezTo>
                  <a:cubicBezTo>
                    <a:pt x="427251" y="1065847"/>
                    <a:pt x="427023" y="1052948"/>
                    <a:pt x="427023" y="1039779"/>
                  </a:cubicBezTo>
                  <a:lnTo>
                    <a:pt x="427023" y="281216"/>
                  </a:lnTo>
                  <a:lnTo>
                    <a:pt x="427023" y="281216"/>
                  </a:lnTo>
                  <a:lnTo>
                    <a:pt x="427023" y="236015"/>
                  </a:lnTo>
                  <a:lnTo>
                    <a:pt x="426558" y="236015"/>
                  </a:lnTo>
                  <a:cubicBezTo>
                    <a:pt x="420904" y="189157"/>
                    <a:pt x="395728" y="146071"/>
                    <a:pt x="356132" y="117992"/>
                  </a:cubicBezTo>
                  <a:cubicBezTo>
                    <a:pt x="304025" y="81040"/>
                    <a:pt x="235655" y="76251"/>
                    <a:pt x="178905" y="105577"/>
                  </a:cubicBezTo>
                  <a:cubicBezTo>
                    <a:pt x="122253" y="134854"/>
                    <a:pt x="86634" y="193244"/>
                    <a:pt x="86558" y="256996"/>
                  </a:cubicBezTo>
                  <a:cubicBezTo>
                    <a:pt x="87499" y="257768"/>
                    <a:pt x="87520" y="258591"/>
                    <a:pt x="87520" y="259419"/>
                  </a:cubicBezTo>
                  <a:cubicBezTo>
                    <a:pt x="87520" y="284619"/>
                    <a:pt x="67928" y="305047"/>
                    <a:pt x="43760" y="305047"/>
                  </a:cubicBezTo>
                  <a:cubicBezTo>
                    <a:pt x="19592" y="305047"/>
                    <a:pt x="0" y="284619"/>
                    <a:pt x="0" y="259419"/>
                  </a:cubicBez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prstClr val="white"/>
                </a:solidFill>
              </a:endParaRPr>
            </a:p>
          </p:txBody>
        </p:sp>
      </p:grpSp>
      <p:sp>
        <p:nvSpPr>
          <p:cNvPr id="15" name="矩形 14"/>
          <p:cNvSpPr>
            <a:spLocks noChangeArrowheads="1"/>
          </p:cNvSpPr>
          <p:nvPr/>
        </p:nvSpPr>
        <p:spPr bwMode="auto">
          <a:xfrm>
            <a:off x="6599262" y="3501802"/>
            <a:ext cx="4631521"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defRPr/>
            </a:pPr>
            <a:r>
              <a:rPr lang="zh-CN" altLang="en-US" sz="1600" kern="0" dirty="0">
                <a:solidFill>
                  <a:sysClr val="windowText" lastClr="000000">
                    <a:lumMod val="65000"/>
                    <a:lumOff val="35000"/>
                  </a:sysClr>
                </a:solidFill>
                <a:latin typeface="微软雅黑" panose="020B0503020204020204" pitchFamily="34" charset="-122"/>
                <a:ea typeface="微软雅黑" panose="020B0503020204020204" pitchFamily="34" charset="-122"/>
              </a:rPr>
              <a:t>通过参照方式进行旋转时，实际是通过指定参照直线和目标直线的角度来实现，而参照直线的角度和目标直线的角度又是通过捕捉直线段上两个端点来自动获取。</a:t>
            </a:r>
          </a:p>
        </p:txBody>
      </p:sp>
      <p:cxnSp>
        <p:nvCxnSpPr>
          <p:cNvPr id="31" name="直接连接符 30"/>
          <p:cNvCxnSpPr/>
          <p:nvPr/>
        </p:nvCxnSpPr>
        <p:spPr>
          <a:xfrm flipH="1">
            <a:off x="4981237" y="3950129"/>
            <a:ext cx="1039728" cy="0"/>
          </a:xfrm>
          <a:prstGeom prst="line">
            <a:avLst/>
          </a:prstGeom>
          <a:ln w="6350">
            <a:solidFill>
              <a:schemeClr val="tx1">
                <a:alpha val="99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a:off x="0" y="909514"/>
            <a:ext cx="12200731" cy="0"/>
          </a:xfrm>
          <a:prstGeom prst="line">
            <a:avLst/>
          </a:prstGeom>
          <a:ln w="28575">
            <a:solidFill>
              <a:srgbClr val="319095"/>
            </a:solidFill>
          </a:ln>
        </p:spPr>
        <p:style>
          <a:lnRef idx="1">
            <a:schemeClr val="accent1"/>
          </a:lnRef>
          <a:fillRef idx="0">
            <a:schemeClr val="accent1"/>
          </a:fillRef>
          <a:effectRef idx="0">
            <a:schemeClr val="accent1"/>
          </a:effectRef>
          <a:fontRef idx="minor">
            <a:schemeClr val="tx1"/>
          </a:fontRef>
        </p:style>
      </p:cxnSp>
      <p:pic>
        <p:nvPicPr>
          <p:cNvPr id="50" name="图片 49"/>
          <p:cNvPicPr>
            <a:picLocks noChangeAspect="1"/>
          </p:cNvPicPr>
          <p:nvPr/>
        </p:nvPicPr>
        <p:blipFill rotWithShape="1">
          <a:blip r:embed="rId3" cstate="print">
            <a:extLst>
              <a:ext uri="{28A0092B-C50C-407E-A947-70E740481C1C}">
                <a14:useLocalDpi xmlns:a14="http://schemas.microsoft.com/office/drawing/2010/main" val="0"/>
              </a:ext>
            </a:extLst>
          </a:blip>
          <a:srcRect r="74522"/>
          <a:stretch/>
        </p:blipFill>
        <p:spPr>
          <a:xfrm>
            <a:off x="1" y="-80223"/>
            <a:ext cx="910629" cy="1002370"/>
          </a:xfrm>
          <a:prstGeom prst="rect">
            <a:avLst/>
          </a:prstGeom>
        </p:spPr>
      </p:pic>
      <p:grpSp>
        <p:nvGrpSpPr>
          <p:cNvPr id="51" name="组合 50"/>
          <p:cNvGrpSpPr/>
          <p:nvPr/>
        </p:nvGrpSpPr>
        <p:grpSpPr>
          <a:xfrm>
            <a:off x="926449" y="0"/>
            <a:ext cx="6101409" cy="909514"/>
            <a:chOff x="926449" y="0"/>
            <a:chExt cx="6101409" cy="909514"/>
          </a:xfrm>
        </p:grpSpPr>
        <p:sp>
          <p:nvSpPr>
            <p:cNvPr id="52" name="TextBox 43"/>
            <p:cNvSpPr txBox="1">
              <a:spLocks noChangeArrowheads="1"/>
            </p:cNvSpPr>
            <p:nvPr/>
          </p:nvSpPr>
          <p:spPr bwMode="auto">
            <a:xfrm>
              <a:off x="2947016" y="200149"/>
              <a:ext cx="408084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Tahoma" panose="020B0604030504040204" pitchFamily="34" charset="0"/>
                  <a:ea typeface="微软雅黑" panose="020B0503020204020204" pitchFamily="34" charset="-122"/>
                </a:defRPr>
              </a:lvl1pPr>
              <a:lvl2pPr marL="742950" indent="-285750">
                <a:defRPr>
                  <a:solidFill>
                    <a:schemeClr val="tx1"/>
                  </a:solidFill>
                  <a:latin typeface="Tahoma" panose="020B0604030504040204" pitchFamily="34" charset="0"/>
                  <a:ea typeface="微软雅黑" panose="020B0503020204020204" pitchFamily="34" charset="-122"/>
                </a:defRPr>
              </a:lvl2pPr>
              <a:lvl3pPr marL="1143000" indent="-228600">
                <a:defRPr>
                  <a:solidFill>
                    <a:schemeClr val="tx1"/>
                  </a:solidFill>
                  <a:latin typeface="Tahoma" panose="020B0604030504040204" pitchFamily="34" charset="0"/>
                  <a:ea typeface="微软雅黑" panose="020B0503020204020204" pitchFamily="34" charset="-122"/>
                </a:defRPr>
              </a:lvl3pPr>
              <a:lvl4pPr marL="1600200" indent="-228600">
                <a:defRPr>
                  <a:solidFill>
                    <a:schemeClr val="tx1"/>
                  </a:solidFill>
                  <a:latin typeface="Tahoma" panose="020B0604030504040204" pitchFamily="34" charset="0"/>
                  <a:ea typeface="微软雅黑" panose="020B0503020204020204" pitchFamily="34" charset="-122"/>
                </a:defRPr>
              </a:lvl4pPr>
              <a:lvl5pPr marL="2057400" indent="-228600">
                <a:defRPr>
                  <a:solidFill>
                    <a:schemeClr val="tx1"/>
                  </a:solidFill>
                  <a:latin typeface="Tahoma" panose="020B060403050404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Tahoma" panose="020B060403050404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Tahoma" panose="020B060403050404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Tahoma" panose="020B060403050404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Tahoma" panose="020B0604030504040204" pitchFamily="34" charset="0"/>
                  <a:ea typeface="微软雅黑" panose="020B0503020204020204" pitchFamily="34" charset="-122"/>
                </a:defRPr>
              </a:lvl9pPr>
            </a:lstStyle>
            <a:p>
              <a:pPr defTabSz="1218565">
                <a:defRPr/>
              </a:pPr>
              <a:r>
                <a:rPr lang="zh-CN" altLang="en-US" sz="2800" b="1" dirty="0">
                  <a:solidFill>
                    <a:prstClr val="black">
                      <a:lumMod val="65000"/>
                      <a:lumOff val="35000"/>
                    </a:prstClr>
                  </a:solidFill>
                  <a:latin typeface="微软雅黑" panose="020B0503020204020204" pitchFamily="34" charset="-122"/>
                </a:rPr>
                <a:t>小结</a:t>
              </a:r>
            </a:p>
          </p:txBody>
        </p:sp>
        <p:sp>
          <p:nvSpPr>
            <p:cNvPr id="53" name="燕尾形 52"/>
            <p:cNvSpPr/>
            <p:nvPr/>
          </p:nvSpPr>
          <p:spPr>
            <a:xfrm>
              <a:off x="926449" y="0"/>
              <a:ext cx="860084" cy="909514"/>
            </a:xfrm>
            <a:prstGeom prst="chevron">
              <a:avLst/>
            </a:prstGeom>
            <a:solidFill>
              <a:srgbClr val="3190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4" name="燕尾形 53"/>
            <p:cNvSpPr/>
            <p:nvPr/>
          </p:nvSpPr>
          <p:spPr>
            <a:xfrm>
              <a:off x="1486694" y="0"/>
              <a:ext cx="860084" cy="909514"/>
            </a:xfrm>
            <a:prstGeom prst="chevron">
              <a:avLst/>
            </a:prstGeom>
            <a:solidFill>
              <a:srgbClr val="3190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5" name="燕尾形 54"/>
            <p:cNvSpPr/>
            <p:nvPr/>
          </p:nvSpPr>
          <p:spPr>
            <a:xfrm>
              <a:off x="2066770" y="0"/>
              <a:ext cx="860084" cy="909514"/>
            </a:xfrm>
            <a:prstGeom prst="chevron">
              <a:avLst/>
            </a:prstGeom>
            <a:solidFill>
              <a:srgbClr val="3190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spTree>
    <p:extLst>
      <p:ext uri="{BB962C8B-B14F-4D97-AF65-F5344CB8AC3E}">
        <p14:creationId xmlns:p14="http://schemas.microsoft.com/office/powerpoint/2010/main" val="1100967121"/>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after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circle(in)">
                                      <p:cBhvr>
                                        <p:cTn id="7" dur="500"/>
                                        <p:tgtEl>
                                          <p:spTgt spid="50"/>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51"/>
                                        </p:tgtEl>
                                        <p:attrNameLst>
                                          <p:attrName>style.visibility</p:attrName>
                                        </p:attrNameLst>
                                      </p:cBhvr>
                                      <p:to>
                                        <p:strVal val="visible"/>
                                      </p:to>
                                    </p:set>
                                    <p:animEffect transition="in" filter="wipe(left)">
                                      <p:cBhvr>
                                        <p:cTn id="11" dur="500"/>
                                        <p:tgtEl>
                                          <p:spTgt spid="51"/>
                                        </p:tgtEl>
                                      </p:cBhvr>
                                    </p:animEffect>
                                  </p:childTnLst>
                                </p:cTn>
                              </p:par>
                            </p:childTnLst>
                          </p:cTn>
                        </p:par>
                        <p:par>
                          <p:cTn id="12" fill="hold">
                            <p:stCondLst>
                              <p:cond delay="1000"/>
                            </p:stCondLst>
                            <p:childTnLst>
                              <p:par>
                                <p:cTn id="13" presetID="20" presetClass="entr" presetSubtype="0" fill="hold" nodeType="afterEffect">
                                  <p:stCondLst>
                                    <p:cond delay="0"/>
                                  </p:stCondLst>
                                  <p:childTnLst>
                                    <p:set>
                                      <p:cBhvr>
                                        <p:cTn id="14" dur="1" fill="hold">
                                          <p:stCondLst>
                                            <p:cond delay="0"/>
                                          </p:stCondLst>
                                        </p:cTn>
                                        <p:tgtEl>
                                          <p:spTgt spid="49"/>
                                        </p:tgtEl>
                                        <p:attrNameLst>
                                          <p:attrName>style.visibility</p:attrName>
                                        </p:attrNameLst>
                                      </p:cBhvr>
                                      <p:to>
                                        <p:strVal val="visible"/>
                                      </p:to>
                                    </p:set>
                                    <p:animEffect transition="in" filter="wedge">
                                      <p:cBhvr>
                                        <p:cTn id="15" dur="500"/>
                                        <p:tgtEl>
                                          <p:spTgt spid="49"/>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500"/>
                                        <p:tgtEl>
                                          <p:spTgt spid="14"/>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31"/>
                                        </p:tgtEl>
                                        <p:attrNameLst>
                                          <p:attrName>style.visibility</p:attrName>
                                        </p:attrNameLst>
                                      </p:cBhvr>
                                      <p:to>
                                        <p:strVal val="visible"/>
                                      </p:to>
                                    </p:set>
                                    <p:animEffect transition="in" filter="wipe(left)">
                                      <p:cBhvr>
                                        <p:cTn id="23" dur="500"/>
                                        <p:tgtEl>
                                          <p:spTgt spid="31"/>
                                        </p:tgtEl>
                                      </p:cBhvr>
                                    </p:animEffect>
                                  </p:childTnLst>
                                </p:cTn>
                              </p:par>
                            </p:childTnLst>
                          </p:cTn>
                        </p:par>
                        <p:par>
                          <p:cTn id="24" fill="hold">
                            <p:stCondLst>
                              <p:cond delay="2500"/>
                            </p:stCondLst>
                            <p:childTnLst>
                              <p:par>
                                <p:cTn id="25" presetID="1" presetClass="entr" presetSubtype="0" fill="hold" grpId="0" nodeType="afterEffect">
                                  <p:stCondLst>
                                    <p:cond delay="0"/>
                                  </p:stCondLst>
                                  <p:iterate type="lt">
                                    <p:tmAbs val="30"/>
                                  </p:iterate>
                                  <p:childTnLst>
                                    <p:set>
                                      <p:cBhvr>
                                        <p:cTn id="26"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a:off x="4655046" y="1127493"/>
            <a:ext cx="2880320" cy="2483034"/>
          </a:xfrm>
          <a:prstGeom prst="triangl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2" name="六边形 31"/>
          <p:cNvSpPr/>
          <p:nvPr/>
        </p:nvSpPr>
        <p:spPr>
          <a:xfrm>
            <a:off x="1" y="6406814"/>
            <a:ext cx="3041773" cy="452774"/>
          </a:xfrm>
          <a:prstGeom prst="hexagon">
            <a:avLst/>
          </a:prstGeom>
          <a:solidFill>
            <a:srgbClr val="5FCACB"/>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3" name="六边形 32"/>
          <p:cNvSpPr/>
          <p:nvPr/>
        </p:nvSpPr>
        <p:spPr>
          <a:xfrm>
            <a:off x="3041775" y="6406814"/>
            <a:ext cx="3063750" cy="452774"/>
          </a:xfrm>
          <a:prstGeom prst="hexagon">
            <a:avLst/>
          </a:prstGeom>
          <a:solidFill>
            <a:srgbClr val="A0BF0D"/>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4" name="六边形 33"/>
          <p:cNvSpPr/>
          <p:nvPr/>
        </p:nvSpPr>
        <p:spPr>
          <a:xfrm>
            <a:off x="6095207" y="6406814"/>
            <a:ext cx="3047603" cy="452774"/>
          </a:xfrm>
          <a:prstGeom prst="hexagon">
            <a:avLst/>
          </a:prstGeom>
          <a:solidFill>
            <a:srgbClr val="319095"/>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5" name="六边形 34"/>
          <p:cNvSpPr/>
          <p:nvPr/>
        </p:nvSpPr>
        <p:spPr>
          <a:xfrm>
            <a:off x="9142810" y="6406814"/>
            <a:ext cx="3047603" cy="452774"/>
          </a:xfrm>
          <a:prstGeom prst="hexagon">
            <a:avLst/>
          </a:prstGeom>
          <a:solidFill>
            <a:srgbClr val="F5841C"/>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6" name="六边形 35"/>
          <p:cNvSpPr/>
          <p:nvPr/>
        </p:nvSpPr>
        <p:spPr>
          <a:xfrm flipV="1">
            <a:off x="0" y="0"/>
            <a:ext cx="3047603" cy="93401"/>
          </a:xfrm>
          <a:prstGeom prst="hexagon">
            <a:avLst/>
          </a:prstGeom>
          <a:solidFill>
            <a:srgbClr val="5FCACB"/>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2" name="矩形 41"/>
          <p:cNvSpPr/>
          <p:nvPr/>
        </p:nvSpPr>
        <p:spPr>
          <a:xfrm>
            <a:off x="5203405" y="2568821"/>
            <a:ext cx="2031291" cy="830981"/>
          </a:xfrm>
          <a:prstGeom prst="rect">
            <a:avLst/>
          </a:prstGeom>
          <a:noFill/>
          <a:ln>
            <a:noFill/>
          </a:ln>
          <a:effectLst>
            <a:glow rad="1905000">
              <a:srgbClr val="F14124">
                <a:alpha val="40000"/>
              </a:srgbClr>
            </a:glow>
            <a:softEdge rad="1270000"/>
          </a:effectLst>
        </p:spPr>
        <p:txBody>
          <a:bodyPr wrap="none" lIns="91423" tIns="45712" rIns="91423" bIns="45712">
            <a:spAutoFit/>
          </a:bodyPr>
          <a:lstStyle/>
          <a:p>
            <a:pPr lvl="0" algn="ctr" defTabSz="914400"/>
            <a:r>
              <a:rPr lang="zh-CN" altLang="en-US" sz="4800" b="1" kern="0" dirty="0">
                <a:solidFill>
                  <a:schemeClr val="tx1">
                    <a:lumMod val="75000"/>
                    <a:lumOff val="25000"/>
                  </a:schemeClr>
                </a:solidFill>
                <a:latin typeface="微软雅黑" panose="020B0503020204020204" pitchFamily="34" charset="-122"/>
                <a:ea typeface="微软雅黑" panose="020B0503020204020204" pitchFamily="34" charset="-122"/>
              </a:rPr>
              <a:t>谢谢！</a:t>
            </a:r>
          </a:p>
        </p:txBody>
      </p:sp>
      <p:sp>
        <p:nvSpPr>
          <p:cNvPr id="19" name="六边形 18"/>
          <p:cNvSpPr/>
          <p:nvPr/>
        </p:nvSpPr>
        <p:spPr>
          <a:xfrm flipV="1">
            <a:off x="3041774" y="2632"/>
            <a:ext cx="3047603" cy="93401"/>
          </a:xfrm>
          <a:prstGeom prst="hexagon">
            <a:avLst/>
          </a:prstGeom>
          <a:solidFill>
            <a:srgbClr val="A0BF0D"/>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0" name="六边形 19"/>
          <p:cNvSpPr/>
          <p:nvPr/>
        </p:nvSpPr>
        <p:spPr>
          <a:xfrm flipV="1">
            <a:off x="6083548" y="2632"/>
            <a:ext cx="3047603" cy="93401"/>
          </a:xfrm>
          <a:prstGeom prst="hexagon">
            <a:avLst/>
          </a:prstGeom>
          <a:solidFill>
            <a:srgbClr val="319095"/>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1" name="六边形 20"/>
          <p:cNvSpPr/>
          <p:nvPr/>
        </p:nvSpPr>
        <p:spPr>
          <a:xfrm flipV="1">
            <a:off x="9142810" y="2632"/>
            <a:ext cx="3047603" cy="93401"/>
          </a:xfrm>
          <a:prstGeom prst="hexagon">
            <a:avLst/>
          </a:prstGeom>
          <a:solidFill>
            <a:srgbClr val="F5841C"/>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pic>
        <p:nvPicPr>
          <p:cNvPr id="23" name="图片 2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6571"/>
            <a:ext cx="3476379" cy="974951"/>
          </a:xfrm>
          <a:prstGeom prst="rect">
            <a:avLst/>
          </a:prstGeom>
        </p:spPr>
      </p:pic>
    </p:spTree>
    <p:extLst>
      <p:ext uri="{BB962C8B-B14F-4D97-AF65-F5344CB8AC3E}">
        <p14:creationId xmlns:p14="http://schemas.microsoft.com/office/powerpoint/2010/main" val="3322920175"/>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32"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diamond(out)">
                                      <p:cBhvr>
                                        <p:cTn id="7" dur="1000"/>
                                        <p:tgtEl>
                                          <p:spTgt spid="2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6"/>
                                        </p:tgtEl>
                                        <p:attrNameLst>
                                          <p:attrName>style.visibility</p:attrName>
                                        </p:attrNameLst>
                                      </p:cBhvr>
                                      <p:to>
                                        <p:strVal val="visible"/>
                                      </p:to>
                                    </p:set>
                                    <p:animEffect transition="in" filter="fade">
                                      <p:cBhvr>
                                        <p:cTn id="10" dur="200"/>
                                        <p:tgtEl>
                                          <p:spTgt spid="3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2"/>
                                        </p:tgtEl>
                                        <p:attrNameLst>
                                          <p:attrName>style.visibility</p:attrName>
                                        </p:attrNameLst>
                                      </p:cBhvr>
                                      <p:to>
                                        <p:strVal val="visible"/>
                                      </p:to>
                                    </p:set>
                                    <p:animEffect transition="in" filter="fade">
                                      <p:cBhvr>
                                        <p:cTn id="13" dur="200"/>
                                        <p:tgtEl>
                                          <p:spTgt spid="32"/>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3"/>
                                        </p:tgtEl>
                                        <p:attrNameLst>
                                          <p:attrName>style.visibility</p:attrName>
                                        </p:attrNameLst>
                                      </p:cBhvr>
                                      <p:to>
                                        <p:strVal val="visible"/>
                                      </p:to>
                                    </p:set>
                                    <p:animEffect transition="in" filter="fade">
                                      <p:cBhvr>
                                        <p:cTn id="16" dur="200"/>
                                        <p:tgtEl>
                                          <p:spTgt spid="33"/>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34"/>
                                        </p:tgtEl>
                                        <p:attrNameLst>
                                          <p:attrName>style.visibility</p:attrName>
                                        </p:attrNameLst>
                                      </p:cBhvr>
                                      <p:to>
                                        <p:strVal val="visible"/>
                                      </p:to>
                                    </p:set>
                                    <p:animEffect transition="in" filter="fade">
                                      <p:cBhvr>
                                        <p:cTn id="19" dur="200"/>
                                        <p:tgtEl>
                                          <p:spTgt spid="34"/>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35"/>
                                        </p:tgtEl>
                                        <p:attrNameLst>
                                          <p:attrName>style.visibility</p:attrName>
                                        </p:attrNameLst>
                                      </p:cBhvr>
                                      <p:to>
                                        <p:strVal val="visible"/>
                                      </p:to>
                                    </p:set>
                                    <p:animEffect transition="in" filter="fade">
                                      <p:cBhvr>
                                        <p:cTn id="22" dur="200"/>
                                        <p:tgtEl>
                                          <p:spTgt spid="35"/>
                                        </p:tgtEl>
                                      </p:cBhvr>
                                    </p:animEffect>
                                  </p:childTnLst>
                                </p:cTn>
                              </p:par>
                            </p:childTnLst>
                          </p:cTn>
                        </p:par>
                        <p:par>
                          <p:cTn id="23" fill="hold">
                            <p:stCondLst>
                              <p:cond delay="1000"/>
                            </p:stCondLst>
                            <p:childTnLst>
                              <p:par>
                                <p:cTn id="24" presetID="16" presetClass="entr" presetSubtype="37" fill="hold" grpId="0" nodeType="afterEffect">
                                  <p:stCondLst>
                                    <p:cond delay="0"/>
                                  </p:stCondLst>
                                  <p:childTnLst>
                                    <p:set>
                                      <p:cBhvr>
                                        <p:cTn id="25" dur="1" fill="hold">
                                          <p:stCondLst>
                                            <p:cond delay="0"/>
                                          </p:stCondLst>
                                        </p:cTn>
                                        <p:tgtEl>
                                          <p:spTgt spid="42"/>
                                        </p:tgtEl>
                                        <p:attrNameLst>
                                          <p:attrName>style.visibility</p:attrName>
                                        </p:attrNameLst>
                                      </p:cBhvr>
                                      <p:to>
                                        <p:strVal val="visible"/>
                                      </p:to>
                                    </p:set>
                                    <p:animEffect transition="in" filter="barn(outVertical)">
                                      <p:cBhvr>
                                        <p:cTn id="26" dur="1000"/>
                                        <p:tgtEl>
                                          <p:spTgt spid="42"/>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19"/>
                                        </p:tgtEl>
                                        <p:attrNameLst>
                                          <p:attrName>style.visibility</p:attrName>
                                        </p:attrNameLst>
                                      </p:cBhvr>
                                      <p:to>
                                        <p:strVal val="visible"/>
                                      </p:to>
                                    </p:set>
                                    <p:animEffect transition="in" filter="fade">
                                      <p:cBhvr>
                                        <p:cTn id="29" dur="200"/>
                                        <p:tgtEl>
                                          <p:spTgt spid="19"/>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20"/>
                                        </p:tgtEl>
                                        <p:attrNameLst>
                                          <p:attrName>style.visibility</p:attrName>
                                        </p:attrNameLst>
                                      </p:cBhvr>
                                      <p:to>
                                        <p:strVal val="visible"/>
                                      </p:to>
                                    </p:set>
                                    <p:animEffect transition="in" filter="fade">
                                      <p:cBhvr>
                                        <p:cTn id="32" dur="200"/>
                                        <p:tgtEl>
                                          <p:spTgt spid="20"/>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21"/>
                                        </p:tgtEl>
                                        <p:attrNameLst>
                                          <p:attrName>style.visibility</p:attrName>
                                        </p:attrNameLst>
                                      </p:cBhvr>
                                      <p:to>
                                        <p:strVal val="visible"/>
                                      </p:to>
                                    </p:set>
                                    <p:animEffect transition="in" filter="fade">
                                      <p:cBhvr>
                                        <p:cTn id="35" dur="2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3" grpId="0" animBg="1"/>
      <p:bldP spid="34" grpId="0" animBg="1"/>
      <p:bldP spid="35" grpId="0" animBg="1"/>
      <p:bldP spid="36" grpId="0" animBg="1"/>
      <p:bldP spid="42" grpId="0"/>
      <p:bldP spid="19" grpId="0" animBg="1"/>
      <p:bldP spid="20" grpId="0" animBg="1"/>
      <p:bldP spid="21" grpId="0" animBg="1"/>
    </p:bldLst>
  </p:timing>
</p:sld>
</file>

<file path=ppt/theme/theme1.xml><?xml version="1.0" encoding="utf-8"?>
<a:theme xmlns:a="http://schemas.openxmlformats.org/drawingml/2006/main" name="Office 主题">
  <a:themeElements>
    <a:clrScheme name="自定义 81">
      <a:dk1>
        <a:sysClr val="windowText" lastClr="000000"/>
      </a:dk1>
      <a:lt1>
        <a:sysClr val="window" lastClr="FFFFFF"/>
      </a:lt1>
      <a:dk2>
        <a:srgbClr val="666666"/>
      </a:dk2>
      <a:lt2>
        <a:srgbClr val="D2D2D2"/>
      </a:lt2>
      <a:accent1>
        <a:srgbClr val="EF7768"/>
      </a:accent1>
      <a:accent2>
        <a:srgbClr val="C7C7C7"/>
      </a:accent2>
      <a:accent3>
        <a:srgbClr val="38B1BF"/>
      </a:accent3>
      <a:accent4>
        <a:srgbClr val="FF9933"/>
      </a:accent4>
      <a:accent5>
        <a:srgbClr val="7F7F7F"/>
      </a:accent5>
      <a:accent6>
        <a:srgbClr val="878787"/>
      </a:accent6>
      <a:hlink>
        <a:srgbClr val="006387"/>
      </a:hlink>
      <a:folHlink>
        <a:srgbClr val="8B8B8B"/>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我的主题色">
      <a:dk1>
        <a:sysClr val="windowText" lastClr="000000"/>
      </a:dk1>
      <a:lt1>
        <a:sysClr val="window" lastClr="FFFFFF"/>
      </a:lt1>
      <a:dk2>
        <a:srgbClr val="E6325C"/>
      </a:dk2>
      <a:lt2>
        <a:srgbClr val="E6325C"/>
      </a:lt2>
      <a:accent1>
        <a:srgbClr val="A3CD39"/>
      </a:accent1>
      <a:accent2>
        <a:srgbClr val="A3CD39"/>
      </a:accent2>
      <a:accent3>
        <a:srgbClr val="4EC0A5"/>
      </a:accent3>
      <a:accent4>
        <a:srgbClr val="4EC0A5"/>
      </a:accent4>
      <a:accent5>
        <a:srgbClr val="E4BE33"/>
      </a:accent5>
      <a:accent6>
        <a:srgbClr val="E4BE33"/>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极目远眺">
      <a:fillStyleLst>
        <a:solidFill>
          <a:schemeClr val="phClr"/>
        </a:solidFill>
        <a:gradFill rotWithShape="1">
          <a:gsLst>
            <a:gs pos="0">
              <a:schemeClr val="phClr">
                <a:tint val="83000"/>
                <a:shade val="100000"/>
                <a:satMod val="100000"/>
              </a:schemeClr>
            </a:gs>
            <a:gs pos="100000">
              <a:schemeClr val="phClr">
                <a:tint val="61000"/>
                <a:alpha val="100000"/>
                <a:satMod val="200000"/>
              </a:schemeClr>
            </a:gs>
          </a:gsLst>
          <a:path path="circle">
            <a:fillToRect l="100000" t="100000" r="100000" b="100000"/>
          </a:path>
        </a:gradFill>
        <a:gradFill rotWithShape="1">
          <a:gsLst>
            <a:gs pos="0">
              <a:schemeClr val="phClr">
                <a:shade val="85000"/>
              </a:schemeClr>
            </a:gs>
            <a:gs pos="100000">
              <a:schemeClr val="phClr">
                <a:tint val="90000"/>
                <a:alpha val="100000"/>
                <a:satMod val="200000"/>
              </a:schemeClr>
            </a:gs>
          </a:gsLst>
          <a:path path="circle">
            <a:fillToRect l="100000" t="100000" r="100000" b="100000"/>
          </a:path>
        </a:gradFill>
      </a:fillStyleLst>
      <a:lnStyleLst>
        <a:ln w="9525" cap="flat" cmpd="sng" algn="ctr">
          <a:solidFill>
            <a:schemeClr val="phClr"/>
          </a:solidFill>
          <a:prstDash val="solid"/>
        </a:ln>
        <a:ln w="10795" cap="flat" cmpd="sng" algn="ctr">
          <a:solidFill>
            <a:schemeClr val="phClr"/>
          </a:solidFill>
          <a:prstDash val="solid"/>
        </a:ln>
        <a:ln w="15240" cap="flat" cmpd="sng" algn="ctr">
          <a:solidFill>
            <a:schemeClr val="phClr">
              <a:tint val="25000"/>
              <a:alpha val="25000"/>
            </a:schemeClr>
          </a:solidFill>
          <a:prstDash val="solid"/>
        </a:ln>
      </a:lnStyleLst>
      <a:effectStyleLst>
        <a:effectStyle>
          <a:effectLst>
            <a:outerShdw blurRad="38100" dist="25400" dir="5400000" rotWithShape="0">
              <a:srgbClr val="000000">
                <a:alpha val="40000"/>
              </a:srgbClr>
            </a:outerShdw>
          </a:effectLst>
        </a:effectStyle>
        <a:effectStyle>
          <a:effectLst>
            <a:outerShdw blurRad="50800" dist="42924" dir="5400000" rotWithShape="0">
              <a:srgbClr val="000000">
                <a:alpha val="40000"/>
              </a:srgbClr>
            </a:outerShdw>
          </a:effectLst>
        </a:effectStyle>
        <a:effectStyle>
          <a:effectLst>
            <a:outerShdw blurRad="50800" dist="25400" dir="5400000" rotWithShape="0">
              <a:srgbClr val="000000">
                <a:alpha val="40000"/>
              </a:srgbClr>
            </a:outerShdw>
          </a:effectLst>
          <a:scene3d>
            <a:camera prst="orthographicFront">
              <a:rot lat="0" lon="0" rev="0"/>
            </a:camera>
            <a:lightRig rig="flat" dir="t">
              <a:rot lat="0" lon="0" rev="3600000"/>
            </a:lightRig>
          </a:scene3d>
          <a:sp3d prstMaterial="flat">
            <a:bevelT w="34925" h="47625"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628</TotalTime>
  <Words>168</Words>
  <Application>Microsoft Office PowerPoint</Application>
  <PresentationFormat>自定义</PresentationFormat>
  <Paragraphs>34</Paragraphs>
  <Slides>8</Slides>
  <Notes>7</Notes>
  <HiddenSlides>0</HiddenSlides>
  <MMClips>0</MMClips>
  <ScaleCrop>false</ScaleCrop>
  <HeadingPairs>
    <vt:vector size="8" baseType="variant">
      <vt:variant>
        <vt:lpstr>已用的字体</vt:lpstr>
      </vt:variant>
      <vt:variant>
        <vt:i4>8</vt:i4>
      </vt:variant>
      <vt:variant>
        <vt:lpstr>主题</vt:lpstr>
      </vt:variant>
      <vt:variant>
        <vt:i4>2</vt:i4>
      </vt:variant>
      <vt:variant>
        <vt:lpstr>嵌入 OLE 服务器</vt:lpstr>
      </vt:variant>
      <vt:variant>
        <vt:i4>1</vt:i4>
      </vt:variant>
      <vt:variant>
        <vt:lpstr>幻灯片标题</vt:lpstr>
      </vt:variant>
      <vt:variant>
        <vt:i4>8</vt:i4>
      </vt:variant>
    </vt:vector>
  </HeadingPairs>
  <TitlesOfParts>
    <vt:vector size="19" baseType="lpstr">
      <vt:lpstr>华文新魏</vt:lpstr>
      <vt:lpstr>宋体</vt:lpstr>
      <vt:lpstr>微软雅黑</vt:lpstr>
      <vt:lpstr>Arial</vt:lpstr>
      <vt:lpstr>Calibri</vt:lpstr>
      <vt:lpstr>Eras Bold ITC</vt:lpstr>
      <vt:lpstr>Impact</vt:lpstr>
      <vt:lpstr>Times New Roman</vt:lpstr>
      <vt:lpstr>Office 主题</vt:lpstr>
      <vt:lpstr>Office 主题​​</vt:lpstr>
      <vt:lpstr>AutoCAD Drawing</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邦邦家园</dc:title>
  <dc:creator>邦邦家园</dc:creator>
  <cp:keywords>https://shop114556147.taobao.com</cp:keywords>
  <cp:lastModifiedBy>Administrator</cp:lastModifiedBy>
  <cp:revision>294</cp:revision>
  <dcterms:created xsi:type="dcterms:W3CDTF">2015-04-23T03:04:00Z</dcterms:created>
  <dcterms:modified xsi:type="dcterms:W3CDTF">2018-08-20T08:07:46Z</dcterms:modified>
  <cp:category>https://shop114556147.taobao.com</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2052-10.1.0.6393</vt:lpwstr>
  </property>
</Properties>
</file>