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图</a:t>
            </a:r>
            <a:r>
              <a:rPr lang="en-US" altLang="zh-CN" sz="3400" b="1" dirty="0" smtClean="0"/>
              <a:t>5.44  </a:t>
            </a:r>
            <a:r>
              <a:rPr lang="zh-CN" altLang="zh-CN" sz="3400" b="1" dirty="0" smtClean="0"/>
              <a:t>添加</a:t>
            </a:r>
            <a:r>
              <a:rPr lang="zh-CN" altLang="zh-CN" sz="3400" b="1" dirty="0"/>
              <a:t>选项卡控件的窗体设计视图</a:t>
            </a:r>
            <a:endParaRPr lang="zh-CN" altLang="en-US" sz="34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39764"/>
            <a:ext cx="6192688" cy="489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图5.44  添加选项卡控件的窗体设计视图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130</cp:revision>
  <dcterms:modified xsi:type="dcterms:W3CDTF">2014-03-06T05:21:11Z</dcterms:modified>
</cp:coreProperties>
</file>