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4.48  </a:t>
            </a:r>
            <a:r>
              <a:rPr lang="zh-CN" altLang="zh-CN" sz="4100" b="1" dirty="0"/>
              <a:t>“粘贴表方式”对话框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060848"/>
            <a:ext cx="6192688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36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图4.48  “粘贴表方式”对话框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110</cp:revision>
  <dcterms:modified xsi:type="dcterms:W3CDTF">2014-03-04T16:44:31Z</dcterms:modified>
</cp:coreProperties>
</file>