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12"/>
  </p:notesMasterIdLst>
  <p:sldIdLst>
    <p:sldId id="256" r:id="rId2"/>
    <p:sldId id="573" r:id="rId3"/>
    <p:sldId id="574" r:id="rId4"/>
    <p:sldId id="365" r:id="rId5"/>
    <p:sldId id="486" r:id="rId6"/>
    <p:sldId id="460" r:id="rId7"/>
    <p:sldId id="557" r:id="rId8"/>
    <p:sldId id="469" r:id="rId9"/>
    <p:sldId id="517" r:id="rId10"/>
    <p:sldId id="503" r:id="rId1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omic Sans MS" pitchFamily="66" charset="0"/>
        <a:ea typeface="隶书" pitchFamily="49" charset="-122"/>
        <a:cs typeface="+mn-cs"/>
      </a:defRPr>
    </a:lvl1pPr>
    <a:lvl2pPr marL="457200" algn="l" rtl="0" fontAlgn="base">
      <a:spcBef>
        <a:spcPct val="0"/>
      </a:spcBef>
      <a:spcAft>
        <a:spcPct val="0"/>
      </a:spcAft>
      <a:defRPr kern="1200">
        <a:solidFill>
          <a:schemeClr val="tx1"/>
        </a:solidFill>
        <a:latin typeface="Comic Sans MS" pitchFamily="66" charset="0"/>
        <a:ea typeface="隶书" pitchFamily="49" charset="-122"/>
        <a:cs typeface="+mn-cs"/>
      </a:defRPr>
    </a:lvl2pPr>
    <a:lvl3pPr marL="914400" algn="l" rtl="0" fontAlgn="base">
      <a:spcBef>
        <a:spcPct val="0"/>
      </a:spcBef>
      <a:spcAft>
        <a:spcPct val="0"/>
      </a:spcAft>
      <a:defRPr kern="1200">
        <a:solidFill>
          <a:schemeClr val="tx1"/>
        </a:solidFill>
        <a:latin typeface="Comic Sans MS" pitchFamily="66" charset="0"/>
        <a:ea typeface="隶书" pitchFamily="49" charset="-122"/>
        <a:cs typeface="+mn-cs"/>
      </a:defRPr>
    </a:lvl3pPr>
    <a:lvl4pPr marL="1371600" algn="l" rtl="0" fontAlgn="base">
      <a:spcBef>
        <a:spcPct val="0"/>
      </a:spcBef>
      <a:spcAft>
        <a:spcPct val="0"/>
      </a:spcAft>
      <a:defRPr kern="1200">
        <a:solidFill>
          <a:schemeClr val="tx1"/>
        </a:solidFill>
        <a:latin typeface="Comic Sans MS" pitchFamily="66" charset="0"/>
        <a:ea typeface="隶书" pitchFamily="49" charset="-122"/>
        <a:cs typeface="+mn-cs"/>
      </a:defRPr>
    </a:lvl4pPr>
    <a:lvl5pPr marL="1828800" algn="l" rtl="0" fontAlgn="base">
      <a:spcBef>
        <a:spcPct val="0"/>
      </a:spcBef>
      <a:spcAft>
        <a:spcPct val="0"/>
      </a:spcAft>
      <a:defRPr kern="1200">
        <a:solidFill>
          <a:schemeClr val="tx1"/>
        </a:solidFill>
        <a:latin typeface="Comic Sans MS" pitchFamily="66" charset="0"/>
        <a:ea typeface="隶书" pitchFamily="49" charset="-122"/>
        <a:cs typeface="+mn-cs"/>
      </a:defRPr>
    </a:lvl5pPr>
    <a:lvl6pPr marL="2286000" algn="l" defTabSz="914400" rtl="0" eaLnBrk="1" latinLnBrk="0" hangingPunct="1">
      <a:defRPr kern="1200">
        <a:solidFill>
          <a:schemeClr val="tx1"/>
        </a:solidFill>
        <a:latin typeface="Comic Sans MS" pitchFamily="66" charset="0"/>
        <a:ea typeface="隶书" pitchFamily="49" charset="-122"/>
        <a:cs typeface="+mn-cs"/>
      </a:defRPr>
    </a:lvl6pPr>
    <a:lvl7pPr marL="2743200" algn="l" defTabSz="914400" rtl="0" eaLnBrk="1" latinLnBrk="0" hangingPunct="1">
      <a:defRPr kern="1200">
        <a:solidFill>
          <a:schemeClr val="tx1"/>
        </a:solidFill>
        <a:latin typeface="Comic Sans MS" pitchFamily="66" charset="0"/>
        <a:ea typeface="隶书" pitchFamily="49" charset="-122"/>
        <a:cs typeface="+mn-cs"/>
      </a:defRPr>
    </a:lvl7pPr>
    <a:lvl8pPr marL="3200400" algn="l" defTabSz="914400" rtl="0" eaLnBrk="1" latinLnBrk="0" hangingPunct="1">
      <a:defRPr kern="1200">
        <a:solidFill>
          <a:schemeClr val="tx1"/>
        </a:solidFill>
        <a:latin typeface="Comic Sans MS" pitchFamily="66" charset="0"/>
        <a:ea typeface="隶书" pitchFamily="49" charset="-122"/>
        <a:cs typeface="+mn-cs"/>
      </a:defRPr>
    </a:lvl8pPr>
    <a:lvl9pPr marL="3657600" algn="l" defTabSz="914400" rtl="0" eaLnBrk="1" latinLnBrk="0" hangingPunct="1">
      <a:defRPr kern="1200">
        <a:solidFill>
          <a:schemeClr val="tx1"/>
        </a:solidFill>
        <a:latin typeface="Comic Sans MS" pitchFamily="66" charset="0"/>
        <a:ea typeface="隶书"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9B8F89"/>
    <a:srgbClr val="FFBFEA"/>
    <a:srgbClr val="61FF61"/>
    <a:srgbClr val="CCECFF"/>
    <a:srgbClr val="FFF8B7"/>
    <a:srgbClr val="969696"/>
    <a:srgbClr val="009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838" autoAdjust="0"/>
    <p:restoredTop sz="94718" autoAdjust="0"/>
  </p:normalViewPr>
  <p:slideViewPr>
    <p:cSldViewPr>
      <p:cViewPr>
        <p:scale>
          <a:sx n="60" d="100"/>
          <a:sy n="60" d="100"/>
        </p:scale>
        <p:origin x="-138" y="-7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endParaRPr lang="en-US" altLang="zh-CN"/>
          </a:p>
        </p:txBody>
      </p:sp>
      <p:sp>
        <p:nvSpPr>
          <p:cNvPr id="634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宋体" pitchFamily="2" charset="-122"/>
              </a:defRPr>
            </a:lvl1pPr>
          </a:lstStyle>
          <a:p>
            <a:pPr>
              <a:defRPr/>
            </a:pPr>
            <a:fld id="{B2D51F6B-CD4C-46C2-AF95-545302255D73}" type="slidenum">
              <a:rPr lang="en-US" altLang="zh-CN"/>
              <a:pPr>
                <a:defRPr/>
              </a:pPr>
              <a:t>‹#›</a:t>
            </a:fld>
            <a:endParaRPr lang="en-US" altLang="zh-CN"/>
          </a:p>
        </p:txBody>
      </p:sp>
    </p:spTree>
    <p:extLst>
      <p:ext uri="{BB962C8B-B14F-4D97-AF65-F5344CB8AC3E}">
        <p14:creationId xmlns:p14="http://schemas.microsoft.com/office/powerpoint/2010/main" val="26617327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fld id="{04EF6C4B-B92F-440B-AA80-A1E806891B75}" type="slidenum">
              <a:rPr lang="en-US" altLang="zh-CN" smtClean="0">
                <a:latin typeface="Arial" charset="0"/>
                <a:ea typeface="宋体" pitchFamily="2" charset="-122"/>
              </a:rPr>
              <a:pPr eaLnBrk="1" hangingPunct="1"/>
              <a:t>4</a:t>
            </a:fld>
            <a:endParaRPr lang="en-US" altLang="zh-CN" smtClean="0">
              <a:latin typeface="Arial" charset="0"/>
              <a:ea typeface="宋体" pitchFamily="2" charset="-122"/>
            </a:endParaRPr>
          </a:p>
        </p:txBody>
      </p:sp>
      <p:sp>
        <p:nvSpPr>
          <p:cNvPr id="64515" name="Rectangle 2"/>
          <p:cNvSpPr>
            <a:spLocks noGrp="1" noRot="1" noChangeAspect="1" noChangeArrowheads="1" noTextEdit="1"/>
          </p:cNvSpPr>
          <p:nvPr>
            <p:ph type="sldImg"/>
          </p:nvPr>
        </p:nvSpPr>
        <p:spPr>
          <a:xfrm>
            <a:off x="1144588" y="687388"/>
            <a:ext cx="4568825" cy="3425825"/>
          </a:xfrm>
          <a:ln w="12700" cap="flat"/>
        </p:spPr>
      </p:sp>
      <p:sp>
        <p:nvSpPr>
          <p:cNvPr id="6451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zh-CN" altLang="zh-CN"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4" name="Freeform 2"/>
          <p:cNvSpPr>
            <a:spLocks/>
          </p:cNvSpPr>
          <p:nvPr userDrawn="1"/>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zh-CN" altLang="en-US"/>
          </a:p>
        </p:txBody>
      </p:sp>
      <p:grpSp>
        <p:nvGrpSpPr>
          <p:cNvPr id="5" name="Group 18"/>
          <p:cNvGrpSpPr>
            <a:grpSpLocks/>
          </p:cNvGrpSpPr>
          <p:nvPr userDrawn="1"/>
        </p:nvGrpSpPr>
        <p:grpSpPr bwMode="auto">
          <a:xfrm>
            <a:off x="7915275" y="4606925"/>
            <a:ext cx="742950" cy="1058863"/>
            <a:chOff x="4986" y="2752"/>
            <a:chExt cx="468" cy="667"/>
          </a:xfrm>
        </p:grpSpPr>
        <p:sp>
          <p:nvSpPr>
            <p:cNvPr id="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zh-CN" altLang="en-US"/>
            </a:p>
          </p:txBody>
        </p:sp>
        <p:sp>
          <p:nvSpPr>
            <p:cNvPr id="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9" name="Group 22"/>
            <p:cNvGrpSpPr>
              <a:grpSpLocks/>
            </p:cNvGrpSpPr>
            <p:nvPr userDrawn="1"/>
          </p:nvGrpSpPr>
          <p:grpSpPr bwMode="auto">
            <a:xfrm>
              <a:off x="4986" y="2752"/>
              <a:ext cx="470" cy="667"/>
              <a:chOff x="4986" y="2752"/>
              <a:chExt cx="470" cy="667"/>
            </a:xfrm>
          </p:grpSpPr>
          <p:sp>
            <p:nvSpPr>
              <p:cNvPr id="1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1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1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13" name="Freeform 26"/>
              <p:cNvSpPr>
                <a:spLocks/>
              </p:cNvSpPr>
              <p:nvPr userDrawn="1"/>
            </p:nvSpPr>
            <p:spPr bwMode="auto">
              <a:xfrm rot="7320404">
                <a:off x="5365"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1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15" name="Freeform 28"/>
          <p:cNvSpPr>
            <a:spLocks/>
          </p:cNvSpPr>
          <p:nvPr userDrawn="1"/>
        </p:nvSpPr>
        <p:spPr bwMode="auto">
          <a:xfrm>
            <a:off x="901700" y="5292725"/>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zh-CN" altLang="en-US"/>
          </a:p>
        </p:txBody>
      </p:sp>
      <p:grpSp>
        <p:nvGrpSpPr>
          <p:cNvPr id="16" name="Group 33"/>
          <p:cNvGrpSpPr>
            <a:grpSpLocks/>
          </p:cNvGrpSpPr>
          <p:nvPr userDrawn="1"/>
        </p:nvGrpSpPr>
        <p:grpSpPr bwMode="auto">
          <a:xfrm rot="-1775938" flipH="1" flipV="1">
            <a:off x="2390775" y="1079500"/>
            <a:ext cx="5060950" cy="3213100"/>
            <a:chOff x="1202" y="1480"/>
            <a:chExt cx="3188" cy="2024"/>
          </a:xfrm>
        </p:grpSpPr>
        <p:sp>
          <p:nvSpPr>
            <p:cNvPr id="17" name="Freeform 34"/>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31000"/>
                  </a:schemeClr>
                </a:gs>
                <a:gs pos="100000">
                  <a:schemeClr val="bg1"/>
                </a:gs>
              </a:gsLst>
              <a:lin ang="2700000" scaled="1"/>
            </a:gradFill>
            <a:ln w="9525">
              <a:noFill/>
              <a:round/>
              <a:headEnd/>
              <a:tailEnd/>
            </a:ln>
          </p:spPr>
          <p:txBody>
            <a:bodyPr/>
            <a:lstStyle/>
            <a:p>
              <a:pPr>
                <a:defRPr/>
              </a:pPr>
              <a:endParaRPr lang="zh-CN" altLang="en-US"/>
            </a:p>
          </p:txBody>
        </p:sp>
        <p:sp>
          <p:nvSpPr>
            <p:cNvPr id="18" name="Freeform 35"/>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13000"/>
                  </a:schemeClr>
                </a:gs>
                <a:gs pos="100000">
                  <a:schemeClr val="bg1"/>
                </a:gs>
              </a:gsLst>
              <a:lin ang="5400000" scaled="1"/>
            </a:gradFill>
            <a:ln w="9525">
              <a:noFill/>
              <a:round/>
              <a:headEnd/>
              <a:tailEnd/>
            </a:ln>
          </p:spPr>
          <p:txBody>
            <a:bodyPr/>
            <a:lstStyle/>
            <a:p>
              <a:pPr>
                <a:defRPr/>
              </a:pPr>
              <a:endParaRPr lang="zh-CN" altLang="en-US"/>
            </a:p>
          </p:txBody>
        </p:sp>
      </p:grpSp>
      <p:grpSp>
        <p:nvGrpSpPr>
          <p:cNvPr id="19" name="Group 36"/>
          <p:cNvGrpSpPr>
            <a:grpSpLocks/>
          </p:cNvGrpSpPr>
          <p:nvPr userDrawn="1"/>
        </p:nvGrpSpPr>
        <p:grpSpPr bwMode="auto">
          <a:xfrm>
            <a:off x="250825" y="260350"/>
            <a:ext cx="3744913" cy="1439863"/>
            <a:chOff x="158" y="119"/>
            <a:chExt cx="2970" cy="1337"/>
          </a:xfrm>
        </p:grpSpPr>
        <p:grpSp>
          <p:nvGrpSpPr>
            <p:cNvPr id="20" name="Group 8"/>
            <p:cNvGrpSpPr>
              <a:grpSpLocks/>
            </p:cNvGrpSpPr>
            <p:nvPr userDrawn="1"/>
          </p:nvGrpSpPr>
          <p:grpSpPr bwMode="auto">
            <a:xfrm>
              <a:off x="158" y="119"/>
              <a:ext cx="2351" cy="1149"/>
              <a:chOff x="123" y="148"/>
              <a:chExt cx="2386" cy="1120"/>
            </a:xfrm>
          </p:grpSpPr>
          <p:sp>
            <p:nvSpPr>
              <p:cNvPr id="22"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23" name="Freeform 10"/>
              <p:cNvSpPr>
                <a:spLocks/>
              </p:cNvSpPr>
              <p:nvPr userDrawn="1"/>
            </p:nvSpPr>
            <p:spPr bwMode="auto">
              <a:xfrm>
                <a:off x="166" y="262"/>
                <a:ext cx="2244" cy="1006"/>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zh-CN" altLang="en-US"/>
              </a:p>
            </p:txBody>
          </p:sp>
          <p:sp>
            <p:nvSpPr>
              <p:cNvPr id="24" name="Freeform 11"/>
              <p:cNvSpPr>
                <a:spLocks/>
              </p:cNvSpPr>
              <p:nvPr userDrawn="1"/>
            </p:nvSpPr>
            <p:spPr bwMode="auto">
              <a:xfrm>
                <a:off x="474" y="343"/>
                <a:ext cx="1485" cy="920"/>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25" name="Group 12"/>
              <p:cNvGrpSpPr>
                <a:grpSpLocks/>
              </p:cNvGrpSpPr>
              <p:nvPr userDrawn="1"/>
            </p:nvGrpSpPr>
            <p:grpSpPr bwMode="auto">
              <a:xfrm>
                <a:off x="123" y="148"/>
                <a:ext cx="2386" cy="1081"/>
                <a:chOff x="123" y="148"/>
                <a:chExt cx="2386" cy="1081"/>
              </a:xfrm>
            </p:grpSpPr>
            <p:sp>
              <p:nvSpPr>
                <p:cNvPr id="26"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27"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28" name="Freeform 15"/>
                <p:cNvSpPr>
                  <a:spLocks/>
                </p:cNvSpPr>
                <p:nvPr userDrawn="1"/>
              </p:nvSpPr>
              <p:spPr bwMode="auto">
                <a:xfrm>
                  <a:off x="324" y="158"/>
                  <a:ext cx="1687"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29" name="Freeform 16"/>
                <p:cNvSpPr>
                  <a:spLocks/>
                </p:cNvSpPr>
                <p:nvPr userDrawn="1"/>
              </p:nvSpPr>
              <p:spPr bwMode="auto">
                <a:xfrm>
                  <a:off x="409" y="251"/>
                  <a:ext cx="226"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30" name="Freeform 17"/>
                <p:cNvSpPr>
                  <a:spLocks/>
                </p:cNvSpPr>
                <p:nvPr userDrawn="1"/>
              </p:nvSpPr>
              <p:spPr bwMode="auto">
                <a:xfrm>
                  <a:off x="846" y="536"/>
                  <a:ext cx="690"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21" name="Freeform 29"/>
            <p:cNvSpPr>
              <a:spLocks/>
            </p:cNvSpPr>
            <p:nvPr userDrawn="1"/>
          </p:nvSpPr>
          <p:spPr bwMode="auto">
            <a:xfrm>
              <a:off x="2568" y="1216"/>
              <a:ext cx="560" cy="24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zh-CN" altLang="en-US"/>
            </a:p>
          </p:txBody>
        </p:sp>
      </p:grpSp>
      <p:sp>
        <p:nvSpPr>
          <p:cNvPr id="31" name="Text Box 31"/>
          <p:cNvSpPr txBox="1">
            <a:spLocks noChangeArrowheads="1"/>
          </p:cNvSpPr>
          <p:nvPr userDrawn="1"/>
        </p:nvSpPr>
        <p:spPr bwMode="auto">
          <a:xfrm>
            <a:off x="2667000" y="6338888"/>
            <a:ext cx="3962400" cy="366712"/>
          </a:xfrm>
          <a:prstGeom prst="rect">
            <a:avLst/>
          </a:prstGeom>
          <a:noFill/>
          <a:ln w="9525">
            <a:noFill/>
            <a:miter lim="800000"/>
            <a:headEnd/>
            <a:tailEnd/>
          </a:ln>
          <a:effectLst/>
        </p:spPr>
        <p:txBody>
          <a:bodyPr>
            <a:spAutoFit/>
          </a:bodyPr>
          <a:lstStyle/>
          <a:p>
            <a:pPr algn="ctr">
              <a:spcBef>
                <a:spcPct val="50000"/>
              </a:spcBef>
              <a:defRPr/>
            </a:pPr>
            <a:r>
              <a:rPr lang="zh-CN" altLang="en-US">
                <a:effectLst>
                  <a:outerShdw blurRad="38100" dist="38100" dir="2700000" algn="tl">
                    <a:srgbClr val="C0C0C0"/>
                  </a:outerShdw>
                </a:effectLst>
                <a:ea typeface="宋体" pitchFamily="2" charset="-122"/>
              </a:rPr>
              <a:t>重庆电子工程职业学院计算机系</a:t>
            </a:r>
          </a:p>
        </p:txBody>
      </p:sp>
      <p:sp>
        <p:nvSpPr>
          <p:cNvPr id="15363" name="Rectangle 3"/>
          <p:cNvSpPr>
            <a:spLocks noGrp="1" noChangeArrowheads="1"/>
          </p:cNvSpPr>
          <p:nvPr>
            <p:ph type="ctrTitle"/>
          </p:nvPr>
        </p:nvSpPr>
        <p:spPr>
          <a:xfrm>
            <a:off x="1547813" y="1700213"/>
            <a:ext cx="6400800" cy="1296987"/>
          </a:xfrm>
          <a:effectLst>
            <a:outerShdw dist="45791" dir="2021404" algn="ctr" rotWithShape="0">
              <a:schemeClr val="bg2"/>
            </a:outerShdw>
          </a:effectLst>
        </p:spPr>
        <p:txBody>
          <a:bodyPr/>
          <a:lstStyle>
            <a:lvl1pPr>
              <a:defRPr>
                <a:solidFill>
                  <a:schemeClr val="tx2"/>
                </a:solidFill>
              </a:defRPr>
            </a:lvl1pPr>
          </a:lstStyle>
          <a:p>
            <a:r>
              <a:rPr lang="zh-CN" altLang="en-US"/>
              <a:t>单击此处编辑母版标题样式</a:t>
            </a:r>
          </a:p>
        </p:txBody>
      </p:sp>
      <p:sp>
        <p:nvSpPr>
          <p:cNvPr id="15364" name="Rectangle 4"/>
          <p:cNvSpPr>
            <a:spLocks noGrp="1" noChangeArrowheads="1"/>
          </p:cNvSpPr>
          <p:nvPr>
            <p:ph type="subTitle" idx="1"/>
          </p:nvPr>
        </p:nvSpPr>
        <p:spPr>
          <a:xfrm>
            <a:off x="1549400" y="3573463"/>
            <a:ext cx="6032500" cy="1481137"/>
          </a:xfrm>
          <a:ln>
            <a:noFill/>
          </a:ln>
        </p:spPr>
        <p:txBody>
          <a:bodyPr/>
          <a:lstStyle>
            <a:lvl1pPr marL="0" indent="0" algn="ctr">
              <a:buFont typeface="Wingdings" pitchFamily="2" charset="2"/>
              <a:buNone/>
              <a:defRPr sz="2800">
                <a:effectLst>
                  <a:outerShdw blurRad="38100" dist="38100" dir="2700000" algn="tl">
                    <a:srgbClr val="C0C0C0"/>
                  </a:outerShdw>
                </a:effectLst>
              </a:defRPr>
            </a:lvl1pPr>
          </a:lstStyle>
          <a:p>
            <a:r>
              <a:rPr lang="zh-CN" altLang="en-US"/>
              <a:t>单击此处编辑母版副标题样式</a:t>
            </a:r>
          </a:p>
        </p:txBody>
      </p:sp>
      <p:sp>
        <p:nvSpPr>
          <p:cNvPr id="32" name="Rectangle 5"/>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fld id="{726B7D22-5E1B-4EE2-86BC-8BB6A5B995FE}" type="datetime1">
              <a:rPr lang="zh-CN" altLang="en-US"/>
              <a:pPr>
                <a:defRPr/>
              </a:pPr>
              <a:t>2014-5-28</a:t>
            </a:fld>
            <a:endParaRPr lang="en-US" altLang="zh-CN"/>
          </a:p>
        </p:txBody>
      </p:sp>
      <p:sp>
        <p:nvSpPr>
          <p:cNvPr id="33" name="Rectangle 6"/>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r>
              <a:rPr lang="en-US" altLang="zh-CN"/>
              <a:t>重庆电子科技职业学院计算机系</a:t>
            </a:r>
          </a:p>
        </p:txBody>
      </p:sp>
      <p:sp>
        <p:nvSpPr>
          <p:cNvPr id="34" name="Rectangle 7"/>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41FC0743-8281-4672-87FC-1218446A8BD9}" type="slidenum">
              <a:rPr lang="en-US" altLang="zh-CN"/>
              <a:pPr>
                <a:defRPr/>
              </a:pPr>
              <a:t>‹#›</a:t>
            </a:fld>
            <a:endParaRPr lang="en-US" altLang="zh-CN"/>
          </a:p>
        </p:txBody>
      </p:sp>
    </p:spTree>
    <p:extLst>
      <p:ext uri="{BB962C8B-B14F-4D97-AF65-F5344CB8AC3E}">
        <p14:creationId xmlns:p14="http://schemas.microsoft.com/office/powerpoint/2010/main" val="1701202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24023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1150" y="296863"/>
            <a:ext cx="2087563" cy="6084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296863"/>
            <a:ext cx="6113462" cy="6084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21236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73265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877552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268413"/>
            <a:ext cx="4100512"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100513" cy="511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40592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68061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51331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8970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05378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432452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8B7"/>
            </a:gs>
            <a:gs pos="100000">
              <a:schemeClr val="bg1"/>
            </a:gs>
          </a:gsLst>
          <a:lin ang="5400000" scaled="1"/>
        </a:gradFill>
        <a:effectLst/>
      </p:bgPr>
    </p:bg>
    <p:spTree>
      <p:nvGrpSpPr>
        <p:cNvPr id="1" name=""/>
        <p:cNvGrpSpPr/>
        <p:nvPr/>
      </p:nvGrpSpPr>
      <p:grpSpPr>
        <a:xfrm>
          <a:off x="0" y="0"/>
          <a:ext cx="0" cy="0"/>
          <a:chOff x="0" y="0"/>
          <a:chExt cx="0" cy="0"/>
        </a:xfrm>
      </p:grpSpPr>
      <p:sp>
        <p:nvSpPr>
          <p:cNvPr id="14396" name="Freeform 60"/>
          <p:cNvSpPr>
            <a:spLocks/>
          </p:cNvSpPr>
          <p:nvPr userDrawn="1"/>
        </p:nvSpPr>
        <p:spPr bwMode="hidden">
          <a:xfrm>
            <a:off x="0" y="44450"/>
            <a:ext cx="1547813" cy="36036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alpha val="89000"/>
                </a:schemeClr>
              </a:gs>
              <a:gs pos="100000">
                <a:schemeClr val="bg1"/>
              </a:gs>
            </a:gsLst>
            <a:lin ang="2700000" scaled="1"/>
          </a:gradFill>
          <a:ln w="9525">
            <a:noFill/>
            <a:round/>
            <a:headEnd/>
            <a:tailEnd/>
          </a:ln>
        </p:spPr>
        <p:txBody>
          <a:bodyPr/>
          <a:lstStyle/>
          <a:p>
            <a:pPr>
              <a:defRPr/>
            </a:pPr>
            <a:endParaRPr lang="zh-CN" altLang="en-US"/>
          </a:p>
        </p:txBody>
      </p:sp>
      <p:grpSp>
        <p:nvGrpSpPr>
          <p:cNvPr id="2051" name="Group 65"/>
          <p:cNvGrpSpPr>
            <a:grpSpLocks/>
          </p:cNvGrpSpPr>
          <p:nvPr userDrawn="1"/>
        </p:nvGrpSpPr>
        <p:grpSpPr bwMode="auto">
          <a:xfrm>
            <a:off x="34925" y="3600450"/>
            <a:ext cx="5060950" cy="3213100"/>
            <a:chOff x="1202" y="1480"/>
            <a:chExt cx="3188" cy="2024"/>
          </a:xfrm>
        </p:grpSpPr>
        <p:sp>
          <p:nvSpPr>
            <p:cNvPr id="14399" name="Freeform 63"/>
            <p:cNvSpPr>
              <a:spLocks/>
            </p:cNvSpPr>
            <p:nvPr userDrawn="1"/>
          </p:nvSpPr>
          <p:spPr bwMode="hidden">
            <a:xfrm>
              <a:off x="1202" y="1480"/>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alpha val="42000"/>
                  </a:schemeClr>
                </a:gs>
                <a:gs pos="100000">
                  <a:schemeClr val="bg1"/>
                </a:gs>
              </a:gsLst>
              <a:lin ang="2700000" scaled="1"/>
            </a:gradFill>
            <a:ln w="9525">
              <a:noFill/>
              <a:round/>
              <a:headEnd/>
              <a:tailEnd/>
            </a:ln>
          </p:spPr>
          <p:txBody>
            <a:bodyPr/>
            <a:lstStyle/>
            <a:p>
              <a:pPr>
                <a:defRPr/>
              </a:pPr>
              <a:endParaRPr lang="zh-CN" altLang="en-US"/>
            </a:p>
          </p:txBody>
        </p:sp>
        <p:sp>
          <p:nvSpPr>
            <p:cNvPr id="14400" name="Freeform 64"/>
            <p:cNvSpPr>
              <a:spLocks/>
            </p:cNvSpPr>
            <p:nvPr userDrawn="1"/>
          </p:nvSpPr>
          <p:spPr bwMode="hidden">
            <a:xfrm>
              <a:off x="2037" y="1544"/>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alpha val="42000"/>
                  </a:schemeClr>
                </a:gs>
                <a:gs pos="100000">
                  <a:schemeClr val="bg1"/>
                </a:gs>
              </a:gsLst>
              <a:lin ang="5400000" scaled="1"/>
            </a:gradFill>
            <a:ln w="9525">
              <a:noFill/>
              <a:round/>
              <a:headEnd/>
              <a:tailEnd/>
            </a:ln>
          </p:spPr>
          <p:txBody>
            <a:bodyPr/>
            <a:lstStyle/>
            <a:p>
              <a:pPr>
                <a:defRPr/>
              </a:pPr>
              <a:endParaRPr lang="zh-CN" altLang="en-US"/>
            </a:p>
          </p:txBody>
        </p:sp>
      </p:grpSp>
      <p:sp>
        <p:nvSpPr>
          <p:cNvPr id="14394" name="Freeform 58"/>
          <p:cNvSpPr>
            <a:spLocks/>
          </p:cNvSpPr>
          <p:nvPr userDrawn="1"/>
        </p:nvSpPr>
        <p:spPr bwMode="hidden">
          <a:xfrm>
            <a:off x="7308850" y="6350"/>
            <a:ext cx="1835150" cy="1190625"/>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zh-CN" altLang="en-US"/>
          </a:p>
        </p:txBody>
      </p:sp>
      <p:sp>
        <p:nvSpPr>
          <p:cNvPr id="14339" name="Rectangle 3"/>
          <p:cNvSpPr>
            <a:spLocks noGrp="1" noChangeArrowheads="1"/>
          </p:cNvSpPr>
          <p:nvPr>
            <p:ph type="title"/>
          </p:nvPr>
        </p:nvSpPr>
        <p:spPr bwMode="auto">
          <a:xfrm>
            <a:off x="395288" y="296863"/>
            <a:ext cx="8353425" cy="8286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4340" name="Rectangle 4"/>
          <p:cNvSpPr>
            <a:spLocks noGrp="1" noChangeArrowheads="1"/>
          </p:cNvSpPr>
          <p:nvPr>
            <p:ph type="body" idx="1"/>
          </p:nvPr>
        </p:nvSpPr>
        <p:spPr bwMode="auto">
          <a:xfrm>
            <a:off x="395288" y="1268413"/>
            <a:ext cx="8353425" cy="5113337"/>
          </a:xfrm>
          <a:prstGeom prst="rect">
            <a:avLst/>
          </a:prstGeom>
          <a:noFill/>
          <a:ln w="9525">
            <a:solidFill>
              <a:schemeClr val="bg2"/>
            </a:solid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392" name="Text Box 56"/>
          <p:cNvSpPr txBox="1">
            <a:spLocks noChangeArrowheads="1"/>
          </p:cNvSpPr>
          <p:nvPr userDrawn="1"/>
        </p:nvSpPr>
        <p:spPr bwMode="auto">
          <a:xfrm>
            <a:off x="468312" y="6446838"/>
            <a:ext cx="4751759" cy="338554"/>
          </a:xfrm>
          <a:prstGeom prst="rect">
            <a:avLst/>
          </a:prstGeom>
          <a:noFill/>
          <a:ln w="9525">
            <a:noFill/>
            <a:miter lim="800000"/>
            <a:headEnd/>
            <a:tailEnd/>
          </a:ln>
          <a:effectLst/>
        </p:spPr>
        <p:txBody>
          <a:bodyPr wrap="square">
            <a:spAutoFit/>
          </a:bodyPr>
          <a:lstStyle/>
          <a:p>
            <a:pPr>
              <a:spcBef>
                <a:spcPct val="50000"/>
              </a:spcBef>
              <a:defRPr/>
            </a:pPr>
            <a:r>
              <a:rPr lang="zh-CN" altLang="en-US" sz="1600" dirty="0" smtClean="0">
                <a:latin typeface="仿宋_GB2312" pitchFamily="49" charset="-122"/>
                <a:ea typeface="仿宋_GB2312" pitchFamily="49" charset="-122"/>
              </a:rPr>
              <a:t>第</a:t>
            </a:r>
            <a:r>
              <a:rPr lang="en-US" altLang="zh-CN" sz="1600" dirty="0" smtClean="0">
                <a:latin typeface="仿宋_GB2312" pitchFamily="49" charset="-122"/>
                <a:ea typeface="仿宋_GB2312" pitchFamily="49" charset="-122"/>
              </a:rPr>
              <a:t>2</a:t>
            </a:r>
            <a:r>
              <a:rPr lang="zh-CN" altLang="en-US" sz="1600" dirty="0" smtClean="0">
                <a:latin typeface="仿宋_GB2312" pitchFamily="49" charset="-122"/>
                <a:ea typeface="仿宋_GB2312" pitchFamily="49" charset="-122"/>
              </a:rPr>
              <a:t>章  </a:t>
            </a:r>
            <a:r>
              <a:rPr lang="en-US" altLang="zh-CN" sz="1600" dirty="0" smtClean="0">
                <a:latin typeface="仿宋_GB2312" pitchFamily="49" charset="-122"/>
                <a:ea typeface="仿宋_GB2312" pitchFamily="49" charset="-122"/>
              </a:rPr>
              <a:t>Windows 7</a:t>
            </a:r>
            <a:r>
              <a:rPr lang="zh-CN" altLang="en-US" sz="1600" dirty="0" smtClean="0">
                <a:latin typeface="仿宋_GB2312" pitchFamily="49" charset="-122"/>
                <a:ea typeface="仿宋_GB2312" pitchFamily="49" charset="-122"/>
              </a:rPr>
              <a:t>基础入门</a:t>
            </a:r>
            <a:r>
              <a:rPr lang="en-US" altLang="zh-CN" sz="1600" dirty="0" smtClean="0">
                <a:latin typeface="宋体"/>
                <a:ea typeface="仿宋_GB2312" pitchFamily="49" charset="-122"/>
              </a:rPr>
              <a:t>—</a:t>
            </a:r>
            <a:r>
              <a:rPr lang="zh-CN" altLang="en-US" sz="1600" dirty="0" smtClean="0">
                <a:latin typeface="宋体"/>
                <a:ea typeface="仿宋_GB2312" pitchFamily="49" charset="-122"/>
              </a:rPr>
              <a:t>磁盘管理和维护</a:t>
            </a:r>
            <a:endParaRPr lang="zh-CN" altLang="en-US" sz="1600" dirty="0">
              <a:latin typeface="仿宋_GB2312" pitchFamily="49" charset="-122"/>
              <a:ea typeface="仿宋_GB2312" pitchFamily="49" charset="-122"/>
            </a:endParaRPr>
          </a:p>
        </p:txBody>
      </p:sp>
    </p:spTree>
  </p:cSld>
  <p:clrMap bg1="lt1" tx1="dk1" bg2="lt2" tx2="dk2" accent1="accent1" accent2="accent2" accent3="accent3" accent4="accent4" accent5="accent5" accent6="accent6" hlink="hlink" folHlink="folHlink"/>
  <p:sldLayoutIdLst>
    <p:sldLayoutId id="2147483752"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xStyles>
    <p:titleStyle>
      <a:lvl1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2pPr>
      <a:lvl3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3pPr>
      <a:lvl4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4pPr>
      <a:lvl5pPr algn="l" rtl="0" eaLnBrk="0" fontAlgn="base" hangingPunct="0">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5pPr>
      <a:lvl6pPr marL="4572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6pPr>
      <a:lvl7pPr marL="9144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7pPr>
      <a:lvl8pPr marL="13716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8pPr>
      <a:lvl9pPr marL="1828800" algn="l" rtl="0" fontAlgn="base">
        <a:spcBef>
          <a:spcPct val="0"/>
        </a:spcBef>
        <a:spcAft>
          <a:spcPct val="0"/>
        </a:spcAft>
        <a:defRPr sz="3600">
          <a:solidFill>
            <a:schemeClr val="tx1"/>
          </a:solidFill>
          <a:effectLst>
            <a:outerShdw blurRad="38100" dist="38100" dir="2700000" algn="tl">
              <a:srgbClr val="C0C0C0"/>
            </a:outerShdw>
          </a:effectLst>
          <a:latin typeface="Comic Sans MS" pitchFamily="66" charset="0"/>
          <a:ea typeface="黑体" pitchFamily="49" charset="-122"/>
        </a:defRPr>
      </a:lvl9pPr>
    </p:titleStyle>
    <p:bodyStyle>
      <a:lvl1pPr marL="342900" indent="-342900" algn="l" rtl="0" eaLnBrk="0" fontAlgn="base" hangingPunct="0">
        <a:spcBef>
          <a:spcPct val="20000"/>
        </a:spcBef>
        <a:spcAft>
          <a:spcPct val="0"/>
        </a:spcAft>
        <a:buClr>
          <a:srgbClr val="0000CC"/>
        </a:buClr>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90000"/>
        <a:buFont typeface="Wingdings" pitchFamily="2" charset="2"/>
        <a:buChar char="Ø"/>
        <a:defRPr sz="2800">
          <a:solidFill>
            <a:schemeClr val="tx1"/>
          </a:solidFill>
          <a:effectLst>
            <a:outerShdw blurRad="38100" dist="38100" dir="2700000" algn="tl">
              <a:srgbClr val="C0C0C0"/>
            </a:outerShdw>
          </a:effectLst>
          <a:latin typeface="+mn-lt"/>
          <a:ea typeface="宋体" pitchFamily="2" charset="-122"/>
        </a:defRPr>
      </a:lvl2pPr>
      <a:lvl3pPr marL="1143000" indent="-228600" algn="l" rtl="0" eaLnBrk="0" fontAlgn="base" hangingPunct="0">
        <a:spcBef>
          <a:spcPct val="20000"/>
        </a:spcBef>
        <a:spcAft>
          <a:spcPct val="0"/>
        </a:spcAft>
        <a:buChar char="•"/>
        <a:defRPr sz="2400">
          <a:solidFill>
            <a:schemeClr val="tx1"/>
          </a:solidFill>
          <a:effectLst>
            <a:outerShdw blurRad="38100" dist="38100" dir="2700000" algn="tl">
              <a:srgbClr val="C0C0C0"/>
            </a:outerShdw>
          </a:effectLst>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5pPr>
      <a:lvl6pPr marL="25146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6pPr>
      <a:lvl7pPr marL="29718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7pPr>
      <a:lvl8pPr marL="34290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8pPr>
      <a:lvl9pPr marL="38862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650" y="2060574"/>
            <a:ext cx="7848600" cy="1656457"/>
          </a:xfrm>
        </p:spPr>
        <p:txBody>
          <a:bodyPr/>
          <a:lstStyle/>
          <a:p>
            <a:pPr algn="ctr" eaLnBrk="1" hangingPunct="1">
              <a:lnSpc>
                <a:spcPct val="200000"/>
              </a:lnSpc>
              <a:defRPr/>
            </a:pPr>
            <a:r>
              <a:rPr lang="zh-CN" altLang="en-US" sz="4000" dirty="0" smtClean="0"/>
              <a:t>第</a:t>
            </a:r>
            <a:r>
              <a:rPr lang="en-US" altLang="zh-CN" sz="4000" dirty="0" smtClean="0"/>
              <a:t>2</a:t>
            </a:r>
            <a:r>
              <a:rPr lang="zh-CN" altLang="en-US" sz="4000" dirty="0" smtClean="0"/>
              <a:t>章   </a:t>
            </a:r>
            <a:r>
              <a:rPr lang="en-US" altLang="zh-CN" sz="4000" dirty="0" smtClean="0">
                <a:effectLst>
                  <a:outerShdw blurRad="50800" dist="38100" algn="l" rotWithShape="0">
                    <a:prstClr val="black">
                      <a:alpha val="40000"/>
                    </a:prstClr>
                  </a:outerShdw>
                </a:effectLst>
                <a:latin typeface="微软雅黑" pitchFamily="34" charset="-122"/>
                <a:ea typeface="微软雅黑" pitchFamily="34" charset="-122"/>
              </a:rPr>
              <a:t>Windows</a:t>
            </a:r>
            <a:r>
              <a:rPr lang="zh-CN" altLang="en-US" sz="4000" dirty="0" smtClean="0">
                <a:effectLst>
                  <a:outerShdw blurRad="50800" dist="38100" algn="l" rotWithShape="0">
                    <a:prstClr val="black">
                      <a:alpha val="40000"/>
                    </a:prstClr>
                  </a:outerShdw>
                </a:effectLst>
                <a:latin typeface="微软雅黑" pitchFamily="34" charset="-122"/>
                <a:ea typeface="微软雅黑" pitchFamily="34" charset="-122"/>
              </a:rPr>
              <a:t> </a:t>
            </a:r>
            <a:r>
              <a:rPr lang="en-US" altLang="zh-CN" sz="4000" dirty="0" smtClean="0">
                <a:effectLst>
                  <a:outerShdw blurRad="50800" dist="38100" algn="l" rotWithShape="0">
                    <a:prstClr val="black">
                      <a:alpha val="40000"/>
                    </a:prstClr>
                  </a:outerShdw>
                </a:effectLst>
                <a:latin typeface="微软雅黑" pitchFamily="34" charset="-122"/>
                <a:ea typeface="微软雅黑" pitchFamily="34" charset="-122"/>
              </a:rPr>
              <a:t>7</a:t>
            </a:r>
            <a:r>
              <a:rPr lang="zh-CN" altLang="en-US" sz="4000" dirty="0" smtClean="0">
                <a:effectLst>
                  <a:outerShdw blurRad="50800" dist="38100" algn="l" rotWithShape="0">
                    <a:prstClr val="black">
                      <a:alpha val="40000"/>
                    </a:prstClr>
                  </a:outerShdw>
                </a:effectLst>
                <a:latin typeface="微软雅黑" pitchFamily="34" charset="-122"/>
                <a:ea typeface="微软雅黑" pitchFamily="34" charset="-122"/>
              </a:rPr>
              <a:t>基础入门</a:t>
            </a:r>
            <a:r>
              <a:rPr lang="zh-CN" altLang="en-US" dirty="0" smtClean="0"/>
              <a:t/>
            </a:r>
            <a:br>
              <a:rPr lang="zh-CN" altLang="en-US" dirty="0" smtClean="0"/>
            </a:br>
            <a:r>
              <a:rPr lang="zh-CN" altLang="en-US" sz="2800" dirty="0" smtClean="0">
                <a:solidFill>
                  <a:srgbClr val="009200"/>
                </a:solidFill>
                <a:latin typeface="Arial"/>
              </a:rPr>
              <a:t>第</a:t>
            </a:r>
            <a:r>
              <a:rPr lang="en-US" altLang="zh-CN" sz="2800" dirty="0" smtClean="0">
                <a:solidFill>
                  <a:srgbClr val="009200"/>
                </a:solidFill>
                <a:latin typeface="Arial"/>
              </a:rPr>
              <a:t>2</a:t>
            </a:r>
            <a:r>
              <a:rPr lang="zh-CN" altLang="en-US" sz="2800" dirty="0" smtClean="0">
                <a:solidFill>
                  <a:srgbClr val="009200"/>
                </a:solidFill>
                <a:latin typeface="Arial"/>
              </a:rPr>
              <a:t>讲  </a:t>
            </a:r>
            <a:r>
              <a:rPr lang="zh-CN" altLang="en-US" sz="2800" dirty="0" smtClean="0">
                <a:solidFill>
                  <a:srgbClr val="009200"/>
                </a:solidFill>
                <a:latin typeface="Arial"/>
              </a:rPr>
              <a:t>磁盘管理</a:t>
            </a:r>
            <a:r>
              <a:rPr lang="zh-CN" altLang="en-US" sz="2800" dirty="0">
                <a:solidFill>
                  <a:srgbClr val="009200"/>
                </a:solidFill>
                <a:latin typeface="Arial"/>
              </a:rPr>
              <a:t>和</a:t>
            </a:r>
            <a:r>
              <a:rPr lang="zh-CN" altLang="en-US" sz="2800" dirty="0" smtClean="0">
                <a:solidFill>
                  <a:srgbClr val="009200"/>
                </a:solidFill>
                <a:latin typeface="Arial"/>
              </a:rPr>
              <a:t>维护</a:t>
            </a:r>
            <a:endParaRPr lang="zh-CN" altLang="en-US" sz="2800" dirty="0" smtClean="0">
              <a:solidFill>
                <a:schemeClr val="hlink"/>
              </a:solidFill>
            </a:endParaRPr>
          </a:p>
        </p:txBody>
      </p:sp>
      <p:sp>
        <p:nvSpPr>
          <p:cNvPr id="2051" name="Rectangle 3"/>
          <p:cNvSpPr>
            <a:spLocks noGrp="1" noChangeArrowheads="1"/>
          </p:cNvSpPr>
          <p:nvPr>
            <p:ph type="subTitle" idx="1"/>
          </p:nvPr>
        </p:nvSpPr>
        <p:spPr>
          <a:xfrm>
            <a:off x="1042988" y="4653137"/>
            <a:ext cx="7008812" cy="863426"/>
          </a:xfrm>
        </p:spPr>
        <p:txBody>
          <a:bodyPr/>
          <a:lstStyle/>
          <a:p>
            <a:pPr eaLnBrk="1" hangingPunct="1">
              <a:defRPr/>
            </a:pPr>
            <a:r>
              <a:rPr lang="zh-CN" altLang="en-US" b="1" dirty="0" smtClean="0">
                <a:latin typeface="隶书" pitchFamily="49" charset="-122"/>
                <a:ea typeface="隶书" pitchFamily="49" charset="-122"/>
              </a:rPr>
              <a:t>主讲</a:t>
            </a:r>
            <a:r>
              <a:rPr lang="zh-CN" altLang="en-US" b="1" dirty="0" smtClean="0">
                <a:latin typeface="隶书" pitchFamily="49" charset="-122"/>
                <a:ea typeface="隶书" pitchFamily="49" charset="-122"/>
              </a:rPr>
              <a:t>：</a:t>
            </a:r>
            <a:r>
              <a:rPr lang="en-US" altLang="zh-CN" b="1" dirty="0" smtClean="0">
                <a:latin typeface="隶书" pitchFamily="49" charset="-122"/>
                <a:ea typeface="隶书" pitchFamily="49" charset="-122"/>
              </a:rPr>
              <a:t>XXX</a:t>
            </a:r>
            <a:endParaRPr lang="zh-CN" altLang="en-US" b="1" dirty="0" smtClean="0">
              <a:latin typeface="隶书" pitchFamily="49" charset="-122"/>
              <a:ea typeface="隶书"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6" name="Rectangle 4"/>
          <p:cNvSpPr>
            <a:spLocks noGrp="1" noChangeArrowheads="1"/>
          </p:cNvSpPr>
          <p:nvPr>
            <p:ph type="title"/>
          </p:nvPr>
        </p:nvSpPr>
        <p:spPr/>
        <p:txBody>
          <a:bodyPr/>
          <a:lstStyle/>
          <a:p>
            <a:pPr eaLnBrk="1" hangingPunct="1">
              <a:defRPr/>
            </a:pPr>
            <a:r>
              <a:rPr lang="zh-CN" altLang="en-US" smtClean="0"/>
              <a:t>课余作业布置</a:t>
            </a:r>
          </a:p>
        </p:txBody>
      </p:sp>
      <p:sp>
        <p:nvSpPr>
          <p:cNvPr id="392197" name="Rectangle 5"/>
          <p:cNvSpPr>
            <a:spLocks noGrp="1" noChangeArrowheads="1"/>
          </p:cNvSpPr>
          <p:nvPr>
            <p:ph type="body" idx="1"/>
          </p:nvPr>
        </p:nvSpPr>
        <p:spPr/>
        <p:txBody>
          <a:bodyPr/>
          <a:lstStyle/>
          <a:p>
            <a:pPr marL="609600" indent="-609600" eaLnBrk="1" hangingPunct="1">
              <a:defRPr/>
            </a:pPr>
            <a:r>
              <a:rPr lang="zh-CN" altLang="en-US" sz="2800" dirty="0" smtClean="0"/>
              <a:t>预习</a:t>
            </a:r>
            <a:r>
              <a:rPr lang="en-US" altLang="zh-CN" sz="2800" dirty="0" smtClean="0"/>
              <a:t>:</a:t>
            </a:r>
          </a:p>
          <a:p>
            <a:pPr marL="990600" lvl="1" indent="-533400" eaLnBrk="1" hangingPunct="1">
              <a:lnSpc>
                <a:spcPct val="150000"/>
              </a:lnSpc>
              <a:defRPr/>
            </a:pPr>
            <a:r>
              <a:rPr lang="zh-CN" altLang="en-US" sz="2400" dirty="0" smtClean="0">
                <a:effectLst>
                  <a:outerShdw blurRad="38100" dist="38100" dir="2700000" algn="tl">
                    <a:srgbClr val="FFFFFF"/>
                  </a:outerShdw>
                </a:effectLst>
              </a:rPr>
              <a:t>第</a:t>
            </a:r>
            <a:r>
              <a:rPr lang="en-US" altLang="zh-CN" sz="2400" dirty="0" smtClean="0">
                <a:effectLst>
                  <a:outerShdw blurRad="38100" dist="38100" dir="2700000" algn="tl">
                    <a:srgbClr val="FFFFFF"/>
                  </a:outerShdw>
                </a:effectLst>
              </a:rPr>
              <a:t>4</a:t>
            </a:r>
            <a:r>
              <a:rPr lang="zh-CN" altLang="en-US" sz="2400" dirty="0" smtClean="0">
                <a:effectLst>
                  <a:outerShdw blurRad="38100" dist="38100" dir="2700000" algn="tl">
                    <a:srgbClr val="FFFFFF"/>
                  </a:outerShdw>
                </a:effectLst>
              </a:rPr>
              <a:t>章</a:t>
            </a:r>
            <a:r>
              <a:rPr lang="en-US" altLang="zh-CN" sz="2400" dirty="0" smtClean="0">
                <a:effectLst>
                  <a:outerShdw blurRad="38100" dist="38100" dir="2700000" algn="tl">
                    <a:srgbClr val="FFFFFF"/>
                  </a:outerShdw>
                </a:effectLst>
              </a:rPr>
              <a:t>4.1</a:t>
            </a:r>
            <a:r>
              <a:rPr lang="zh-CN" altLang="en-US" sz="2400" dirty="0" smtClean="0">
                <a:effectLst>
                  <a:outerShdw blurRad="38100" dist="38100" dir="2700000" algn="tl">
                    <a:srgbClr val="FFFFFF"/>
                  </a:outerShdw>
                </a:effectLst>
              </a:rPr>
              <a:t>和</a:t>
            </a:r>
            <a:r>
              <a:rPr lang="en-US" altLang="zh-CN" sz="2400" dirty="0" smtClean="0">
                <a:effectLst>
                  <a:outerShdw blurRad="38100" dist="38100" dir="2700000" algn="tl">
                    <a:srgbClr val="FFFFFF"/>
                  </a:outerShdw>
                </a:effectLst>
              </a:rPr>
              <a:t>4.2</a:t>
            </a:r>
            <a:r>
              <a:rPr lang="zh-CN" altLang="en-US" sz="2400" dirty="0" smtClean="0">
                <a:effectLst>
                  <a:outerShdw blurRad="38100" dist="38100" dir="2700000" algn="tl">
                    <a:srgbClr val="FFFFFF"/>
                  </a:outerShdw>
                </a:effectLst>
              </a:rPr>
              <a:t>节。</a:t>
            </a:r>
            <a:endParaRPr lang="en-US" altLang="zh-CN" sz="2400" dirty="0" smtClean="0">
              <a:effectLst>
                <a:outerShdw blurRad="38100" dist="38100" dir="2700000" algn="tl">
                  <a:srgbClr val="FFFFFF"/>
                </a:outerShdw>
              </a:effectLst>
            </a:endParaRPr>
          </a:p>
          <a:p>
            <a:pPr marL="990600" lvl="1" indent="-533400" eaLnBrk="1" hangingPunct="1">
              <a:lnSpc>
                <a:spcPct val="90000"/>
              </a:lnSpc>
              <a:defRPr/>
            </a:pPr>
            <a:endParaRPr lang="zh-CN" altLang="en-US" sz="2400" dirty="0" smtClean="0">
              <a:effectLst>
                <a:outerShdw blurRad="38100" dist="38100" dir="2700000" algn="tl">
                  <a:srgbClr val="FFFFFF"/>
                </a:outerShdw>
              </a:effectLst>
            </a:endParaRPr>
          </a:p>
          <a:p>
            <a:pPr marL="609600" indent="-609600" eaLnBrk="1" hangingPunct="1">
              <a:lnSpc>
                <a:spcPct val="150000"/>
              </a:lnSpc>
              <a:defRPr/>
            </a:pPr>
            <a:r>
              <a:rPr lang="zh-CN" altLang="en-US" sz="2800" dirty="0" smtClean="0"/>
              <a:t>思考题</a:t>
            </a:r>
            <a:r>
              <a:rPr lang="en-US" altLang="zh-CN" sz="2800" dirty="0" smtClean="0"/>
              <a:t>:</a:t>
            </a:r>
          </a:p>
          <a:p>
            <a:pPr marL="990600" lvl="1" indent="-533400" eaLnBrk="1" hangingPunct="1">
              <a:lnSpc>
                <a:spcPct val="150000"/>
              </a:lnSpc>
              <a:buFont typeface="Wingdings" pitchFamily="2" charset="2"/>
              <a:buAutoNum type="arabicPeriod"/>
              <a:defRPr/>
            </a:pPr>
            <a:r>
              <a:rPr lang="zh-CN" altLang="en-US" sz="2400" dirty="0" smtClean="0">
                <a:effectLst>
                  <a:outerShdw blurRad="38100" dist="38100" dir="2700000" algn="tl">
                    <a:srgbClr val="FFFFFF"/>
                  </a:outerShdw>
                </a:effectLst>
              </a:rPr>
              <a:t>彻底删除文件夹时应注意什么？</a:t>
            </a:r>
          </a:p>
          <a:p>
            <a:pPr marL="990600" lvl="1" indent="-533400" eaLnBrk="1" hangingPunct="1">
              <a:lnSpc>
                <a:spcPct val="150000"/>
              </a:lnSpc>
              <a:buFont typeface="Wingdings" pitchFamily="2" charset="2"/>
              <a:buAutoNum type="arabicPeriod"/>
              <a:defRPr/>
            </a:pPr>
            <a:r>
              <a:rPr lang="zh-CN" altLang="en-US" sz="2400" dirty="0" smtClean="0">
                <a:effectLst>
                  <a:outerShdw blurRad="38100" dist="38100" dir="2700000" algn="tl">
                    <a:srgbClr val="FFFFFF"/>
                  </a:outerShdw>
                </a:effectLst>
              </a:rPr>
              <a:t>为什么</a:t>
            </a:r>
            <a:r>
              <a:rPr lang="en-US" altLang="zh-CN" sz="2400" dirty="0" smtClean="0">
                <a:effectLst>
                  <a:outerShdw blurRad="38100" dist="38100" dir="2700000" algn="tl">
                    <a:srgbClr val="FFFFFF"/>
                  </a:outerShdw>
                </a:effectLst>
              </a:rPr>
              <a:t>Windows</a:t>
            </a:r>
            <a:r>
              <a:rPr lang="zh-CN" altLang="en-US" sz="2400" dirty="0" smtClean="0">
                <a:effectLst>
                  <a:outerShdw blurRad="38100" dist="38100" dir="2700000" algn="tl">
                    <a:srgbClr val="FFFFFF"/>
                  </a:outerShdw>
                </a:effectLst>
              </a:rPr>
              <a:t>不允许我对图标重命名？</a:t>
            </a:r>
          </a:p>
          <a:p>
            <a:pPr marL="990600" lvl="1" indent="-533400" eaLnBrk="1" hangingPunct="1">
              <a:lnSpc>
                <a:spcPct val="150000"/>
              </a:lnSpc>
              <a:buFont typeface="Wingdings" pitchFamily="2" charset="2"/>
              <a:buAutoNum type="arabicPeriod"/>
              <a:defRPr/>
            </a:pPr>
            <a:r>
              <a:rPr lang="zh-CN" altLang="en-US" sz="2400" dirty="0" smtClean="0">
                <a:effectLst>
                  <a:outerShdw blurRad="38100" dist="38100" dir="2700000" algn="tl">
                    <a:srgbClr val="FFFFFF"/>
                  </a:outerShdw>
                </a:effectLst>
              </a:rPr>
              <a:t>有不必发送到回收站就能删除文件的方法吗？</a:t>
            </a:r>
          </a:p>
          <a:p>
            <a:pPr marL="990600" lvl="1" indent="-533400" eaLnBrk="1" hangingPunct="1">
              <a:lnSpc>
                <a:spcPct val="150000"/>
              </a:lnSpc>
              <a:buFont typeface="Wingdings" pitchFamily="2" charset="2"/>
              <a:buAutoNum type="arabicPeriod"/>
              <a:defRPr/>
            </a:pPr>
            <a:r>
              <a:rPr lang="zh-CN" altLang="en-US" sz="2400" dirty="0" smtClean="0">
                <a:effectLst>
                  <a:outerShdw blurRad="38100" dist="38100" dir="2700000" algn="tl">
                    <a:srgbClr val="FFFFFF"/>
                  </a:outerShdw>
                </a:effectLst>
              </a:rPr>
              <a:t>我如何在文件夹中选择除了一个之外所有的文件？</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6122" name="Rectangle 10"/>
          <p:cNvSpPr>
            <a:spLocks noGrp="1" noChangeArrowheads="1"/>
          </p:cNvSpPr>
          <p:nvPr>
            <p:ph type="title" idx="4294967295"/>
          </p:nvPr>
        </p:nvSpPr>
        <p:spPr/>
        <p:txBody>
          <a:bodyPr/>
          <a:lstStyle/>
          <a:p>
            <a:pPr eaLnBrk="1" hangingPunct="1"/>
            <a:r>
              <a:rPr lang="zh-CN" altLang="en-US" smtClean="0">
                <a:effectLst>
                  <a:outerShdw blurRad="38100" dist="38100" dir="2700000" algn="tl">
                    <a:srgbClr val="FFFFFF"/>
                  </a:outerShdw>
                </a:effectLst>
              </a:rPr>
              <a:t>复习</a:t>
            </a:r>
            <a:r>
              <a:rPr lang="en-US" altLang="zh-CN" smtClean="0">
                <a:effectLst>
                  <a:outerShdw blurRad="38100" dist="38100" dir="2700000" algn="tl">
                    <a:srgbClr val="FFFFFF"/>
                  </a:outerShdw>
                </a:effectLst>
              </a:rPr>
              <a:t>&amp;</a:t>
            </a:r>
            <a:r>
              <a:rPr lang="zh-CN" altLang="en-US" smtClean="0">
                <a:effectLst>
                  <a:outerShdw blurRad="38100" dist="38100" dir="2700000" algn="tl">
                    <a:srgbClr val="FFFFFF"/>
                  </a:outerShdw>
                </a:effectLst>
              </a:rPr>
              <a:t>提问</a:t>
            </a:r>
            <a:endParaRPr lang="zh-CN" altLang="en-US" sz="2800" smtClean="0">
              <a:solidFill>
                <a:schemeClr val="hlink"/>
              </a:solidFill>
              <a:effectLst>
                <a:outerShdw blurRad="38100" dist="38100" dir="2700000" algn="tl">
                  <a:srgbClr val="000000"/>
                </a:outerShdw>
              </a:effectLst>
            </a:endParaRPr>
          </a:p>
        </p:txBody>
      </p:sp>
      <p:sp>
        <p:nvSpPr>
          <p:cNvPr id="346123" name="Rectangle 11"/>
          <p:cNvSpPr>
            <a:spLocks noGrp="1" noChangeArrowheads="1"/>
          </p:cNvSpPr>
          <p:nvPr>
            <p:ph type="body" idx="4294967295"/>
          </p:nvPr>
        </p:nvSpPr>
        <p:spPr/>
        <p:txBody>
          <a:bodyPr/>
          <a:lstStyle/>
          <a:p>
            <a:pPr marL="609600" indent="-609600" eaLnBrk="1" hangingPunct="1">
              <a:lnSpc>
                <a:spcPct val="140000"/>
              </a:lnSpc>
              <a:buFont typeface="Wingdings" pitchFamily="2" charset="2"/>
              <a:buAutoNum type="arabicPeriod"/>
            </a:pPr>
            <a:r>
              <a:rPr lang="zh-CN" altLang="en-US" sz="2400" smtClean="0">
                <a:latin typeface="华文中宋" pitchFamily="2" charset="-122"/>
                <a:ea typeface="华文中宋" pitchFamily="2" charset="-122"/>
              </a:rPr>
              <a:t>菜单命令项变灰说明什么</a:t>
            </a:r>
            <a:r>
              <a:rPr lang="en-US" altLang="zh-CN" sz="2400" smtClean="0">
                <a:latin typeface="华文中宋" pitchFamily="2" charset="-122"/>
                <a:ea typeface="华文中宋" pitchFamily="2" charset="-122"/>
              </a:rPr>
              <a:t>?</a:t>
            </a:r>
          </a:p>
          <a:p>
            <a:pPr marL="609600" indent="-609600" eaLnBrk="1" hangingPunct="1">
              <a:lnSpc>
                <a:spcPct val="140000"/>
              </a:lnSpc>
              <a:buFont typeface="Wingdings" pitchFamily="2" charset="2"/>
              <a:buAutoNum type="arabicPeriod"/>
            </a:pPr>
            <a:r>
              <a:rPr lang="zh-CN" altLang="en-US" sz="2400" smtClean="0">
                <a:latin typeface="华文中宋" pitchFamily="2" charset="-122"/>
                <a:ea typeface="华文中宋" pitchFamily="2" charset="-122"/>
              </a:rPr>
              <a:t>菜单命令项右侧有省略号</a:t>
            </a:r>
            <a:r>
              <a:rPr lang="en-US" altLang="zh-CN" sz="2400" smtClean="0">
                <a:latin typeface="华文中宋" pitchFamily="2" charset="-122"/>
                <a:ea typeface="华文中宋" pitchFamily="2" charset="-122"/>
              </a:rPr>
              <a:t>(…)</a:t>
            </a:r>
            <a:r>
              <a:rPr lang="zh-CN" altLang="en-US" sz="2400" smtClean="0">
                <a:latin typeface="华文中宋" pitchFamily="2" charset="-122"/>
                <a:ea typeface="华文中宋" pitchFamily="2" charset="-122"/>
              </a:rPr>
              <a:t>说明什么</a:t>
            </a:r>
            <a:r>
              <a:rPr lang="en-US" altLang="zh-CN" sz="2400" smtClean="0">
                <a:latin typeface="华文中宋" pitchFamily="2" charset="-122"/>
                <a:ea typeface="华文中宋" pitchFamily="2" charset="-122"/>
              </a:rPr>
              <a:t>?</a:t>
            </a:r>
          </a:p>
          <a:p>
            <a:pPr marL="609600" indent="-609600" eaLnBrk="1" hangingPunct="1">
              <a:lnSpc>
                <a:spcPct val="140000"/>
              </a:lnSpc>
              <a:buFont typeface="Wingdings" pitchFamily="2" charset="2"/>
              <a:buAutoNum type="arabicPeriod"/>
            </a:pPr>
            <a:r>
              <a:rPr lang="zh-CN" altLang="en-US" sz="2400" smtClean="0">
                <a:latin typeface="华文中宋" pitchFamily="2" charset="-122"/>
                <a:ea typeface="华文中宋" pitchFamily="2" charset="-122"/>
              </a:rPr>
              <a:t>菜单命令项右侧有对号</a:t>
            </a:r>
            <a:r>
              <a:rPr lang="en-US" altLang="zh-CN" sz="2400" smtClean="0">
                <a:latin typeface="华文中宋" pitchFamily="2" charset="-122"/>
                <a:ea typeface="华文中宋" pitchFamily="2" charset="-122"/>
              </a:rPr>
              <a:t>(</a:t>
            </a:r>
            <a:r>
              <a:rPr lang="en-US" altLang="zh-CN" sz="2400" smtClean="0">
                <a:latin typeface="华文中宋" pitchFamily="2" charset="-122"/>
                <a:ea typeface="华文中宋" pitchFamily="2" charset="-122"/>
                <a:cs typeface="Times New Roman" pitchFamily="18" charset="0"/>
              </a:rPr>
              <a:t>√</a:t>
            </a:r>
            <a:r>
              <a:rPr lang="en-US" altLang="zh-CN" sz="2400" smtClean="0">
                <a:latin typeface="华文中宋" pitchFamily="2" charset="-122"/>
                <a:ea typeface="华文中宋" pitchFamily="2" charset="-122"/>
              </a:rPr>
              <a:t>)</a:t>
            </a:r>
            <a:r>
              <a:rPr lang="zh-CN" altLang="en-US" sz="2400" smtClean="0">
                <a:latin typeface="华文中宋" pitchFamily="2" charset="-122"/>
                <a:ea typeface="华文中宋" pitchFamily="2" charset="-122"/>
              </a:rPr>
              <a:t>说明什么</a:t>
            </a:r>
            <a:r>
              <a:rPr lang="en-US" altLang="zh-CN" sz="2400" smtClean="0">
                <a:latin typeface="华文中宋" pitchFamily="2" charset="-122"/>
                <a:ea typeface="华文中宋" pitchFamily="2" charset="-122"/>
              </a:rPr>
              <a:t>?</a:t>
            </a:r>
          </a:p>
          <a:p>
            <a:pPr marL="609600" indent="-609600" eaLnBrk="1" hangingPunct="1">
              <a:lnSpc>
                <a:spcPct val="140000"/>
              </a:lnSpc>
              <a:buFont typeface="Wingdings" pitchFamily="2" charset="2"/>
              <a:buAutoNum type="arabicPeriod"/>
            </a:pPr>
            <a:r>
              <a:rPr lang="zh-CN" altLang="en-US" sz="2400" smtClean="0">
                <a:latin typeface="华文中宋" pitchFamily="2" charset="-122"/>
                <a:ea typeface="华文中宋" pitchFamily="2" charset="-122"/>
              </a:rPr>
              <a:t>菜单命令项右侧有三角符号说明什么</a:t>
            </a:r>
            <a:r>
              <a:rPr lang="en-US" altLang="zh-CN" sz="2400" smtClean="0">
                <a:latin typeface="华文中宋" pitchFamily="2" charset="-122"/>
                <a:ea typeface="华文中宋" pitchFamily="2" charset="-122"/>
              </a:rPr>
              <a:t>?</a:t>
            </a:r>
          </a:p>
          <a:p>
            <a:pPr marL="609600" indent="-609600" eaLnBrk="1" hangingPunct="1">
              <a:lnSpc>
                <a:spcPct val="140000"/>
              </a:lnSpc>
              <a:buFont typeface="Wingdings" pitchFamily="2" charset="2"/>
              <a:buAutoNum type="arabicPeriod"/>
            </a:pPr>
            <a:r>
              <a:rPr lang="zh-CN" altLang="en-US" sz="2400" smtClean="0">
                <a:latin typeface="华文中宋" pitchFamily="2" charset="-122"/>
                <a:ea typeface="华文中宋" pitchFamily="2" charset="-122"/>
              </a:rPr>
              <a:t>菜单命令项右侧有下划线的字母键说明什么</a:t>
            </a:r>
            <a:r>
              <a:rPr lang="en-US" altLang="zh-CN" sz="2400" smtClean="0">
                <a:latin typeface="华文中宋" pitchFamily="2" charset="-122"/>
                <a:ea typeface="华文中宋" pitchFamily="2" charset="-122"/>
              </a:rPr>
              <a:t>?</a:t>
            </a:r>
          </a:p>
          <a:p>
            <a:pPr marL="609600" indent="-609600" eaLnBrk="1" hangingPunct="1">
              <a:lnSpc>
                <a:spcPct val="140000"/>
              </a:lnSpc>
              <a:buFont typeface="Wingdings" pitchFamily="2" charset="2"/>
              <a:buAutoNum type="arabicPeriod"/>
            </a:pPr>
            <a:r>
              <a:rPr lang="zh-CN" altLang="en-US" sz="2400" smtClean="0">
                <a:latin typeface="华文中宋" pitchFamily="2" charset="-122"/>
                <a:ea typeface="华文中宋" pitchFamily="2" charset="-122"/>
              </a:rPr>
              <a:t>复制、剪切和粘贴的快捷键是什么？</a:t>
            </a:r>
          </a:p>
          <a:p>
            <a:pPr marL="609600" indent="-609600" eaLnBrk="1" hangingPunct="1">
              <a:lnSpc>
                <a:spcPct val="140000"/>
              </a:lnSpc>
              <a:buFont typeface="Wingdings" pitchFamily="2" charset="2"/>
              <a:buAutoNum type="arabicPeriod"/>
            </a:pPr>
            <a:r>
              <a:rPr lang="zh-CN" altLang="en-US" sz="2400" smtClean="0">
                <a:latin typeface="华文中宋" pitchFamily="2" charset="-122"/>
                <a:ea typeface="华文中宋" pitchFamily="2" charset="-122"/>
              </a:rPr>
              <a:t>选择输入法的快捷键是什么？</a:t>
            </a:r>
          </a:p>
          <a:p>
            <a:pPr marL="609600" indent="-609600" eaLnBrk="1" hangingPunct="1">
              <a:lnSpc>
                <a:spcPct val="140000"/>
              </a:lnSpc>
              <a:buFont typeface="Wingdings" pitchFamily="2" charset="2"/>
              <a:buAutoNum type="arabicPeriod"/>
            </a:pPr>
            <a:r>
              <a:rPr lang="zh-CN" altLang="en-US" sz="2400" smtClean="0">
                <a:latin typeface="华文中宋" pitchFamily="2" charset="-122"/>
                <a:ea typeface="华文中宋" pitchFamily="2" charset="-122"/>
              </a:rPr>
              <a:t>从中文状态直接切换到英文状态的快捷键是什么？</a:t>
            </a:r>
          </a:p>
        </p:txBody>
      </p:sp>
    </p:spTree>
    <p:extLst>
      <p:ext uri="{BB962C8B-B14F-4D97-AF65-F5344CB8AC3E}">
        <p14:creationId xmlns:p14="http://schemas.microsoft.com/office/powerpoint/2010/main" val="42650402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6123">
                                            <p:txEl>
                                              <p:pRg st="0" end="0"/>
                                            </p:txEl>
                                          </p:spTgt>
                                        </p:tgtEl>
                                        <p:attrNameLst>
                                          <p:attrName>style.visibility</p:attrName>
                                        </p:attrNameLst>
                                      </p:cBhvr>
                                      <p:to>
                                        <p:strVal val="visible"/>
                                      </p:to>
                                    </p:set>
                                    <p:animEffect transition="in" filter="blinds(horizontal)">
                                      <p:cBhvr>
                                        <p:cTn id="7" dur="500"/>
                                        <p:tgtEl>
                                          <p:spTgt spid="3461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46123">
                                            <p:txEl>
                                              <p:pRg st="1" end="1"/>
                                            </p:txEl>
                                          </p:spTgt>
                                        </p:tgtEl>
                                        <p:attrNameLst>
                                          <p:attrName>style.visibility</p:attrName>
                                        </p:attrNameLst>
                                      </p:cBhvr>
                                      <p:to>
                                        <p:strVal val="visible"/>
                                      </p:to>
                                    </p:set>
                                    <p:animEffect transition="in" filter="blinds(horizontal)">
                                      <p:cBhvr>
                                        <p:cTn id="12" dur="500"/>
                                        <p:tgtEl>
                                          <p:spTgt spid="3461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46123">
                                            <p:txEl>
                                              <p:pRg st="2" end="2"/>
                                            </p:txEl>
                                          </p:spTgt>
                                        </p:tgtEl>
                                        <p:attrNameLst>
                                          <p:attrName>style.visibility</p:attrName>
                                        </p:attrNameLst>
                                      </p:cBhvr>
                                      <p:to>
                                        <p:strVal val="visible"/>
                                      </p:to>
                                    </p:set>
                                    <p:animEffect transition="in" filter="blinds(horizontal)">
                                      <p:cBhvr>
                                        <p:cTn id="17" dur="500"/>
                                        <p:tgtEl>
                                          <p:spTgt spid="34612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46123">
                                            <p:txEl>
                                              <p:pRg st="3" end="3"/>
                                            </p:txEl>
                                          </p:spTgt>
                                        </p:tgtEl>
                                        <p:attrNameLst>
                                          <p:attrName>style.visibility</p:attrName>
                                        </p:attrNameLst>
                                      </p:cBhvr>
                                      <p:to>
                                        <p:strVal val="visible"/>
                                      </p:to>
                                    </p:set>
                                    <p:animEffect transition="in" filter="blinds(horizontal)">
                                      <p:cBhvr>
                                        <p:cTn id="22" dur="500"/>
                                        <p:tgtEl>
                                          <p:spTgt spid="34612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46123">
                                            <p:txEl>
                                              <p:pRg st="4" end="4"/>
                                            </p:txEl>
                                          </p:spTgt>
                                        </p:tgtEl>
                                        <p:attrNameLst>
                                          <p:attrName>style.visibility</p:attrName>
                                        </p:attrNameLst>
                                      </p:cBhvr>
                                      <p:to>
                                        <p:strVal val="visible"/>
                                      </p:to>
                                    </p:set>
                                    <p:animEffect transition="in" filter="blinds(horizontal)">
                                      <p:cBhvr>
                                        <p:cTn id="27" dur="500"/>
                                        <p:tgtEl>
                                          <p:spTgt spid="34612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46123">
                                            <p:txEl>
                                              <p:pRg st="5" end="5"/>
                                            </p:txEl>
                                          </p:spTgt>
                                        </p:tgtEl>
                                        <p:attrNameLst>
                                          <p:attrName>style.visibility</p:attrName>
                                        </p:attrNameLst>
                                      </p:cBhvr>
                                      <p:to>
                                        <p:strVal val="visible"/>
                                      </p:to>
                                    </p:set>
                                    <p:animEffect transition="in" filter="blinds(horizontal)">
                                      <p:cBhvr>
                                        <p:cTn id="32" dur="500"/>
                                        <p:tgtEl>
                                          <p:spTgt spid="34612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46123">
                                            <p:txEl>
                                              <p:pRg st="6" end="6"/>
                                            </p:txEl>
                                          </p:spTgt>
                                        </p:tgtEl>
                                        <p:attrNameLst>
                                          <p:attrName>style.visibility</p:attrName>
                                        </p:attrNameLst>
                                      </p:cBhvr>
                                      <p:to>
                                        <p:strVal val="visible"/>
                                      </p:to>
                                    </p:set>
                                    <p:animEffect transition="in" filter="blinds(horizontal)">
                                      <p:cBhvr>
                                        <p:cTn id="37" dur="500"/>
                                        <p:tgtEl>
                                          <p:spTgt spid="34612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46123">
                                            <p:txEl>
                                              <p:pRg st="7" end="7"/>
                                            </p:txEl>
                                          </p:spTgt>
                                        </p:tgtEl>
                                        <p:attrNameLst>
                                          <p:attrName>style.visibility</p:attrName>
                                        </p:attrNameLst>
                                      </p:cBhvr>
                                      <p:to>
                                        <p:strVal val="visible"/>
                                      </p:to>
                                    </p:set>
                                    <p:animEffect transition="in" filter="blinds(horizontal)">
                                      <p:cBhvr>
                                        <p:cTn id="42" dur="500"/>
                                        <p:tgtEl>
                                          <p:spTgt spid="3461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23" grpId="0" build="p" bldLvl="2"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6122" name="Rectangle 10"/>
          <p:cNvSpPr>
            <a:spLocks noGrp="1" noChangeArrowheads="1"/>
          </p:cNvSpPr>
          <p:nvPr>
            <p:ph type="title" idx="4294967295"/>
          </p:nvPr>
        </p:nvSpPr>
        <p:spPr/>
        <p:txBody>
          <a:bodyPr/>
          <a:lstStyle/>
          <a:p>
            <a:pPr eaLnBrk="1" hangingPunct="1"/>
            <a:r>
              <a:rPr lang="zh-CN" altLang="en-US" smtClean="0">
                <a:effectLst>
                  <a:outerShdw blurRad="38100" dist="38100" dir="2700000" algn="tl">
                    <a:srgbClr val="FFFFFF"/>
                  </a:outerShdw>
                </a:effectLst>
              </a:rPr>
              <a:t>复习</a:t>
            </a:r>
            <a:r>
              <a:rPr lang="en-US" altLang="zh-CN" smtClean="0">
                <a:effectLst>
                  <a:outerShdw blurRad="38100" dist="38100" dir="2700000" algn="tl">
                    <a:srgbClr val="FFFFFF"/>
                  </a:outerShdw>
                </a:effectLst>
              </a:rPr>
              <a:t>&amp;</a:t>
            </a:r>
            <a:r>
              <a:rPr lang="zh-CN" altLang="en-US" smtClean="0">
                <a:effectLst>
                  <a:outerShdw blurRad="38100" dist="38100" dir="2700000" algn="tl">
                    <a:srgbClr val="FFFFFF"/>
                  </a:outerShdw>
                </a:effectLst>
              </a:rPr>
              <a:t>提问</a:t>
            </a:r>
            <a:endParaRPr lang="zh-CN" altLang="en-US" sz="2800" smtClean="0">
              <a:solidFill>
                <a:schemeClr val="hlink"/>
              </a:solidFill>
              <a:effectLst>
                <a:outerShdw blurRad="38100" dist="38100" dir="2700000" algn="tl">
                  <a:srgbClr val="000000"/>
                </a:outerShdw>
              </a:effectLst>
            </a:endParaRPr>
          </a:p>
        </p:txBody>
      </p:sp>
      <p:sp>
        <p:nvSpPr>
          <p:cNvPr id="346123" name="Rectangle 11"/>
          <p:cNvSpPr>
            <a:spLocks noGrp="1" noChangeArrowheads="1"/>
          </p:cNvSpPr>
          <p:nvPr>
            <p:ph type="body" idx="4294967295"/>
          </p:nvPr>
        </p:nvSpPr>
        <p:spPr/>
        <p:txBody>
          <a:bodyPr/>
          <a:lstStyle/>
          <a:p>
            <a:pPr marL="609600" indent="-609600" algn="just" eaLnBrk="1" hangingPunct="1">
              <a:lnSpc>
                <a:spcPts val="4400"/>
              </a:lnSpc>
              <a:spcBef>
                <a:spcPct val="0"/>
              </a:spcBef>
              <a:buFontTx/>
              <a:buAutoNum type="arabicPeriod" startAt="9"/>
            </a:pPr>
            <a:r>
              <a:rPr lang="zh-CN" altLang="en-US" sz="2400" smtClean="0">
                <a:latin typeface="华文中宋" pitchFamily="2" charset="-122"/>
                <a:ea typeface="华文中宋" pitchFamily="2" charset="-122"/>
              </a:rPr>
              <a:t>文件扩展名有什么作用</a:t>
            </a:r>
            <a:r>
              <a:rPr lang="en-US" altLang="zh-CN" sz="2400" smtClean="0">
                <a:latin typeface="华文中宋" pitchFamily="2" charset="-122"/>
                <a:ea typeface="华文中宋" pitchFamily="2" charset="-122"/>
              </a:rPr>
              <a:t>？</a:t>
            </a:r>
            <a:r>
              <a:rPr lang="zh-CN" altLang="en-US" sz="2400" smtClean="0">
                <a:latin typeface="华文中宋" pitchFamily="2" charset="-122"/>
                <a:ea typeface="华文中宋" pitchFamily="2" charset="-122"/>
              </a:rPr>
              <a:t>如果文件扩展名没有显示出来，如何查看该文件的扩展名？</a:t>
            </a:r>
            <a:endParaRPr lang="en-US" altLang="zh-CN" sz="2400" smtClean="0">
              <a:latin typeface="华文中宋" pitchFamily="2" charset="-122"/>
              <a:ea typeface="华文中宋" pitchFamily="2" charset="-122"/>
            </a:endParaRPr>
          </a:p>
          <a:p>
            <a:pPr marL="609600" indent="-609600" algn="just" eaLnBrk="1" hangingPunct="1">
              <a:lnSpc>
                <a:spcPts val="4400"/>
              </a:lnSpc>
              <a:spcBef>
                <a:spcPct val="0"/>
              </a:spcBef>
              <a:buFontTx/>
              <a:buAutoNum type="arabicPeriod" startAt="9"/>
            </a:pPr>
            <a:r>
              <a:rPr lang="zh-CN" altLang="en-US" sz="2400" smtClean="0">
                <a:latin typeface="华文中宋" pitchFamily="2" charset="-122"/>
                <a:ea typeface="华文中宋" pitchFamily="2" charset="-122"/>
              </a:rPr>
              <a:t>通配符有什么作用？有哪几种？分别代表什么含义？</a:t>
            </a:r>
            <a:endParaRPr lang="en-US" altLang="zh-CN" sz="2400" smtClean="0">
              <a:latin typeface="华文中宋" pitchFamily="2" charset="-122"/>
              <a:ea typeface="华文中宋" pitchFamily="2" charset="-122"/>
            </a:endParaRPr>
          </a:p>
          <a:p>
            <a:pPr marL="609600" indent="-609600" algn="just" eaLnBrk="1" hangingPunct="1">
              <a:lnSpc>
                <a:spcPts val="4400"/>
              </a:lnSpc>
              <a:spcBef>
                <a:spcPct val="0"/>
              </a:spcBef>
              <a:buFontTx/>
              <a:buAutoNum type="arabicPeriod" startAt="9"/>
            </a:pPr>
            <a:r>
              <a:rPr lang="zh-CN" altLang="en-US" sz="2400" smtClean="0">
                <a:latin typeface="华文中宋" pitchFamily="2" charset="-122"/>
                <a:ea typeface="华文中宋" pitchFamily="2" charset="-122"/>
              </a:rPr>
              <a:t>剪贴板有什么作用</a:t>
            </a:r>
            <a:r>
              <a:rPr lang="en-US" altLang="zh-CN" sz="2400" smtClean="0">
                <a:latin typeface="华文中宋" pitchFamily="2" charset="-122"/>
                <a:ea typeface="华文中宋" pitchFamily="2" charset="-122"/>
              </a:rPr>
              <a:t>?</a:t>
            </a:r>
          </a:p>
          <a:p>
            <a:pPr marL="609600" indent="-609600" algn="just" eaLnBrk="1" hangingPunct="1">
              <a:lnSpc>
                <a:spcPts val="4400"/>
              </a:lnSpc>
              <a:spcBef>
                <a:spcPct val="0"/>
              </a:spcBef>
              <a:buFontTx/>
              <a:buAutoNum type="arabicPeriod" startAt="9"/>
            </a:pPr>
            <a:r>
              <a:rPr lang="zh-CN" altLang="en-US" sz="2400" smtClean="0">
                <a:latin typeface="华文中宋" pitchFamily="2" charset="-122"/>
                <a:ea typeface="华文中宋" pitchFamily="2" charset="-122"/>
              </a:rPr>
              <a:t>如何选取连续或不连续的多个文件</a:t>
            </a:r>
            <a:r>
              <a:rPr lang="en-US" altLang="zh-CN" sz="2400" smtClean="0">
                <a:latin typeface="华文中宋" pitchFamily="2" charset="-122"/>
                <a:ea typeface="华文中宋" pitchFamily="2" charset="-122"/>
              </a:rPr>
              <a:t>(</a:t>
            </a:r>
            <a:r>
              <a:rPr lang="zh-CN" altLang="en-US" sz="2400" smtClean="0">
                <a:latin typeface="华文中宋" pitchFamily="2" charset="-122"/>
                <a:ea typeface="华文中宋" pitchFamily="2" charset="-122"/>
              </a:rPr>
              <a:t>夹</a:t>
            </a:r>
            <a:r>
              <a:rPr lang="en-US" altLang="zh-CN" sz="2400" smtClean="0">
                <a:latin typeface="华文中宋" pitchFamily="2" charset="-122"/>
                <a:ea typeface="华文中宋" pitchFamily="2" charset="-122"/>
              </a:rPr>
              <a:t>)</a:t>
            </a:r>
            <a:r>
              <a:rPr lang="zh-CN" altLang="en-US" sz="2400" smtClean="0">
                <a:latin typeface="华文中宋" pitchFamily="2" charset="-122"/>
                <a:ea typeface="华文中宋" pitchFamily="2" charset="-122"/>
              </a:rPr>
              <a:t>？</a:t>
            </a:r>
            <a:endParaRPr lang="en-US" altLang="zh-CN" sz="2400" smtClean="0">
              <a:latin typeface="华文中宋" pitchFamily="2" charset="-122"/>
              <a:ea typeface="华文中宋" pitchFamily="2" charset="-122"/>
            </a:endParaRPr>
          </a:p>
          <a:p>
            <a:pPr marL="609600" indent="-609600" algn="just" eaLnBrk="1" hangingPunct="1">
              <a:lnSpc>
                <a:spcPts val="4400"/>
              </a:lnSpc>
              <a:spcBef>
                <a:spcPct val="0"/>
              </a:spcBef>
              <a:buFontTx/>
              <a:buAutoNum type="arabicPeriod" startAt="9"/>
            </a:pPr>
            <a:r>
              <a:rPr lang="zh-CN" altLang="en-US" sz="2400" smtClean="0">
                <a:latin typeface="华文中宋" pitchFamily="2" charset="-122"/>
                <a:ea typeface="华文中宋" pitchFamily="2" charset="-122"/>
              </a:rPr>
              <a:t>哪些情况下不能对文件重命名</a:t>
            </a:r>
            <a:r>
              <a:rPr lang="en-US" altLang="zh-CN" sz="2400" smtClean="0">
                <a:latin typeface="华文中宋" pitchFamily="2" charset="-122"/>
                <a:ea typeface="华文中宋" pitchFamily="2" charset="-122"/>
              </a:rPr>
              <a:t>?</a:t>
            </a:r>
          </a:p>
          <a:p>
            <a:pPr marL="609600" indent="-609600" algn="just" eaLnBrk="1" hangingPunct="1">
              <a:lnSpc>
                <a:spcPts val="4400"/>
              </a:lnSpc>
              <a:spcBef>
                <a:spcPct val="0"/>
              </a:spcBef>
              <a:buFontTx/>
              <a:buAutoNum type="arabicPeriod" startAt="9"/>
            </a:pPr>
            <a:r>
              <a:rPr lang="zh-CN" altLang="en-US" sz="2400" smtClean="0">
                <a:latin typeface="华文中宋" pitchFamily="2" charset="-122"/>
                <a:ea typeface="华文中宋" pitchFamily="2" charset="-122"/>
              </a:rPr>
              <a:t>哪些情况下无法还原文件或文件夹</a:t>
            </a:r>
            <a:r>
              <a:rPr lang="en-US" altLang="zh-CN" sz="2400" smtClean="0">
                <a:latin typeface="华文中宋" pitchFamily="2" charset="-122"/>
                <a:ea typeface="华文中宋" pitchFamily="2" charset="-122"/>
              </a:rPr>
              <a:t>?</a:t>
            </a:r>
            <a:endParaRPr lang="zh-CN" altLang="en-US" sz="2400" smtClean="0">
              <a:latin typeface="华文中宋" pitchFamily="2" charset="-122"/>
              <a:ea typeface="华文中宋" pitchFamily="2" charset="-122"/>
            </a:endParaRPr>
          </a:p>
        </p:txBody>
      </p:sp>
    </p:spTree>
    <p:extLst>
      <p:ext uri="{BB962C8B-B14F-4D97-AF65-F5344CB8AC3E}">
        <p14:creationId xmlns:p14="http://schemas.microsoft.com/office/powerpoint/2010/main" val="20706084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6123">
                                            <p:txEl>
                                              <p:pRg st="0" end="0"/>
                                            </p:txEl>
                                          </p:spTgt>
                                        </p:tgtEl>
                                        <p:attrNameLst>
                                          <p:attrName>style.visibility</p:attrName>
                                        </p:attrNameLst>
                                      </p:cBhvr>
                                      <p:to>
                                        <p:strVal val="visible"/>
                                      </p:to>
                                    </p:set>
                                    <p:animEffect transition="in" filter="blinds(horizontal)">
                                      <p:cBhvr>
                                        <p:cTn id="7" dur="500"/>
                                        <p:tgtEl>
                                          <p:spTgt spid="3461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46123">
                                            <p:txEl>
                                              <p:pRg st="1" end="1"/>
                                            </p:txEl>
                                          </p:spTgt>
                                        </p:tgtEl>
                                        <p:attrNameLst>
                                          <p:attrName>style.visibility</p:attrName>
                                        </p:attrNameLst>
                                      </p:cBhvr>
                                      <p:to>
                                        <p:strVal val="visible"/>
                                      </p:to>
                                    </p:set>
                                    <p:animEffect transition="in" filter="blinds(horizontal)">
                                      <p:cBhvr>
                                        <p:cTn id="12" dur="500"/>
                                        <p:tgtEl>
                                          <p:spTgt spid="3461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46123">
                                            <p:txEl>
                                              <p:pRg st="2" end="2"/>
                                            </p:txEl>
                                          </p:spTgt>
                                        </p:tgtEl>
                                        <p:attrNameLst>
                                          <p:attrName>style.visibility</p:attrName>
                                        </p:attrNameLst>
                                      </p:cBhvr>
                                      <p:to>
                                        <p:strVal val="visible"/>
                                      </p:to>
                                    </p:set>
                                    <p:animEffect transition="in" filter="blinds(horizontal)">
                                      <p:cBhvr>
                                        <p:cTn id="17" dur="500"/>
                                        <p:tgtEl>
                                          <p:spTgt spid="34612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46123">
                                            <p:txEl>
                                              <p:pRg st="3" end="3"/>
                                            </p:txEl>
                                          </p:spTgt>
                                        </p:tgtEl>
                                        <p:attrNameLst>
                                          <p:attrName>style.visibility</p:attrName>
                                        </p:attrNameLst>
                                      </p:cBhvr>
                                      <p:to>
                                        <p:strVal val="visible"/>
                                      </p:to>
                                    </p:set>
                                    <p:animEffect transition="in" filter="blinds(horizontal)">
                                      <p:cBhvr>
                                        <p:cTn id="22" dur="500"/>
                                        <p:tgtEl>
                                          <p:spTgt spid="34612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46123">
                                            <p:txEl>
                                              <p:pRg st="4" end="4"/>
                                            </p:txEl>
                                          </p:spTgt>
                                        </p:tgtEl>
                                        <p:attrNameLst>
                                          <p:attrName>style.visibility</p:attrName>
                                        </p:attrNameLst>
                                      </p:cBhvr>
                                      <p:to>
                                        <p:strVal val="visible"/>
                                      </p:to>
                                    </p:set>
                                    <p:animEffect transition="in" filter="blinds(horizontal)">
                                      <p:cBhvr>
                                        <p:cTn id="27" dur="500"/>
                                        <p:tgtEl>
                                          <p:spTgt spid="34612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46123">
                                            <p:txEl>
                                              <p:pRg st="5" end="5"/>
                                            </p:txEl>
                                          </p:spTgt>
                                        </p:tgtEl>
                                        <p:attrNameLst>
                                          <p:attrName>style.visibility</p:attrName>
                                        </p:attrNameLst>
                                      </p:cBhvr>
                                      <p:to>
                                        <p:strVal val="visible"/>
                                      </p:to>
                                    </p:set>
                                    <p:animEffect transition="in" filter="blinds(horizontal)">
                                      <p:cBhvr>
                                        <p:cTn id="32" dur="500"/>
                                        <p:tgtEl>
                                          <p:spTgt spid="3461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23" grpId="0" build="p" bldLvl="2"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68313" y="260648"/>
            <a:ext cx="8135937" cy="1080120"/>
          </a:xfrm>
        </p:spPr>
        <p:txBody>
          <a:bodyPr lIns="92075" tIns="46038" rIns="92075" bIns="46038" anchor="ctr"/>
          <a:lstStyle/>
          <a:p>
            <a:pPr eaLnBrk="1" hangingPunct="1">
              <a:defRPr/>
            </a:pPr>
            <a:r>
              <a:rPr lang="zh-CN" altLang="en-US" dirty="0" smtClean="0"/>
              <a:t>第</a:t>
            </a:r>
            <a:r>
              <a:rPr lang="en-US" altLang="zh-CN" dirty="0" smtClean="0"/>
              <a:t>2</a:t>
            </a:r>
            <a:r>
              <a:rPr lang="zh-CN" altLang="en-US" dirty="0" smtClean="0"/>
              <a:t>讲   磁盘管理和维护</a:t>
            </a:r>
            <a:endParaRPr lang="zh-CN" altLang="en-US" dirty="0"/>
          </a:p>
        </p:txBody>
      </p:sp>
      <p:sp>
        <p:nvSpPr>
          <p:cNvPr id="149507" name="Rectangle 3"/>
          <p:cNvSpPr>
            <a:spLocks noGrp="1" noChangeArrowheads="1"/>
          </p:cNvSpPr>
          <p:nvPr>
            <p:ph type="body" idx="1"/>
          </p:nvPr>
        </p:nvSpPr>
        <p:spPr>
          <a:xfrm>
            <a:off x="468313" y="1412776"/>
            <a:ext cx="8123237" cy="4968975"/>
          </a:xfrm>
          <a:ln w="12700" cap="flat">
            <a:solidFill>
              <a:srgbClr val="FFCC00"/>
            </a:solidFill>
          </a:ln>
        </p:spPr>
        <p:txBody>
          <a:bodyPr lIns="92075" tIns="46038" rIns="92075" bIns="46038"/>
          <a:lstStyle/>
          <a:p>
            <a:pPr eaLnBrk="1" hangingPunct="1">
              <a:lnSpc>
                <a:spcPct val="150000"/>
              </a:lnSpc>
              <a:defRPr/>
            </a:pPr>
            <a:r>
              <a:rPr lang="zh-CN" altLang="en-US" dirty="0" smtClean="0"/>
              <a:t>认知目标</a:t>
            </a:r>
          </a:p>
          <a:p>
            <a:pPr lvl="1" eaLnBrk="1" hangingPunct="1">
              <a:lnSpc>
                <a:spcPct val="150000"/>
              </a:lnSpc>
            </a:pPr>
            <a:r>
              <a:rPr lang="zh-CN" altLang="en-US" sz="2400" dirty="0">
                <a:effectLst>
                  <a:outerShdw blurRad="38100" dist="38100" dir="2700000" algn="tl">
                    <a:srgbClr val="FFFFFF"/>
                  </a:outerShdw>
                </a:effectLst>
                <a:ea typeface="宋体" charset="-122"/>
              </a:rPr>
              <a:t>了解硬盘分区的作用</a:t>
            </a:r>
            <a:endParaRPr lang="en-US" altLang="zh-CN" sz="2400" dirty="0">
              <a:effectLst>
                <a:outerShdw blurRad="38100" dist="38100" dir="2700000" algn="tl">
                  <a:srgbClr val="FFFFFF"/>
                </a:outerShdw>
              </a:effectLst>
              <a:ea typeface="宋体" charset="-122"/>
            </a:endParaRPr>
          </a:p>
          <a:p>
            <a:pPr lvl="1" eaLnBrk="1" hangingPunct="1">
              <a:lnSpc>
                <a:spcPct val="150000"/>
              </a:lnSpc>
            </a:pPr>
            <a:r>
              <a:rPr lang="zh-CN" altLang="en-US" sz="2400" dirty="0">
                <a:effectLst>
                  <a:outerShdw blurRad="38100" dist="38100" dir="2700000" algn="tl">
                    <a:srgbClr val="FFFFFF"/>
                  </a:outerShdw>
                </a:effectLst>
                <a:latin typeface="宋体" charset="-122"/>
                <a:ea typeface="宋体" charset="-122"/>
              </a:rPr>
              <a:t>了解</a:t>
            </a:r>
            <a:r>
              <a:rPr lang="zh-CN" altLang="en-US" sz="2400" dirty="0">
                <a:effectLst>
                  <a:outerShdw blurRad="38100" dist="38100" dir="2700000" algn="tl">
                    <a:srgbClr val="FFFFFF"/>
                  </a:outerShdw>
                </a:effectLst>
                <a:ea typeface="宋体" charset="-122"/>
              </a:rPr>
              <a:t>磁盘管理的内容</a:t>
            </a:r>
            <a:endParaRPr lang="en-US" altLang="zh-CN" sz="2400" dirty="0">
              <a:effectLst>
                <a:outerShdw blurRad="38100" dist="38100" dir="2700000" algn="tl">
                  <a:srgbClr val="FFFFFF"/>
                </a:outerShdw>
              </a:effectLst>
              <a:latin typeface="宋体" charset="-122"/>
              <a:ea typeface="宋体" charset="-122"/>
            </a:endParaRPr>
          </a:p>
          <a:p>
            <a:pPr eaLnBrk="1" hangingPunct="1">
              <a:lnSpc>
                <a:spcPct val="150000"/>
              </a:lnSpc>
              <a:defRPr/>
            </a:pPr>
            <a:r>
              <a:rPr lang="zh-CN" altLang="en-US" dirty="0" smtClean="0"/>
              <a:t>能力</a:t>
            </a:r>
            <a:r>
              <a:rPr lang="zh-CN" altLang="en-US" dirty="0" smtClean="0"/>
              <a:t>目标</a:t>
            </a:r>
          </a:p>
          <a:p>
            <a:pPr lvl="1" eaLnBrk="1" hangingPunct="1">
              <a:lnSpc>
                <a:spcPct val="150000"/>
              </a:lnSpc>
            </a:pPr>
            <a:r>
              <a:rPr lang="zh-CN" altLang="en-US" sz="2400" dirty="0">
                <a:effectLst>
                  <a:outerShdw blurRad="38100" dist="38100" dir="2700000" algn="tl">
                    <a:srgbClr val="FFFFFF"/>
                  </a:outerShdw>
                </a:effectLst>
                <a:latin typeface="宋体" charset="-122"/>
                <a:ea typeface="宋体" charset="-122"/>
              </a:rPr>
              <a:t>掌握文件属性的设置</a:t>
            </a:r>
            <a:r>
              <a:rPr lang="zh-CN" altLang="en-US" sz="2000" dirty="0">
                <a:effectLst>
                  <a:outerShdw blurRad="38100" dist="38100" dir="2700000" algn="tl">
                    <a:srgbClr val="FFFFFF"/>
                  </a:outerShdw>
                </a:effectLst>
                <a:latin typeface="宋体" charset="-122"/>
                <a:ea typeface="宋体" charset="-122"/>
              </a:rPr>
              <a:t> （重点）</a:t>
            </a:r>
            <a:endParaRPr lang="zh-CN" altLang="en-US" sz="2400" dirty="0">
              <a:effectLst>
                <a:outerShdw blurRad="38100" dist="38100" dir="2700000" algn="tl">
                  <a:srgbClr val="FFFFFF"/>
                </a:outerShdw>
              </a:effectLst>
              <a:ea typeface="宋体" charset="-122"/>
            </a:endParaRPr>
          </a:p>
          <a:p>
            <a:pPr lvl="1" eaLnBrk="1" hangingPunct="1">
              <a:lnSpc>
                <a:spcPct val="150000"/>
              </a:lnSpc>
            </a:pPr>
            <a:r>
              <a:rPr lang="zh-CN" altLang="en-US" sz="2400" dirty="0">
                <a:effectLst>
                  <a:outerShdw blurRad="38100" dist="38100" dir="2700000" algn="tl">
                    <a:srgbClr val="FFFFFF"/>
                  </a:outerShdw>
                </a:effectLst>
                <a:latin typeface="宋体" charset="-122"/>
                <a:ea typeface="宋体" charset="-122"/>
              </a:rPr>
              <a:t>掌握磁盘清理程序、检查磁盘程序、磁盘碎片整理程序的使用</a:t>
            </a:r>
            <a:r>
              <a:rPr lang="zh-CN" altLang="en-US" sz="2000" dirty="0">
                <a:effectLst>
                  <a:outerShdw blurRad="38100" dist="38100" dir="2700000" algn="tl">
                    <a:srgbClr val="FFFFFF"/>
                  </a:outerShdw>
                </a:effectLst>
                <a:latin typeface="宋体" charset="-122"/>
                <a:ea typeface="宋体" charset="-122"/>
              </a:rPr>
              <a:t>（重点）</a:t>
            </a: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4786" name="Rectangle 2"/>
          <p:cNvSpPr>
            <a:spLocks noGrp="1" noChangeArrowheads="1"/>
          </p:cNvSpPr>
          <p:nvPr>
            <p:ph type="title"/>
          </p:nvPr>
        </p:nvSpPr>
        <p:spPr/>
        <p:txBody>
          <a:bodyPr/>
          <a:lstStyle/>
          <a:p>
            <a:pPr>
              <a:defRPr/>
            </a:pPr>
            <a:r>
              <a:rPr lang="zh-CN" altLang="en-US" dirty="0" smtClean="0"/>
              <a:t>一</a:t>
            </a:r>
            <a:r>
              <a:rPr lang="zh-CN" altLang="en-US" dirty="0" smtClean="0"/>
              <a:t>、磁盘概述</a:t>
            </a:r>
            <a:endParaRPr lang="zh-CN" altLang="en-US" dirty="0" smtClean="0"/>
          </a:p>
        </p:txBody>
      </p:sp>
      <p:sp>
        <p:nvSpPr>
          <p:cNvPr id="374787" name="Rectangle 3"/>
          <p:cNvSpPr>
            <a:spLocks noGrp="1" noChangeArrowheads="1"/>
          </p:cNvSpPr>
          <p:nvPr>
            <p:ph type="body" idx="1"/>
          </p:nvPr>
        </p:nvSpPr>
        <p:spPr/>
        <p:txBody>
          <a:bodyPr/>
          <a:lstStyle/>
          <a:p>
            <a:pPr eaLnBrk="1" hangingPunct="1"/>
            <a:r>
              <a:rPr lang="zh-CN" altLang="en-US" dirty="0" smtClean="0">
                <a:solidFill>
                  <a:schemeClr val="tx2"/>
                </a:solidFill>
              </a:rPr>
              <a:t>任务</a:t>
            </a:r>
            <a:r>
              <a:rPr lang="en-US" altLang="zh-CN" dirty="0" smtClean="0">
                <a:solidFill>
                  <a:schemeClr val="tx2"/>
                </a:solidFill>
              </a:rPr>
              <a:t>1</a:t>
            </a:r>
            <a:r>
              <a:rPr lang="zh-CN" altLang="en-US" dirty="0" smtClean="0"/>
              <a:t>：</a:t>
            </a:r>
            <a:r>
              <a:rPr lang="zh-CN" altLang="en-US" dirty="0"/>
              <a:t>了解</a:t>
            </a:r>
            <a:r>
              <a:rPr lang="zh-CN" altLang="en-US" dirty="0" smtClean="0"/>
              <a:t>磁盘分区。</a:t>
            </a:r>
            <a:endParaRPr lang="zh-CN" altLang="en-US" dirty="0">
              <a:effectLst>
                <a:outerShdw blurRad="38100" dist="38100" dir="2700000" algn="tl">
                  <a:srgbClr val="FFFFFF"/>
                </a:outerShdw>
              </a:effectLst>
            </a:endParaRPr>
          </a:p>
          <a:p>
            <a:pPr lvl="1" eaLnBrk="1" hangingPunct="1"/>
            <a:r>
              <a:rPr lang="zh-CN" altLang="en-US" dirty="0">
                <a:effectLst>
                  <a:outerShdw blurRad="38100" dist="38100" dir="2700000" algn="tl">
                    <a:srgbClr val="FFFFFF"/>
                  </a:outerShdw>
                </a:effectLst>
                <a:ea typeface="宋体" charset="-122"/>
              </a:rPr>
              <a:t>硬盘分区</a:t>
            </a:r>
          </a:p>
          <a:p>
            <a:pPr lvl="2" eaLnBrk="1" hangingPunct="1"/>
            <a:r>
              <a:rPr lang="zh-CN" altLang="en-US" dirty="0">
                <a:effectLst>
                  <a:outerShdw blurRad="38100" dist="38100" dir="2700000" algn="tl">
                    <a:srgbClr val="FFFFFF"/>
                  </a:outerShdw>
                </a:effectLst>
                <a:ea typeface="宋体" charset="-122"/>
              </a:rPr>
              <a:t>主分区：至少</a:t>
            </a:r>
            <a:r>
              <a:rPr lang="en-US" altLang="zh-CN" dirty="0">
                <a:effectLst>
                  <a:outerShdw blurRad="38100" dist="38100" dir="2700000" algn="tl">
                    <a:srgbClr val="FFFFFF"/>
                  </a:outerShdw>
                </a:effectLst>
                <a:ea typeface="宋体" charset="-122"/>
              </a:rPr>
              <a:t>1</a:t>
            </a:r>
            <a:r>
              <a:rPr lang="zh-CN" altLang="en-US" dirty="0">
                <a:effectLst>
                  <a:outerShdw blurRad="38100" dist="38100" dir="2700000" algn="tl">
                    <a:srgbClr val="FFFFFF"/>
                  </a:outerShdw>
                </a:effectLst>
                <a:ea typeface="宋体" charset="-122"/>
              </a:rPr>
              <a:t>个，最多</a:t>
            </a:r>
            <a:r>
              <a:rPr lang="en-US" altLang="zh-CN" dirty="0">
                <a:effectLst>
                  <a:outerShdw blurRad="38100" dist="38100" dir="2700000" algn="tl">
                    <a:srgbClr val="FFFFFF"/>
                  </a:outerShdw>
                </a:effectLst>
                <a:ea typeface="宋体" charset="-122"/>
              </a:rPr>
              <a:t>4</a:t>
            </a:r>
            <a:r>
              <a:rPr lang="zh-CN" altLang="en-US" dirty="0">
                <a:effectLst>
                  <a:outerShdw blurRad="38100" dist="38100" dir="2700000" algn="tl">
                    <a:srgbClr val="FFFFFF"/>
                  </a:outerShdw>
                </a:effectLst>
                <a:ea typeface="宋体" charset="-122"/>
              </a:rPr>
              <a:t>个</a:t>
            </a:r>
          </a:p>
          <a:p>
            <a:pPr lvl="2" eaLnBrk="1" hangingPunct="1"/>
            <a:r>
              <a:rPr lang="zh-CN" altLang="en-US" dirty="0">
                <a:effectLst>
                  <a:outerShdw blurRad="38100" dist="38100" dir="2700000" algn="tl">
                    <a:srgbClr val="FFFFFF"/>
                  </a:outerShdw>
                </a:effectLst>
                <a:ea typeface="宋体" charset="-122"/>
              </a:rPr>
              <a:t>非</a:t>
            </a:r>
            <a:r>
              <a:rPr lang="en-US" altLang="zh-CN" dirty="0">
                <a:effectLst>
                  <a:outerShdw blurRad="38100" dist="38100" dir="2700000" algn="tl">
                    <a:srgbClr val="FFFFFF"/>
                  </a:outerShdw>
                </a:effectLst>
                <a:ea typeface="宋体" charset="-122"/>
              </a:rPr>
              <a:t>DOS</a:t>
            </a:r>
            <a:r>
              <a:rPr lang="zh-CN" altLang="en-US" dirty="0">
                <a:effectLst>
                  <a:outerShdw blurRad="38100" dist="38100" dir="2700000" algn="tl">
                    <a:srgbClr val="FFFFFF"/>
                  </a:outerShdw>
                </a:effectLst>
                <a:ea typeface="宋体" charset="-122"/>
              </a:rPr>
              <a:t>分区：特殊分区，供另一个操作系统使用</a:t>
            </a:r>
          </a:p>
          <a:p>
            <a:pPr lvl="2" eaLnBrk="1" hangingPunct="1"/>
            <a:r>
              <a:rPr lang="zh-CN" altLang="en-US" dirty="0">
                <a:effectLst>
                  <a:outerShdw blurRad="38100" dist="38100" dir="2700000" algn="tl">
                    <a:srgbClr val="FFFFFF"/>
                  </a:outerShdw>
                </a:effectLst>
                <a:ea typeface="宋体" charset="-122"/>
              </a:rPr>
              <a:t>扩展分区：可以没有，最多</a:t>
            </a:r>
            <a:r>
              <a:rPr lang="en-US" altLang="zh-CN" dirty="0">
                <a:effectLst>
                  <a:outerShdw blurRad="38100" dist="38100" dir="2700000" algn="tl">
                    <a:srgbClr val="FFFFFF"/>
                  </a:outerShdw>
                </a:effectLst>
                <a:ea typeface="宋体" charset="-122"/>
              </a:rPr>
              <a:t>1</a:t>
            </a:r>
            <a:r>
              <a:rPr lang="zh-CN" altLang="en-US" dirty="0">
                <a:effectLst>
                  <a:outerShdw blurRad="38100" dist="38100" dir="2700000" algn="tl">
                    <a:srgbClr val="FFFFFF"/>
                  </a:outerShdw>
                </a:effectLst>
                <a:ea typeface="宋体" charset="-122"/>
              </a:rPr>
              <a:t>个。其逻辑分区最多</a:t>
            </a:r>
            <a:r>
              <a:rPr lang="en-US" altLang="zh-CN" dirty="0">
                <a:effectLst>
                  <a:outerShdw blurRad="38100" dist="38100" dir="2700000" algn="tl">
                    <a:srgbClr val="FFFFFF"/>
                  </a:outerShdw>
                </a:effectLst>
                <a:ea typeface="宋体" charset="-122"/>
              </a:rPr>
              <a:t>23</a:t>
            </a:r>
            <a:r>
              <a:rPr lang="zh-CN" altLang="en-US" dirty="0">
                <a:effectLst>
                  <a:outerShdw blurRad="38100" dist="38100" dir="2700000" algn="tl">
                    <a:srgbClr val="FFFFFF"/>
                  </a:outerShdw>
                </a:effectLst>
                <a:ea typeface="宋体" charset="-122"/>
              </a:rPr>
              <a:t>个</a:t>
            </a:r>
          </a:p>
          <a:p>
            <a:pPr lvl="1" eaLnBrk="1" hangingPunct="1"/>
            <a:r>
              <a:rPr lang="zh-CN" altLang="en-US" dirty="0">
                <a:effectLst>
                  <a:outerShdw blurRad="38100" dist="38100" dir="2700000" algn="tl">
                    <a:srgbClr val="FFFFFF"/>
                  </a:outerShdw>
                </a:effectLst>
                <a:ea typeface="宋体" charset="-122"/>
              </a:rPr>
              <a:t>查看分区信息</a:t>
            </a:r>
          </a:p>
          <a:p>
            <a:pPr lvl="1" eaLnBrk="1" hangingPunct="1"/>
            <a:r>
              <a:rPr lang="zh-CN" altLang="en-US" dirty="0">
                <a:effectLst>
                  <a:outerShdw blurRad="38100" dist="38100" dir="2700000" algn="tl">
                    <a:srgbClr val="FFFFFF"/>
                  </a:outerShdw>
                </a:effectLst>
                <a:ea typeface="宋体" charset="-122"/>
              </a:rPr>
              <a:t>磁盘格式化</a:t>
            </a:r>
          </a:p>
          <a:p>
            <a:pPr lvl="2" eaLnBrk="1" hangingPunct="1"/>
            <a:r>
              <a:rPr lang="zh-CN" altLang="en-US" dirty="0">
                <a:effectLst>
                  <a:outerShdw blurRad="38100" dist="38100" dir="2700000" algn="tl">
                    <a:srgbClr val="FFFFFF"/>
                  </a:outerShdw>
                </a:effectLst>
                <a:ea typeface="宋体" charset="-122"/>
              </a:rPr>
              <a:t>将磁盘空间划分为若干个磁道和扇区，并对其编号，以方便计算机存储及读取数据。</a:t>
            </a:r>
          </a:p>
          <a:p>
            <a:pPr lvl="2" eaLnBrk="1" hangingPunct="1"/>
            <a:r>
              <a:rPr lang="zh-CN" altLang="en-US" dirty="0">
                <a:effectLst>
                  <a:outerShdw blurRad="38100" dist="38100" dir="2700000" algn="tl">
                    <a:srgbClr val="FFFFFF"/>
                  </a:outerShdw>
                </a:effectLst>
                <a:ea typeface="宋体" charset="-122"/>
              </a:rPr>
              <a:t>说明：该操作会删除磁盘上所有数据。</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4787">
                                            <p:txEl>
                                              <p:pRg st="0" end="0"/>
                                            </p:txEl>
                                          </p:spTgt>
                                        </p:tgtEl>
                                        <p:attrNameLst>
                                          <p:attrName>style.visibility</p:attrName>
                                        </p:attrNameLst>
                                      </p:cBhvr>
                                      <p:to>
                                        <p:strVal val="visible"/>
                                      </p:to>
                                    </p:set>
                                    <p:animEffect transition="in" filter="blinds(horizontal)">
                                      <p:cBhvr>
                                        <p:cTn id="7" dur="500"/>
                                        <p:tgtEl>
                                          <p:spTgt spid="3747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4787">
                                            <p:txEl>
                                              <p:pRg st="1" end="1"/>
                                            </p:txEl>
                                          </p:spTgt>
                                        </p:tgtEl>
                                        <p:attrNameLst>
                                          <p:attrName>style.visibility</p:attrName>
                                        </p:attrNameLst>
                                      </p:cBhvr>
                                      <p:to>
                                        <p:strVal val="visible"/>
                                      </p:to>
                                    </p:set>
                                    <p:animEffect transition="in" filter="blinds(horizontal)">
                                      <p:cBhvr>
                                        <p:cTn id="12" dur="500"/>
                                        <p:tgtEl>
                                          <p:spTgt spid="374787">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74787">
                                            <p:txEl>
                                              <p:pRg st="2" end="2"/>
                                            </p:txEl>
                                          </p:spTgt>
                                        </p:tgtEl>
                                        <p:attrNameLst>
                                          <p:attrName>style.visibility</p:attrName>
                                        </p:attrNameLst>
                                      </p:cBhvr>
                                      <p:to>
                                        <p:strVal val="visible"/>
                                      </p:to>
                                    </p:set>
                                    <p:animEffect transition="in" filter="blinds(horizontal)">
                                      <p:cBhvr>
                                        <p:cTn id="15" dur="500"/>
                                        <p:tgtEl>
                                          <p:spTgt spid="374787">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74787">
                                            <p:txEl>
                                              <p:pRg st="3" end="3"/>
                                            </p:txEl>
                                          </p:spTgt>
                                        </p:tgtEl>
                                        <p:attrNameLst>
                                          <p:attrName>style.visibility</p:attrName>
                                        </p:attrNameLst>
                                      </p:cBhvr>
                                      <p:to>
                                        <p:strVal val="visible"/>
                                      </p:to>
                                    </p:set>
                                    <p:animEffect transition="in" filter="blinds(horizontal)">
                                      <p:cBhvr>
                                        <p:cTn id="18" dur="500"/>
                                        <p:tgtEl>
                                          <p:spTgt spid="374787">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74787">
                                            <p:txEl>
                                              <p:pRg st="4" end="4"/>
                                            </p:txEl>
                                          </p:spTgt>
                                        </p:tgtEl>
                                        <p:attrNameLst>
                                          <p:attrName>style.visibility</p:attrName>
                                        </p:attrNameLst>
                                      </p:cBhvr>
                                      <p:to>
                                        <p:strVal val="visible"/>
                                      </p:to>
                                    </p:set>
                                    <p:animEffect transition="in" filter="blinds(horizontal)">
                                      <p:cBhvr>
                                        <p:cTn id="21" dur="500"/>
                                        <p:tgtEl>
                                          <p:spTgt spid="374787">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74787">
                                            <p:txEl>
                                              <p:pRg st="5" end="5"/>
                                            </p:txEl>
                                          </p:spTgt>
                                        </p:tgtEl>
                                        <p:attrNameLst>
                                          <p:attrName>style.visibility</p:attrName>
                                        </p:attrNameLst>
                                      </p:cBhvr>
                                      <p:to>
                                        <p:strVal val="visible"/>
                                      </p:to>
                                    </p:set>
                                    <p:animEffect transition="in" filter="blinds(horizontal)">
                                      <p:cBhvr>
                                        <p:cTn id="26" dur="500"/>
                                        <p:tgtEl>
                                          <p:spTgt spid="374787">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74787">
                                            <p:txEl>
                                              <p:pRg st="6" end="6"/>
                                            </p:txEl>
                                          </p:spTgt>
                                        </p:tgtEl>
                                        <p:attrNameLst>
                                          <p:attrName>style.visibility</p:attrName>
                                        </p:attrNameLst>
                                      </p:cBhvr>
                                      <p:to>
                                        <p:strVal val="visible"/>
                                      </p:to>
                                    </p:set>
                                    <p:animEffect transition="in" filter="blinds(horizontal)">
                                      <p:cBhvr>
                                        <p:cTn id="31" dur="500"/>
                                        <p:tgtEl>
                                          <p:spTgt spid="374787">
                                            <p:txEl>
                                              <p:pRg st="6" end="6"/>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74787">
                                            <p:txEl>
                                              <p:pRg st="7" end="7"/>
                                            </p:txEl>
                                          </p:spTgt>
                                        </p:tgtEl>
                                        <p:attrNameLst>
                                          <p:attrName>style.visibility</p:attrName>
                                        </p:attrNameLst>
                                      </p:cBhvr>
                                      <p:to>
                                        <p:strVal val="visible"/>
                                      </p:to>
                                    </p:set>
                                    <p:animEffect transition="in" filter="blinds(horizontal)">
                                      <p:cBhvr>
                                        <p:cTn id="34" dur="500"/>
                                        <p:tgtEl>
                                          <p:spTgt spid="374787">
                                            <p:txEl>
                                              <p:pRg st="7" end="7"/>
                                            </p:txEl>
                                          </p:spTgt>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74787">
                                            <p:txEl>
                                              <p:pRg st="8" end="8"/>
                                            </p:txEl>
                                          </p:spTgt>
                                        </p:tgtEl>
                                        <p:attrNameLst>
                                          <p:attrName>style.visibility</p:attrName>
                                        </p:attrNameLst>
                                      </p:cBhvr>
                                      <p:to>
                                        <p:strVal val="visible"/>
                                      </p:to>
                                    </p:set>
                                    <p:animEffect transition="in" filter="blinds(horizontal)">
                                      <p:cBhvr>
                                        <p:cTn id="37" dur="500"/>
                                        <p:tgtEl>
                                          <p:spTgt spid="37478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787" grpId="0" build="p" bldLvl="2"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6122" name="Rectangle 10"/>
          <p:cNvSpPr>
            <a:spLocks noGrp="1" noChangeArrowheads="1"/>
          </p:cNvSpPr>
          <p:nvPr>
            <p:ph type="title"/>
          </p:nvPr>
        </p:nvSpPr>
        <p:spPr/>
        <p:txBody>
          <a:bodyPr/>
          <a:lstStyle/>
          <a:p>
            <a:pPr eaLnBrk="1" hangingPunct="1">
              <a:defRPr/>
            </a:pPr>
            <a:r>
              <a:rPr lang="zh-CN" altLang="en-US" dirty="0" smtClean="0"/>
              <a:t>二、</a:t>
            </a:r>
            <a:r>
              <a:rPr lang="zh-CN" altLang="zh-CN" dirty="0">
                <a:effectLst/>
              </a:rPr>
              <a:t>磁盘管理工具</a:t>
            </a:r>
            <a:endParaRPr lang="zh-CN" altLang="en-US" sz="2800" dirty="0" smtClean="0">
              <a:solidFill>
                <a:schemeClr val="hlink"/>
              </a:solidFill>
            </a:endParaRPr>
          </a:p>
        </p:txBody>
      </p:sp>
      <p:sp>
        <p:nvSpPr>
          <p:cNvPr id="346123" name="Rectangle 11"/>
          <p:cNvSpPr>
            <a:spLocks noGrp="1" noChangeArrowheads="1"/>
          </p:cNvSpPr>
          <p:nvPr>
            <p:ph type="body" idx="1"/>
          </p:nvPr>
        </p:nvSpPr>
        <p:spPr/>
        <p:txBody>
          <a:bodyPr/>
          <a:lstStyle/>
          <a:p>
            <a:pPr eaLnBrk="1" hangingPunct="1">
              <a:lnSpc>
                <a:spcPct val="150000"/>
              </a:lnSpc>
              <a:defRPr/>
            </a:pPr>
            <a:r>
              <a:rPr lang="zh-CN" altLang="en-US" sz="2800" dirty="0" smtClean="0">
                <a:solidFill>
                  <a:schemeClr val="tx2"/>
                </a:solidFill>
              </a:rPr>
              <a:t>任务</a:t>
            </a:r>
            <a:r>
              <a:rPr lang="en-US" altLang="zh-CN" sz="2800" dirty="0" smtClean="0">
                <a:solidFill>
                  <a:schemeClr val="tx2"/>
                </a:solidFill>
              </a:rPr>
              <a:t>2</a:t>
            </a:r>
            <a:r>
              <a:rPr lang="zh-CN" altLang="en-US" sz="2800" dirty="0" smtClean="0"/>
              <a:t>：</a:t>
            </a:r>
            <a:r>
              <a:rPr lang="zh-CN" altLang="en-US" sz="2800" dirty="0" smtClean="0"/>
              <a:t>了解</a:t>
            </a:r>
            <a:r>
              <a:rPr lang="zh-CN" altLang="zh-CN" sz="2800" dirty="0"/>
              <a:t>磁盘</a:t>
            </a:r>
            <a:r>
              <a:rPr lang="zh-CN" altLang="zh-CN" sz="2800" dirty="0" smtClean="0"/>
              <a:t>清理</a:t>
            </a:r>
            <a:r>
              <a:rPr lang="zh-CN" altLang="en-US" sz="2800" dirty="0" smtClean="0"/>
              <a:t>程序</a:t>
            </a:r>
            <a:r>
              <a:rPr lang="zh-CN" altLang="en-US" sz="2800" dirty="0" smtClean="0"/>
              <a:t>。</a:t>
            </a:r>
            <a:endParaRPr lang="en-US" altLang="zh-CN" sz="2800" dirty="0"/>
          </a:p>
          <a:p>
            <a:pPr lvl="1">
              <a:lnSpc>
                <a:spcPct val="150000"/>
              </a:lnSpc>
            </a:pPr>
            <a:r>
              <a:rPr lang="zh-CN" altLang="zh-CN" sz="2400" dirty="0"/>
              <a:t>磁盘用久了，会积累大量的垃圾文件，它们占据了大量的磁盘空间。例如，浏览网页时积累的各种临时文件。使用</a:t>
            </a:r>
            <a:r>
              <a:rPr lang="en-US" altLang="zh-CN" sz="2400" dirty="0"/>
              <a:t>Windows 7</a:t>
            </a:r>
            <a:r>
              <a:rPr lang="zh-CN" altLang="zh-CN" sz="2400" dirty="0"/>
              <a:t>提供的“磁盘清理”程序能帮助用户释放硬盘驱动器空间，删除临时文件、</a:t>
            </a:r>
            <a:r>
              <a:rPr lang="en-US" altLang="zh-CN" sz="2400" dirty="0"/>
              <a:t>Internet </a:t>
            </a:r>
            <a:r>
              <a:rPr lang="zh-CN" altLang="zh-CN" sz="2400" dirty="0"/>
              <a:t>缓存文件，可以安全地删除不需要的文件，腾出它们占用的系统资源，以提高系统性能。</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6123">
                                            <p:txEl>
                                              <p:pRg st="0" end="0"/>
                                            </p:txEl>
                                          </p:spTgt>
                                        </p:tgtEl>
                                        <p:attrNameLst>
                                          <p:attrName>style.visibility</p:attrName>
                                        </p:attrNameLst>
                                      </p:cBhvr>
                                      <p:to>
                                        <p:strVal val="visible"/>
                                      </p:to>
                                    </p:set>
                                    <p:animEffect transition="in" filter="blinds(horizontal)">
                                      <p:cBhvr>
                                        <p:cTn id="7" dur="500"/>
                                        <p:tgtEl>
                                          <p:spTgt spid="346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23" grpId="0" build="p" bldLvl="2"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6122" name="Rectangle 10"/>
          <p:cNvSpPr>
            <a:spLocks noGrp="1" noChangeArrowheads="1"/>
          </p:cNvSpPr>
          <p:nvPr>
            <p:ph type="title"/>
          </p:nvPr>
        </p:nvSpPr>
        <p:spPr/>
        <p:txBody>
          <a:bodyPr/>
          <a:lstStyle/>
          <a:p>
            <a:pPr eaLnBrk="1" hangingPunct="1">
              <a:defRPr/>
            </a:pPr>
            <a:r>
              <a:rPr lang="zh-CN" altLang="en-US" dirty="0"/>
              <a:t>二、</a:t>
            </a:r>
            <a:r>
              <a:rPr lang="zh-CN" altLang="zh-CN" dirty="0">
                <a:effectLst/>
              </a:rPr>
              <a:t>磁盘管理工具</a:t>
            </a:r>
            <a:endParaRPr lang="zh-CN" altLang="en-US" sz="2800" dirty="0" smtClean="0">
              <a:solidFill>
                <a:schemeClr val="hlink"/>
              </a:solidFill>
            </a:endParaRPr>
          </a:p>
        </p:txBody>
      </p:sp>
      <p:sp>
        <p:nvSpPr>
          <p:cNvPr id="346123" name="Rectangle 11"/>
          <p:cNvSpPr>
            <a:spLocks noGrp="1" noChangeArrowheads="1"/>
          </p:cNvSpPr>
          <p:nvPr>
            <p:ph type="body" idx="1"/>
          </p:nvPr>
        </p:nvSpPr>
        <p:spPr/>
        <p:txBody>
          <a:bodyPr/>
          <a:lstStyle/>
          <a:p>
            <a:pPr eaLnBrk="1" hangingPunct="1">
              <a:lnSpc>
                <a:spcPct val="150000"/>
              </a:lnSpc>
              <a:defRPr/>
            </a:pPr>
            <a:r>
              <a:rPr lang="zh-CN" altLang="en-US" sz="2800" dirty="0" smtClean="0">
                <a:solidFill>
                  <a:schemeClr val="tx2"/>
                </a:solidFill>
              </a:rPr>
              <a:t>任务</a:t>
            </a:r>
            <a:r>
              <a:rPr lang="en-US" altLang="zh-CN" sz="2800" dirty="0">
                <a:solidFill>
                  <a:schemeClr val="tx2"/>
                </a:solidFill>
              </a:rPr>
              <a:t>3</a:t>
            </a:r>
            <a:r>
              <a:rPr lang="zh-CN" altLang="en-US" sz="2800" dirty="0"/>
              <a:t>：</a:t>
            </a:r>
            <a:r>
              <a:rPr lang="zh-CN" altLang="en-US" sz="2800" dirty="0" smtClean="0"/>
              <a:t>了解</a:t>
            </a:r>
            <a:r>
              <a:rPr lang="zh-CN" altLang="zh-CN" sz="2800" dirty="0"/>
              <a:t>检查</a:t>
            </a:r>
            <a:r>
              <a:rPr lang="zh-CN" altLang="zh-CN" sz="2800" dirty="0" smtClean="0"/>
              <a:t>磁盘</a:t>
            </a:r>
            <a:r>
              <a:rPr lang="zh-CN" altLang="en-US" sz="2800" dirty="0" smtClean="0"/>
              <a:t>程序</a:t>
            </a:r>
            <a:r>
              <a:rPr lang="zh-CN" altLang="en-US" sz="2800" dirty="0" smtClean="0"/>
              <a:t>。</a:t>
            </a:r>
            <a:endParaRPr lang="zh-CN" altLang="en-US" sz="2800" dirty="0" smtClean="0"/>
          </a:p>
          <a:p>
            <a:pPr lvl="1">
              <a:lnSpc>
                <a:spcPct val="150000"/>
              </a:lnSpc>
            </a:pPr>
            <a:r>
              <a:rPr lang="zh-CN" altLang="zh-CN" sz="2400" dirty="0"/>
              <a:t>计算机使用时间太久后，由于某些原因，硬盘中的文件会在不知不觉中丢失一小片。使用</a:t>
            </a:r>
            <a:r>
              <a:rPr lang="en-US" altLang="zh-CN" sz="2400" dirty="0"/>
              <a:t>Windows 7</a:t>
            </a:r>
            <a:r>
              <a:rPr lang="zh-CN" altLang="zh-CN" sz="2400" dirty="0"/>
              <a:t>提供的“检查磁盘”程序可以修复这些细微的文件错误</a:t>
            </a:r>
            <a:r>
              <a:rPr lang="zh-CN" altLang="zh-CN" sz="2400" dirty="0" smtClean="0"/>
              <a:t>。</a:t>
            </a:r>
            <a:endParaRPr lang="en-US" altLang="zh-CN" sz="2400" dirty="0" smtClean="0"/>
          </a:p>
          <a:p>
            <a:pPr lvl="1">
              <a:lnSpc>
                <a:spcPct val="150000"/>
              </a:lnSpc>
            </a:pPr>
            <a:r>
              <a:rPr lang="zh-CN" altLang="zh-CN" sz="2400" dirty="0" smtClean="0"/>
              <a:t>“检查磁盘”</a:t>
            </a:r>
            <a:r>
              <a:rPr lang="zh-CN" altLang="zh-CN" sz="2400" dirty="0"/>
              <a:t>程序最好能定期运行。</a:t>
            </a:r>
          </a:p>
        </p:txBody>
      </p:sp>
    </p:spTree>
    <p:extLst>
      <p:ext uri="{BB962C8B-B14F-4D97-AF65-F5344CB8AC3E}">
        <p14:creationId xmlns:p14="http://schemas.microsoft.com/office/powerpoint/2010/main" val="1682704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6123">
                                            <p:txEl>
                                              <p:pRg st="0" end="0"/>
                                            </p:txEl>
                                          </p:spTgt>
                                        </p:tgtEl>
                                        <p:attrNameLst>
                                          <p:attrName>style.visibility</p:attrName>
                                        </p:attrNameLst>
                                      </p:cBhvr>
                                      <p:to>
                                        <p:strVal val="visible"/>
                                      </p:to>
                                    </p:set>
                                    <p:animEffect transition="in" filter="blinds(horizontal)">
                                      <p:cBhvr>
                                        <p:cTn id="7" dur="500"/>
                                        <p:tgtEl>
                                          <p:spTgt spid="346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23" grpId="0" build="p" bldLvl="2"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5332" name="Rectangle 4"/>
          <p:cNvSpPr>
            <a:spLocks noGrp="1" noChangeArrowheads="1"/>
          </p:cNvSpPr>
          <p:nvPr>
            <p:ph type="title"/>
          </p:nvPr>
        </p:nvSpPr>
        <p:spPr/>
        <p:txBody>
          <a:bodyPr/>
          <a:lstStyle/>
          <a:p>
            <a:pPr eaLnBrk="1" hangingPunct="1">
              <a:defRPr/>
            </a:pPr>
            <a:r>
              <a:rPr lang="zh-CN" altLang="en-US" dirty="0"/>
              <a:t>二、</a:t>
            </a:r>
            <a:r>
              <a:rPr lang="zh-CN" altLang="zh-CN" dirty="0">
                <a:effectLst/>
              </a:rPr>
              <a:t>磁盘管理工具</a:t>
            </a:r>
            <a:endParaRPr lang="zh-CN" altLang="en-US" sz="2400" dirty="0" smtClean="0">
              <a:solidFill>
                <a:schemeClr val="hlink"/>
              </a:solidFill>
            </a:endParaRPr>
          </a:p>
        </p:txBody>
      </p:sp>
      <p:sp>
        <p:nvSpPr>
          <p:cNvPr id="355333" name="Rectangle 5"/>
          <p:cNvSpPr>
            <a:spLocks noGrp="1" noChangeArrowheads="1"/>
          </p:cNvSpPr>
          <p:nvPr>
            <p:ph type="body" idx="1"/>
          </p:nvPr>
        </p:nvSpPr>
        <p:spPr/>
        <p:txBody>
          <a:bodyPr/>
          <a:lstStyle/>
          <a:p>
            <a:pPr eaLnBrk="1" hangingPunct="1">
              <a:defRPr/>
            </a:pPr>
            <a:r>
              <a:rPr lang="zh-CN" altLang="en-US" sz="2800" dirty="0" smtClean="0">
                <a:solidFill>
                  <a:schemeClr val="tx2"/>
                </a:solidFill>
              </a:rPr>
              <a:t>任务</a:t>
            </a:r>
            <a:r>
              <a:rPr lang="en-US" altLang="zh-CN" sz="2800" dirty="0" smtClean="0">
                <a:solidFill>
                  <a:schemeClr val="tx2"/>
                </a:solidFill>
              </a:rPr>
              <a:t>4</a:t>
            </a:r>
            <a:r>
              <a:rPr lang="zh-CN" altLang="en-US" sz="2800" dirty="0" smtClean="0"/>
              <a:t>：</a:t>
            </a:r>
            <a:r>
              <a:rPr lang="zh-CN" altLang="en-US" sz="2800" dirty="0" smtClean="0"/>
              <a:t>了解</a:t>
            </a:r>
            <a:r>
              <a:rPr lang="zh-CN" altLang="zh-CN" sz="2800" dirty="0"/>
              <a:t>磁盘碎片</a:t>
            </a:r>
            <a:r>
              <a:rPr lang="zh-CN" altLang="zh-CN" sz="2800" dirty="0" smtClean="0"/>
              <a:t>整理</a:t>
            </a:r>
            <a:r>
              <a:rPr lang="zh-CN" altLang="en-US" sz="2800" dirty="0" smtClean="0"/>
              <a:t>程序</a:t>
            </a:r>
            <a:r>
              <a:rPr lang="zh-CN" altLang="en-US" sz="2800" dirty="0" smtClean="0"/>
              <a:t>。</a:t>
            </a:r>
            <a:endParaRPr lang="zh-CN" altLang="en-US" sz="2800" dirty="0" smtClean="0"/>
          </a:p>
          <a:p>
            <a:pPr lvl="1" eaLnBrk="1" hangingPunct="1">
              <a:lnSpc>
                <a:spcPts val="3600"/>
              </a:lnSpc>
              <a:defRPr/>
            </a:pPr>
            <a:r>
              <a:rPr lang="zh-CN" altLang="zh-CN" sz="2400" dirty="0">
                <a:effectLst/>
              </a:rPr>
              <a:t>磁盘经过长时间地使用（经常添加或删除文件）后，难免会出现很多零散的空间和磁盘碎片（磁盘上很小很小的零散的存储空间）。一个文件可能会被分别存放在不同的磁盘空间中，这样在访问该文件时系统就需要到不同的磁盘空间中去寻找该文件的不同部分，从而影响了运行的速度</a:t>
            </a:r>
            <a:r>
              <a:rPr lang="zh-CN" altLang="zh-CN" sz="2400" dirty="0" smtClean="0">
                <a:effectLst/>
              </a:rPr>
              <a:t>。</a:t>
            </a:r>
            <a:endParaRPr lang="en-US" altLang="zh-CN" sz="2400" dirty="0" smtClean="0">
              <a:effectLst/>
            </a:endParaRPr>
          </a:p>
          <a:p>
            <a:pPr lvl="1" eaLnBrk="1" hangingPunct="1">
              <a:lnSpc>
                <a:spcPts val="3600"/>
              </a:lnSpc>
              <a:defRPr/>
            </a:pPr>
            <a:r>
              <a:rPr lang="zh-CN" altLang="zh-CN" sz="2400" dirty="0" smtClean="0">
                <a:effectLst/>
              </a:rPr>
              <a:t>使用</a:t>
            </a:r>
            <a:r>
              <a:rPr lang="en-US" altLang="zh-CN" sz="2400" dirty="0">
                <a:effectLst/>
              </a:rPr>
              <a:t>Windows 7</a:t>
            </a:r>
            <a:r>
              <a:rPr lang="zh-CN" altLang="zh-CN" sz="2400" dirty="0">
                <a:effectLst/>
              </a:rPr>
              <a:t>提供的“磁盘碎片整理”程序可以重新组织文件在磁盘中的存储位置，将文件的存储位置整理到一起，同时合并可用空间（将不连续空间变为连续空间），从而提高磁盘的访问速度</a:t>
            </a:r>
            <a:r>
              <a:rPr lang="zh-CN" altLang="en-US" sz="2400" dirty="0" smtClean="0"/>
              <a:t>。</a:t>
            </a:r>
            <a:endParaRPr lang="zh-CN" altLang="en-US" sz="2400" dirty="0" smtClean="0"/>
          </a:p>
        </p:txBody>
      </p:sp>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5333">
                                            <p:txEl>
                                              <p:pRg st="0" end="0"/>
                                            </p:txEl>
                                          </p:spTgt>
                                        </p:tgtEl>
                                        <p:attrNameLst>
                                          <p:attrName>style.visibility</p:attrName>
                                        </p:attrNameLst>
                                      </p:cBhvr>
                                      <p:to>
                                        <p:strVal val="visible"/>
                                      </p:to>
                                    </p:set>
                                    <p:anim calcmode="lin" valueType="num">
                                      <p:cBhvr additive="base">
                                        <p:cTn id="7" dur="500" fill="hold"/>
                                        <p:tgtEl>
                                          <p:spTgt spid="35533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5533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5333">
                                            <p:txEl>
                                              <p:pRg st="1" end="1"/>
                                            </p:txEl>
                                          </p:spTgt>
                                        </p:tgtEl>
                                        <p:attrNameLst>
                                          <p:attrName>style.visibility</p:attrName>
                                        </p:attrNameLst>
                                      </p:cBhvr>
                                      <p:to>
                                        <p:strVal val="visible"/>
                                      </p:to>
                                    </p:set>
                                    <p:anim calcmode="lin" valueType="num">
                                      <p:cBhvr additive="base">
                                        <p:cTn id="13" dur="500" fill="hold"/>
                                        <p:tgtEl>
                                          <p:spTgt spid="35533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5533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55333">
                                            <p:txEl>
                                              <p:pRg st="2" end="2"/>
                                            </p:txEl>
                                          </p:spTgt>
                                        </p:tgtEl>
                                        <p:attrNameLst>
                                          <p:attrName>style.visibility</p:attrName>
                                        </p:attrNameLst>
                                      </p:cBhvr>
                                      <p:to>
                                        <p:strVal val="visible"/>
                                      </p:to>
                                    </p:set>
                                    <p:anim calcmode="lin" valueType="num">
                                      <p:cBhvr additive="base">
                                        <p:cTn id="19" dur="500" fill="hold"/>
                                        <p:tgtEl>
                                          <p:spTgt spid="35533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5533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3" grpId="0" build="p" bldLvl="2"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标题 3"/>
          <p:cNvSpPr>
            <a:spLocks noGrp="1"/>
          </p:cNvSpPr>
          <p:nvPr>
            <p:ph type="title"/>
          </p:nvPr>
        </p:nvSpPr>
        <p:spPr>
          <a:xfrm>
            <a:off x="457200" y="273050"/>
            <a:ext cx="7329488" cy="798513"/>
          </a:xfrm>
        </p:spPr>
        <p:txBody>
          <a:bodyPr/>
          <a:lstStyle/>
          <a:p>
            <a:pPr lvl="2" eaLnBrk="1" fontAlgn="auto" hangingPunct="1">
              <a:spcBef>
                <a:spcPts val="0"/>
              </a:spcBef>
              <a:spcAft>
                <a:spcPts val="0"/>
              </a:spcAft>
              <a:defRPr/>
            </a:pPr>
            <a:r>
              <a:rPr lang="zh-CN" altLang="en-US" sz="4000" kern="1200" dirty="0" smtClean="0">
                <a:effectLst>
                  <a:outerShdw blurRad="38100" dist="38100" dir="2700000" algn="tl">
                    <a:srgbClr val="000000">
                      <a:alpha val="43137"/>
                    </a:srgbClr>
                  </a:outerShdw>
                </a:effectLst>
                <a:latin typeface="Arial" pitchFamily="34" charset="0"/>
                <a:cs typeface="Arial" pitchFamily="34" charset="0"/>
              </a:rPr>
              <a:t>三、动手操作</a:t>
            </a:r>
            <a:endParaRPr lang="zh-CN" altLang="zh-CN" sz="4000" kern="1200" dirty="0">
              <a:effectLst>
                <a:outerShdw blurRad="38100" dist="38100" dir="2700000" algn="tl">
                  <a:srgbClr val="000000">
                    <a:alpha val="43137"/>
                  </a:srgbClr>
                </a:outerShdw>
              </a:effectLst>
              <a:latin typeface="Arial" pitchFamily="34" charset="0"/>
              <a:cs typeface="Arial" pitchFamily="34" charset="0"/>
            </a:endParaRPr>
          </a:p>
        </p:txBody>
      </p:sp>
      <p:sp>
        <p:nvSpPr>
          <p:cNvPr id="12" name="内容占位符 11"/>
          <p:cNvSpPr>
            <a:spLocks noGrp="1"/>
          </p:cNvSpPr>
          <p:nvPr>
            <p:ph idx="1"/>
          </p:nvPr>
        </p:nvSpPr>
        <p:spPr>
          <a:xfrm>
            <a:off x="3643313" y="1340768"/>
            <a:ext cx="5043487" cy="5017170"/>
          </a:xfrm>
        </p:spPr>
        <p:txBody>
          <a:bodyPr rtlCol="0">
            <a:noAutofit/>
          </a:bodyPr>
          <a:lstStyle/>
          <a:p>
            <a:pPr lvl="0">
              <a:lnSpc>
                <a:spcPct val="200000"/>
              </a:lnSpc>
            </a:pPr>
            <a:r>
              <a:rPr lang="zh-CN" altLang="en-US"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任务</a:t>
            </a:r>
            <a:r>
              <a:rPr lang="en-US" altLang="zh-CN"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1</a:t>
            </a:r>
            <a:r>
              <a:rPr lang="zh-CN" altLang="en-US"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zh-CN" altLang="zh-CN" sz="2400" dirty="0"/>
              <a:t>查看硬盘属性和设置硬盘卷标</a:t>
            </a:r>
          </a:p>
          <a:p>
            <a:pPr lvl="0">
              <a:lnSpc>
                <a:spcPct val="200000"/>
              </a:lnSpc>
            </a:pPr>
            <a:r>
              <a:rPr lang="zh-CN" altLang="en-US"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任务</a:t>
            </a:r>
            <a:r>
              <a:rPr lang="en-US" altLang="zh-CN"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2</a:t>
            </a:r>
            <a:r>
              <a:rPr lang="zh-CN" altLang="en-US"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zh-CN" altLang="zh-CN" sz="2400" dirty="0" smtClean="0"/>
              <a:t>检查</a:t>
            </a:r>
            <a:r>
              <a:rPr lang="zh-CN" altLang="zh-CN" sz="2400" dirty="0"/>
              <a:t>修复磁盘错误</a:t>
            </a:r>
          </a:p>
          <a:p>
            <a:pPr lvl="0">
              <a:lnSpc>
                <a:spcPct val="200000"/>
              </a:lnSpc>
            </a:pPr>
            <a:r>
              <a:rPr lang="zh-CN" altLang="en-US"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任务</a:t>
            </a:r>
            <a:r>
              <a:rPr lang="en-US" altLang="zh-CN"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3</a:t>
            </a:r>
            <a:r>
              <a:rPr lang="zh-CN" altLang="en-US"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zh-CN" altLang="zh-CN" sz="2400" dirty="0" smtClean="0"/>
              <a:t>磁盘</a:t>
            </a:r>
            <a:r>
              <a:rPr lang="zh-CN" altLang="zh-CN" sz="2400" dirty="0"/>
              <a:t>碎片整理</a:t>
            </a:r>
          </a:p>
          <a:p>
            <a:pPr lvl="0">
              <a:lnSpc>
                <a:spcPct val="200000"/>
              </a:lnSpc>
            </a:pPr>
            <a:r>
              <a:rPr lang="zh-CN" altLang="en-US"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任务</a:t>
            </a:r>
            <a:r>
              <a:rPr lang="en-US" altLang="zh-CN"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4</a:t>
            </a:r>
            <a:r>
              <a:rPr lang="zh-CN" altLang="en-US"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zh-CN" altLang="zh-CN" sz="2400" dirty="0" smtClean="0"/>
              <a:t>磁盘</a:t>
            </a:r>
            <a:r>
              <a:rPr lang="zh-CN" altLang="zh-CN" sz="2400" dirty="0"/>
              <a:t>清理</a:t>
            </a:r>
          </a:p>
          <a:p>
            <a:pPr lvl="0">
              <a:lnSpc>
                <a:spcPct val="200000"/>
              </a:lnSpc>
            </a:pPr>
            <a:r>
              <a:rPr lang="zh-CN" altLang="en-US"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任务</a:t>
            </a:r>
            <a:r>
              <a:rPr lang="en-US" altLang="zh-CN"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5</a:t>
            </a:r>
            <a:r>
              <a:rPr lang="zh-CN" altLang="en-US" sz="2400"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zh-CN" altLang="zh-CN" sz="2400" dirty="0" smtClean="0"/>
              <a:t>格式化磁盘</a:t>
            </a:r>
            <a:endParaRPr lang="zh-CN" altLang="zh-CN" sz="2400" dirty="0"/>
          </a:p>
        </p:txBody>
      </p:sp>
      <p:sp>
        <p:nvSpPr>
          <p:cNvPr id="13" name="文本占位符 12"/>
          <p:cNvSpPr>
            <a:spLocks noGrp="1"/>
          </p:cNvSpPr>
          <p:nvPr>
            <p:ph type="body" sz="half" idx="2"/>
          </p:nvPr>
        </p:nvSpPr>
        <p:spPr>
          <a:xfrm>
            <a:off x="457200" y="2000250"/>
            <a:ext cx="3008313" cy="4357688"/>
          </a:xfrm>
          <a:ln>
            <a:noFill/>
          </a:ln>
        </p:spPr>
        <p:txBody>
          <a:bodyPr rtlCol="0">
            <a:normAutofit/>
          </a:bodyPr>
          <a:lstStyle/>
          <a:p>
            <a:pPr eaLnBrk="1" fontAlgn="auto" hangingPunct="1">
              <a:spcAft>
                <a:spcPts val="0"/>
              </a:spcAft>
              <a:buFont typeface="Arial" pitchFamily="34" charset="0"/>
              <a:buNone/>
              <a:defRPr/>
            </a:pPr>
            <a:r>
              <a:rPr lang="zh-CN" altLang="en-US" sz="3200" dirty="0" smtClean="0">
                <a:solidFill>
                  <a:srgbClr val="0070C0"/>
                </a:solidFill>
                <a:effectLst>
                  <a:glow rad="101600">
                    <a:schemeClr val="accent1">
                      <a:satMod val="175000"/>
                      <a:alpha val="40000"/>
                    </a:schemeClr>
                  </a:glow>
                  <a:outerShdw blurRad="60007" dir="1500000" sy="-30000" kx="800400" algn="bl" rotWithShape="0">
                    <a:prstClr val="black">
                      <a:alpha val="20000"/>
                    </a:prstClr>
                  </a:outerShdw>
                </a:effectLst>
                <a:latin typeface="微软雅黑" pitchFamily="34" charset="-122"/>
                <a:ea typeface="微软雅黑" pitchFamily="34" charset="-122"/>
              </a:rPr>
              <a:t>实</a:t>
            </a:r>
            <a:r>
              <a:rPr lang="zh-CN" altLang="en-US" sz="3200" dirty="0" smtClean="0">
                <a:solidFill>
                  <a:srgbClr val="0070C0"/>
                </a:solidFill>
                <a:effectLst>
                  <a:glow rad="101600">
                    <a:schemeClr val="accent1">
                      <a:satMod val="175000"/>
                      <a:alpha val="40000"/>
                    </a:schemeClr>
                  </a:glow>
                  <a:outerShdw blurRad="60007" dir="1500000" sy="-30000" kx="800400" algn="bl" rotWithShape="0">
                    <a:prstClr val="black">
                      <a:alpha val="20000"/>
                    </a:prstClr>
                  </a:outerShdw>
                </a:effectLst>
                <a:latin typeface="微软雅黑" pitchFamily="34" charset="-122"/>
                <a:ea typeface="微软雅黑" pitchFamily="34" charset="-122"/>
              </a:rPr>
              <a:t>作</a:t>
            </a:r>
            <a:endParaRPr lang="zh-CN" altLang="zh-CN" sz="3200" dirty="0" smtClean="0">
              <a:solidFill>
                <a:srgbClr val="0070C0"/>
              </a:solidFill>
              <a:effectLst>
                <a:glow rad="101600">
                  <a:schemeClr val="accent1">
                    <a:satMod val="175000"/>
                    <a:alpha val="40000"/>
                  </a:schemeClr>
                </a:glow>
                <a:outerShdw blurRad="60007" dir="1500000" sy="-30000" kx="800400" algn="bl" rotWithShape="0">
                  <a:prstClr val="black">
                    <a:alpha val="20000"/>
                  </a:prstClr>
                </a:outerShdw>
              </a:effectLst>
              <a:latin typeface="微软雅黑" pitchFamily="34" charset="-122"/>
              <a:ea typeface="微软雅黑" pitchFamily="34" charset="-122"/>
            </a:endParaRPr>
          </a:p>
          <a:p>
            <a:pPr lvl="1" eaLnBrk="1" fontAlgn="auto" hangingPunct="1">
              <a:spcAft>
                <a:spcPts val="0"/>
              </a:spcAft>
              <a:buFont typeface="Arial" pitchFamily="34" charset="0"/>
              <a:buNone/>
              <a:defRPr/>
            </a:pPr>
            <a:endParaRPr lang="en-US" altLang="zh-CN" sz="2800" dirty="0" smtClean="0"/>
          </a:p>
          <a:p>
            <a:pPr lvl="1" eaLnBrk="1" fontAlgn="auto" hangingPunct="1">
              <a:spcAft>
                <a:spcPts val="0"/>
              </a:spcAft>
              <a:defRPr/>
            </a:pPr>
            <a:r>
              <a:rPr lang="zh-CN" altLang="zh-CN" sz="2400" dirty="0">
                <a:effectLst>
                  <a:outerShdw blurRad="38100" dist="38100" dir="2700000" algn="tl">
                    <a:srgbClr val="000000">
                      <a:alpha val="43137"/>
                    </a:srgbClr>
                  </a:outerShdw>
                </a:effectLst>
                <a:latin typeface="+mn-ea"/>
                <a:ea typeface="+mn-ea"/>
              </a:rPr>
              <a:t>磁盘管理操作</a:t>
            </a:r>
            <a:r>
              <a:rPr lang="en-US" altLang="zh-CN" sz="2400" dirty="0" smtClean="0">
                <a:effectLst>
                  <a:outerShdw blurRad="38100" dist="38100" dir="2700000" algn="tl">
                    <a:srgbClr val="000000">
                      <a:alpha val="43137"/>
                    </a:srgbClr>
                  </a:outerShdw>
                </a:effectLst>
                <a:latin typeface="+mn-ea"/>
                <a:ea typeface="+mn-ea"/>
              </a:rPr>
              <a:t>（</a:t>
            </a:r>
            <a:r>
              <a:rPr lang="zh-CN" altLang="en-US" sz="2400" dirty="0" smtClean="0">
                <a:effectLst>
                  <a:outerShdw blurRad="38100" dist="38100" dir="2700000" algn="tl">
                    <a:srgbClr val="000000">
                      <a:alpha val="43137"/>
                    </a:srgbClr>
                  </a:outerShdw>
                </a:effectLst>
                <a:latin typeface="+mn-ea"/>
                <a:ea typeface="+mn-ea"/>
              </a:rPr>
              <a:t>参照教材</a:t>
            </a:r>
            <a:r>
              <a:rPr lang="en-US" altLang="zh-CN" sz="2400" dirty="0" smtClean="0">
                <a:effectLst>
                  <a:outerShdw blurRad="38100" dist="38100" dir="2700000" algn="tl">
                    <a:srgbClr val="000000">
                      <a:alpha val="43137"/>
                    </a:srgbClr>
                  </a:outerShdw>
                </a:effectLst>
                <a:latin typeface="+mn-ea"/>
                <a:ea typeface="+mn-ea"/>
              </a:rPr>
              <a:t>P65~P68</a:t>
            </a:r>
            <a:r>
              <a:rPr lang="zh-CN" altLang="en-US" sz="2400" dirty="0" smtClean="0">
                <a:effectLst>
                  <a:outerShdw blurRad="38100" dist="38100" dir="2700000" algn="tl">
                    <a:srgbClr val="000000">
                      <a:alpha val="43137"/>
                    </a:srgbClr>
                  </a:outerShdw>
                </a:effectLst>
                <a:latin typeface="+mn-ea"/>
                <a:ea typeface="+mn-ea"/>
              </a:rPr>
              <a:t>操作</a:t>
            </a:r>
            <a:r>
              <a:rPr lang="en-US" altLang="zh-CN" sz="2400" dirty="0" smtClean="0">
                <a:effectLst>
                  <a:outerShdw blurRad="38100" dist="38100" dir="2700000" algn="tl">
                    <a:srgbClr val="000000">
                      <a:alpha val="43137"/>
                    </a:srgbClr>
                  </a:outerShdw>
                </a:effectLst>
                <a:latin typeface="+mn-ea"/>
                <a:ea typeface="+mn-ea"/>
              </a:rPr>
              <a:t>）</a:t>
            </a:r>
            <a:endParaRPr lang="en-US" altLang="zh-CN" sz="2400" dirty="0" smtClean="0">
              <a:solidFill>
                <a:srgbClr val="0070C0"/>
              </a:solidFill>
              <a:effectLst>
                <a:outerShdw blurRad="38100" dist="38100" dir="2700000" algn="tl">
                  <a:srgbClr val="000000">
                    <a:alpha val="43137"/>
                  </a:srgbClr>
                </a:outerShdw>
              </a:effectLst>
              <a:latin typeface="+mn-ea"/>
              <a:ea typeface="+mn-ea"/>
            </a:endParaRPr>
          </a:p>
          <a:p>
            <a:pPr lvl="1" eaLnBrk="1" fontAlgn="auto" hangingPunct="1">
              <a:spcAft>
                <a:spcPts val="0"/>
              </a:spcAft>
              <a:buFont typeface="Arial" pitchFamily="34" charset="0"/>
              <a:buNone/>
              <a:defRPr/>
            </a:pPr>
            <a:endParaRPr lang="en-US" altLang="zh-CN" sz="2400" dirty="0" smtClean="0">
              <a:solidFill>
                <a:srgbClr val="0070C0"/>
              </a:solidFill>
              <a:effectLst>
                <a:outerShdw blurRad="38100" dist="38100" dir="2700000" algn="tl">
                  <a:srgbClr val="000000">
                    <a:alpha val="43137"/>
                  </a:srgbClr>
                </a:outerShdw>
              </a:effectLst>
            </a:endParaRPr>
          </a:p>
          <a:p>
            <a:pPr lvl="1" algn="r" eaLnBrk="1" fontAlgn="auto" hangingPunct="1">
              <a:spcAft>
                <a:spcPts val="0"/>
              </a:spcAft>
              <a:buFont typeface="Arial" pitchFamily="34" charset="0"/>
              <a:buNone/>
              <a:defRPr/>
            </a:pPr>
            <a:r>
              <a:rPr lang="en-US" altLang="zh-CN" sz="2800" dirty="0" smtClean="0">
                <a:solidFill>
                  <a:srgbClr val="0070C0"/>
                </a:solidFill>
                <a:effectLst>
                  <a:outerShdw blurRad="38100" dist="38100" dir="2700000" algn="tl">
                    <a:srgbClr val="000000">
                      <a:alpha val="43137"/>
                    </a:srgbClr>
                  </a:outerShdw>
                </a:effectLst>
              </a:rPr>
              <a:t>→</a:t>
            </a:r>
            <a:endParaRPr lang="zh-CN" altLang="en-US" sz="3200"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黑体"/>
        <a:cs typeface=""/>
      </a:majorFont>
      <a:minorFont>
        <a:latin typeface="Comic Sans MS"/>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5212</TotalTime>
  <Words>695</Words>
  <Application>Microsoft Office PowerPoint</Application>
  <PresentationFormat>全屏显示(4:3)</PresentationFormat>
  <Paragraphs>67</Paragraphs>
  <Slides>10</Slides>
  <Notes>1</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Crayons</vt:lpstr>
      <vt:lpstr>第2章   Windows 7基础入门 第2讲  磁盘管理和维护</vt:lpstr>
      <vt:lpstr>复习&amp;提问</vt:lpstr>
      <vt:lpstr>复习&amp;提问</vt:lpstr>
      <vt:lpstr>第2讲   磁盘管理和维护</vt:lpstr>
      <vt:lpstr>一、磁盘概述</vt:lpstr>
      <vt:lpstr>二、磁盘管理工具</vt:lpstr>
      <vt:lpstr>二、磁盘管理工具</vt:lpstr>
      <vt:lpstr>二、磁盘管理工具</vt:lpstr>
      <vt:lpstr>三、动手操作</vt:lpstr>
      <vt:lpstr>课余作业布置</vt:lpstr>
    </vt:vector>
  </TitlesOfParts>
  <Company>重庆电子科技职业学院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计算机基础及操作系统</dc:title>
  <dc:creator>段利文</dc:creator>
  <cp:lastModifiedBy>段利文</cp:lastModifiedBy>
  <cp:revision>345</cp:revision>
  <dcterms:created xsi:type="dcterms:W3CDTF">2003-05-15T13:10:49Z</dcterms:created>
  <dcterms:modified xsi:type="dcterms:W3CDTF">2014-05-28T09:26:54Z</dcterms:modified>
</cp:coreProperties>
</file>