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1"/>
  </p:notesMasterIdLst>
  <p:handoutMasterIdLst>
    <p:handoutMasterId r:id="rId12"/>
  </p:handoutMasterIdLst>
  <p:sldIdLst>
    <p:sldId id="370" r:id="rId3"/>
    <p:sldId id="371" r:id="rId4"/>
    <p:sldId id="379" r:id="rId5"/>
    <p:sldId id="380" r:id="rId6"/>
    <p:sldId id="382" r:id="rId7"/>
    <p:sldId id="383" r:id="rId8"/>
    <p:sldId id="385" r:id="rId9"/>
    <p:sldId id="384" r:id="rId10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60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556043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819850" y="3552761"/>
            <a:ext cx="8548331" cy="175431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阵列命令的使用</a:t>
            </a:r>
            <a:endParaRPr lang="en-US" altLang="zh-CN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矩形阵列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5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5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1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5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通过对矩形阵列命令的学习，完成下面的图形的绘制。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33"/>
          <p:cNvSpPr>
            <a:spLocks noChangeArrowheads="1"/>
          </p:cNvSpPr>
          <p:nvPr/>
        </p:nvSpPr>
        <p:spPr bwMode="auto">
          <a:xfrm>
            <a:off x="3358902" y="242817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425946"/>
              </p:ext>
            </p:extLst>
          </p:nvPr>
        </p:nvGraphicFramePr>
        <p:xfrm>
          <a:off x="3358902" y="2428176"/>
          <a:ext cx="4838700" cy="322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AutoCAD Drawing" r:id="rId5" imgW="8696325" imgH="5038725" progId="AutoCAD.Drawing.18">
                  <p:embed/>
                </p:oleObj>
              </mc:Choice>
              <mc:Fallback>
                <p:oleObj name="AutoCAD Drawing" r:id="rId5" imgW="8696325" imgH="5038725" progId="AutoCAD.Drawing.18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1355" t="23201" r="28627" b="18796"/>
                      <a:stretch>
                        <a:fillRect/>
                      </a:stretch>
                    </p:blipFill>
                    <p:spPr bwMode="auto">
                      <a:xfrm>
                        <a:off x="3358902" y="2428176"/>
                        <a:ext cx="4838700" cy="322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矩形阵列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在菜单栏中选择“修改”→“阵列”命令→ 矩形阵列。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单击“修改”面板上的“阵列”按钮   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矩形阵列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array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ar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矩形阵列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7212" y="4045614"/>
            <a:ext cx="288032" cy="26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02632"/>
              </p:ext>
            </p:extLst>
          </p:nvPr>
        </p:nvGraphicFramePr>
        <p:xfrm>
          <a:off x="-2013201" y="-242614"/>
          <a:ext cx="16227131" cy="7848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AutoCAD Drawing" r:id="rId5" imgW="13487400" imgH="6524640" progId="AutoCAD.Drawing.18">
                  <p:embed/>
                </p:oleObj>
              </mc:Choice>
              <mc:Fallback>
                <p:oleObj name="AutoCAD Drawing" r:id="rId5" imgW="13487400" imgH="6524640" progId="AutoCAD.Drawing.1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2013201" y="-242614"/>
                        <a:ext cx="16227131" cy="78488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070870" y="1814882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列偏移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24157" y="3266324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行偏移</a:t>
            </a:r>
          </a:p>
        </p:txBody>
      </p:sp>
    </p:spTree>
    <p:extLst>
      <p:ext uri="{BB962C8B-B14F-4D97-AF65-F5344CB8AC3E}">
        <p14:creationId xmlns:p14="http://schemas.microsoft.com/office/powerpoint/2010/main" val="151333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433018"/>
              </p:ext>
            </p:extLst>
          </p:nvPr>
        </p:nvGraphicFramePr>
        <p:xfrm>
          <a:off x="3358902" y="2428176"/>
          <a:ext cx="4838700" cy="322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AutoCAD Drawing" r:id="rId5" imgW="8696325" imgH="5038725" progId="AutoCAD.Drawing.18">
                  <p:embed/>
                </p:oleObj>
              </mc:Choice>
              <mc:Fallback>
                <p:oleObj name="AutoCAD Drawing" r:id="rId5" imgW="8696325" imgH="5038725" progId="AutoCAD.Drawing.18">
                  <p:embed/>
                  <p:pic>
                    <p:nvPicPr>
                      <p:cNvPr id="6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1355" t="23201" r="28627" b="18796"/>
                      <a:stretch>
                        <a:fillRect/>
                      </a:stretch>
                    </p:blipFill>
                    <p:spPr bwMode="auto">
                      <a:xfrm>
                        <a:off x="3358902" y="2428176"/>
                        <a:ext cx="4838700" cy="322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矩形阵列中，新生成的图形在原有图形右侧，则列偏移为正，反之为负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矩形阵列中，新生成的图形在</a:t>
            </a:r>
            <a:r>
              <a:rPr lang="zh-CN" altLang="en-US" sz="1600" ker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原有图形上方，则行偏移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为正，反之为负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0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159</Words>
  <Application>Microsoft Office PowerPoint</Application>
  <PresentationFormat>自定义</PresentationFormat>
  <Paragraphs>33</Paragraphs>
  <Slides>8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AutoCAD Drawing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265</cp:revision>
  <dcterms:created xsi:type="dcterms:W3CDTF">2015-04-23T03:04:00Z</dcterms:created>
  <dcterms:modified xsi:type="dcterms:W3CDTF">2018-08-20T08:07:41Z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