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61" r:id="rId2"/>
    <p:sldId id="258" r:id="rId3"/>
    <p:sldId id="259" r:id="rId4"/>
    <p:sldId id="262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4" d="100"/>
        <a:sy n="1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14A74DF-6FBB-4005-A602-A3062577CC7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BC48A5-C6C6-457C-8127-24B9369AF4A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764AA93-C733-4869-8F44-09DDC29112C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98BFD7-1571-493A-AD27-50BAB23533F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85E9F45-ED8F-455C-8D43-F63C354F6F1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51ABC1-6676-44F1-841A-D0E617CFC45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D3CB3E5-8764-49B0-84FC-4CF9BBBB7F0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F17B1F-0166-45F9-9D89-489702524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65A7A5-FD0B-457C-99A6-91DCC508657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712B16-F3F5-4A3C-A66B-7C4104D7113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73D91F-108D-4143-9228-C910CC3735E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9D071A2-3A52-4E25-8C67-0EC7CF4DD4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700" dirty="0" smtClean="0">
                <a:solidFill>
                  <a:srgbClr val="0000DC"/>
                </a:solidFill>
                <a:ea typeface="黑体" pitchFamily="49" charset="-122"/>
              </a:rPr>
              <a:t>神奇的章鱼保罗</a:t>
            </a:r>
            <a:endParaRPr lang="zh-CN" altLang="en-US" sz="4700" dirty="0">
              <a:solidFill>
                <a:srgbClr val="0000DC"/>
              </a:solidFill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000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3000" dirty="0" smtClean="0">
                <a:latin typeface="宋体" pitchFamily="2" charset="-122"/>
                <a:ea typeface="宋体" pitchFamily="2" charset="-122"/>
              </a:rPr>
              <a:t>次预测</a:t>
            </a:r>
            <a:r>
              <a:rPr lang="zh-CN" altLang="en-US" sz="3000" dirty="0" smtClean="0">
                <a:latin typeface="宋体" pitchFamily="2" charset="-122"/>
                <a:ea typeface="宋体" pitchFamily="2" charset="-122"/>
              </a:rPr>
              <a:t>全部正确</a:t>
            </a:r>
            <a:endParaRPr lang="zh-CN" altLang="en-US" sz="30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7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北京时间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r>
              <a:rPr lang="en-US" altLang="zh-CN" dirty="0"/>
              <a:t>12</a:t>
            </a:r>
            <a:r>
              <a:rPr lang="zh-CN" altLang="en-US" dirty="0"/>
              <a:t>日凌晨，万众瞩目的南非世界杯决赛在西班牙队和荷兰队之间展开。最终，凭借伊涅斯塔在第</a:t>
            </a:r>
            <a:r>
              <a:rPr lang="en-US" altLang="zh-CN" dirty="0"/>
              <a:t>116</a:t>
            </a:r>
            <a:r>
              <a:rPr lang="zh-CN" altLang="en-US" dirty="0"/>
              <a:t>分钟的绝杀，西班牙队击败荷兰队首夺世界杯冠军。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023" y="3280129"/>
            <a:ext cx="3243353" cy="207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dirty="0"/>
              <a:t>2010</a:t>
            </a:r>
            <a:r>
              <a:rPr lang="zh-CN" altLang="en-US" sz="4000" dirty="0"/>
              <a:t>年世界杯：</a:t>
            </a:r>
            <a:r>
              <a:rPr lang="en-US" altLang="zh-CN" sz="4000" dirty="0"/>
              <a:t>8</a:t>
            </a:r>
            <a:r>
              <a:rPr lang="zh-CN" altLang="en-US" sz="4000" dirty="0"/>
              <a:t>次全中；预测成功率</a:t>
            </a:r>
            <a:r>
              <a:rPr lang="en-US" altLang="zh-CN" sz="4000" dirty="0"/>
              <a:t>100</a:t>
            </a:r>
            <a:r>
              <a:rPr lang="en-US" altLang="zh-CN" sz="4000" dirty="0" smtClean="0"/>
              <a:t>%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zh-CN" altLang="en-US" dirty="0"/>
              <a:t>来自德国奥博豪森水族馆的章鱼保罗，已经成功预测对了德国队战胜澳 大利亚、小负塞尔维亚、击败加纳、狂胜英格兰和阿根廷、小负西班牙、险胜乌拉圭的比赛胜负，</a:t>
            </a:r>
            <a:r>
              <a:rPr lang="en-US" altLang="zh-CN" dirty="0"/>
              <a:t>7</a:t>
            </a:r>
            <a:r>
              <a:rPr lang="zh-CN" altLang="en-US" dirty="0"/>
              <a:t>次预测全部正确。半决赛之后</a:t>
            </a:r>
            <a:r>
              <a:rPr lang="zh-CN" altLang="en-US" dirty="0" smtClean="0"/>
              <a:t>，保罗认为</a:t>
            </a:r>
            <a:r>
              <a:rPr lang="zh-CN" altLang="en-US" dirty="0"/>
              <a:t>西班牙将会在决赛中击败荷兰夺冠，结果，又一次被它猜中了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Picture 5" descr="神奇！章鱼帝再命中本届8猜全中世界杯MVP该是它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00368"/>
            <a:ext cx="3521075" cy="23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神算子章鱼帝本届7猜全中世界杯被它玩弄于股掌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7" y="3079877"/>
            <a:ext cx="1676400" cy="137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014684"/>
              </p:ext>
            </p:extLst>
          </p:nvPr>
        </p:nvGraphicFramePr>
        <p:xfrm>
          <a:off x="899592" y="1700808"/>
          <a:ext cx="672040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136"/>
                <a:gridCol w="2240136"/>
                <a:gridCol w="224013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比赛</a:t>
                      </a:r>
                      <a:endParaRPr lang="zh-CN" sz="1050" kern="100" dirty="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预测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结果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--</a:t>
                      </a: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澳大利亚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德国胜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4-0</a:t>
                      </a: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胜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--</a:t>
                      </a: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塞尔维亚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德国负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0-1</a:t>
                      </a: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负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--</a:t>
                      </a: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加纳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德国胜</a:t>
                      </a:r>
                      <a:endParaRPr lang="zh-CN" sz="1050" kern="10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CN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德国</a:t>
                      </a:r>
                      <a:r>
                        <a:rPr lang="en-US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1-0</a:t>
                      </a:r>
                      <a:r>
                        <a:rPr lang="zh-CN" sz="24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胜</a:t>
                      </a:r>
                      <a:endParaRPr lang="zh-CN" sz="1050" kern="100" dirty="0">
                        <a:effectLst/>
                        <a:latin typeface="Calibri"/>
                        <a:cs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0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华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349</TotalTime>
  <Words>161</Words>
  <Application>Microsoft Office PowerPoint</Application>
  <PresentationFormat>全屏显示(4:3)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华丽</vt:lpstr>
      <vt:lpstr>神奇的章鱼保罗</vt:lpstr>
      <vt:lpstr>PowerPoint 演示文稿</vt:lpstr>
      <vt:lpstr>2010年世界杯：8次全中；预测成功率100%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china</cp:lastModifiedBy>
  <cp:revision>21</cp:revision>
  <cp:lastPrinted>1601-01-01T00:00:00Z</cp:lastPrinted>
  <dcterms:created xsi:type="dcterms:W3CDTF">2010-07-25T09:18:34Z</dcterms:created>
  <dcterms:modified xsi:type="dcterms:W3CDTF">2013-12-09T14:33:37Z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