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4.58  </a:t>
            </a:r>
            <a:r>
              <a:rPr lang="zh-CN" altLang="zh-CN" sz="4100" b="1" dirty="0"/>
              <a:t>“粘贴表方式”对话框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085608"/>
            <a:ext cx="590465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4.59  </a:t>
            </a:r>
            <a:r>
              <a:rPr lang="zh-CN" altLang="zh-CN" sz="4100" b="1" dirty="0"/>
              <a:t>“追加”对话框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60848"/>
            <a:ext cx="6253412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4.60  </a:t>
            </a:r>
            <a:r>
              <a:rPr lang="zh-CN" altLang="zh-CN" sz="4100" b="1" dirty="0"/>
              <a:t>“追加查询”设计视图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41507"/>
            <a:ext cx="4521682" cy="43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4.61  </a:t>
            </a:r>
            <a:r>
              <a:rPr lang="zh-CN" altLang="zh-CN" sz="4000" b="1" dirty="0"/>
              <a:t>“追加查询”消息框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76872"/>
            <a:ext cx="594928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57</TotalTime>
  <Words>18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图4.58  “粘贴表方式”对话框</vt:lpstr>
      <vt:lpstr>图4.59  “追加”对话框</vt:lpstr>
      <vt:lpstr>图4.60  “追加查询”设计视图</vt:lpstr>
      <vt:lpstr>图4.61  “追加查询”消息框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114</cp:revision>
  <dcterms:modified xsi:type="dcterms:W3CDTF">2014-03-04T17:09:06Z</dcterms:modified>
</cp:coreProperties>
</file>