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5.53  </a:t>
            </a:r>
            <a:r>
              <a:rPr lang="zh-CN" altLang="zh-CN" sz="4100" b="1" dirty="0" smtClean="0"/>
              <a:t>标签</a:t>
            </a:r>
            <a:r>
              <a:rPr lang="zh-CN" altLang="zh-CN" sz="4100" b="1" dirty="0"/>
              <a:t>的特殊效果属性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401978"/>
            <a:ext cx="4968552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40</TotalTime>
  <Words>7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图5.53  标签的特殊效果属性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微软用户</cp:lastModifiedBy>
  <cp:revision>137</cp:revision>
  <dcterms:modified xsi:type="dcterms:W3CDTF">2014-03-06T05:42:46Z</dcterms:modified>
</cp:coreProperties>
</file>