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49" r:id="rId1"/>
  </p:sldMasterIdLst>
  <p:sldIdLst>
    <p:sldId id="465" r:id="rId2"/>
    <p:sldId id="390" r:id="rId3"/>
    <p:sldId id="360" r:id="rId4"/>
    <p:sldId id="441" r:id="rId5"/>
    <p:sldId id="442" r:id="rId6"/>
    <p:sldId id="443" r:id="rId7"/>
    <p:sldId id="444" r:id="rId8"/>
    <p:sldId id="445" r:id="rId9"/>
    <p:sldId id="446" r:id="rId10"/>
    <p:sldId id="440" r:id="rId11"/>
    <p:sldId id="447" r:id="rId12"/>
    <p:sldId id="363" r:id="rId13"/>
    <p:sldId id="364" r:id="rId14"/>
    <p:sldId id="365" r:id="rId15"/>
    <p:sldId id="395" r:id="rId16"/>
    <p:sldId id="448" r:id="rId17"/>
    <p:sldId id="449" r:id="rId18"/>
    <p:sldId id="450" r:id="rId19"/>
    <p:sldId id="451" r:id="rId20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ahoma" pitchFamily="34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ahoma" pitchFamily="34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ahoma" pitchFamily="34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ahoma" pitchFamily="34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ahoma" pitchFamily="34" charset="0"/>
        <a:ea typeface="宋体" charset="-122"/>
        <a:cs typeface="+mn-cs"/>
      </a:defRPr>
    </a:lvl5pPr>
    <a:lvl6pPr marL="2286000" algn="l" defTabSz="914400" rtl="0" eaLnBrk="1" latinLnBrk="0" hangingPunct="1">
      <a:defRPr kumimoji="1" sz="2400" kern="1200">
        <a:solidFill>
          <a:schemeClr val="tx1"/>
        </a:solidFill>
        <a:latin typeface="Tahoma" pitchFamily="34" charset="0"/>
        <a:ea typeface="宋体" charset="-122"/>
        <a:cs typeface="+mn-cs"/>
      </a:defRPr>
    </a:lvl6pPr>
    <a:lvl7pPr marL="2743200" algn="l" defTabSz="914400" rtl="0" eaLnBrk="1" latinLnBrk="0" hangingPunct="1">
      <a:defRPr kumimoji="1" sz="2400" kern="1200">
        <a:solidFill>
          <a:schemeClr val="tx1"/>
        </a:solidFill>
        <a:latin typeface="Tahoma" pitchFamily="34" charset="0"/>
        <a:ea typeface="宋体" charset="-122"/>
        <a:cs typeface="+mn-cs"/>
      </a:defRPr>
    </a:lvl7pPr>
    <a:lvl8pPr marL="3200400" algn="l" defTabSz="914400" rtl="0" eaLnBrk="1" latinLnBrk="0" hangingPunct="1">
      <a:defRPr kumimoji="1" sz="2400" kern="1200">
        <a:solidFill>
          <a:schemeClr val="tx1"/>
        </a:solidFill>
        <a:latin typeface="Tahoma" pitchFamily="34" charset="0"/>
        <a:ea typeface="宋体" charset="-122"/>
        <a:cs typeface="+mn-cs"/>
      </a:defRPr>
    </a:lvl8pPr>
    <a:lvl9pPr marL="3657600" algn="l" defTabSz="914400" rtl="0" eaLnBrk="1" latinLnBrk="0" hangingPunct="1">
      <a:defRPr kumimoji="1" sz="2400" kern="1200">
        <a:solidFill>
          <a:schemeClr val="tx1"/>
        </a:solidFill>
        <a:latin typeface="Tahoma" pitchFamily="34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34615" autoAdjust="0"/>
    <p:restoredTop sz="93750" autoAdjust="0"/>
  </p:normalViewPr>
  <p:slideViewPr>
    <p:cSldViewPr>
      <p:cViewPr>
        <p:scale>
          <a:sx n="80" d="100"/>
          <a:sy n="80" d="100"/>
        </p:scale>
        <p:origin x="-372" y="-14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7839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72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2"/>
          <p:cNvSpPr>
            <a:spLocks/>
          </p:cNvSpPr>
          <p:nvPr/>
        </p:nvSpPr>
        <p:spPr bwMode="blackWhite">
          <a:xfrm>
            <a:off x="20638" y="12700"/>
            <a:ext cx="8896350" cy="6780213"/>
          </a:xfrm>
          <a:custGeom>
            <a:avLst/>
            <a:gdLst/>
            <a:ahLst/>
            <a:cxnLst>
              <a:cxn ang="0">
                <a:pos x="2822" y="0"/>
              </a:cxn>
              <a:cxn ang="0">
                <a:pos x="0" y="975"/>
              </a:cxn>
              <a:cxn ang="0">
                <a:pos x="2169" y="3619"/>
              </a:cxn>
              <a:cxn ang="0">
                <a:pos x="3985" y="1125"/>
              </a:cxn>
              <a:cxn ang="0">
                <a:pos x="2822" y="0"/>
              </a:cxn>
              <a:cxn ang="0">
                <a:pos x="2822" y="0"/>
              </a:cxn>
            </a:cxnLst>
            <a:rect l="0" t="0" r="r" b="b"/>
            <a:pathLst>
              <a:path w="3985" h="3619">
                <a:moveTo>
                  <a:pt x="2822" y="0"/>
                </a:moveTo>
                <a:lnTo>
                  <a:pt x="0" y="975"/>
                </a:lnTo>
                <a:lnTo>
                  <a:pt x="2169" y="3619"/>
                </a:lnTo>
                <a:lnTo>
                  <a:pt x="3985" y="1125"/>
                </a:lnTo>
                <a:lnTo>
                  <a:pt x="2822" y="0"/>
                </a:lnTo>
                <a:lnTo>
                  <a:pt x="2822" y="0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grpSp>
        <p:nvGrpSpPr>
          <p:cNvPr id="2" name="Group 18"/>
          <p:cNvGrpSpPr>
            <a:grpSpLocks/>
          </p:cNvGrpSpPr>
          <p:nvPr/>
        </p:nvGrpSpPr>
        <p:grpSpPr bwMode="auto">
          <a:xfrm>
            <a:off x="7915275" y="4606925"/>
            <a:ext cx="742950" cy="1058863"/>
            <a:chOff x="4986" y="2752"/>
            <a:chExt cx="468" cy="667"/>
          </a:xfrm>
        </p:grpSpPr>
        <p:sp>
          <p:nvSpPr>
            <p:cNvPr id="6" name="Freeform 19"/>
            <p:cNvSpPr>
              <a:spLocks/>
            </p:cNvSpPr>
            <p:nvPr userDrawn="1"/>
          </p:nvSpPr>
          <p:spPr bwMode="auto">
            <a:xfrm rot="7320404">
              <a:off x="4909" y="2936"/>
              <a:ext cx="629" cy="293"/>
            </a:xfrm>
            <a:custGeom>
              <a:avLst/>
              <a:gdLst/>
              <a:ahLst/>
              <a:cxnLst>
                <a:cxn ang="0">
                  <a:pos x="794" y="395"/>
                </a:cxn>
                <a:cxn ang="0">
                  <a:pos x="710" y="318"/>
                </a:cxn>
                <a:cxn ang="0">
                  <a:pos x="556" y="210"/>
                </a:cxn>
                <a:cxn ang="0">
                  <a:pos x="71" y="0"/>
                </a:cxn>
                <a:cxn ang="0">
                  <a:pos x="23" y="20"/>
                </a:cxn>
                <a:cxn ang="0">
                  <a:pos x="0" y="83"/>
                </a:cxn>
                <a:cxn ang="0">
                  <a:pos x="28" y="155"/>
                </a:cxn>
                <a:cxn ang="0">
                  <a:pos x="570" y="409"/>
                </a:cxn>
                <a:cxn ang="0">
                  <a:pos x="689" y="393"/>
                </a:cxn>
                <a:cxn ang="0">
                  <a:pos x="785" y="414"/>
                </a:cxn>
                <a:cxn ang="0">
                  <a:pos x="794" y="395"/>
                </a:cxn>
                <a:cxn ang="0">
                  <a:pos x="794" y="395"/>
                </a:cxn>
              </a:cxnLst>
              <a:rect l="0" t="0" r="r" b="b"/>
              <a:pathLst>
                <a:path w="794" h="414">
                  <a:moveTo>
                    <a:pt x="794" y="395"/>
                  </a:moveTo>
                  <a:lnTo>
                    <a:pt x="710" y="318"/>
                  </a:lnTo>
                  <a:lnTo>
                    <a:pt x="556" y="210"/>
                  </a:lnTo>
                  <a:lnTo>
                    <a:pt x="71" y="0"/>
                  </a:lnTo>
                  <a:lnTo>
                    <a:pt x="23" y="20"/>
                  </a:lnTo>
                  <a:lnTo>
                    <a:pt x="0" y="83"/>
                  </a:lnTo>
                  <a:lnTo>
                    <a:pt x="28" y="155"/>
                  </a:lnTo>
                  <a:lnTo>
                    <a:pt x="570" y="409"/>
                  </a:lnTo>
                  <a:lnTo>
                    <a:pt x="689" y="393"/>
                  </a:lnTo>
                  <a:lnTo>
                    <a:pt x="785" y="414"/>
                  </a:lnTo>
                  <a:lnTo>
                    <a:pt x="794" y="395"/>
                  </a:lnTo>
                  <a:lnTo>
                    <a:pt x="794" y="395"/>
                  </a:lnTo>
                  <a:close/>
                </a:path>
              </a:pathLst>
            </a:custGeom>
            <a:solidFill>
              <a:srgbClr val="F8F8F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7" name="Freeform 20"/>
            <p:cNvSpPr>
              <a:spLocks/>
            </p:cNvSpPr>
            <p:nvPr userDrawn="1"/>
          </p:nvSpPr>
          <p:spPr bwMode="auto">
            <a:xfrm rot="7320404">
              <a:off x="4893" y="2923"/>
              <a:ext cx="627" cy="290"/>
            </a:xfrm>
            <a:custGeom>
              <a:avLst/>
              <a:gdLst/>
              <a:ahLst/>
              <a:cxnLst>
                <a:cxn ang="0">
                  <a:pos x="137" y="0"/>
                </a:cxn>
                <a:cxn ang="0">
                  <a:pos x="1331" y="519"/>
                </a:cxn>
                <a:cxn ang="0">
                  <a:pos x="1428" y="638"/>
                </a:cxn>
                <a:cxn ang="0">
                  <a:pos x="1586" y="792"/>
                </a:cxn>
                <a:cxn ang="0">
                  <a:pos x="1565" y="821"/>
                </a:cxn>
                <a:cxn ang="0">
                  <a:pos x="1350" y="787"/>
                </a:cxn>
                <a:cxn ang="0">
                  <a:pos x="1145" y="811"/>
                </a:cxn>
                <a:cxn ang="0">
                  <a:pos x="42" y="298"/>
                </a:cxn>
                <a:cxn ang="0">
                  <a:pos x="0" y="150"/>
                </a:cxn>
                <a:cxn ang="0">
                  <a:pos x="46" y="32"/>
                </a:cxn>
                <a:cxn ang="0">
                  <a:pos x="137" y="0"/>
                </a:cxn>
                <a:cxn ang="0">
                  <a:pos x="137" y="0"/>
                </a:cxn>
              </a:cxnLst>
              <a:rect l="0" t="0" r="r" b="b"/>
              <a:pathLst>
                <a:path w="1586" h="821">
                  <a:moveTo>
                    <a:pt x="137" y="0"/>
                  </a:moveTo>
                  <a:lnTo>
                    <a:pt x="1331" y="519"/>
                  </a:lnTo>
                  <a:lnTo>
                    <a:pt x="1428" y="638"/>
                  </a:lnTo>
                  <a:lnTo>
                    <a:pt x="1586" y="792"/>
                  </a:lnTo>
                  <a:lnTo>
                    <a:pt x="1565" y="821"/>
                  </a:lnTo>
                  <a:lnTo>
                    <a:pt x="1350" y="787"/>
                  </a:lnTo>
                  <a:lnTo>
                    <a:pt x="1145" y="811"/>
                  </a:lnTo>
                  <a:lnTo>
                    <a:pt x="42" y="298"/>
                  </a:lnTo>
                  <a:lnTo>
                    <a:pt x="0" y="150"/>
                  </a:lnTo>
                  <a:lnTo>
                    <a:pt x="46" y="32"/>
                  </a:lnTo>
                  <a:lnTo>
                    <a:pt x="137" y="0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8" name="Freeform 21"/>
            <p:cNvSpPr>
              <a:spLocks/>
            </p:cNvSpPr>
            <p:nvPr userDrawn="1"/>
          </p:nvSpPr>
          <p:spPr bwMode="auto">
            <a:xfrm rot="7320404">
              <a:off x="5000" y="2913"/>
              <a:ext cx="416" cy="265"/>
            </a:xfrm>
            <a:custGeom>
              <a:avLst/>
              <a:gdLst/>
              <a:ahLst/>
              <a:cxnLst>
                <a:cxn ang="0">
                  <a:pos x="0" y="325"/>
                </a:cxn>
                <a:cxn ang="0">
                  <a:pos x="922" y="747"/>
                </a:cxn>
                <a:cxn ang="0">
                  <a:pos x="939" y="534"/>
                </a:cxn>
                <a:cxn ang="0">
                  <a:pos x="1049" y="422"/>
                </a:cxn>
                <a:cxn ang="0">
                  <a:pos x="78" y="0"/>
                </a:cxn>
                <a:cxn ang="0">
                  <a:pos x="0" y="127"/>
                </a:cxn>
                <a:cxn ang="0">
                  <a:pos x="0" y="325"/>
                </a:cxn>
                <a:cxn ang="0">
                  <a:pos x="0" y="325"/>
                </a:cxn>
              </a:cxnLst>
              <a:rect l="0" t="0" r="r" b="b"/>
              <a:pathLst>
                <a:path w="1049" h="747">
                  <a:moveTo>
                    <a:pt x="0" y="325"/>
                  </a:moveTo>
                  <a:lnTo>
                    <a:pt x="922" y="747"/>
                  </a:lnTo>
                  <a:lnTo>
                    <a:pt x="939" y="534"/>
                  </a:lnTo>
                  <a:lnTo>
                    <a:pt x="1049" y="422"/>
                  </a:lnTo>
                  <a:lnTo>
                    <a:pt x="78" y="0"/>
                  </a:lnTo>
                  <a:lnTo>
                    <a:pt x="0" y="127"/>
                  </a:lnTo>
                  <a:lnTo>
                    <a:pt x="0" y="325"/>
                  </a:lnTo>
                  <a:lnTo>
                    <a:pt x="0" y="325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grpSp>
          <p:nvGrpSpPr>
            <p:cNvPr id="3" name="Group 22"/>
            <p:cNvGrpSpPr>
              <a:grpSpLocks/>
            </p:cNvGrpSpPr>
            <p:nvPr userDrawn="1"/>
          </p:nvGrpSpPr>
          <p:grpSpPr bwMode="auto">
            <a:xfrm>
              <a:off x="4986" y="2752"/>
              <a:ext cx="469" cy="667"/>
              <a:chOff x="4986" y="2752"/>
              <a:chExt cx="469" cy="667"/>
            </a:xfrm>
          </p:grpSpPr>
          <p:sp>
            <p:nvSpPr>
              <p:cNvPr id="10" name="Freeform 23"/>
              <p:cNvSpPr>
                <a:spLocks/>
              </p:cNvSpPr>
              <p:nvPr userDrawn="1"/>
            </p:nvSpPr>
            <p:spPr bwMode="auto">
              <a:xfrm rot="7320404">
                <a:off x="4987" y="3190"/>
                <a:ext cx="59" cy="61"/>
              </a:xfrm>
              <a:custGeom>
                <a:avLst/>
                <a:gdLst/>
                <a:ahLst/>
                <a:cxnLst>
                  <a:cxn ang="0">
                    <a:pos x="110" y="0"/>
                  </a:cxn>
                  <a:cxn ang="0">
                    <a:pos x="40" y="66"/>
                  </a:cxn>
                  <a:cxn ang="0">
                    <a:pos x="0" y="173"/>
                  </a:cxn>
                  <a:cxn ang="0">
                    <a:pos x="80" y="160"/>
                  </a:cxn>
                  <a:cxn ang="0">
                    <a:pos x="103" y="84"/>
                  </a:cxn>
                  <a:cxn ang="0">
                    <a:pos x="150" y="27"/>
                  </a:cxn>
                  <a:cxn ang="0">
                    <a:pos x="110" y="0"/>
                  </a:cxn>
                  <a:cxn ang="0">
                    <a:pos x="110" y="0"/>
                  </a:cxn>
                </a:cxnLst>
                <a:rect l="0" t="0" r="r" b="b"/>
                <a:pathLst>
                  <a:path w="150" h="173">
                    <a:moveTo>
                      <a:pt x="110" y="0"/>
                    </a:moveTo>
                    <a:lnTo>
                      <a:pt x="40" y="66"/>
                    </a:lnTo>
                    <a:lnTo>
                      <a:pt x="0" y="173"/>
                    </a:lnTo>
                    <a:lnTo>
                      <a:pt x="80" y="160"/>
                    </a:lnTo>
                    <a:lnTo>
                      <a:pt x="103" y="84"/>
                    </a:lnTo>
                    <a:lnTo>
                      <a:pt x="150" y="27"/>
                    </a:lnTo>
                    <a:lnTo>
                      <a:pt x="110" y="0"/>
                    </a:lnTo>
                    <a:lnTo>
                      <a:pt x="11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11" name="Freeform 24"/>
              <p:cNvSpPr>
                <a:spLocks/>
              </p:cNvSpPr>
              <p:nvPr userDrawn="1"/>
            </p:nvSpPr>
            <p:spPr bwMode="auto">
              <a:xfrm rot="7320404">
                <a:off x="4887" y="2930"/>
                <a:ext cx="667" cy="311"/>
              </a:xfrm>
              <a:custGeom>
                <a:avLst/>
                <a:gdLst/>
                <a:ahLst/>
                <a:cxnLst>
                  <a:cxn ang="0">
                    <a:pos x="156" y="0"/>
                  </a:cxn>
                  <a:cxn ang="0">
                    <a:pos x="63" y="52"/>
                  </a:cxn>
                  <a:cxn ang="0">
                    <a:pos x="0" y="208"/>
                  </a:cxn>
                  <a:cxn ang="0">
                    <a:pos x="67" y="358"/>
                  </a:cxn>
                  <a:cxn ang="0">
                    <a:pos x="1182" y="867"/>
                  </a:cxn>
                  <a:cxn ang="0">
                    <a:pos x="1422" y="835"/>
                  </a:cxn>
                  <a:cxn ang="0">
                    <a:pos x="1616" y="880"/>
                  </a:cxn>
                  <a:cxn ang="0">
                    <a:pos x="1684" y="808"/>
                  </a:cxn>
                  <a:cxn ang="0">
                    <a:pos x="1502" y="664"/>
                  </a:cxn>
                  <a:cxn ang="0">
                    <a:pos x="1428" y="512"/>
                  </a:cxn>
                  <a:cxn ang="0">
                    <a:pos x="1369" y="527"/>
                  </a:cxn>
                  <a:cxn ang="0">
                    <a:pos x="1439" y="664"/>
                  </a:cxn>
                  <a:cxn ang="0">
                    <a:pos x="1578" y="810"/>
                  </a:cxn>
                  <a:cxn ang="0">
                    <a:pos x="1413" y="787"/>
                  </a:cxn>
                  <a:cxn ang="0">
                    <a:pos x="1219" y="814"/>
                  </a:cxn>
                  <a:cxn ang="0">
                    <a:pos x="1255" y="650"/>
                  </a:cxn>
                  <a:cxn ang="0">
                    <a:pos x="1338" y="538"/>
                  </a:cxn>
                  <a:cxn ang="0">
                    <a:pos x="1241" y="552"/>
                  </a:cxn>
                  <a:cxn ang="0">
                    <a:pos x="1165" y="658"/>
                  </a:cxn>
                  <a:cxn ang="0">
                    <a:pos x="1139" y="791"/>
                  </a:cxn>
                  <a:cxn ang="0">
                    <a:pos x="107" y="310"/>
                  </a:cxn>
                  <a:cxn ang="0">
                    <a:pos x="80" y="215"/>
                  </a:cxn>
                  <a:cxn ang="0">
                    <a:pos x="103" y="95"/>
                  </a:cxn>
                  <a:cxn ang="0">
                    <a:pos x="217" y="0"/>
                  </a:cxn>
                  <a:cxn ang="0">
                    <a:pos x="156" y="0"/>
                  </a:cxn>
                  <a:cxn ang="0">
                    <a:pos x="156" y="0"/>
                  </a:cxn>
                </a:cxnLst>
                <a:rect l="0" t="0" r="r" b="b"/>
                <a:pathLst>
                  <a:path w="1684" h="880">
                    <a:moveTo>
                      <a:pt x="156" y="0"/>
                    </a:moveTo>
                    <a:lnTo>
                      <a:pt x="63" y="52"/>
                    </a:lnTo>
                    <a:lnTo>
                      <a:pt x="0" y="208"/>
                    </a:lnTo>
                    <a:lnTo>
                      <a:pt x="67" y="358"/>
                    </a:lnTo>
                    <a:lnTo>
                      <a:pt x="1182" y="867"/>
                    </a:lnTo>
                    <a:lnTo>
                      <a:pt x="1422" y="835"/>
                    </a:lnTo>
                    <a:lnTo>
                      <a:pt x="1616" y="880"/>
                    </a:lnTo>
                    <a:lnTo>
                      <a:pt x="1684" y="808"/>
                    </a:lnTo>
                    <a:lnTo>
                      <a:pt x="1502" y="664"/>
                    </a:lnTo>
                    <a:lnTo>
                      <a:pt x="1428" y="512"/>
                    </a:lnTo>
                    <a:lnTo>
                      <a:pt x="1369" y="527"/>
                    </a:lnTo>
                    <a:lnTo>
                      <a:pt x="1439" y="664"/>
                    </a:lnTo>
                    <a:lnTo>
                      <a:pt x="1578" y="810"/>
                    </a:lnTo>
                    <a:lnTo>
                      <a:pt x="1413" y="787"/>
                    </a:lnTo>
                    <a:lnTo>
                      <a:pt x="1219" y="814"/>
                    </a:lnTo>
                    <a:lnTo>
                      <a:pt x="1255" y="650"/>
                    </a:lnTo>
                    <a:lnTo>
                      <a:pt x="1338" y="538"/>
                    </a:lnTo>
                    <a:lnTo>
                      <a:pt x="1241" y="552"/>
                    </a:lnTo>
                    <a:lnTo>
                      <a:pt x="1165" y="658"/>
                    </a:lnTo>
                    <a:lnTo>
                      <a:pt x="1139" y="791"/>
                    </a:lnTo>
                    <a:lnTo>
                      <a:pt x="107" y="310"/>
                    </a:lnTo>
                    <a:lnTo>
                      <a:pt x="80" y="215"/>
                    </a:lnTo>
                    <a:lnTo>
                      <a:pt x="103" y="95"/>
                    </a:lnTo>
                    <a:lnTo>
                      <a:pt x="217" y="0"/>
                    </a:lnTo>
                    <a:lnTo>
                      <a:pt x="156" y="0"/>
                    </a:lnTo>
                    <a:lnTo>
                      <a:pt x="15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12" name="Freeform 25"/>
              <p:cNvSpPr>
                <a:spLocks/>
              </p:cNvSpPr>
              <p:nvPr userDrawn="1"/>
            </p:nvSpPr>
            <p:spPr bwMode="auto">
              <a:xfrm rot="7320404">
                <a:off x="5062" y="2997"/>
                <a:ext cx="472" cy="176"/>
              </a:xfrm>
              <a:custGeom>
                <a:avLst/>
                <a:gdLst/>
                <a:ahLst/>
                <a:cxnLst>
                  <a:cxn ang="0">
                    <a:pos x="100" y="0"/>
                  </a:cxn>
                  <a:cxn ang="0">
                    <a:pos x="1190" y="490"/>
                  </a:cxn>
                  <a:cxn ang="0">
                    <a:pos x="1076" y="500"/>
                  </a:cxn>
                  <a:cxn ang="0">
                    <a:pos x="0" y="27"/>
                  </a:cxn>
                  <a:cxn ang="0">
                    <a:pos x="100" y="0"/>
                  </a:cxn>
                  <a:cxn ang="0">
                    <a:pos x="100" y="0"/>
                  </a:cxn>
                </a:cxnLst>
                <a:rect l="0" t="0" r="r" b="b"/>
                <a:pathLst>
                  <a:path w="1190" h="500">
                    <a:moveTo>
                      <a:pt x="100" y="0"/>
                    </a:moveTo>
                    <a:lnTo>
                      <a:pt x="1190" y="490"/>
                    </a:lnTo>
                    <a:lnTo>
                      <a:pt x="1076" y="500"/>
                    </a:lnTo>
                    <a:lnTo>
                      <a:pt x="0" y="27"/>
                    </a:lnTo>
                    <a:lnTo>
                      <a:pt x="100" y="0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13" name="Freeform 26"/>
              <p:cNvSpPr>
                <a:spLocks/>
              </p:cNvSpPr>
              <p:nvPr userDrawn="1"/>
            </p:nvSpPr>
            <p:spPr bwMode="auto">
              <a:xfrm rot="7320404">
                <a:off x="5364" y="2873"/>
                <a:ext cx="63" cy="118"/>
              </a:xfrm>
              <a:custGeom>
                <a:avLst/>
                <a:gdLst/>
                <a:ahLst/>
                <a:cxnLst>
                  <a:cxn ang="0">
                    <a:pos x="116" y="0"/>
                  </a:cxn>
                  <a:cxn ang="0">
                    <a:pos x="19" y="106"/>
                  </a:cxn>
                  <a:cxn ang="0">
                    <a:pos x="0" y="230"/>
                  </a:cxn>
                  <a:cxn ang="0">
                    <a:pos x="33" y="314"/>
                  </a:cxn>
                  <a:cxn ang="0">
                    <a:pos x="94" y="335"/>
                  </a:cxn>
                  <a:cxn ang="0">
                    <a:pos x="76" y="154"/>
                  </a:cxn>
                  <a:cxn ang="0">
                    <a:pos x="160" y="17"/>
                  </a:cxn>
                  <a:cxn ang="0">
                    <a:pos x="116" y="0"/>
                  </a:cxn>
                  <a:cxn ang="0">
                    <a:pos x="116" y="0"/>
                  </a:cxn>
                </a:cxnLst>
                <a:rect l="0" t="0" r="r" b="b"/>
                <a:pathLst>
                  <a:path w="160" h="335">
                    <a:moveTo>
                      <a:pt x="116" y="0"/>
                    </a:moveTo>
                    <a:lnTo>
                      <a:pt x="19" y="106"/>
                    </a:lnTo>
                    <a:lnTo>
                      <a:pt x="0" y="230"/>
                    </a:lnTo>
                    <a:lnTo>
                      <a:pt x="33" y="314"/>
                    </a:lnTo>
                    <a:lnTo>
                      <a:pt x="94" y="335"/>
                    </a:lnTo>
                    <a:lnTo>
                      <a:pt x="76" y="154"/>
                    </a:lnTo>
                    <a:lnTo>
                      <a:pt x="160" y="17"/>
                    </a:lnTo>
                    <a:lnTo>
                      <a:pt x="116" y="0"/>
                    </a:lnTo>
                    <a:lnTo>
                      <a:pt x="11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14" name="Freeform 27"/>
              <p:cNvSpPr>
                <a:spLocks/>
              </p:cNvSpPr>
              <p:nvPr userDrawn="1"/>
            </p:nvSpPr>
            <p:spPr bwMode="auto">
              <a:xfrm rot="7320404">
                <a:off x="5137" y="3000"/>
                <a:ext cx="193" cy="104"/>
              </a:xfrm>
              <a:custGeom>
                <a:avLst/>
                <a:gdLst/>
                <a:ahLst/>
                <a:cxnLst>
                  <a:cxn ang="0">
                    <a:pos x="14" y="34"/>
                  </a:cxn>
                  <a:cxn ang="0">
                    <a:pos x="160" y="66"/>
                  </a:cxn>
                  <a:cxn ang="0">
                    <a:pos x="324" y="137"/>
                  </a:cxn>
                  <a:cxn ang="0">
                    <a:pos x="440" y="243"/>
                  </a:cxn>
                  <a:cxn ang="0">
                    <a:pos x="326" y="230"/>
                  </a:cxn>
                  <a:cxn ang="0">
                    <a:pos x="139" y="146"/>
                  </a:cxn>
                  <a:cxn ang="0">
                    <a:pos x="50" y="80"/>
                  </a:cxn>
                  <a:cxn ang="0">
                    <a:pos x="107" y="163"/>
                  </a:cxn>
                  <a:cxn ang="0">
                    <a:pos x="272" y="270"/>
                  </a:cxn>
                  <a:cxn ang="0">
                    <a:pos x="466" y="296"/>
                  </a:cxn>
                  <a:cxn ang="0">
                    <a:pos x="489" y="224"/>
                  </a:cxn>
                  <a:cxn ang="0">
                    <a:pos x="394" y="120"/>
                  </a:cxn>
                  <a:cxn ang="0">
                    <a:pos x="170" y="17"/>
                  </a:cxn>
                  <a:cxn ang="0">
                    <a:pos x="0" y="0"/>
                  </a:cxn>
                  <a:cxn ang="0">
                    <a:pos x="14" y="34"/>
                  </a:cxn>
                  <a:cxn ang="0">
                    <a:pos x="14" y="34"/>
                  </a:cxn>
                </a:cxnLst>
                <a:rect l="0" t="0" r="r" b="b"/>
                <a:pathLst>
                  <a:path w="489" h="296">
                    <a:moveTo>
                      <a:pt x="14" y="34"/>
                    </a:moveTo>
                    <a:lnTo>
                      <a:pt x="160" y="66"/>
                    </a:lnTo>
                    <a:lnTo>
                      <a:pt x="324" y="137"/>
                    </a:lnTo>
                    <a:lnTo>
                      <a:pt x="440" y="243"/>
                    </a:lnTo>
                    <a:lnTo>
                      <a:pt x="326" y="230"/>
                    </a:lnTo>
                    <a:lnTo>
                      <a:pt x="139" y="146"/>
                    </a:lnTo>
                    <a:lnTo>
                      <a:pt x="50" y="80"/>
                    </a:lnTo>
                    <a:lnTo>
                      <a:pt x="107" y="163"/>
                    </a:lnTo>
                    <a:lnTo>
                      <a:pt x="272" y="270"/>
                    </a:lnTo>
                    <a:lnTo>
                      <a:pt x="466" y="296"/>
                    </a:lnTo>
                    <a:lnTo>
                      <a:pt x="489" y="224"/>
                    </a:lnTo>
                    <a:lnTo>
                      <a:pt x="394" y="120"/>
                    </a:lnTo>
                    <a:lnTo>
                      <a:pt x="170" y="17"/>
                    </a:lnTo>
                    <a:lnTo>
                      <a:pt x="0" y="0"/>
                    </a:lnTo>
                    <a:lnTo>
                      <a:pt x="14" y="34"/>
                    </a:lnTo>
                    <a:lnTo>
                      <a:pt x="14" y="34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</p:grpSp>
      </p:grpSp>
      <p:sp>
        <p:nvSpPr>
          <p:cNvPr id="15" name="Freeform 28"/>
          <p:cNvSpPr>
            <a:spLocks/>
          </p:cNvSpPr>
          <p:nvPr/>
        </p:nvSpPr>
        <p:spPr bwMode="auto">
          <a:xfrm>
            <a:off x="901700" y="5292725"/>
            <a:ext cx="6807200" cy="728663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816" y="256"/>
              </a:cxn>
              <a:cxn ang="0">
                <a:pos x="1560" y="144"/>
              </a:cxn>
              <a:cxn ang="0">
                <a:pos x="1856" y="376"/>
              </a:cxn>
              <a:cxn ang="0">
                <a:pos x="2344" y="152"/>
              </a:cxn>
              <a:cxn ang="0">
                <a:pos x="3536" y="456"/>
              </a:cxn>
              <a:cxn ang="0">
                <a:pos x="4288" y="136"/>
              </a:cxn>
            </a:cxnLst>
            <a:rect l="0" t="0" r="r" b="b"/>
            <a:pathLst>
              <a:path w="4288" h="459">
                <a:moveTo>
                  <a:pt x="0" y="0"/>
                </a:moveTo>
                <a:cubicBezTo>
                  <a:pt x="136" y="43"/>
                  <a:pt x="556" y="232"/>
                  <a:pt x="816" y="256"/>
                </a:cubicBezTo>
                <a:cubicBezTo>
                  <a:pt x="1076" y="280"/>
                  <a:pt x="1387" y="124"/>
                  <a:pt x="1560" y="144"/>
                </a:cubicBezTo>
                <a:cubicBezTo>
                  <a:pt x="1733" y="164"/>
                  <a:pt x="1725" y="375"/>
                  <a:pt x="1856" y="376"/>
                </a:cubicBezTo>
                <a:cubicBezTo>
                  <a:pt x="1987" y="377"/>
                  <a:pt x="2064" y="139"/>
                  <a:pt x="2344" y="152"/>
                </a:cubicBezTo>
                <a:cubicBezTo>
                  <a:pt x="2624" y="165"/>
                  <a:pt x="3212" y="459"/>
                  <a:pt x="3536" y="456"/>
                </a:cubicBezTo>
                <a:cubicBezTo>
                  <a:pt x="3860" y="453"/>
                  <a:pt x="4165" y="188"/>
                  <a:pt x="4288" y="136"/>
                </a:cubicBezTo>
              </a:path>
            </a:pathLst>
          </a:custGeom>
          <a:noFill/>
          <a:ln w="76200" cap="flat" cmpd="sng">
            <a:solidFill>
              <a:schemeClr val="folHlink"/>
            </a:solidFill>
            <a:prstDash val="solid"/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grpSp>
        <p:nvGrpSpPr>
          <p:cNvPr id="5" name="Group 33"/>
          <p:cNvGrpSpPr>
            <a:grpSpLocks/>
          </p:cNvGrpSpPr>
          <p:nvPr/>
        </p:nvGrpSpPr>
        <p:grpSpPr bwMode="auto">
          <a:xfrm rot="-1775938" flipH="1" flipV="1">
            <a:off x="2390775" y="1079500"/>
            <a:ext cx="5060950" cy="3213100"/>
            <a:chOff x="1202" y="1480"/>
            <a:chExt cx="3188" cy="2024"/>
          </a:xfrm>
        </p:grpSpPr>
        <p:sp>
          <p:nvSpPr>
            <p:cNvPr id="17" name="Freeform 34"/>
            <p:cNvSpPr>
              <a:spLocks/>
            </p:cNvSpPr>
            <p:nvPr userDrawn="1"/>
          </p:nvSpPr>
          <p:spPr bwMode="hidden">
            <a:xfrm>
              <a:off x="1202" y="1480"/>
              <a:ext cx="3188" cy="2024"/>
            </a:xfrm>
            <a:custGeom>
              <a:avLst/>
              <a:gdLst/>
              <a:ahLst/>
              <a:cxnLst>
                <a:cxn ang="0">
                  <a:pos x="871" y="1423"/>
                </a:cxn>
                <a:cxn ang="0">
                  <a:pos x="907" y="1393"/>
                </a:cxn>
                <a:cxn ang="0">
                  <a:pos x="991" y="1320"/>
                </a:cxn>
                <a:cxn ang="0">
                  <a:pos x="1033" y="1297"/>
                </a:cxn>
                <a:cxn ang="0">
                  <a:pos x="1086" y="1249"/>
                </a:cxn>
                <a:cxn ang="0">
                  <a:pos x="1123" y="1219"/>
                </a:cxn>
                <a:cxn ang="0">
                  <a:pos x="1057" y="1153"/>
                </a:cxn>
                <a:cxn ang="0">
                  <a:pos x="877" y="1021"/>
                </a:cxn>
                <a:cxn ang="0">
                  <a:pos x="655" y="907"/>
                </a:cxn>
                <a:cxn ang="0">
                  <a:pos x="655" y="846"/>
                </a:cxn>
                <a:cxn ang="0">
                  <a:pos x="643" y="708"/>
                </a:cxn>
                <a:cxn ang="0">
                  <a:pos x="552" y="642"/>
                </a:cxn>
                <a:cxn ang="0">
                  <a:pos x="510" y="570"/>
                </a:cxn>
                <a:cxn ang="0">
                  <a:pos x="637" y="564"/>
                </a:cxn>
                <a:cxn ang="0">
                  <a:pos x="763" y="570"/>
                </a:cxn>
                <a:cxn ang="0">
                  <a:pos x="1091" y="850"/>
                </a:cxn>
                <a:cxn ang="0">
                  <a:pos x="1009" y="566"/>
                </a:cxn>
                <a:cxn ang="0">
                  <a:pos x="1054" y="265"/>
                </a:cxn>
                <a:cxn ang="0">
                  <a:pos x="1249" y="0"/>
                </a:cxn>
                <a:cxn ang="0">
                  <a:pos x="1466" y="292"/>
                </a:cxn>
                <a:cxn ang="0">
                  <a:pos x="1475" y="548"/>
                </a:cxn>
                <a:cxn ang="0">
                  <a:pos x="1567" y="630"/>
                </a:cxn>
                <a:cxn ang="0">
                  <a:pos x="1795" y="365"/>
                </a:cxn>
                <a:cxn ang="0">
                  <a:pos x="2245" y="150"/>
                </a:cxn>
                <a:cxn ang="0">
                  <a:pos x="2618" y="180"/>
                </a:cxn>
                <a:cxn ang="0">
                  <a:pos x="3050" y="150"/>
                </a:cxn>
                <a:cxn ang="0">
                  <a:pos x="3140" y="210"/>
                </a:cxn>
                <a:cxn ang="0">
                  <a:pos x="2990" y="210"/>
                </a:cxn>
                <a:cxn ang="0">
                  <a:pos x="2834" y="377"/>
                </a:cxn>
                <a:cxn ang="0">
                  <a:pos x="2702" y="648"/>
                </a:cxn>
                <a:cxn ang="0">
                  <a:pos x="2582" y="828"/>
                </a:cxn>
                <a:cxn ang="0">
                  <a:pos x="2234" y="1009"/>
                </a:cxn>
                <a:cxn ang="0">
                  <a:pos x="1963" y="1075"/>
                </a:cxn>
                <a:cxn ang="0">
                  <a:pos x="2257" y="1111"/>
                </a:cxn>
                <a:cxn ang="0">
                  <a:pos x="2600" y="1207"/>
                </a:cxn>
                <a:cxn ang="0">
                  <a:pos x="2894" y="1441"/>
                </a:cxn>
                <a:cxn ang="0">
                  <a:pos x="3122" y="1555"/>
                </a:cxn>
                <a:cxn ang="0">
                  <a:pos x="3032" y="1585"/>
                </a:cxn>
                <a:cxn ang="0">
                  <a:pos x="3008" y="1591"/>
                </a:cxn>
                <a:cxn ang="0">
                  <a:pos x="2960" y="1597"/>
                </a:cxn>
                <a:cxn ang="0">
                  <a:pos x="2882" y="1609"/>
                </a:cxn>
                <a:cxn ang="0">
                  <a:pos x="2846" y="1609"/>
                </a:cxn>
                <a:cxn ang="0">
                  <a:pos x="2774" y="1615"/>
                </a:cxn>
                <a:cxn ang="0">
                  <a:pos x="2726" y="1621"/>
                </a:cxn>
                <a:cxn ang="0">
                  <a:pos x="2708" y="1621"/>
                </a:cxn>
                <a:cxn ang="0">
                  <a:pos x="2594" y="1657"/>
                </a:cxn>
                <a:cxn ang="0">
                  <a:pos x="2533" y="1663"/>
                </a:cxn>
                <a:cxn ang="0">
                  <a:pos x="2444" y="1675"/>
                </a:cxn>
                <a:cxn ang="0">
                  <a:pos x="2378" y="1687"/>
                </a:cxn>
                <a:cxn ang="0">
                  <a:pos x="2360" y="1705"/>
                </a:cxn>
                <a:cxn ang="0">
                  <a:pos x="2305" y="1687"/>
                </a:cxn>
                <a:cxn ang="0">
                  <a:pos x="2263" y="1663"/>
                </a:cxn>
                <a:cxn ang="0">
                  <a:pos x="2017" y="1585"/>
                </a:cxn>
                <a:cxn ang="0">
                  <a:pos x="1711" y="1453"/>
                </a:cxn>
                <a:cxn ang="0">
                  <a:pos x="1880" y="1844"/>
                </a:cxn>
                <a:cxn ang="0">
                  <a:pos x="1771" y="1922"/>
                </a:cxn>
                <a:cxn ang="0">
                  <a:pos x="1531" y="1753"/>
                </a:cxn>
                <a:cxn ang="0">
                  <a:pos x="1411" y="1477"/>
                </a:cxn>
                <a:cxn ang="0">
                  <a:pos x="1219" y="1291"/>
                </a:cxn>
                <a:cxn ang="0">
                  <a:pos x="127" y="2006"/>
                </a:cxn>
                <a:cxn ang="0">
                  <a:pos x="865" y="1429"/>
                </a:cxn>
              </a:cxnLst>
              <a:rect l="0" t="0" r="r" b="b"/>
              <a:pathLst>
                <a:path w="3188" h="2024">
                  <a:moveTo>
                    <a:pt x="865" y="1429"/>
                  </a:moveTo>
                  <a:lnTo>
                    <a:pt x="871" y="1423"/>
                  </a:lnTo>
                  <a:lnTo>
                    <a:pt x="889" y="1411"/>
                  </a:lnTo>
                  <a:lnTo>
                    <a:pt x="907" y="1393"/>
                  </a:lnTo>
                  <a:lnTo>
                    <a:pt x="937" y="1369"/>
                  </a:lnTo>
                  <a:lnTo>
                    <a:pt x="991" y="1320"/>
                  </a:lnTo>
                  <a:lnTo>
                    <a:pt x="1015" y="1309"/>
                  </a:lnTo>
                  <a:lnTo>
                    <a:pt x="1033" y="1297"/>
                  </a:lnTo>
                  <a:lnTo>
                    <a:pt x="1057" y="1279"/>
                  </a:lnTo>
                  <a:lnTo>
                    <a:pt x="1086" y="1249"/>
                  </a:lnTo>
                  <a:lnTo>
                    <a:pt x="1111" y="1225"/>
                  </a:lnTo>
                  <a:lnTo>
                    <a:pt x="1123" y="1219"/>
                  </a:lnTo>
                  <a:lnTo>
                    <a:pt x="1123" y="1213"/>
                  </a:lnTo>
                  <a:lnTo>
                    <a:pt x="1057" y="1153"/>
                  </a:lnTo>
                  <a:lnTo>
                    <a:pt x="979" y="1051"/>
                  </a:lnTo>
                  <a:lnTo>
                    <a:pt x="877" y="1021"/>
                  </a:lnTo>
                  <a:lnTo>
                    <a:pt x="685" y="931"/>
                  </a:lnTo>
                  <a:lnTo>
                    <a:pt x="655" y="907"/>
                  </a:lnTo>
                  <a:lnTo>
                    <a:pt x="721" y="876"/>
                  </a:lnTo>
                  <a:lnTo>
                    <a:pt x="655" y="846"/>
                  </a:lnTo>
                  <a:lnTo>
                    <a:pt x="612" y="774"/>
                  </a:lnTo>
                  <a:lnTo>
                    <a:pt x="643" y="708"/>
                  </a:lnTo>
                  <a:lnTo>
                    <a:pt x="600" y="660"/>
                  </a:lnTo>
                  <a:lnTo>
                    <a:pt x="552" y="642"/>
                  </a:lnTo>
                  <a:lnTo>
                    <a:pt x="528" y="594"/>
                  </a:lnTo>
                  <a:lnTo>
                    <a:pt x="510" y="570"/>
                  </a:lnTo>
                  <a:lnTo>
                    <a:pt x="552" y="552"/>
                  </a:lnTo>
                  <a:lnTo>
                    <a:pt x="637" y="564"/>
                  </a:lnTo>
                  <a:lnTo>
                    <a:pt x="721" y="576"/>
                  </a:lnTo>
                  <a:lnTo>
                    <a:pt x="763" y="570"/>
                  </a:lnTo>
                  <a:lnTo>
                    <a:pt x="931" y="696"/>
                  </a:lnTo>
                  <a:lnTo>
                    <a:pt x="1091" y="850"/>
                  </a:lnTo>
                  <a:lnTo>
                    <a:pt x="1073" y="685"/>
                  </a:lnTo>
                  <a:lnTo>
                    <a:pt x="1009" y="566"/>
                  </a:lnTo>
                  <a:lnTo>
                    <a:pt x="945" y="393"/>
                  </a:lnTo>
                  <a:lnTo>
                    <a:pt x="1054" y="265"/>
                  </a:lnTo>
                  <a:lnTo>
                    <a:pt x="1137" y="45"/>
                  </a:lnTo>
                  <a:lnTo>
                    <a:pt x="1249" y="0"/>
                  </a:lnTo>
                  <a:lnTo>
                    <a:pt x="1338" y="137"/>
                  </a:lnTo>
                  <a:lnTo>
                    <a:pt x="1466" y="292"/>
                  </a:lnTo>
                  <a:lnTo>
                    <a:pt x="1502" y="411"/>
                  </a:lnTo>
                  <a:lnTo>
                    <a:pt x="1475" y="548"/>
                  </a:lnTo>
                  <a:lnTo>
                    <a:pt x="1347" y="768"/>
                  </a:lnTo>
                  <a:lnTo>
                    <a:pt x="1567" y="630"/>
                  </a:lnTo>
                  <a:lnTo>
                    <a:pt x="1687" y="462"/>
                  </a:lnTo>
                  <a:lnTo>
                    <a:pt x="1795" y="365"/>
                  </a:lnTo>
                  <a:lnTo>
                    <a:pt x="1940" y="239"/>
                  </a:lnTo>
                  <a:lnTo>
                    <a:pt x="2245" y="150"/>
                  </a:lnTo>
                  <a:lnTo>
                    <a:pt x="2498" y="138"/>
                  </a:lnTo>
                  <a:lnTo>
                    <a:pt x="2618" y="180"/>
                  </a:lnTo>
                  <a:lnTo>
                    <a:pt x="2815" y="138"/>
                  </a:lnTo>
                  <a:lnTo>
                    <a:pt x="3050" y="150"/>
                  </a:lnTo>
                  <a:lnTo>
                    <a:pt x="3176" y="168"/>
                  </a:lnTo>
                  <a:lnTo>
                    <a:pt x="3140" y="210"/>
                  </a:lnTo>
                  <a:lnTo>
                    <a:pt x="3116" y="192"/>
                  </a:lnTo>
                  <a:lnTo>
                    <a:pt x="2990" y="210"/>
                  </a:lnTo>
                  <a:lnTo>
                    <a:pt x="2906" y="263"/>
                  </a:lnTo>
                  <a:lnTo>
                    <a:pt x="2834" y="377"/>
                  </a:lnTo>
                  <a:lnTo>
                    <a:pt x="2768" y="534"/>
                  </a:lnTo>
                  <a:lnTo>
                    <a:pt x="2702" y="648"/>
                  </a:lnTo>
                  <a:lnTo>
                    <a:pt x="2738" y="726"/>
                  </a:lnTo>
                  <a:lnTo>
                    <a:pt x="2582" y="828"/>
                  </a:lnTo>
                  <a:lnTo>
                    <a:pt x="2444" y="913"/>
                  </a:lnTo>
                  <a:lnTo>
                    <a:pt x="2234" y="1009"/>
                  </a:lnTo>
                  <a:lnTo>
                    <a:pt x="2096" y="1063"/>
                  </a:lnTo>
                  <a:lnTo>
                    <a:pt x="1963" y="1075"/>
                  </a:lnTo>
                  <a:lnTo>
                    <a:pt x="2035" y="1117"/>
                  </a:lnTo>
                  <a:lnTo>
                    <a:pt x="2257" y="1111"/>
                  </a:lnTo>
                  <a:lnTo>
                    <a:pt x="2545" y="1135"/>
                  </a:lnTo>
                  <a:lnTo>
                    <a:pt x="2600" y="1207"/>
                  </a:lnTo>
                  <a:lnTo>
                    <a:pt x="2726" y="1303"/>
                  </a:lnTo>
                  <a:lnTo>
                    <a:pt x="2894" y="1441"/>
                  </a:lnTo>
                  <a:lnTo>
                    <a:pt x="2984" y="1471"/>
                  </a:lnTo>
                  <a:lnTo>
                    <a:pt x="3122" y="1555"/>
                  </a:lnTo>
                  <a:lnTo>
                    <a:pt x="3188" y="1543"/>
                  </a:lnTo>
                  <a:lnTo>
                    <a:pt x="3032" y="1585"/>
                  </a:lnTo>
                  <a:lnTo>
                    <a:pt x="3026" y="1585"/>
                  </a:lnTo>
                  <a:lnTo>
                    <a:pt x="3008" y="1591"/>
                  </a:lnTo>
                  <a:lnTo>
                    <a:pt x="2984" y="1591"/>
                  </a:lnTo>
                  <a:lnTo>
                    <a:pt x="2960" y="1597"/>
                  </a:lnTo>
                  <a:lnTo>
                    <a:pt x="2906" y="1603"/>
                  </a:lnTo>
                  <a:lnTo>
                    <a:pt x="2882" y="1609"/>
                  </a:lnTo>
                  <a:lnTo>
                    <a:pt x="2864" y="1609"/>
                  </a:lnTo>
                  <a:lnTo>
                    <a:pt x="2846" y="1609"/>
                  </a:lnTo>
                  <a:lnTo>
                    <a:pt x="2828" y="1609"/>
                  </a:lnTo>
                  <a:lnTo>
                    <a:pt x="2774" y="1615"/>
                  </a:lnTo>
                  <a:lnTo>
                    <a:pt x="2750" y="1615"/>
                  </a:lnTo>
                  <a:lnTo>
                    <a:pt x="2726" y="1621"/>
                  </a:lnTo>
                  <a:lnTo>
                    <a:pt x="2714" y="1621"/>
                  </a:lnTo>
                  <a:lnTo>
                    <a:pt x="2708" y="1621"/>
                  </a:lnTo>
                  <a:lnTo>
                    <a:pt x="2606" y="1657"/>
                  </a:lnTo>
                  <a:lnTo>
                    <a:pt x="2594" y="1657"/>
                  </a:lnTo>
                  <a:lnTo>
                    <a:pt x="2569" y="1657"/>
                  </a:lnTo>
                  <a:lnTo>
                    <a:pt x="2533" y="1663"/>
                  </a:lnTo>
                  <a:lnTo>
                    <a:pt x="2486" y="1669"/>
                  </a:lnTo>
                  <a:lnTo>
                    <a:pt x="2444" y="1675"/>
                  </a:lnTo>
                  <a:lnTo>
                    <a:pt x="2408" y="1681"/>
                  </a:lnTo>
                  <a:lnTo>
                    <a:pt x="2378" y="1687"/>
                  </a:lnTo>
                  <a:lnTo>
                    <a:pt x="2366" y="1699"/>
                  </a:lnTo>
                  <a:lnTo>
                    <a:pt x="2360" y="1705"/>
                  </a:lnTo>
                  <a:lnTo>
                    <a:pt x="2342" y="1705"/>
                  </a:lnTo>
                  <a:lnTo>
                    <a:pt x="2305" y="1687"/>
                  </a:lnTo>
                  <a:lnTo>
                    <a:pt x="2275" y="1669"/>
                  </a:lnTo>
                  <a:lnTo>
                    <a:pt x="2263" y="1663"/>
                  </a:lnTo>
                  <a:lnTo>
                    <a:pt x="2257" y="1657"/>
                  </a:lnTo>
                  <a:lnTo>
                    <a:pt x="2017" y="1585"/>
                  </a:lnTo>
                  <a:lnTo>
                    <a:pt x="1844" y="1489"/>
                  </a:lnTo>
                  <a:lnTo>
                    <a:pt x="1711" y="1453"/>
                  </a:lnTo>
                  <a:lnTo>
                    <a:pt x="1856" y="1693"/>
                  </a:lnTo>
                  <a:lnTo>
                    <a:pt x="1880" y="1844"/>
                  </a:lnTo>
                  <a:lnTo>
                    <a:pt x="1856" y="1994"/>
                  </a:lnTo>
                  <a:lnTo>
                    <a:pt x="1771" y="1922"/>
                  </a:lnTo>
                  <a:lnTo>
                    <a:pt x="1616" y="1795"/>
                  </a:lnTo>
                  <a:lnTo>
                    <a:pt x="1531" y="1753"/>
                  </a:lnTo>
                  <a:lnTo>
                    <a:pt x="1483" y="1633"/>
                  </a:lnTo>
                  <a:lnTo>
                    <a:pt x="1411" y="1477"/>
                  </a:lnTo>
                  <a:lnTo>
                    <a:pt x="1358" y="1381"/>
                  </a:lnTo>
                  <a:lnTo>
                    <a:pt x="1219" y="1291"/>
                  </a:lnTo>
                  <a:lnTo>
                    <a:pt x="1147" y="1279"/>
                  </a:lnTo>
                  <a:lnTo>
                    <a:pt x="127" y="2006"/>
                  </a:lnTo>
                  <a:lnTo>
                    <a:pt x="0" y="2024"/>
                  </a:lnTo>
                  <a:lnTo>
                    <a:pt x="865" y="1429"/>
                  </a:lnTo>
                  <a:lnTo>
                    <a:pt x="865" y="1429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alpha val="31000"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8" name="Freeform 35"/>
            <p:cNvSpPr>
              <a:spLocks/>
            </p:cNvSpPr>
            <p:nvPr userDrawn="1"/>
          </p:nvSpPr>
          <p:spPr bwMode="hidden">
            <a:xfrm>
              <a:off x="2037" y="1544"/>
              <a:ext cx="2144" cy="1787"/>
            </a:xfrm>
            <a:custGeom>
              <a:avLst/>
              <a:gdLst/>
              <a:ahLst/>
              <a:cxnLst>
                <a:cxn ang="0">
                  <a:pos x="318" y="1078"/>
                </a:cxn>
                <a:cxn ang="0">
                  <a:pos x="217" y="928"/>
                </a:cxn>
                <a:cxn ang="0">
                  <a:pos x="102" y="808"/>
                </a:cxn>
                <a:cxn ang="0">
                  <a:pos x="36" y="742"/>
                </a:cxn>
                <a:cxn ang="0">
                  <a:pos x="0" y="700"/>
                </a:cxn>
                <a:cxn ang="0">
                  <a:pos x="270" y="958"/>
                </a:cxn>
                <a:cxn ang="0">
                  <a:pos x="294" y="1006"/>
                </a:cxn>
                <a:cxn ang="0">
                  <a:pos x="367" y="670"/>
                </a:cxn>
                <a:cxn ang="0">
                  <a:pos x="379" y="411"/>
                </a:cxn>
                <a:cxn ang="0">
                  <a:pos x="347" y="118"/>
                </a:cxn>
                <a:cxn ang="0">
                  <a:pos x="393" y="0"/>
                </a:cxn>
                <a:cxn ang="0">
                  <a:pos x="397" y="357"/>
                </a:cxn>
                <a:cxn ang="0">
                  <a:pos x="421" y="609"/>
                </a:cxn>
                <a:cxn ang="0">
                  <a:pos x="385" y="826"/>
                </a:cxn>
                <a:cxn ang="0">
                  <a:pos x="385" y="1036"/>
                </a:cxn>
                <a:cxn ang="0">
                  <a:pos x="877" y="784"/>
                </a:cxn>
                <a:cxn ang="0">
                  <a:pos x="1309" y="555"/>
                </a:cxn>
                <a:cxn ang="0">
                  <a:pos x="1802" y="249"/>
                </a:cxn>
                <a:cxn ang="0">
                  <a:pos x="2096" y="69"/>
                </a:cxn>
                <a:cxn ang="0">
                  <a:pos x="1814" y="279"/>
                </a:cxn>
                <a:cxn ang="0">
                  <a:pos x="1453" y="501"/>
                </a:cxn>
                <a:cxn ang="0">
                  <a:pos x="1123" y="700"/>
                </a:cxn>
                <a:cxn ang="0">
                  <a:pos x="739" y="898"/>
                </a:cxn>
                <a:cxn ang="0">
                  <a:pos x="463" y="1084"/>
                </a:cxn>
                <a:cxn ang="0">
                  <a:pos x="817" y="1193"/>
                </a:cxn>
                <a:cxn ang="0">
                  <a:pos x="1285" y="1187"/>
                </a:cxn>
                <a:cxn ang="0">
                  <a:pos x="1916" y="1396"/>
                </a:cxn>
                <a:cxn ang="0">
                  <a:pos x="2144" y="1420"/>
                </a:cxn>
                <a:cxn ang="0">
                  <a:pos x="1814" y="1408"/>
                </a:cxn>
                <a:cxn ang="0">
                  <a:pos x="1435" y="1288"/>
                </a:cxn>
                <a:cxn ang="0">
                  <a:pos x="1219" y="1229"/>
                </a:cxn>
                <a:cxn ang="0">
                  <a:pos x="799" y="1223"/>
                </a:cxn>
                <a:cxn ang="0">
                  <a:pos x="505" y="1145"/>
                </a:cxn>
                <a:cxn ang="0">
                  <a:pos x="733" y="1378"/>
                </a:cxn>
                <a:cxn ang="0">
                  <a:pos x="877" y="1619"/>
                </a:cxn>
                <a:cxn ang="0">
                  <a:pos x="1009" y="1787"/>
                </a:cxn>
                <a:cxn ang="0">
                  <a:pos x="817" y="1607"/>
                </a:cxn>
                <a:cxn ang="0">
                  <a:pos x="673" y="1372"/>
                </a:cxn>
                <a:cxn ang="0">
                  <a:pos x="415" y="1109"/>
                </a:cxn>
                <a:cxn ang="0">
                  <a:pos x="318" y="1078"/>
                </a:cxn>
                <a:cxn ang="0">
                  <a:pos x="318" y="1078"/>
                </a:cxn>
              </a:cxnLst>
              <a:rect l="0" t="0" r="r" b="b"/>
              <a:pathLst>
                <a:path w="2144" h="1787">
                  <a:moveTo>
                    <a:pt x="318" y="1078"/>
                  </a:moveTo>
                  <a:lnTo>
                    <a:pt x="217" y="928"/>
                  </a:lnTo>
                  <a:lnTo>
                    <a:pt x="102" y="808"/>
                  </a:lnTo>
                  <a:lnTo>
                    <a:pt x="36" y="742"/>
                  </a:lnTo>
                  <a:lnTo>
                    <a:pt x="0" y="700"/>
                  </a:lnTo>
                  <a:lnTo>
                    <a:pt x="270" y="958"/>
                  </a:lnTo>
                  <a:lnTo>
                    <a:pt x="294" y="1006"/>
                  </a:lnTo>
                  <a:lnTo>
                    <a:pt x="367" y="670"/>
                  </a:lnTo>
                  <a:lnTo>
                    <a:pt x="379" y="411"/>
                  </a:lnTo>
                  <a:lnTo>
                    <a:pt x="347" y="118"/>
                  </a:lnTo>
                  <a:lnTo>
                    <a:pt x="393" y="0"/>
                  </a:lnTo>
                  <a:lnTo>
                    <a:pt x="397" y="357"/>
                  </a:lnTo>
                  <a:lnTo>
                    <a:pt x="421" y="609"/>
                  </a:lnTo>
                  <a:lnTo>
                    <a:pt x="385" y="826"/>
                  </a:lnTo>
                  <a:lnTo>
                    <a:pt x="385" y="1036"/>
                  </a:lnTo>
                  <a:lnTo>
                    <a:pt x="877" y="784"/>
                  </a:lnTo>
                  <a:lnTo>
                    <a:pt x="1309" y="555"/>
                  </a:lnTo>
                  <a:lnTo>
                    <a:pt x="1802" y="249"/>
                  </a:lnTo>
                  <a:lnTo>
                    <a:pt x="2096" y="69"/>
                  </a:lnTo>
                  <a:lnTo>
                    <a:pt x="1814" y="279"/>
                  </a:lnTo>
                  <a:lnTo>
                    <a:pt x="1453" y="501"/>
                  </a:lnTo>
                  <a:lnTo>
                    <a:pt x="1123" y="700"/>
                  </a:lnTo>
                  <a:lnTo>
                    <a:pt x="739" y="898"/>
                  </a:lnTo>
                  <a:lnTo>
                    <a:pt x="463" y="1084"/>
                  </a:lnTo>
                  <a:lnTo>
                    <a:pt x="817" y="1193"/>
                  </a:lnTo>
                  <a:lnTo>
                    <a:pt x="1285" y="1187"/>
                  </a:lnTo>
                  <a:lnTo>
                    <a:pt x="1916" y="1396"/>
                  </a:lnTo>
                  <a:lnTo>
                    <a:pt x="2144" y="1420"/>
                  </a:lnTo>
                  <a:lnTo>
                    <a:pt x="1814" y="1408"/>
                  </a:lnTo>
                  <a:lnTo>
                    <a:pt x="1435" y="1288"/>
                  </a:lnTo>
                  <a:lnTo>
                    <a:pt x="1219" y="1229"/>
                  </a:lnTo>
                  <a:lnTo>
                    <a:pt x="799" y="1223"/>
                  </a:lnTo>
                  <a:lnTo>
                    <a:pt x="505" y="1145"/>
                  </a:lnTo>
                  <a:lnTo>
                    <a:pt x="733" y="1378"/>
                  </a:lnTo>
                  <a:lnTo>
                    <a:pt x="877" y="1619"/>
                  </a:lnTo>
                  <a:lnTo>
                    <a:pt x="1009" y="1787"/>
                  </a:lnTo>
                  <a:lnTo>
                    <a:pt x="817" y="1607"/>
                  </a:lnTo>
                  <a:lnTo>
                    <a:pt x="673" y="1372"/>
                  </a:lnTo>
                  <a:lnTo>
                    <a:pt x="415" y="1109"/>
                  </a:lnTo>
                  <a:lnTo>
                    <a:pt x="318" y="1078"/>
                  </a:lnTo>
                  <a:lnTo>
                    <a:pt x="318" y="1078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>
                    <a:alpha val="13000"/>
                  </a:schemeClr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</p:grpSp>
      <p:grpSp>
        <p:nvGrpSpPr>
          <p:cNvPr id="9" name="Group 36"/>
          <p:cNvGrpSpPr>
            <a:grpSpLocks/>
          </p:cNvGrpSpPr>
          <p:nvPr/>
        </p:nvGrpSpPr>
        <p:grpSpPr bwMode="auto">
          <a:xfrm>
            <a:off x="250825" y="260350"/>
            <a:ext cx="3744913" cy="1439863"/>
            <a:chOff x="158" y="119"/>
            <a:chExt cx="2970" cy="1337"/>
          </a:xfrm>
        </p:grpSpPr>
        <p:grpSp>
          <p:nvGrpSpPr>
            <p:cNvPr id="16" name="Group 8"/>
            <p:cNvGrpSpPr>
              <a:grpSpLocks/>
            </p:cNvGrpSpPr>
            <p:nvPr userDrawn="1"/>
          </p:nvGrpSpPr>
          <p:grpSpPr bwMode="auto">
            <a:xfrm>
              <a:off x="158" y="119"/>
              <a:ext cx="2351" cy="1149"/>
              <a:chOff x="123" y="148"/>
              <a:chExt cx="2386" cy="1120"/>
            </a:xfrm>
          </p:grpSpPr>
          <p:sp>
            <p:nvSpPr>
              <p:cNvPr id="22" name="Freeform 9"/>
              <p:cNvSpPr>
                <a:spLocks/>
              </p:cNvSpPr>
              <p:nvPr userDrawn="1"/>
            </p:nvSpPr>
            <p:spPr bwMode="auto">
              <a:xfrm>
                <a:off x="177" y="177"/>
                <a:ext cx="2250" cy="1017"/>
              </a:xfrm>
              <a:custGeom>
                <a:avLst/>
                <a:gdLst/>
                <a:ahLst/>
                <a:cxnLst>
                  <a:cxn ang="0">
                    <a:pos x="794" y="395"/>
                  </a:cxn>
                  <a:cxn ang="0">
                    <a:pos x="710" y="318"/>
                  </a:cxn>
                  <a:cxn ang="0">
                    <a:pos x="556" y="210"/>
                  </a:cxn>
                  <a:cxn ang="0">
                    <a:pos x="71" y="0"/>
                  </a:cxn>
                  <a:cxn ang="0">
                    <a:pos x="23" y="20"/>
                  </a:cxn>
                  <a:cxn ang="0">
                    <a:pos x="0" y="83"/>
                  </a:cxn>
                  <a:cxn ang="0">
                    <a:pos x="28" y="155"/>
                  </a:cxn>
                  <a:cxn ang="0">
                    <a:pos x="570" y="409"/>
                  </a:cxn>
                  <a:cxn ang="0">
                    <a:pos x="689" y="393"/>
                  </a:cxn>
                  <a:cxn ang="0">
                    <a:pos x="785" y="414"/>
                  </a:cxn>
                  <a:cxn ang="0">
                    <a:pos x="794" y="395"/>
                  </a:cxn>
                  <a:cxn ang="0">
                    <a:pos x="794" y="395"/>
                  </a:cxn>
                </a:cxnLst>
                <a:rect l="0" t="0" r="r" b="b"/>
                <a:pathLst>
                  <a:path w="794" h="414">
                    <a:moveTo>
                      <a:pt x="794" y="395"/>
                    </a:moveTo>
                    <a:lnTo>
                      <a:pt x="710" y="318"/>
                    </a:lnTo>
                    <a:lnTo>
                      <a:pt x="556" y="210"/>
                    </a:lnTo>
                    <a:lnTo>
                      <a:pt x="71" y="0"/>
                    </a:lnTo>
                    <a:lnTo>
                      <a:pt x="23" y="20"/>
                    </a:lnTo>
                    <a:lnTo>
                      <a:pt x="0" y="83"/>
                    </a:lnTo>
                    <a:lnTo>
                      <a:pt x="28" y="155"/>
                    </a:lnTo>
                    <a:lnTo>
                      <a:pt x="570" y="409"/>
                    </a:lnTo>
                    <a:lnTo>
                      <a:pt x="689" y="393"/>
                    </a:lnTo>
                    <a:lnTo>
                      <a:pt x="785" y="414"/>
                    </a:lnTo>
                    <a:lnTo>
                      <a:pt x="794" y="395"/>
                    </a:lnTo>
                    <a:lnTo>
                      <a:pt x="794" y="395"/>
                    </a:lnTo>
                    <a:close/>
                  </a:path>
                </a:pathLst>
              </a:custGeom>
              <a:solidFill>
                <a:srgbClr val="F8F8F8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23" name="Freeform 10"/>
              <p:cNvSpPr>
                <a:spLocks/>
              </p:cNvSpPr>
              <p:nvPr userDrawn="1"/>
            </p:nvSpPr>
            <p:spPr bwMode="auto">
              <a:xfrm>
                <a:off x="166" y="262"/>
                <a:ext cx="2244" cy="1006"/>
              </a:xfrm>
              <a:custGeom>
                <a:avLst/>
                <a:gdLst/>
                <a:ahLst/>
                <a:cxnLst>
                  <a:cxn ang="0">
                    <a:pos x="137" y="0"/>
                  </a:cxn>
                  <a:cxn ang="0">
                    <a:pos x="1331" y="519"/>
                  </a:cxn>
                  <a:cxn ang="0">
                    <a:pos x="1428" y="638"/>
                  </a:cxn>
                  <a:cxn ang="0">
                    <a:pos x="1586" y="792"/>
                  </a:cxn>
                  <a:cxn ang="0">
                    <a:pos x="1565" y="821"/>
                  </a:cxn>
                  <a:cxn ang="0">
                    <a:pos x="1350" y="787"/>
                  </a:cxn>
                  <a:cxn ang="0">
                    <a:pos x="1145" y="811"/>
                  </a:cxn>
                  <a:cxn ang="0">
                    <a:pos x="42" y="298"/>
                  </a:cxn>
                  <a:cxn ang="0">
                    <a:pos x="0" y="150"/>
                  </a:cxn>
                  <a:cxn ang="0">
                    <a:pos x="46" y="32"/>
                  </a:cxn>
                  <a:cxn ang="0">
                    <a:pos x="137" y="0"/>
                  </a:cxn>
                  <a:cxn ang="0">
                    <a:pos x="137" y="0"/>
                  </a:cxn>
                </a:cxnLst>
                <a:rect l="0" t="0" r="r" b="b"/>
                <a:pathLst>
                  <a:path w="1586" h="821">
                    <a:moveTo>
                      <a:pt x="137" y="0"/>
                    </a:moveTo>
                    <a:lnTo>
                      <a:pt x="1331" y="519"/>
                    </a:lnTo>
                    <a:lnTo>
                      <a:pt x="1428" y="638"/>
                    </a:lnTo>
                    <a:lnTo>
                      <a:pt x="1586" y="792"/>
                    </a:lnTo>
                    <a:lnTo>
                      <a:pt x="1565" y="821"/>
                    </a:lnTo>
                    <a:lnTo>
                      <a:pt x="1350" y="787"/>
                    </a:lnTo>
                    <a:lnTo>
                      <a:pt x="1145" y="811"/>
                    </a:lnTo>
                    <a:lnTo>
                      <a:pt x="42" y="298"/>
                    </a:lnTo>
                    <a:lnTo>
                      <a:pt x="0" y="150"/>
                    </a:lnTo>
                    <a:lnTo>
                      <a:pt x="46" y="32"/>
                    </a:lnTo>
                    <a:lnTo>
                      <a:pt x="137" y="0"/>
                    </a:lnTo>
                    <a:lnTo>
                      <a:pt x="137" y="0"/>
                    </a:lnTo>
                    <a:close/>
                  </a:path>
                </a:pathLst>
              </a:custGeom>
              <a:solidFill>
                <a:schemeClr val="tx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24" name="Freeform 11"/>
              <p:cNvSpPr>
                <a:spLocks/>
              </p:cNvSpPr>
              <p:nvPr userDrawn="1"/>
            </p:nvSpPr>
            <p:spPr bwMode="auto">
              <a:xfrm>
                <a:off x="474" y="343"/>
                <a:ext cx="1485" cy="920"/>
              </a:xfrm>
              <a:custGeom>
                <a:avLst/>
                <a:gdLst/>
                <a:ahLst/>
                <a:cxnLst>
                  <a:cxn ang="0">
                    <a:pos x="0" y="325"/>
                  </a:cxn>
                  <a:cxn ang="0">
                    <a:pos x="922" y="747"/>
                  </a:cxn>
                  <a:cxn ang="0">
                    <a:pos x="939" y="534"/>
                  </a:cxn>
                  <a:cxn ang="0">
                    <a:pos x="1049" y="422"/>
                  </a:cxn>
                  <a:cxn ang="0">
                    <a:pos x="78" y="0"/>
                  </a:cxn>
                  <a:cxn ang="0">
                    <a:pos x="0" y="127"/>
                  </a:cxn>
                  <a:cxn ang="0">
                    <a:pos x="0" y="325"/>
                  </a:cxn>
                  <a:cxn ang="0">
                    <a:pos x="0" y="325"/>
                  </a:cxn>
                </a:cxnLst>
                <a:rect l="0" t="0" r="r" b="b"/>
                <a:pathLst>
                  <a:path w="1049" h="747">
                    <a:moveTo>
                      <a:pt x="0" y="325"/>
                    </a:moveTo>
                    <a:lnTo>
                      <a:pt x="922" y="747"/>
                    </a:lnTo>
                    <a:lnTo>
                      <a:pt x="939" y="534"/>
                    </a:lnTo>
                    <a:lnTo>
                      <a:pt x="1049" y="422"/>
                    </a:lnTo>
                    <a:lnTo>
                      <a:pt x="78" y="0"/>
                    </a:lnTo>
                    <a:lnTo>
                      <a:pt x="0" y="127"/>
                    </a:lnTo>
                    <a:lnTo>
                      <a:pt x="0" y="325"/>
                    </a:lnTo>
                    <a:lnTo>
                      <a:pt x="0" y="325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grpSp>
            <p:nvGrpSpPr>
              <p:cNvPr id="19" name="Group 12"/>
              <p:cNvGrpSpPr>
                <a:grpSpLocks/>
              </p:cNvGrpSpPr>
              <p:nvPr userDrawn="1"/>
            </p:nvGrpSpPr>
            <p:grpSpPr bwMode="auto">
              <a:xfrm>
                <a:off x="123" y="148"/>
                <a:ext cx="2386" cy="1081"/>
                <a:chOff x="123" y="148"/>
                <a:chExt cx="2386" cy="1081"/>
              </a:xfrm>
            </p:grpSpPr>
            <p:sp>
              <p:nvSpPr>
                <p:cNvPr id="26" name="Freeform 13"/>
                <p:cNvSpPr>
                  <a:spLocks/>
                </p:cNvSpPr>
                <p:nvPr userDrawn="1"/>
              </p:nvSpPr>
              <p:spPr bwMode="auto">
                <a:xfrm>
                  <a:off x="2005" y="934"/>
                  <a:ext cx="212" cy="214"/>
                </a:xfrm>
                <a:custGeom>
                  <a:avLst/>
                  <a:gdLst/>
                  <a:ahLst/>
                  <a:cxnLst>
                    <a:cxn ang="0">
                      <a:pos x="110" y="0"/>
                    </a:cxn>
                    <a:cxn ang="0">
                      <a:pos x="40" y="66"/>
                    </a:cxn>
                    <a:cxn ang="0">
                      <a:pos x="0" y="173"/>
                    </a:cxn>
                    <a:cxn ang="0">
                      <a:pos x="80" y="160"/>
                    </a:cxn>
                    <a:cxn ang="0">
                      <a:pos x="103" y="84"/>
                    </a:cxn>
                    <a:cxn ang="0">
                      <a:pos x="150" y="27"/>
                    </a:cxn>
                    <a:cxn ang="0">
                      <a:pos x="110" y="0"/>
                    </a:cxn>
                    <a:cxn ang="0">
                      <a:pos x="110" y="0"/>
                    </a:cxn>
                  </a:cxnLst>
                  <a:rect l="0" t="0" r="r" b="b"/>
                  <a:pathLst>
                    <a:path w="150" h="173">
                      <a:moveTo>
                        <a:pt x="110" y="0"/>
                      </a:moveTo>
                      <a:lnTo>
                        <a:pt x="40" y="66"/>
                      </a:lnTo>
                      <a:lnTo>
                        <a:pt x="0" y="173"/>
                      </a:lnTo>
                      <a:lnTo>
                        <a:pt x="80" y="160"/>
                      </a:lnTo>
                      <a:lnTo>
                        <a:pt x="103" y="84"/>
                      </a:lnTo>
                      <a:lnTo>
                        <a:pt x="150" y="27"/>
                      </a:lnTo>
                      <a:lnTo>
                        <a:pt x="110" y="0"/>
                      </a:lnTo>
                      <a:lnTo>
                        <a:pt x="110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/>
                </a:p>
              </p:txBody>
            </p:sp>
            <p:sp>
              <p:nvSpPr>
                <p:cNvPr id="27" name="Freeform 14"/>
                <p:cNvSpPr>
                  <a:spLocks/>
                </p:cNvSpPr>
                <p:nvPr userDrawn="1"/>
              </p:nvSpPr>
              <p:spPr bwMode="auto">
                <a:xfrm>
                  <a:off x="123" y="148"/>
                  <a:ext cx="2386" cy="1081"/>
                </a:xfrm>
                <a:custGeom>
                  <a:avLst/>
                  <a:gdLst/>
                  <a:ahLst/>
                  <a:cxnLst>
                    <a:cxn ang="0">
                      <a:pos x="156" y="0"/>
                    </a:cxn>
                    <a:cxn ang="0">
                      <a:pos x="63" y="52"/>
                    </a:cxn>
                    <a:cxn ang="0">
                      <a:pos x="0" y="208"/>
                    </a:cxn>
                    <a:cxn ang="0">
                      <a:pos x="67" y="358"/>
                    </a:cxn>
                    <a:cxn ang="0">
                      <a:pos x="1182" y="867"/>
                    </a:cxn>
                    <a:cxn ang="0">
                      <a:pos x="1422" y="835"/>
                    </a:cxn>
                    <a:cxn ang="0">
                      <a:pos x="1616" y="880"/>
                    </a:cxn>
                    <a:cxn ang="0">
                      <a:pos x="1684" y="808"/>
                    </a:cxn>
                    <a:cxn ang="0">
                      <a:pos x="1502" y="664"/>
                    </a:cxn>
                    <a:cxn ang="0">
                      <a:pos x="1428" y="512"/>
                    </a:cxn>
                    <a:cxn ang="0">
                      <a:pos x="1369" y="527"/>
                    </a:cxn>
                    <a:cxn ang="0">
                      <a:pos x="1439" y="664"/>
                    </a:cxn>
                    <a:cxn ang="0">
                      <a:pos x="1578" y="810"/>
                    </a:cxn>
                    <a:cxn ang="0">
                      <a:pos x="1413" y="787"/>
                    </a:cxn>
                    <a:cxn ang="0">
                      <a:pos x="1219" y="814"/>
                    </a:cxn>
                    <a:cxn ang="0">
                      <a:pos x="1255" y="650"/>
                    </a:cxn>
                    <a:cxn ang="0">
                      <a:pos x="1338" y="538"/>
                    </a:cxn>
                    <a:cxn ang="0">
                      <a:pos x="1241" y="552"/>
                    </a:cxn>
                    <a:cxn ang="0">
                      <a:pos x="1165" y="658"/>
                    </a:cxn>
                    <a:cxn ang="0">
                      <a:pos x="1139" y="791"/>
                    </a:cxn>
                    <a:cxn ang="0">
                      <a:pos x="107" y="310"/>
                    </a:cxn>
                    <a:cxn ang="0">
                      <a:pos x="80" y="215"/>
                    </a:cxn>
                    <a:cxn ang="0">
                      <a:pos x="103" y="95"/>
                    </a:cxn>
                    <a:cxn ang="0">
                      <a:pos x="217" y="0"/>
                    </a:cxn>
                    <a:cxn ang="0">
                      <a:pos x="156" y="0"/>
                    </a:cxn>
                    <a:cxn ang="0">
                      <a:pos x="156" y="0"/>
                    </a:cxn>
                  </a:cxnLst>
                  <a:rect l="0" t="0" r="r" b="b"/>
                  <a:pathLst>
                    <a:path w="1684" h="880">
                      <a:moveTo>
                        <a:pt x="156" y="0"/>
                      </a:moveTo>
                      <a:lnTo>
                        <a:pt x="63" y="52"/>
                      </a:lnTo>
                      <a:lnTo>
                        <a:pt x="0" y="208"/>
                      </a:lnTo>
                      <a:lnTo>
                        <a:pt x="67" y="358"/>
                      </a:lnTo>
                      <a:lnTo>
                        <a:pt x="1182" y="867"/>
                      </a:lnTo>
                      <a:lnTo>
                        <a:pt x="1422" y="835"/>
                      </a:lnTo>
                      <a:lnTo>
                        <a:pt x="1616" y="880"/>
                      </a:lnTo>
                      <a:lnTo>
                        <a:pt x="1684" y="808"/>
                      </a:lnTo>
                      <a:lnTo>
                        <a:pt x="1502" y="664"/>
                      </a:lnTo>
                      <a:lnTo>
                        <a:pt x="1428" y="512"/>
                      </a:lnTo>
                      <a:lnTo>
                        <a:pt x="1369" y="527"/>
                      </a:lnTo>
                      <a:lnTo>
                        <a:pt x="1439" y="664"/>
                      </a:lnTo>
                      <a:lnTo>
                        <a:pt x="1578" y="810"/>
                      </a:lnTo>
                      <a:lnTo>
                        <a:pt x="1413" y="787"/>
                      </a:lnTo>
                      <a:lnTo>
                        <a:pt x="1219" y="814"/>
                      </a:lnTo>
                      <a:lnTo>
                        <a:pt x="1255" y="650"/>
                      </a:lnTo>
                      <a:lnTo>
                        <a:pt x="1338" y="538"/>
                      </a:lnTo>
                      <a:lnTo>
                        <a:pt x="1241" y="552"/>
                      </a:lnTo>
                      <a:lnTo>
                        <a:pt x="1165" y="658"/>
                      </a:lnTo>
                      <a:lnTo>
                        <a:pt x="1139" y="791"/>
                      </a:lnTo>
                      <a:lnTo>
                        <a:pt x="107" y="310"/>
                      </a:lnTo>
                      <a:lnTo>
                        <a:pt x="80" y="215"/>
                      </a:lnTo>
                      <a:lnTo>
                        <a:pt x="103" y="95"/>
                      </a:lnTo>
                      <a:lnTo>
                        <a:pt x="217" y="0"/>
                      </a:lnTo>
                      <a:lnTo>
                        <a:pt x="156" y="0"/>
                      </a:lnTo>
                      <a:lnTo>
                        <a:pt x="156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/>
                </a:p>
              </p:txBody>
            </p:sp>
            <p:sp>
              <p:nvSpPr>
                <p:cNvPr id="28" name="Freeform 15"/>
                <p:cNvSpPr>
                  <a:spLocks/>
                </p:cNvSpPr>
                <p:nvPr userDrawn="1"/>
              </p:nvSpPr>
              <p:spPr bwMode="auto">
                <a:xfrm>
                  <a:off x="324" y="158"/>
                  <a:ext cx="1687" cy="614"/>
                </a:xfrm>
                <a:custGeom>
                  <a:avLst/>
                  <a:gdLst/>
                  <a:ahLst/>
                  <a:cxnLst>
                    <a:cxn ang="0">
                      <a:pos x="100" y="0"/>
                    </a:cxn>
                    <a:cxn ang="0">
                      <a:pos x="1190" y="490"/>
                    </a:cxn>
                    <a:cxn ang="0">
                      <a:pos x="1076" y="500"/>
                    </a:cxn>
                    <a:cxn ang="0">
                      <a:pos x="0" y="27"/>
                    </a:cxn>
                    <a:cxn ang="0">
                      <a:pos x="100" y="0"/>
                    </a:cxn>
                    <a:cxn ang="0">
                      <a:pos x="100" y="0"/>
                    </a:cxn>
                  </a:cxnLst>
                  <a:rect l="0" t="0" r="r" b="b"/>
                  <a:pathLst>
                    <a:path w="1190" h="500">
                      <a:moveTo>
                        <a:pt x="100" y="0"/>
                      </a:moveTo>
                      <a:lnTo>
                        <a:pt x="1190" y="490"/>
                      </a:lnTo>
                      <a:lnTo>
                        <a:pt x="1076" y="500"/>
                      </a:lnTo>
                      <a:lnTo>
                        <a:pt x="0" y="27"/>
                      </a:lnTo>
                      <a:lnTo>
                        <a:pt x="100" y="0"/>
                      </a:lnTo>
                      <a:lnTo>
                        <a:pt x="100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/>
                </a:p>
              </p:txBody>
            </p:sp>
            <p:sp>
              <p:nvSpPr>
                <p:cNvPr id="29" name="Freeform 16"/>
                <p:cNvSpPr>
                  <a:spLocks/>
                </p:cNvSpPr>
                <p:nvPr userDrawn="1"/>
              </p:nvSpPr>
              <p:spPr bwMode="auto">
                <a:xfrm>
                  <a:off x="409" y="251"/>
                  <a:ext cx="226" cy="410"/>
                </a:xfrm>
                <a:custGeom>
                  <a:avLst/>
                  <a:gdLst/>
                  <a:ahLst/>
                  <a:cxnLst>
                    <a:cxn ang="0">
                      <a:pos x="116" y="0"/>
                    </a:cxn>
                    <a:cxn ang="0">
                      <a:pos x="19" y="106"/>
                    </a:cxn>
                    <a:cxn ang="0">
                      <a:pos x="0" y="230"/>
                    </a:cxn>
                    <a:cxn ang="0">
                      <a:pos x="33" y="314"/>
                    </a:cxn>
                    <a:cxn ang="0">
                      <a:pos x="94" y="335"/>
                    </a:cxn>
                    <a:cxn ang="0">
                      <a:pos x="76" y="154"/>
                    </a:cxn>
                    <a:cxn ang="0">
                      <a:pos x="160" y="17"/>
                    </a:cxn>
                    <a:cxn ang="0">
                      <a:pos x="116" y="0"/>
                    </a:cxn>
                    <a:cxn ang="0">
                      <a:pos x="116" y="0"/>
                    </a:cxn>
                  </a:cxnLst>
                  <a:rect l="0" t="0" r="r" b="b"/>
                  <a:pathLst>
                    <a:path w="160" h="335">
                      <a:moveTo>
                        <a:pt x="116" y="0"/>
                      </a:moveTo>
                      <a:lnTo>
                        <a:pt x="19" y="106"/>
                      </a:lnTo>
                      <a:lnTo>
                        <a:pt x="0" y="230"/>
                      </a:lnTo>
                      <a:lnTo>
                        <a:pt x="33" y="314"/>
                      </a:lnTo>
                      <a:lnTo>
                        <a:pt x="94" y="335"/>
                      </a:lnTo>
                      <a:lnTo>
                        <a:pt x="76" y="154"/>
                      </a:lnTo>
                      <a:lnTo>
                        <a:pt x="160" y="17"/>
                      </a:lnTo>
                      <a:lnTo>
                        <a:pt x="116" y="0"/>
                      </a:lnTo>
                      <a:lnTo>
                        <a:pt x="116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/>
                </a:p>
              </p:txBody>
            </p:sp>
            <p:sp>
              <p:nvSpPr>
                <p:cNvPr id="30" name="Freeform 17"/>
                <p:cNvSpPr>
                  <a:spLocks/>
                </p:cNvSpPr>
                <p:nvPr userDrawn="1"/>
              </p:nvSpPr>
              <p:spPr bwMode="auto">
                <a:xfrm>
                  <a:off x="846" y="536"/>
                  <a:ext cx="690" cy="364"/>
                </a:xfrm>
                <a:custGeom>
                  <a:avLst/>
                  <a:gdLst/>
                  <a:ahLst/>
                  <a:cxnLst>
                    <a:cxn ang="0">
                      <a:pos x="14" y="34"/>
                    </a:cxn>
                    <a:cxn ang="0">
                      <a:pos x="160" y="66"/>
                    </a:cxn>
                    <a:cxn ang="0">
                      <a:pos x="324" y="137"/>
                    </a:cxn>
                    <a:cxn ang="0">
                      <a:pos x="440" y="243"/>
                    </a:cxn>
                    <a:cxn ang="0">
                      <a:pos x="326" y="230"/>
                    </a:cxn>
                    <a:cxn ang="0">
                      <a:pos x="139" y="146"/>
                    </a:cxn>
                    <a:cxn ang="0">
                      <a:pos x="50" y="80"/>
                    </a:cxn>
                    <a:cxn ang="0">
                      <a:pos x="107" y="163"/>
                    </a:cxn>
                    <a:cxn ang="0">
                      <a:pos x="272" y="270"/>
                    </a:cxn>
                    <a:cxn ang="0">
                      <a:pos x="466" y="296"/>
                    </a:cxn>
                    <a:cxn ang="0">
                      <a:pos x="489" y="224"/>
                    </a:cxn>
                    <a:cxn ang="0">
                      <a:pos x="394" y="120"/>
                    </a:cxn>
                    <a:cxn ang="0">
                      <a:pos x="170" y="17"/>
                    </a:cxn>
                    <a:cxn ang="0">
                      <a:pos x="0" y="0"/>
                    </a:cxn>
                    <a:cxn ang="0">
                      <a:pos x="14" y="34"/>
                    </a:cxn>
                    <a:cxn ang="0">
                      <a:pos x="14" y="34"/>
                    </a:cxn>
                  </a:cxnLst>
                  <a:rect l="0" t="0" r="r" b="b"/>
                  <a:pathLst>
                    <a:path w="489" h="296">
                      <a:moveTo>
                        <a:pt x="14" y="34"/>
                      </a:moveTo>
                      <a:lnTo>
                        <a:pt x="160" y="66"/>
                      </a:lnTo>
                      <a:lnTo>
                        <a:pt x="324" y="137"/>
                      </a:lnTo>
                      <a:lnTo>
                        <a:pt x="440" y="243"/>
                      </a:lnTo>
                      <a:lnTo>
                        <a:pt x="326" y="230"/>
                      </a:lnTo>
                      <a:lnTo>
                        <a:pt x="139" y="146"/>
                      </a:lnTo>
                      <a:lnTo>
                        <a:pt x="50" y="80"/>
                      </a:lnTo>
                      <a:lnTo>
                        <a:pt x="107" y="163"/>
                      </a:lnTo>
                      <a:lnTo>
                        <a:pt x="272" y="270"/>
                      </a:lnTo>
                      <a:lnTo>
                        <a:pt x="466" y="296"/>
                      </a:lnTo>
                      <a:lnTo>
                        <a:pt x="489" y="224"/>
                      </a:lnTo>
                      <a:lnTo>
                        <a:pt x="394" y="120"/>
                      </a:lnTo>
                      <a:lnTo>
                        <a:pt x="170" y="17"/>
                      </a:lnTo>
                      <a:lnTo>
                        <a:pt x="0" y="0"/>
                      </a:lnTo>
                      <a:lnTo>
                        <a:pt x="14" y="34"/>
                      </a:lnTo>
                      <a:lnTo>
                        <a:pt x="14" y="34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/>
                </a:p>
              </p:txBody>
            </p:sp>
          </p:grpSp>
        </p:grpSp>
        <p:sp>
          <p:nvSpPr>
            <p:cNvPr id="21" name="Freeform 29"/>
            <p:cNvSpPr>
              <a:spLocks/>
            </p:cNvSpPr>
            <p:nvPr userDrawn="1"/>
          </p:nvSpPr>
          <p:spPr bwMode="auto">
            <a:xfrm>
              <a:off x="2568" y="1216"/>
              <a:ext cx="560" cy="240"/>
            </a:xfrm>
            <a:custGeom>
              <a:avLst/>
              <a:gdLst/>
              <a:ahLst/>
              <a:cxnLst>
                <a:cxn ang="0">
                  <a:pos x="0" y="32"/>
                </a:cxn>
                <a:cxn ang="0">
                  <a:pos x="280" y="144"/>
                </a:cxn>
                <a:cxn ang="0">
                  <a:pos x="448" y="16"/>
                </a:cxn>
                <a:cxn ang="0">
                  <a:pos x="560" y="240"/>
                </a:cxn>
              </a:cxnLst>
              <a:rect l="0" t="0" r="r" b="b"/>
              <a:pathLst>
                <a:path w="560" h="240">
                  <a:moveTo>
                    <a:pt x="0" y="32"/>
                  </a:moveTo>
                  <a:cubicBezTo>
                    <a:pt x="102" y="89"/>
                    <a:pt x="205" y="147"/>
                    <a:pt x="280" y="144"/>
                  </a:cubicBezTo>
                  <a:cubicBezTo>
                    <a:pt x="355" y="141"/>
                    <a:pt x="401" y="0"/>
                    <a:pt x="448" y="16"/>
                  </a:cubicBezTo>
                  <a:cubicBezTo>
                    <a:pt x="495" y="32"/>
                    <a:pt x="541" y="201"/>
                    <a:pt x="560" y="240"/>
                  </a:cubicBezTo>
                </a:path>
              </a:pathLst>
            </a:custGeom>
            <a:noFill/>
            <a:ln w="114300" cmpd="sng">
              <a:solidFill>
                <a:schemeClr val="tx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</p:grpSp>
      <p:sp>
        <p:nvSpPr>
          <p:cNvPr id="31" name="Text Box 31"/>
          <p:cNvSpPr txBox="1">
            <a:spLocks noChangeArrowheads="1"/>
          </p:cNvSpPr>
          <p:nvPr/>
        </p:nvSpPr>
        <p:spPr bwMode="auto">
          <a:xfrm>
            <a:off x="2667000" y="6338888"/>
            <a:ext cx="3962400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zh-CN" altLang="en-US" sz="1600" dirty="0" smtClean="0">
                <a:effectLst>
                  <a:outerShdw blurRad="38100" dist="38100" dir="2700000" algn="tl">
                    <a:srgbClr val="C0C0C0"/>
                  </a:outerShdw>
                </a:effectLst>
                <a:ea typeface="宋体" pitchFamily="2" charset="-122"/>
              </a:rPr>
              <a:t>重庆电子工程职业学院计算学院</a:t>
            </a:r>
            <a:endParaRPr lang="zh-CN" altLang="en-US" sz="1600" dirty="0">
              <a:effectLst>
                <a:outerShdw blurRad="38100" dist="38100" dir="2700000" algn="tl">
                  <a:srgbClr val="C0C0C0"/>
                </a:outerShdw>
              </a:effectLst>
              <a:ea typeface="宋体" pitchFamily="2" charset="-122"/>
            </a:endParaRPr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547813" y="1700213"/>
            <a:ext cx="6400800" cy="1296987"/>
          </a:xfrm>
          <a:effectLst>
            <a:outerShdw dist="45791" dir="2021404" algn="ctr" rotWithShape="0">
              <a:schemeClr val="bg2"/>
            </a:outerShdw>
          </a:effectLst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15364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549400" y="3573463"/>
            <a:ext cx="6032500" cy="1481137"/>
          </a:xfrm>
          <a:ln>
            <a:noFill/>
          </a:ln>
        </p:spPr>
        <p:txBody>
          <a:bodyPr/>
          <a:lstStyle>
            <a:lvl1pPr marL="0" indent="0" algn="ctr">
              <a:buFont typeface="Wingdings" pitchFamily="2" charset="2"/>
              <a:buNone/>
              <a:defRPr sz="2800">
                <a:effectLst>
                  <a:outerShdw blurRad="38100" dist="38100" dir="2700000" algn="tl">
                    <a:srgbClr val="C0C0C0"/>
                  </a:outerShdw>
                </a:effectLst>
              </a:defRPr>
            </a:lvl1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32" name="Rectangle 5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effectLst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3" name="Rectangle 6"/>
          <p:cNvSpPr>
            <a:spLocks noGrp="1" noChangeArrowheads="1"/>
          </p:cNvSpPr>
          <p:nvPr>
            <p:ph type="ftr" sz="quarter" idx="11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effectLst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4" name="Rectangle 7"/>
          <p:cNvSpPr>
            <a:spLocks noGrp="1" noChangeArrowheads="1"/>
          </p:cNvSpPr>
          <p:nvPr>
            <p:ph type="sldNum" sz="quarter" idx="12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effectLst/>
                <a:ea typeface="宋体" pitchFamily="2" charset="-122"/>
              </a:defRPr>
            </a:lvl1pPr>
          </a:lstStyle>
          <a:p>
            <a:pPr>
              <a:defRPr/>
            </a:pPr>
            <a:fld id="{FD4E6207-57C6-4668-B7FB-07B1CFB8772E}" type="slidenum">
              <a:rPr lang="zh-CN" altLang="en-US" smtClean="0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61150" y="296863"/>
            <a:ext cx="2087563" cy="6084887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95288" y="296863"/>
            <a:ext cx="6113462" cy="6084887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95288" y="1268413"/>
            <a:ext cx="4100512" cy="511333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68413"/>
            <a:ext cx="4100513" cy="511333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F8B7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96" name="Freeform 60"/>
          <p:cNvSpPr>
            <a:spLocks/>
          </p:cNvSpPr>
          <p:nvPr/>
        </p:nvSpPr>
        <p:spPr bwMode="hidden">
          <a:xfrm>
            <a:off x="0" y="44450"/>
            <a:ext cx="1547813" cy="360363"/>
          </a:xfrm>
          <a:custGeom>
            <a:avLst/>
            <a:gdLst/>
            <a:ahLst/>
            <a:cxnLst>
              <a:cxn ang="0">
                <a:pos x="3338" y="288"/>
              </a:cxn>
              <a:cxn ang="0">
                <a:pos x="3194" y="258"/>
              </a:cxn>
              <a:cxn ang="0">
                <a:pos x="2816" y="234"/>
              </a:cxn>
              <a:cxn ang="0">
                <a:pos x="2330" y="306"/>
              </a:cxn>
              <a:cxn ang="0">
                <a:pos x="2372" y="258"/>
              </a:cxn>
              <a:cxn ang="0">
                <a:pos x="2624" y="132"/>
              </a:cxn>
              <a:cxn ang="0">
                <a:pos x="2707" y="24"/>
              </a:cxn>
              <a:cxn ang="0">
                <a:pos x="2642" y="12"/>
              </a:cxn>
              <a:cxn ang="0">
                <a:pos x="2515" y="54"/>
              </a:cxn>
              <a:cxn ang="0">
                <a:pos x="2324" y="66"/>
              </a:cxn>
              <a:cxn ang="0">
                <a:pos x="2101" y="90"/>
              </a:cxn>
              <a:cxn ang="0">
                <a:pos x="1855" y="228"/>
              </a:cxn>
              <a:cxn ang="0">
                <a:pos x="1591" y="337"/>
              </a:cxn>
              <a:cxn ang="0">
                <a:pos x="1459" y="379"/>
              </a:cxn>
              <a:cxn ang="0">
                <a:pos x="1417" y="361"/>
              </a:cxn>
              <a:cxn ang="0">
                <a:pos x="1363" y="331"/>
              </a:cxn>
              <a:cxn ang="0">
                <a:pos x="1344" y="312"/>
              </a:cxn>
              <a:cxn ang="0">
                <a:pos x="1290" y="288"/>
              </a:cxn>
              <a:cxn ang="0">
                <a:pos x="1230" y="252"/>
              </a:cxn>
              <a:cxn ang="0">
                <a:pos x="1119" y="227"/>
              </a:cxn>
              <a:cxn ang="0">
                <a:pos x="1320" y="438"/>
              </a:cxn>
              <a:cxn ang="0">
                <a:pos x="960" y="558"/>
              </a:cxn>
              <a:cxn ang="0">
                <a:pos x="474" y="630"/>
              </a:cxn>
              <a:cxn ang="0">
                <a:pos x="132" y="781"/>
              </a:cxn>
              <a:cxn ang="0">
                <a:pos x="234" y="847"/>
              </a:cxn>
              <a:cxn ang="0">
                <a:pos x="925" y="739"/>
              </a:cxn>
              <a:cxn ang="0">
                <a:pos x="637" y="925"/>
              </a:cxn>
              <a:cxn ang="0">
                <a:pos x="1405" y="943"/>
              </a:cxn>
              <a:cxn ang="0">
                <a:pos x="1447" y="943"/>
              </a:cxn>
              <a:cxn ang="0">
                <a:pos x="2888" y="859"/>
              </a:cxn>
              <a:cxn ang="0">
                <a:pos x="2582" y="708"/>
              </a:cxn>
              <a:cxn ang="0">
                <a:pos x="2299" y="606"/>
              </a:cxn>
              <a:cxn ang="0">
                <a:pos x="2606" y="588"/>
              </a:cxn>
              <a:cxn ang="0">
                <a:pos x="3001" y="582"/>
              </a:cxn>
              <a:cxn ang="0">
                <a:pos x="3452" y="438"/>
              </a:cxn>
              <a:cxn ang="0">
                <a:pos x="3668" y="312"/>
              </a:cxn>
              <a:cxn ang="0">
                <a:pos x="3482" y="300"/>
              </a:cxn>
            </a:cxnLst>
            <a:rect l="0" t="0" r="r" b="b"/>
            <a:pathLst>
              <a:path w="3668" h="943">
                <a:moveTo>
                  <a:pt x="3482" y="300"/>
                </a:moveTo>
                <a:lnTo>
                  <a:pt x="3338" y="288"/>
                </a:lnTo>
                <a:lnTo>
                  <a:pt x="3320" y="264"/>
                </a:lnTo>
                <a:lnTo>
                  <a:pt x="3194" y="258"/>
                </a:lnTo>
                <a:lnTo>
                  <a:pt x="3019" y="216"/>
                </a:lnTo>
                <a:lnTo>
                  <a:pt x="2816" y="234"/>
                </a:lnTo>
                <a:lnTo>
                  <a:pt x="2533" y="288"/>
                </a:lnTo>
                <a:lnTo>
                  <a:pt x="2330" y="306"/>
                </a:lnTo>
                <a:lnTo>
                  <a:pt x="2149" y="312"/>
                </a:lnTo>
                <a:lnTo>
                  <a:pt x="2372" y="258"/>
                </a:lnTo>
                <a:lnTo>
                  <a:pt x="2624" y="156"/>
                </a:lnTo>
                <a:lnTo>
                  <a:pt x="2624" y="132"/>
                </a:lnTo>
                <a:lnTo>
                  <a:pt x="2666" y="78"/>
                </a:lnTo>
                <a:lnTo>
                  <a:pt x="2707" y="24"/>
                </a:lnTo>
                <a:lnTo>
                  <a:pt x="2695" y="0"/>
                </a:lnTo>
                <a:lnTo>
                  <a:pt x="2642" y="12"/>
                </a:lnTo>
                <a:lnTo>
                  <a:pt x="2557" y="30"/>
                </a:lnTo>
                <a:lnTo>
                  <a:pt x="2515" y="54"/>
                </a:lnTo>
                <a:lnTo>
                  <a:pt x="2425" y="84"/>
                </a:lnTo>
                <a:lnTo>
                  <a:pt x="2324" y="66"/>
                </a:lnTo>
                <a:lnTo>
                  <a:pt x="2191" y="90"/>
                </a:lnTo>
                <a:lnTo>
                  <a:pt x="2101" y="90"/>
                </a:lnTo>
                <a:lnTo>
                  <a:pt x="2047" y="108"/>
                </a:lnTo>
                <a:lnTo>
                  <a:pt x="1855" y="228"/>
                </a:lnTo>
                <a:lnTo>
                  <a:pt x="1771" y="288"/>
                </a:lnTo>
                <a:lnTo>
                  <a:pt x="1591" y="337"/>
                </a:lnTo>
                <a:lnTo>
                  <a:pt x="1465" y="379"/>
                </a:lnTo>
                <a:lnTo>
                  <a:pt x="1459" y="379"/>
                </a:lnTo>
                <a:lnTo>
                  <a:pt x="1453" y="373"/>
                </a:lnTo>
                <a:lnTo>
                  <a:pt x="1417" y="361"/>
                </a:lnTo>
                <a:lnTo>
                  <a:pt x="1381" y="343"/>
                </a:lnTo>
                <a:lnTo>
                  <a:pt x="1363" y="331"/>
                </a:lnTo>
                <a:lnTo>
                  <a:pt x="1357" y="324"/>
                </a:lnTo>
                <a:lnTo>
                  <a:pt x="1344" y="312"/>
                </a:lnTo>
                <a:lnTo>
                  <a:pt x="1320" y="300"/>
                </a:lnTo>
                <a:lnTo>
                  <a:pt x="1290" y="288"/>
                </a:lnTo>
                <a:lnTo>
                  <a:pt x="1260" y="270"/>
                </a:lnTo>
                <a:lnTo>
                  <a:pt x="1230" y="252"/>
                </a:lnTo>
                <a:lnTo>
                  <a:pt x="1187" y="227"/>
                </a:lnTo>
                <a:lnTo>
                  <a:pt x="1119" y="227"/>
                </a:lnTo>
                <a:lnTo>
                  <a:pt x="1357" y="397"/>
                </a:lnTo>
                <a:lnTo>
                  <a:pt x="1320" y="438"/>
                </a:lnTo>
                <a:lnTo>
                  <a:pt x="1135" y="522"/>
                </a:lnTo>
                <a:lnTo>
                  <a:pt x="960" y="558"/>
                </a:lnTo>
                <a:lnTo>
                  <a:pt x="684" y="600"/>
                </a:lnTo>
                <a:lnTo>
                  <a:pt x="474" y="630"/>
                </a:lnTo>
                <a:lnTo>
                  <a:pt x="390" y="684"/>
                </a:lnTo>
                <a:lnTo>
                  <a:pt x="132" y="781"/>
                </a:lnTo>
                <a:lnTo>
                  <a:pt x="0" y="829"/>
                </a:lnTo>
                <a:lnTo>
                  <a:pt x="234" y="847"/>
                </a:lnTo>
                <a:lnTo>
                  <a:pt x="498" y="829"/>
                </a:lnTo>
                <a:lnTo>
                  <a:pt x="925" y="739"/>
                </a:lnTo>
                <a:lnTo>
                  <a:pt x="840" y="817"/>
                </a:lnTo>
                <a:lnTo>
                  <a:pt x="637" y="925"/>
                </a:lnTo>
                <a:lnTo>
                  <a:pt x="613" y="943"/>
                </a:lnTo>
                <a:lnTo>
                  <a:pt x="1405" y="943"/>
                </a:lnTo>
                <a:lnTo>
                  <a:pt x="1411" y="925"/>
                </a:lnTo>
                <a:lnTo>
                  <a:pt x="1447" y="943"/>
                </a:lnTo>
                <a:lnTo>
                  <a:pt x="2924" y="943"/>
                </a:lnTo>
                <a:lnTo>
                  <a:pt x="2888" y="859"/>
                </a:lnTo>
                <a:lnTo>
                  <a:pt x="2713" y="775"/>
                </a:lnTo>
                <a:lnTo>
                  <a:pt x="2582" y="708"/>
                </a:lnTo>
                <a:lnTo>
                  <a:pt x="2336" y="636"/>
                </a:lnTo>
                <a:lnTo>
                  <a:pt x="2299" y="606"/>
                </a:lnTo>
                <a:lnTo>
                  <a:pt x="2509" y="582"/>
                </a:lnTo>
                <a:lnTo>
                  <a:pt x="2606" y="588"/>
                </a:lnTo>
                <a:lnTo>
                  <a:pt x="2773" y="588"/>
                </a:lnTo>
                <a:lnTo>
                  <a:pt x="3001" y="582"/>
                </a:lnTo>
                <a:lnTo>
                  <a:pt x="3259" y="516"/>
                </a:lnTo>
                <a:lnTo>
                  <a:pt x="3452" y="438"/>
                </a:lnTo>
                <a:lnTo>
                  <a:pt x="3668" y="391"/>
                </a:lnTo>
                <a:lnTo>
                  <a:pt x="3668" y="312"/>
                </a:lnTo>
                <a:lnTo>
                  <a:pt x="3482" y="300"/>
                </a:lnTo>
                <a:lnTo>
                  <a:pt x="3482" y="300"/>
                </a:lnTo>
                <a:close/>
              </a:path>
            </a:pathLst>
          </a:custGeom>
          <a:gradFill rotWithShape="0">
            <a:gsLst>
              <a:gs pos="0">
                <a:schemeClr val="bg2">
                  <a:alpha val="89000"/>
                </a:schemeClr>
              </a:gs>
              <a:gs pos="100000">
                <a:schemeClr val="bg1"/>
              </a:gs>
            </a:gsLst>
            <a:lin ang="27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grpSp>
        <p:nvGrpSpPr>
          <p:cNvPr id="2" name="Group 65"/>
          <p:cNvGrpSpPr>
            <a:grpSpLocks/>
          </p:cNvGrpSpPr>
          <p:nvPr/>
        </p:nvGrpSpPr>
        <p:grpSpPr bwMode="auto">
          <a:xfrm>
            <a:off x="34925" y="3600450"/>
            <a:ext cx="5060950" cy="3213100"/>
            <a:chOff x="1202" y="1480"/>
            <a:chExt cx="3188" cy="2024"/>
          </a:xfrm>
        </p:grpSpPr>
        <p:sp>
          <p:nvSpPr>
            <p:cNvPr id="14399" name="Freeform 63"/>
            <p:cNvSpPr>
              <a:spLocks/>
            </p:cNvSpPr>
            <p:nvPr userDrawn="1"/>
          </p:nvSpPr>
          <p:spPr bwMode="hidden">
            <a:xfrm>
              <a:off x="1202" y="1480"/>
              <a:ext cx="3188" cy="2024"/>
            </a:xfrm>
            <a:custGeom>
              <a:avLst/>
              <a:gdLst/>
              <a:ahLst/>
              <a:cxnLst>
                <a:cxn ang="0">
                  <a:pos x="871" y="1423"/>
                </a:cxn>
                <a:cxn ang="0">
                  <a:pos x="907" y="1393"/>
                </a:cxn>
                <a:cxn ang="0">
                  <a:pos x="991" y="1320"/>
                </a:cxn>
                <a:cxn ang="0">
                  <a:pos x="1033" y="1297"/>
                </a:cxn>
                <a:cxn ang="0">
                  <a:pos x="1086" y="1249"/>
                </a:cxn>
                <a:cxn ang="0">
                  <a:pos x="1123" y="1219"/>
                </a:cxn>
                <a:cxn ang="0">
                  <a:pos x="1057" y="1153"/>
                </a:cxn>
                <a:cxn ang="0">
                  <a:pos x="877" y="1021"/>
                </a:cxn>
                <a:cxn ang="0">
                  <a:pos x="655" y="907"/>
                </a:cxn>
                <a:cxn ang="0">
                  <a:pos x="655" y="846"/>
                </a:cxn>
                <a:cxn ang="0">
                  <a:pos x="643" y="708"/>
                </a:cxn>
                <a:cxn ang="0">
                  <a:pos x="552" y="642"/>
                </a:cxn>
                <a:cxn ang="0">
                  <a:pos x="510" y="570"/>
                </a:cxn>
                <a:cxn ang="0">
                  <a:pos x="637" y="564"/>
                </a:cxn>
                <a:cxn ang="0">
                  <a:pos x="763" y="570"/>
                </a:cxn>
                <a:cxn ang="0">
                  <a:pos x="1091" y="850"/>
                </a:cxn>
                <a:cxn ang="0">
                  <a:pos x="1009" y="566"/>
                </a:cxn>
                <a:cxn ang="0">
                  <a:pos x="1054" y="265"/>
                </a:cxn>
                <a:cxn ang="0">
                  <a:pos x="1249" y="0"/>
                </a:cxn>
                <a:cxn ang="0">
                  <a:pos x="1466" y="292"/>
                </a:cxn>
                <a:cxn ang="0">
                  <a:pos x="1475" y="548"/>
                </a:cxn>
                <a:cxn ang="0">
                  <a:pos x="1567" y="630"/>
                </a:cxn>
                <a:cxn ang="0">
                  <a:pos x="1795" y="365"/>
                </a:cxn>
                <a:cxn ang="0">
                  <a:pos x="2245" y="150"/>
                </a:cxn>
                <a:cxn ang="0">
                  <a:pos x="2618" y="180"/>
                </a:cxn>
                <a:cxn ang="0">
                  <a:pos x="3050" y="150"/>
                </a:cxn>
                <a:cxn ang="0">
                  <a:pos x="3140" y="210"/>
                </a:cxn>
                <a:cxn ang="0">
                  <a:pos x="2990" y="210"/>
                </a:cxn>
                <a:cxn ang="0">
                  <a:pos x="2834" y="377"/>
                </a:cxn>
                <a:cxn ang="0">
                  <a:pos x="2702" y="648"/>
                </a:cxn>
                <a:cxn ang="0">
                  <a:pos x="2582" y="828"/>
                </a:cxn>
                <a:cxn ang="0">
                  <a:pos x="2234" y="1009"/>
                </a:cxn>
                <a:cxn ang="0">
                  <a:pos x="1963" y="1075"/>
                </a:cxn>
                <a:cxn ang="0">
                  <a:pos x="2257" y="1111"/>
                </a:cxn>
                <a:cxn ang="0">
                  <a:pos x="2600" y="1207"/>
                </a:cxn>
                <a:cxn ang="0">
                  <a:pos x="2894" y="1441"/>
                </a:cxn>
                <a:cxn ang="0">
                  <a:pos x="3122" y="1555"/>
                </a:cxn>
                <a:cxn ang="0">
                  <a:pos x="3032" y="1585"/>
                </a:cxn>
                <a:cxn ang="0">
                  <a:pos x="3008" y="1591"/>
                </a:cxn>
                <a:cxn ang="0">
                  <a:pos x="2960" y="1597"/>
                </a:cxn>
                <a:cxn ang="0">
                  <a:pos x="2882" y="1609"/>
                </a:cxn>
                <a:cxn ang="0">
                  <a:pos x="2846" y="1609"/>
                </a:cxn>
                <a:cxn ang="0">
                  <a:pos x="2774" y="1615"/>
                </a:cxn>
                <a:cxn ang="0">
                  <a:pos x="2726" y="1621"/>
                </a:cxn>
                <a:cxn ang="0">
                  <a:pos x="2708" y="1621"/>
                </a:cxn>
                <a:cxn ang="0">
                  <a:pos x="2594" y="1657"/>
                </a:cxn>
                <a:cxn ang="0">
                  <a:pos x="2533" y="1663"/>
                </a:cxn>
                <a:cxn ang="0">
                  <a:pos x="2444" y="1675"/>
                </a:cxn>
                <a:cxn ang="0">
                  <a:pos x="2378" y="1687"/>
                </a:cxn>
                <a:cxn ang="0">
                  <a:pos x="2360" y="1705"/>
                </a:cxn>
                <a:cxn ang="0">
                  <a:pos x="2305" y="1687"/>
                </a:cxn>
                <a:cxn ang="0">
                  <a:pos x="2263" y="1663"/>
                </a:cxn>
                <a:cxn ang="0">
                  <a:pos x="2017" y="1585"/>
                </a:cxn>
                <a:cxn ang="0">
                  <a:pos x="1711" y="1453"/>
                </a:cxn>
                <a:cxn ang="0">
                  <a:pos x="1880" y="1844"/>
                </a:cxn>
                <a:cxn ang="0">
                  <a:pos x="1771" y="1922"/>
                </a:cxn>
                <a:cxn ang="0">
                  <a:pos x="1531" y="1753"/>
                </a:cxn>
                <a:cxn ang="0">
                  <a:pos x="1411" y="1477"/>
                </a:cxn>
                <a:cxn ang="0">
                  <a:pos x="1219" y="1291"/>
                </a:cxn>
                <a:cxn ang="0">
                  <a:pos x="127" y="2006"/>
                </a:cxn>
                <a:cxn ang="0">
                  <a:pos x="865" y="1429"/>
                </a:cxn>
              </a:cxnLst>
              <a:rect l="0" t="0" r="r" b="b"/>
              <a:pathLst>
                <a:path w="3188" h="2024">
                  <a:moveTo>
                    <a:pt x="865" y="1429"/>
                  </a:moveTo>
                  <a:lnTo>
                    <a:pt x="871" y="1423"/>
                  </a:lnTo>
                  <a:lnTo>
                    <a:pt x="889" y="1411"/>
                  </a:lnTo>
                  <a:lnTo>
                    <a:pt x="907" y="1393"/>
                  </a:lnTo>
                  <a:lnTo>
                    <a:pt x="937" y="1369"/>
                  </a:lnTo>
                  <a:lnTo>
                    <a:pt x="991" y="1320"/>
                  </a:lnTo>
                  <a:lnTo>
                    <a:pt x="1015" y="1309"/>
                  </a:lnTo>
                  <a:lnTo>
                    <a:pt x="1033" y="1297"/>
                  </a:lnTo>
                  <a:lnTo>
                    <a:pt x="1057" y="1279"/>
                  </a:lnTo>
                  <a:lnTo>
                    <a:pt x="1086" y="1249"/>
                  </a:lnTo>
                  <a:lnTo>
                    <a:pt x="1111" y="1225"/>
                  </a:lnTo>
                  <a:lnTo>
                    <a:pt x="1123" y="1219"/>
                  </a:lnTo>
                  <a:lnTo>
                    <a:pt x="1123" y="1213"/>
                  </a:lnTo>
                  <a:lnTo>
                    <a:pt x="1057" y="1153"/>
                  </a:lnTo>
                  <a:lnTo>
                    <a:pt x="979" y="1051"/>
                  </a:lnTo>
                  <a:lnTo>
                    <a:pt x="877" y="1021"/>
                  </a:lnTo>
                  <a:lnTo>
                    <a:pt x="685" y="931"/>
                  </a:lnTo>
                  <a:lnTo>
                    <a:pt x="655" y="907"/>
                  </a:lnTo>
                  <a:lnTo>
                    <a:pt x="721" y="876"/>
                  </a:lnTo>
                  <a:lnTo>
                    <a:pt x="655" y="846"/>
                  </a:lnTo>
                  <a:lnTo>
                    <a:pt x="612" y="774"/>
                  </a:lnTo>
                  <a:lnTo>
                    <a:pt x="643" y="708"/>
                  </a:lnTo>
                  <a:lnTo>
                    <a:pt x="600" y="660"/>
                  </a:lnTo>
                  <a:lnTo>
                    <a:pt x="552" y="642"/>
                  </a:lnTo>
                  <a:lnTo>
                    <a:pt x="528" y="594"/>
                  </a:lnTo>
                  <a:lnTo>
                    <a:pt x="510" y="570"/>
                  </a:lnTo>
                  <a:lnTo>
                    <a:pt x="552" y="552"/>
                  </a:lnTo>
                  <a:lnTo>
                    <a:pt x="637" y="564"/>
                  </a:lnTo>
                  <a:lnTo>
                    <a:pt x="721" y="576"/>
                  </a:lnTo>
                  <a:lnTo>
                    <a:pt x="763" y="570"/>
                  </a:lnTo>
                  <a:lnTo>
                    <a:pt x="931" y="696"/>
                  </a:lnTo>
                  <a:lnTo>
                    <a:pt x="1091" y="850"/>
                  </a:lnTo>
                  <a:lnTo>
                    <a:pt x="1073" y="685"/>
                  </a:lnTo>
                  <a:lnTo>
                    <a:pt x="1009" y="566"/>
                  </a:lnTo>
                  <a:lnTo>
                    <a:pt x="945" y="393"/>
                  </a:lnTo>
                  <a:lnTo>
                    <a:pt x="1054" y="265"/>
                  </a:lnTo>
                  <a:lnTo>
                    <a:pt x="1137" y="45"/>
                  </a:lnTo>
                  <a:lnTo>
                    <a:pt x="1249" y="0"/>
                  </a:lnTo>
                  <a:lnTo>
                    <a:pt x="1338" y="137"/>
                  </a:lnTo>
                  <a:lnTo>
                    <a:pt x="1466" y="292"/>
                  </a:lnTo>
                  <a:lnTo>
                    <a:pt x="1502" y="411"/>
                  </a:lnTo>
                  <a:lnTo>
                    <a:pt x="1475" y="548"/>
                  </a:lnTo>
                  <a:lnTo>
                    <a:pt x="1347" y="768"/>
                  </a:lnTo>
                  <a:lnTo>
                    <a:pt x="1567" y="630"/>
                  </a:lnTo>
                  <a:lnTo>
                    <a:pt x="1687" y="462"/>
                  </a:lnTo>
                  <a:lnTo>
                    <a:pt x="1795" y="365"/>
                  </a:lnTo>
                  <a:lnTo>
                    <a:pt x="1940" y="239"/>
                  </a:lnTo>
                  <a:lnTo>
                    <a:pt x="2245" y="150"/>
                  </a:lnTo>
                  <a:lnTo>
                    <a:pt x="2498" y="138"/>
                  </a:lnTo>
                  <a:lnTo>
                    <a:pt x="2618" y="180"/>
                  </a:lnTo>
                  <a:lnTo>
                    <a:pt x="2815" y="138"/>
                  </a:lnTo>
                  <a:lnTo>
                    <a:pt x="3050" y="150"/>
                  </a:lnTo>
                  <a:lnTo>
                    <a:pt x="3176" y="168"/>
                  </a:lnTo>
                  <a:lnTo>
                    <a:pt x="3140" y="210"/>
                  </a:lnTo>
                  <a:lnTo>
                    <a:pt x="3116" y="192"/>
                  </a:lnTo>
                  <a:lnTo>
                    <a:pt x="2990" y="210"/>
                  </a:lnTo>
                  <a:lnTo>
                    <a:pt x="2906" y="263"/>
                  </a:lnTo>
                  <a:lnTo>
                    <a:pt x="2834" y="377"/>
                  </a:lnTo>
                  <a:lnTo>
                    <a:pt x="2768" y="534"/>
                  </a:lnTo>
                  <a:lnTo>
                    <a:pt x="2702" y="648"/>
                  </a:lnTo>
                  <a:lnTo>
                    <a:pt x="2738" y="726"/>
                  </a:lnTo>
                  <a:lnTo>
                    <a:pt x="2582" y="828"/>
                  </a:lnTo>
                  <a:lnTo>
                    <a:pt x="2444" y="913"/>
                  </a:lnTo>
                  <a:lnTo>
                    <a:pt x="2234" y="1009"/>
                  </a:lnTo>
                  <a:lnTo>
                    <a:pt x="2096" y="1063"/>
                  </a:lnTo>
                  <a:lnTo>
                    <a:pt x="1963" y="1075"/>
                  </a:lnTo>
                  <a:lnTo>
                    <a:pt x="2035" y="1117"/>
                  </a:lnTo>
                  <a:lnTo>
                    <a:pt x="2257" y="1111"/>
                  </a:lnTo>
                  <a:lnTo>
                    <a:pt x="2545" y="1135"/>
                  </a:lnTo>
                  <a:lnTo>
                    <a:pt x="2600" y="1207"/>
                  </a:lnTo>
                  <a:lnTo>
                    <a:pt x="2726" y="1303"/>
                  </a:lnTo>
                  <a:lnTo>
                    <a:pt x="2894" y="1441"/>
                  </a:lnTo>
                  <a:lnTo>
                    <a:pt x="2984" y="1471"/>
                  </a:lnTo>
                  <a:lnTo>
                    <a:pt x="3122" y="1555"/>
                  </a:lnTo>
                  <a:lnTo>
                    <a:pt x="3188" y="1543"/>
                  </a:lnTo>
                  <a:lnTo>
                    <a:pt x="3032" y="1585"/>
                  </a:lnTo>
                  <a:lnTo>
                    <a:pt x="3026" y="1585"/>
                  </a:lnTo>
                  <a:lnTo>
                    <a:pt x="3008" y="1591"/>
                  </a:lnTo>
                  <a:lnTo>
                    <a:pt x="2984" y="1591"/>
                  </a:lnTo>
                  <a:lnTo>
                    <a:pt x="2960" y="1597"/>
                  </a:lnTo>
                  <a:lnTo>
                    <a:pt x="2906" y="1603"/>
                  </a:lnTo>
                  <a:lnTo>
                    <a:pt x="2882" y="1609"/>
                  </a:lnTo>
                  <a:lnTo>
                    <a:pt x="2864" y="1609"/>
                  </a:lnTo>
                  <a:lnTo>
                    <a:pt x="2846" y="1609"/>
                  </a:lnTo>
                  <a:lnTo>
                    <a:pt x="2828" y="1609"/>
                  </a:lnTo>
                  <a:lnTo>
                    <a:pt x="2774" y="1615"/>
                  </a:lnTo>
                  <a:lnTo>
                    <a:pt x="2750" y="1615"/>
                  </a:lnTo>
                  <a:lnTo>
                    <a:pt x="2726" y="1621"/>
                  </a:lnTo>
                  <a:lnTo>
                    <a:pt x="2714" y="1621"/>
                  </a:lnTo>
                  <a:lnTo>
                    <a:pt x="2708" y="1621"/>
                  </a:lnTo>
                  <a:lnTo>
                    <a:pt x="2606" y="1657"/>
                  </a:lnTo>
                  <a:lnTo>
                    <a:pt x="2594" y="1657"/>
                  </a:lnTo>
                  <a:lnTo>
                    <a:pt x="2569" y="1657"/>
                  </a:lnTo>
                  <a:lnTo>
                    <a:pt x="2533" y="1663"/>
                  </a:lnTo>
                  <a:lnTo>
                    <a:pt x="2486" y="1669"/>
                  </a:lnTo>
                  <a:lnTo>
                    <a:pt x="2444" y="1675"/>
                  </a:lnTo>
                  <a:lnTo>
                    <a:pt x="2408" y="1681"/>
                  </a:lnTo>
                  <a:lnTo>
                    <a:pt x="2378" y="1687"/>
                  </a:lnTo>
                  <a:lnTo>
                    <a:pt x="2366" y="1699"/>
                  </a:lnTo>
                  <a:lnTo>
                    <a:pt x="2360" y="1705"/>
                  </a:lnTo>
                  <a:lnTo>
                    <a:pt x="2342" y="1705"/>
                  </a:lnTo>
                  <a:lnTo>
                    <a:pt x="2305" y="1687"/>
                  </a:lnTo>
                  <a:lnTo>
                    <a:pt x="2275" y="1669"/>
                  </a:lnTo>
                  <a:lnTo>
                    <a:pt x="2263" y="1663"/>
                  </a:lnTo>
                  <a:lnTo>
                    <a:pt x="2257" y="1657"/>
                  </a:lnTo>
                  <a:lnTo>
                    <a:pt x="2017" y="1585"/>
                  </a:lnTo>
                  <a:lnTo>
                    <a:pt x="1844" y="1489"/>
                  </a:lnTo>
                  <a:lnTo>
                    <a:pt x="1711" y="1453"/>
                  </a:lnTo>
                  <a:lnTo>
                    <a:pt x="1856" y="1693"/>
                  </a:lnTo>
                  <a:lnTo>
                    <a:pt x="1880" y="1844"/>
                  </a:lnTo>
                  <a:lnTo>
                    <a:pt x="1856" y="1994"/>
                  </a:lnTo>
                  <a:lnTo>
                    <a:pt x="1771" y="1922"/>
                  </a:lnTo>
                  <a:lnTo>
                    <a:pt x="1616" y="1795"/>
                  </a:lnTo>
                  <a:lnTo>
                    <a:pt x="1531" y="1753"/>
                  </a:lnTo>
                  <a:lnTo>
                    <a:pt x="1483" y="1633"/>
                  </a:lnTo>
                  <a:lnTo>
                    <a:pt x="1411" y="1477"/>
                  </a:lnTo>
                  <a:lnTo>
                    <a:pt x="1358" y="1381"/>
                  </a:lnTo>
                  <a:lnTo>
                    <a:pt x="1219" y="1291"/>
                  </a:lnTo>
                  <a:lnTo>
                    <a:pt x="1147" y="1279"/>
                  </a:lnTo>
                  <a:lnTo>
                    <a:pt x="127" y="2006"/>
                  </a:lnTo>
                  <a:lnTo>
                    <a:pt x="0" y="2024"/>
                  </a:lnTo>
                  <a:lnTo>
                    <a:pt x="865" y="1429"/>
                  </a:lnTo>
                  <a:lnTo>
                    <a:pt x="865" y="1429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alpha val="42000"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4400" name="Freeform 64"/>
            <p:cNvSpPr>
              <a:spLocks/>
            </p:cNvSpPr>
            <p:nvPr userDrawn="1"/>
          </p:nvSpPr>
          <p:spPr bwMode="hidden">
            <a:xfrm>
              <a:off x="2037" y="1544"/>
              <a:ext cx="2144" cy="1787"/>
            </a:xfrm>
            <a:custGeom>
              <a:avLst/>
              <a:gdLst/>
              <a:ahLst/>
              <a:cxnLst>
                <a:cxn ang="0">
                  <a:pos x="318" y="1078"/>
                </a:cxn>
                <a:cxn ang="0">
                  <a:pos x="217" y="928"/>
                </a:cxn>
                <a:cxn ang="0">
                  <a:pos x="102" y="808"/>
                </a:cxn>
                <a:cxn ang="0">
                  <a:pos x="36" y="742"/>
                </a:cxn>
                <a:cxn ang="0">
                  <a:pos x="0" y="700"/>
                </a:cxn>
                <a:cxn ang="0">
                  <a:pos x="270" y="958"/>
                </a:cxn>
                <a:cxn ang="0">
                  <a:pos x="294" y="1006"/>
                </a:cxn>
                <a:cxn ang="0">
                  <a:pos x="367" y="670"/>
                </a:cxn>
                <a:cxn ang="0">
                  <a:pos x="379" y="411"/>
                </a:cxn>
                <a:cxn ang="0">
                  <a:pos x="347" y="118"/>
                </a:cxn>
                <a:cxn ang="0">
                  <a:pos x="393" y="0"/>
                </a:cxn>
                <a:cxn ang="0">
                  <a:pos x="397" y="357"/>
                </a:cxn>
                <a:cxn ang="0">
                  <a:pos x="421" y="609"/>
                </a:cxn>
                <a:cxn ang="0">
                  <a:pos x="385" y="826"/>
                </a:cxn>
                <a:cxn ang="0">
                  <a:pos x="385" y="1036"/>
                </a:cxn>
                <a:cxn ang="0">
                  <a:pos x="877" y="784"/>
                </a:cxn>
                <a:cxn ang="0">
                  <a:pos x="1309" y="555"/>
                </a:cxn>
                <a:cxn ang="0">
                  <a:pos x="1802" y="249"/>
                </a:cxn>
                <a:cxn ang="0">
                  <a:pos x="2096" y="69"/>
                </a:cxn>
                <a:cxn ang="0">
                  <a:pos x="1814" y="279"/>
                </a:cxn>
                <a:cxn ang="0">
                  <a:pos x="1453" y="501"/>
                </a:cxn>
                <a:cxn ang="0">
                  <a:pos x="1123" y="700"/>
                </a:cxn>
                <a:cxn ang="0">
                  <a:pos x="739" y="898"/>
                </a:cxn>
                <a:cxn ang="0">
                  <a:pos x="463" y="1084"/>
                </a:cxn>
                <a:cxn ang="0">
                  <a:pos x="817" y="1193"/>
                </a:cxn>
                <a:cxn ang="0">
                  <a:pos x="1285" y="1187"/>
                </a:cxn>
                <a:cxn ang="0">
                  <a:pos x="1916" y="1396"/>
                </a:cxn>
                <a:cxn ang="0">
                  <a:pos x="2144" y="1420"/>
                </a:cxn>
                <a:cxn ang="0">
                  <a:pos x="1814" y="1408"/>
                </a:cxn>
                <a:cxn ang="0">
                  <a:pos x="1435" y="1288"/>
                </a:cxn>
                <a:cxn ang="0">
                  <a:pos x="1219" y="1229"/>
                </a:cxn>
                <a:cxn ang="0">
                  <a:pos x="799" y="1223"/>
                </a:cxn>
                <a:cxn ang="0">
                  <a:pos x="505" y="1145"/>
                </a:cxn>
                <a:cxn ang="0">
                  <a:pos x="733" y="1378"/>
                </a:cxn>
                <a:cxn ang="0">
                  <a:pos x="877" y="1619"/>
                </a:cxn>
                <a:cxn ang="0">
                  <a:pos x="1009" y="1787"/>
                </a:cxn>
                <a:cxn ang="0">
                  <a:pos x="817" y="1607"/>
                </a:cxn>
                <a:cxn ang="0">
                  <a:pos x="673" y="1372"/>
                </a:cxn>
                <a:cxn ang="0">
                  <a:pos x="415" y="1109"/>
                </a:cxn>
                <a:cxn ang="0">
                  <a:pos x="318" y="1078"/>
                </a:cxn>
                <a:cxn ang="0">
                  <a:pos x="318" y="1078"/>
                </a:cxn>
              </a:cxnLst>
              <a:rect l="0" t="0" r="r" b="b"/>
              <a:pathLst>
                <a:path w="2144" h="1787">
                  <a:moveTo>
                    <a:pt x="318" y="1078"/>
                  </a:moveTo>
                  <a:lnTo>
                    <a:pt x="217" y="928"/>
                  </a:lnTo>
                  <a:lnTo>
                    <a:pt x="102" y="808"/>
                  </a:lnTo>
                  <a:lnTo>
                    <a:pt x="36" y="742"/>
                  </a:lnTo>
                  <a:lnTo>
                    <a:pt x="0" y="700"/>
                  </a:lnTo>
                  <a:lnTo>
                    <a:pt x="270" y="958"/>
                  </a:lnTo>
                  <a:lnTo>
                    <a:pt x="294" y="1006"/>
                  </a:lnTo>
                  <a:lnTo>
                    <a:pt x="367" y="670"/>
                  </a:lnTo>
                  <a:lnTo>
                    <a:pt x="379" y="411"/>
                  </a:lnTo>
                  <a:lnTo>
                    <a:pt x="347" y="118"/>
                  </a:lnTo>
                  <a:lnTo>
                    <a:pt x="393" y="0"/>
                  </a:lnTo>
                  <a:lnTo>
                    <a:pt x="397" y="357"/>
                  </a:lnTo>
                  <a:lnTo>
                    <a:pt x="421" y="609"/>
                  </a:lnTo>
                  <a:lnTo>
                    <a:pt x="385" y="826"/>
                  </a:lnTo>
                  <a:lnTo>
                    <a:pt x="385" y="1036"/>
                  </a:lnTo>
                  <a:lnTo>
                    <a:pt x="877" y="784"/>
                  </a:lnTo>
                  <a:lnTo>
                    <a:pt x="1309" y="555"/>
                  </a:lnTo>
                  <a:lnTo>
                    <a:pt x="1802" y="249"/>
                  </a:lnTo>
                  <a:lnTo>
                    <a:pt x="2096" y="69"/>
                  </a:lnTo>
                  <a:lnTo>
                    <a:pt x="1814" y="279"/>
                  </a:lnTo>
                  <a:lnTo>
                    <a:pt x="1453" y="501"/>
                  </a:lnTo>
                  <a:lnTo>
                    <a:pt x="1123" y="700"/>
                  </a:lnTo>
                  <a:lnTo>
                    <a:pt x="739" y="898"/>
                  </a:lnTo>
                  <a:lnTo>
                    <a:pt x="463" y="1084"/>
                  </a:lnTo>
                  <a:lnTo>
                    <a:pt x="817" y="1193"/>
                  </a:lnTo>
                  <a:lnTo>
                    <a:pt x="1285" y="1187"/>
                  </a:lnTo>
                  <a:lnTo>
                    <a:pt x="1916" y="1396"/>
                  </a:lnTo>
                  <a:lnTo>
                    <a:pt x="2144" y="1420"/>
                  </a:lnTo>
                  <a:lnTo>
                    <a:pt x="1814" y="1408"/>
                  </a:lnTo>
                  <a:lnTo>
                    <a:pt x="1435" y="1288"/>
                  </a:lnTo>
                  <a:lnTo>
                    <a:pt x="1219" y="1229"/>
                  </a:lnTo>
                  <a:lnTo>
                    <a:pt x="799" y="1223"/>
                  </a:lnTo>
                  <a:lnTo>
                    <a:pt x="505" y="1145"/>
                  </a:lnTo>
                  <a:lnTo>
                    <a:pt x="733" y="1378"/>
                  </a:lnTo>
                  <a:lnTo>
                    <a:pt x="877" y="1619"/>
                  </a:lnTo>
                  <a:lnTo>
                    <a:pt x="1009" y="1787"/>
                  </a:lnTo>
                  <a:lnTo>
                    <a:pt x="817" y="1607"/>
                  </a:lnTo>
                  <a:lnTo>
                    <a:pt x="673" y="1372"/>
                  </a:lnTo>
                  <a:lnTo>
                    <a:pt x="415" y="1109"/>
                  </a:lnTo>
                  <a:lnTo>
                    <a:pt x="318" y="1078"/>
                  </a:lnTo>
                  <a:lnTo>
                    <a:pt x="318" y="1078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>
                    <a:alpha val="42000"/>
                  </a:schemeClr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</p:grpSp>
      <p:sp>
        <p:nvSpPr>
          <p:cNvPr id="14394" name="Freeform 58"/>
          <p:cNvSpPr>
            <a:spLocks/>
          </p:cNvSpPr>
          <p:nvPr/>
        </p:nvSpPr>
        <p:spPr bwMode="hidden">
          <a:xfrm>
            <a:off x="7308850" y="6350"/>
            <a:ext cx="1835150" cy="1190625"/>
          </a:xfrm>
          <a:custGeom>
            <a:avLst/>
            <a:gdLst/>
            <a:ahLst/>
            <a:cxnLst>
              <a:cxn ang="0">
                <a:pos x="1814" y="606"/>
              </a:cxn>
              <a:cxn ang="0">
                <a:pos x="1615" y="252"/>
              </a:cxn>
              <a:cxn ang="0">
                <a:pos x="1345" y="132"/>
              </a:cxn>
              <a:cxn ang="0">
                <a:pos x="1381" y="492"/>
              </a:cxn>
              <a:cxn ang="0">
                <a:pos x="955" y="221"/>
              </a:cxn>
              <a:cxn ang="0">
                <a:pos x="877" y="161"/>
              </a:cxn>
              <a:cxn ang="0">
                <a:pos x="841" y="167"/>
              </a:cxn>
              <a:cxn ang="0">
                <a:pos x="720" y="161"/>
              </a:cxn>
              <a:cxn ang="0">
                <a:pos x="613" y="144"/>
              </a:cxn>
              <a:cxn ang="0">
                <a:pos x="492" y="161"/>
              </a:cxn>
              <a:cxn ang="0">
                <a:pos x="432" y="150"/>
              </a:cxn>
              <a:cxn ang="0">
                <a:pos x="342" y="138"/>
              </a:cxn>
              <a:cxn ang="0">
                <a:pos x="246" y="126"/>
              </a:cxn>
              <a:cxn ang="0">
                <a:pos x="174" y="114"/>
              </a:cxn>
              <a:cxn ang="0">
                <a:pos x="216" y="240"/>
              </a:cxn>
              <a:cxn ang="0">
                <a:pos x="607" y="588"/>
              </a:cxn>
              <a:cxn ang="0">
                <a:pos x="1177" y="817"/>
              </a:cxn>
              <a:cxn ang="0">
                <a:pos x="972" y="871"/>
              </a:cxn>
              <a:cxn ang="0">
                <a:pos x="492" y="1111"/>
              </a:cxn>
              <a:cxn ang="0">
                <a:pos x="276" y="1441"/>
              </a:cxn>
              <a:cxn ang="0">
                <a:pos x="42" y="1441"/>
              </a:cxn>
              <a:cxn ang="0">
                <a:pos x="367" y="1585"/>
              </a:cxn>
              <a:cxn ang="0">
                <a:pos x="949" y="1712"/>
              </a:cxn>
              <a:cxn ang="0">
                <a:pos x="1519" y="1537"/>
              </a:cxn>
              <a:cxn ang="0">
                <a:pos x="1735" y="1513"/>
              </a:cxn>
              <a:cxn ang="0">
                <a:pos x="1723" y="1802"/>
              </a:cxn>
              <a:cxn ang="0">
                <a:pos x="2042" y="2229"/>
              </a:cxn>
              <a:cxn ang="0">
                <a:pos x="2191" y="2133"/>
              </a:cxn>
              <a:cxn ang="0">
                <a:pos x="2270" y="1970"/>
              </a:cxn>
              <a:cxn ang="0">
                <a:pos x="2233" y="1573"/>
              </a:cxn>
              <a:cxn ang="0">
                <a:pos x="2294" y="1483"/>
              </a:cxn>
              <a:cxn ang="0">
                <a:pos x="2588" y="1688"/>
              </a:cxn>
              <a:cxn ang="0">
                <a:pos x="2695" y="1682"/>
              </a:cxn>
              <a:cxn ang="0">
                <a:pos x="2588" y="1543"/>
              </a:cxn>
              <a:cxn ang="0">
                <a:pos x="2510" y="1357"/>
              </a:cxn>
              <a:cxn ang="0">
                <a:pos x="2354" y="1184"/>
              </a:cxn>
              <a:cxn ang="0">
                <a:pos x="2102" y="931"/>
              </a:cxn>
              <a:cxn ang="0">
                <a:pos x="2137" y="907"/>
              </a:cxn>
              <a:cxn ang="0">
                <a:pos x="2215" y="871"/>
              </a:cxn>
              <a:cxn ang="0">
                <a:pos x="2324" y="817"/>
              </a:cxn>
              <a:cxn ang="0">
                <a:pos x="2372" y="787"/>
              </a:cxn>
              <a:cxn ang="0">
                <a:pos x="2078" y="865"/>
              </a:cxn>
            </a:cxnLst>
            <a:rect l="0" t="0" r="r" b="b"/>
            <a:pathLst>
              <a:path w="2828" h="2366">
                <a:moveTo>
                  <a:pt x="2006" y="835"/>
                </a:moveTo>
                <a:lnTo>
                  <a:pt x="1873" y="715"/>
                </a:lnTo>
                <a:lnTo>
                  <a:pt x="1814" y="606"/>
                </a:lnTo>
                <a:lnTo>
                  <a:pt x="1747" y="438"/>
                </a:lnTo>
                <a:lnTo>
                  <a:pt x="1699" y="312"/>
                </a:lnTo>
                <a:lnTo>
                  <a:pt x="1615" y="252"/>
                </a:lnTo>
                <a:lnTo>
                  <a:pt x="1453" y="84"/>
                </a:lnTo>
                <a:lnTo>
                  <a:pt x="1375" y="0"/>
                </a:lnTo>
                <a:lnTo>
                  <a:pt x="1345" y="132"/>
                </a:lnTo>
                <a:lnTo>
                  <a:pt x="1369" y="294"/>
                </a:lnTo>
                <a:lnTo>
                  <a:pt x="1513" y="558"/>
                </a:lnTo>
                <a:lnTo>
                  <a:pt x="1381" y="492"/>
                </a:lnTo>
                <a:lnTo>
                  <a:pt x="1201" y="360"/>
                </a:lnTo>
                <a:lnTo>
                  <a:pt x="961" y="227"/>
                </a:lnTo>
                <a:lnTo>
                  <a:pt x="955" y="221"/>
                </a:lnTo>
                <a:lnTo>
                  <a:pt x="949" y="215"/>
                </a:lnTo>
                <a:lnTo>
                  <a:pt x="913" y="185"/>
                </a:lnTo>
                <a:lnTo>
                  <a:pt x="877" y="161"/>
                </a:lnTo>
                <a:lnTo>
                  <a:pt x="859" y="156"/>
                </a:lnTo>
                <a:lnTo>
                  <a:pt x="853" y="161"/>
                </a:lnTo>
                <a:lnTo>
                  <a:pt x="841" y="167"/>
                </a:lnTo>
                <a:lnTo>
                  <a:pt x="810" y="173"/>
                </a:lnTo>
                <a:lnTo>
                  <a:pt x="768" y="167"/>
                </a:lnTo>
                <a:lnTo>
                  <a:pt x="720" y="161"/>
                </a:lnTo>
                <a:lnTo>
                  <a:pt x="678" y="156"/>
                </a:lnTo>
                <a:lnTo>
                  <a:pt x="637" y="150"/>
                </a:lnTo>
                <a:lnTo>
                  <a:pt x="613" y="144"/>
                </a:lnTo>
                <a:lnTo>
                  <a:pt x="601" y="144"/>
                </a:lnTo>
                <a:lnTo>
                  <a:pt x="498" y="161"/>
                </a:lnTo>
                <a:lnTo>
                  <a:pt x="492" y="161"/>
                </a:lnTo>
                <a:lnTo>
                  <a:pt x="480" y="156"/>
                </a:lnTo>
                <a:lnTo>
                  <a:pt x="456" y="156"/>
                </a:lnTo>
                <a:lnTo>
                  <a:pt x="432" y="150"/>
                </a:lnTo>
                <a:lnTo>
                  <a:pt x="379" y="144"/>
                </a:lnTo>
                <a:lnTo>
                  <a:pt x="361" y="138"/>
                </a:lnTo>
                <a:lnTo>
                  <a:pt x="342" y="138"/>
                </a:lnTo>
                <a:lnTo>
                  <a:pt x="324" y="138"/>
                </a:lnTo>
                <a:lnTo>
                  <a:pt x="300" y="132"/>
                </a:lnTo>
                <a:lnTo>
                  <a:pt x="246" y="126"/>
                </a:lnTo>
                <a:lnTo>
                  <a:pt x="216" y="120"/>
                </a:lnTo>
                <a:lnTo>
                  <a:pt x="192" y="120"/>
                </a:lnTo>
                <a:lnTo>
                  <a:pt x="174" y="114"/>
                </a:lnTo>
                <a:lnTo>
                  <a:pt x="168" y="114"/>
                </a:lnTo>
                <a:lnTo>
                  <a:pt x="6" y="120"/>
                </a:lnTo>
                <a:lnTo>
                  <a:pt x="216" y="240"/>
                </a:lnTo>
                <a:lnTo>
                  <a:pt x="306" y="294"/>
                </a:lnTo>
                <a:lnTo>
                  <a:pt x="480" y="462"/>
                </a:lnTo>
                <a:lnTo>
                  <a:pt x="607" y="588"/>
                </a:lnTo>
                <a:lnTo>
                  <a:pt x="655" y="672"/>
                </a:lnTo>
                <a:lnTo>
                  <a:pt x="949" y="769"/>
                </a:lnTo>
                <a:lnTo>
                  <a:pt x="1177" y="817"/>
                </a:lnTo>
                <a:lnTo>
                  <a:pt x="1249" y="871"/>
                </a:lnTo>
                <a:lnTo>
                  <a:pt x="1117" y="853"/>
                </a:lnTo>
                <a:lnTo>
                  <a:pt x="972" y="871"/>
                </a:lnTo>
                <a:lnTo>
                  <a:pt x="756" y="919"/>
                </a:lnTo>
                <a:lnTo>
                  <a:pt x="619" y="961"/>
                </a:lnTo>
                <a:lnTo>
                  <a:pt x="492" y="1111"/>
                </a:lnTo>
                <a:lnTo>
                  <a:pt x="420" y="1214"/>
                </a:lnTo>
                <a:lnTo>
                  <a:pt x="348" y="1345"/>
                </a:lnTo>
                <a:lnTo>
                  <a:pt x="276" y="1441"/>
                </a:lnTo>
                <a:lnTo>
                  <a:pt x="192" y="1471"/>
                </a:lnTo>
                <a:lnTo>
                  <a:pt x="66" y="1465"/>
                </a:lnTo>
                <a:lnTo>
                  <a:pt x="42" y="1441"/>
                </a:lnTo>
                <a:lnTo>
                  <a:pt x="0" y="1471"/>
                </a:lnTo>
                <a:lnTo>
                  <a:pt x="126" y="1519"/>
                </a:lnTo>
                <a:lnTo>
                  <a:pt x="367" y="1585"/>
                </a:lnTo>
                <a:lnTo>
                  <a:pt x="570" y="1591"/>
                </a:lnTo>
                <a:lnTo>
                  <a:pt x="690" y="1664"/>
                </a:lnTo>
                <a:lnTo>
                  <a:pt x="949" y="1712"/>
                </a:lnTo>
                <a:lnTo>
                  <a:pt x="1260" y="1694"/>
                </a:lnTo>
                <a:lnTo>
                  <a:pt x="1411" y="1603"/>
                </a:lnTo>
                <a:lnTo>
                  <a:pt x="1519" y="1537"/>
                </a:lnTo>
                <a:lnTo>
                  <a:pt x="1645" y="1399"/>
                </a:lnTo>
                <a:lnTo>
                  <a:pt x="1699" y="1387"/>
                </a:lnTo>
                <a:lnTo>
                  <a:pt x="1735" y="1513"/>
                </a:lnTo>
                <a:lnTo>
                  <a:pt x="1729" y="1567"/>
                </a:lnTo>
                <a:lnTo>
                  <a:pt x="1723" y="1670"/>
                </a:lnTo>
                <a:lnTo>
                  <a:pt x="1723" y="1802"/>
                </a:lnTo>
                <a:lnTo>
                  <a:pt x="1831" y="1964"/>
                </a:lnTo>
                <a:lnTo>
                  <a:pt x="1957" y="2090"/>
                </a:lnTo>
                <a:lnTo>
                  <a:pt x="2042" y="2229"/>
                </a:lnTo>
                <a:lnTo>
                  <a:pt x="2155" y="2366"/>
                </a:lnTo>
                <a:lnTo>
                  <a:pt x="2161" y="2295"/>
                </a:lnTo>
                <a:lnTo>
                  <a:pt x="2191" y="2133"/>
                </a:lnTo>
                <a:lnTo>
                  <a:pt x="2215" y="2048"/>
                </a:lnTo>
                <a:lnTo>
                  <a:pt x="2258" y="2042"/>
                </a:lnTo>
                <a:lnTo>
                  <a:pt x="2270" y="1970"/>
                </a:lnTo>
                <a:lnTo>
                  <a:pt x="2342" y="1868"/>
                </a:lnTo>
                <a:lnTo>
                  <a:pt x="2324" y="1748"/>
                </a:lnTo>
                <a:lnTo>
                  <a:pt x="2233" y="1573"/>
                </a:lnTo>
                <a:lnTo>
                  <a:pt x="2209" y="1453"/>
                </a:lnTo>
                <a:lnTo>
                  <a:pt x="2209" y="1345"/>
                </a:lnTo>
                <a:lnTo>
                  <a:pt x="2294" y="1483"/>
                </a:lnTo>
                <a:lnTo>
                  <a:pt x="2461" y="1651"/>
                </a:lnTo>
                <a:lnTo>
                  <a:pt x="2504" y="1651"/>
                </a:lnTo>
                <a:lnTo>
                  <a:pt x="2588" y="1688"/>
                </a:lnTo>
                <a:lnTo>
                  <a:pt x="2678" y="1718"/>
                </a:lnTo>
                <a:lnTo>
                  <a:pt x="2720" y="1712"/>
                </a:lnTo>
                <a:lnTo>
                  <a:pt x="2695" y="1682"/>
                </a:lnTo>
                <a:lnTo>
                  <a:pt x="2678" y="1627"/>
                </a:lnTo>
                <a:lnTo>
                  <a:pt x="2630" y="1597"/>
                </a:lnTo>
                <a:lnTo>
                  <a:pt x="2588" y="1543"/>
                </a:lnTo>
                <a:lnTo>
                  <a:pt x="2618" y="1483"/>
                </a:lnTo>
                <a:lnTo>
                  <a:pt x="2576" y="1399"/>
                </a:lnTo>
                <a:lnTo>
                  <a:pt x="2510" y="1357"/>
                </a:lnTo>
                <a:lnTo>
                  <a:pt x="2576" y="1351"/>
                </a:lnTo>
                <a:lnTo>
                  <a:pt x="2552" y="1315"/>
                </a:lnTo>
                <a:lnTo>
                  <a:pt x="2354" y="1184"/>
                </a:lnTo>
                <a:lnTo>
                  <a:pt x="2252" y="1123"/>
                </a:lnTo>
                <a:lnTo>
                  <a:pt x="2173" y="1009"/>
                </a:lnTo>
                <a:lnTo>
                  <a:pt x="2102" y="931"/>
                </a:lnTo>
                <a:lnTo>
                  <a:pt x="2108" y="931"/>
                </a:lnTo>
                <a:lnTo>
                  <a:pt x="2114" y="925"/>
                </a:lnTo>
                <a:lnTo>
                  <a:pt x="2137" y="907"/>
                </a:lnTo>
                <a:lnTo>
                  <a:pt x="2167" y="883"/>
                </a:lnTo>
                <a:lnTo>
                  <a:pt x="2197" y="877"/>
                </a:lnTo>
                <a:lnTo>
                  <a:pt x="2215" y="871"/>
                </a:lnTo>
                <a:lnTo>
                  <a:pt x="2240" y="859"/>
                </a:lnTo>
                <a:lnTo>
                  <a:pt x="2300" y="829"/>
                </a:lnTo>
                <a:lnTo>
                  <a:pt x="2324" y="817"/>
                </a:lnTo>
                <a:lnTo>
                  <a:pt x="2348" y="799"/>
                </a:lnTo>
                <a:lnTo>
                  <a:pt x="2366" y="793"/>
                </a:lnTo>
                <a:lnTo>
                  <a:pt x="2372" y="787"/>
                </a:lnTo>
                <a:lnTo>
                  <a:pt x="2828" y="588"/>
                </a:lnTo>
                <a:lnTo>
                  <a:pt x="2828" y="528"/>
                </a:lnTo>
                <a:lnTo>
                  <a:pt x="2078" y="865"/>
                </a:lnTo>
                <a:lnTo>
                  <a:pt x="2006" y="835"/>
                </a:lnTo>
                <a:lnTo>
                  <a:pt x="2006" y="835"/>
                </a:lnTo>
                <a:close/>
              </a:path>
            </a:pathLst>
          </a:custGeom>
          <a:gradFill rotWithShape="0">
            <a:gsLst>
              <a:gs pos="0">
                <a:schemeClr val="bg2"/>
              </a:gs>
              <a:gs pos="50000">
                <a:schemeClr val="bg1"/>
              </a:gs>
              <a:gs pos="100000">
                <a:schemeClr val="bg2"/>
              </a:gs>
            </a:gsLst>
            <a:lin ang="27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395288" y="296863"/>
            <a:ext cx="8353425" cy="82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dirty="0" smtClean="0"/>
              <a:t>单击此处编辑母版标题样式</a:t>
            </a:r>
          </a:p>
        </p:txBody>
      </p:sp>
      <p:sp>
        <p:nvSpPr>
          <p:cNvPr id="14340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395288" y="1268413"/>
            <a:ext cx="8353425" cy="5113337"/>
          </a:xfrm>
          <a:prstGeom prst="rect">
            <a:avLst/>
          </a:prstGeom>
          <a:noFill/>
          <a:ln w="9525">
            <a:solidFill>
              <a:schemeClr val="bg2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</a:p>
        </p:txBody>
      </p:sp>
      <p:sp>
        <p:nvSpPr>
          <p:cNvPr id="14392" name="Text Box 56"/>
          <p:cNvSpPr txBox="1">
            <a:spLocks noChangeArrowheads="1"/>
          </p:cNvSpPr>
          <p:nvPr/>
        </p:nvSpPr>
        <p:spPr bwMode="auto">
          <a:xfrm>
            <a:off x="406528" y="6446838"/>
            <a:ext cx="6335712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1600" dirty="0" smtClean="0">
                <a:effectLst/>
                <a:latin typeface="仿宋_GB2312" pitchFamily="49" charset="-122"/>
                <a:ea typeface="仿宋_GB2312" pitchFamily="49" charset="-122"/>
              </a:rPr>
              <a:t>第</a:t>
            </a:r>
            <a:r>
              <a:rPr lang="en-US" altLang="zh-CN" sz="1600" dirty="0">
                <a:effectLst/>
                <a:latin typeface="仿宋_GB2312" pitchFamily="49" charset="-122"/>
                <a:ea typeface="仿宋_GB2312" pitchFamily="49" charset="-122"/>
              </a:rPr>
              <a:t>5</a:t>
            </a:r>
            <a:r>
              <a:rPr lang="zh-CN" altLang="en-US" sz="1600" dirty="0" smtClean="0">
                <a:effectLst/>
                <a:latin typeface="仿宋_GB2312" pitchFamily="49" charset="-122"/>
                <a:ea typeface="仿宋_GB2312" pitchFamily="49" charset="-122"/>
              </a:rPr>
              <a:t>章 </a:t>
            </a:r>
            <a:r>
              <a:rPr lang="en-US" altLang="zh-CN" sz="1600" dirty="0">
                <a:effectLst/>
                <a:latin typeface="仿宋_GB2312" pitchFamily="49" charset="-122"/>
                <a:ea typeface="仿宋_GB2312" pitchFamily="49" charset="-122"/>
              </a:rPr>
              <a:t>Excel </a:t>
            </a:r>
            <a:r>
              <a:rPr lang="en-US" altLang="zh-CN" sz="1600" dirty="0" smtClean="0">
                <a:effectLst/>
                <a:latin typeface="仿宋_GB2312" pitchFamily="49" charset="-122"/>
                <a:ea typeface="仿宋_GB2312" pitchFamily="49" charset="-122"/>
              </a:rPr>
              <a:t>2010</a:t>
            </a:r>
            <a:r>
              <a:rPr lang="zh-CN" altLang="en-US" sz="1600" dirty="0" smtClean="0">
                <a:effectLst/>
                <a:latin typeface="仿宋_GB2312" pitchFamily="49" charset="-122"/>
                <a:ea typeface="仿宋_GB2312" pitchFamily="49" charset="-122"/>
              </a:rPr>
              <a:t>的</a:t>
            </a:r>
            <a:r>
              <a:rPr lang="zh-CN" altLang="en-US" sz="1600" dirty="0">
                <a:effectLst/>
                <a:latin typeface="仿宋_GB2312" pitchFamily="49" charset="-122"/>
                <a:ea typeface="仿宋_GB2312" pitchFamily="49" charset="-122"/>
              </a:rPr>
              <a:t>使用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50" r:id="rId1"/>
    <p:sldLayoutId id="2147483851" r:id="rId2"/>
    <p:sldLayoutId id="2147483852" r:id="rId3"/>
    <p:sldLayoutId id="2147483853" r:id="rId4"/>
    <p:sldLayoutId id="2147483854" r:id="rId5"/>
    <p:sldLayoutId id="2147483855" r:id="rId6"/>
    <p:sldLayoutId id="2147483856" r:id="rId7"/>
    <p:sldLayoutId id="2147483857" r:id="rId8"/>
    <p:sldLayoutId id="2147483858" r:id="rId9"/>
    <p:sldLayoutId id="2147483859" r:id="rId10"/>
    <p:sldLayoutId id="2147483860" r:id="rId11"/>
  </p:sldLayoutIdLst>
  <p:timing>
    <p:tnLst>
      <p:par>
        <p:cTn id="1" dur="indefinite" restart="never" nodeType="tmRoot"/>
      </p:par>
    </p:tnLst>
  </p:timing>
  <p:txStyles>
    <p:titleStyle>
      <a:lvl1pPr algn="l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009900"/>
          </a:solidFill>
          <a:effectLst>
            <a:outerShdw blurRad="38100" dist="38100" dir="2700000" algn="tl">
              <a:srgbClr val="C0C0C0"/>
            </a:outerShdw>
          </a:effectLst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Comic Sans MS" pitchFamily="66" charset="0"/>
          <a:ea typeface="黑体" pitchFamily="2" charset="-122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Comic Sans MS" pitchFamily="66" charset="0"/>
          <a:ea typeface="黑体" pitchFamily="2" charset="-122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Comic Sans MS" pitchFamily="66" charset="0"/>
          <a:ea typeface="黑体" pitchFamily="2" charset="-122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Comic Sans MS" pitchFamily="66" charset="0"/>
          <a:ea typeface="黑体" pitchFamily="2" charset="-122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Comic Sans MS" pitchFamily="66" charset="0"/>
          <a:ea typeface="黑体" pitchFamily="2" charset="-122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Comic Sans MS" pitchFamily="66" charset="0"/>
          <a:ea typeface="黑体" pitchFamily="2" charset="-122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Comic Sans MS" pitchFamily="66" charset="0"/>
          <a:ea typeface="黑体" pitchFamily="2" charset="-122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Comic Sans MS" pitchFamily="66" charset="0"/>
          <a:ea typeface="黑体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rgbClr val="0000CC"/>
        </a:buClr>
        <a:buFont typeface="Wingdings" pitchFamily="2" charset="2"/>
        <a:buChar char="n"/>
        <a:defRPr sz="3200" b="1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SzPct val="90000"/>
        <a:buFont typeface="Wingdings" pitchFamily="2" charset="2"/>
        <a:buChar char="Ø"/>
        <a:defRPr sz="2800" b="1">
          <a:solidFill>
            <a:schemeClr val="tx1"/>
          </a:solidFill>
          <a:effectLst/>
          <a:latin typeface="+mn-lt"/>
          <a:ea typeface="宋体" pitchFamily="2" charset="-122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 b="1">
          <a:solidFill>
            <a:schemeClr val="tx1"/>
          </a:solidFill>
          <a:effectLst/>
          <a:latin typeface="+mn-lt"/>
          <a:ea typeface="宋体" pitchFamily="2" charset="-122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 b="1">
          <a:solidFill>
            <a:schemeClr val="tx1"/>
          </a:solidFill>
          <a:effectLst/>
          <a:latin typeface="+mn-lt"/>
          <a:ea typeface="宋体" pitchFamily="2" charset="-122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 b="1">
          <a:solidFill>
            <a:schemeClr val="tx1"/>
          </a:solidFill>
          <a:effectLst/>
          <a:latin typeface="+mn-lt"/>
          <a:ea typeface="宋体" pitchFamily="2" charset="-122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  <a:ea typeface="宋体" pitchFamily="2" charset="-122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  <a:ea typeface="宋体" pitchFamily="2" charset="-122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  <a:ea typeface="宋体" pitchFamily="2" charset="-122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  <a:ea typeface="宋体" pitchFamily="2" charset="-122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oleObject" Target="../embeddings/oleObject1.bin"/><Relationship Id="rId7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7.png"/><Relationship Id="rId5" Type="http://schemas.openxmlformats.org/officeDocument/2006/relationships/oleObject" Target="../embeddings/oleObject2.bin"/><Relationship Id="rId4" Type="http://schemas.openxmlformats.org/officeDocument/2006/relationships/image" Target="../media/image6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5" name="副标题 3"/>
          <p:cNvSpPr>
            <a:spLocks noGrp="1"/>
          </p:cNvSpPr>
          <p:nvPr>
            <p:ph type="subTitle" idx="1"/>
          </p:nvPr>
        </p:nvSpPr>
        <p:spPr>
          <a:xfrm>
            <a:off x="1707852" y="4437112"/>
            <a:ext cx="6032500" cy="617488"/>
          </a:xfrm>
        </p:spPr>
        <p:txBody>
          <a:bodyPr/>
          <a:lstStyle/>
          <a:p>
            <a:r>
              <a:rPr lang="en-US" altLang="zh-CN" dirty="0"/>
              <a:t>5.6 </a:t>
            </a:r>
            <a:r>
              <a:rPr lang="zh-CN" altLang="en-US" dirty="0"/>
              <a:t> </a:t>
            </a:r>
            <a:r>
              <a:rPr lang="zh-CN" altLang="en-US" dirty="0" smtClean="0"/>
              <a:t>数据管理</a:t>
            </a:r>
            <a:r>
              <a:rPr lang="zh-CN" altLang="en-US" dirty="0"/>
              <a:t>与分析</a:t>
            </a:r>
            <a:endParaRPr lang="zh-CN" altLang="en-US" dirty="0" smtClean="0"/>
          </a:p>
        </p:txBody>
      </p:sp>
      <p:sp>
        <p:nvSpPr>
          <p:cNvPr id="7" name="标题 3"/>
          <p:cNvSpPr txBox="1">
            <a:spLocks/>
          </p:cNvSpPr>
          <p:nvPr/>
        </p:nvSpPr>
        <p:spPr bwMode="auto">
          <a:xfrm>
            <a:off x="1187624" y="1844824"/>
            <a:ext cx="7120880" cy="20168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45791" dir="2021404" algn="ctr" rotWithShape="0">
              <a:schemeClr val="bg2"/>
            </a:outerShdw>
          </a:effec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  <a:ea typeface="黑体" pitchFamily="2" charset="-122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  <a:ea typeface="黑体" pitchFamily="2" charset="-122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  <a:ea typeface="黑体" pitchFamily="2" charset="-122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  <a:ea typeface="黑体" pitchFamily="2" charset="-122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  <a:ea typeface="黑体" pitchFamily="2" charset="-122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  <a:ea typeface="黑体" pitchFamily="2" charset="-122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  <a:ea typeface="黑体" pitchFamily="2" charset="-122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  <a:ea typeface="黑体" pitchFamily="2" charset="-122"/>
              </a:defRPr>
            </a:lvl9pPr>
          </a:lstStyle>
          <a:p>
            <a:pPr algn="ctr">
              <a:defRPr/>
            </a:pPr>
            <a:r>
              <a:rPr kumimoji="0" lang="zh-CN" altLang="en-US" kern="0" dirty="0" smtClean="0"/>
              <a:t>第</a:t>
            </a:r>
            <a:r>
              <a:rPr kumimoji="0" lang="en-US" altLang="zh-CN" kern="0" dirty="0" smtClean="0"/>
              <a:t>5</a:t>
            </a:r>
            <a:r>
              <a:rPr kumimoji="0" lang="zh-CN" altLang="en-US" kern="0" dirty="0" smtClean="0"/>
              <a:t>章  </a:t>
            </a:r>
            <a:r>
              <a:rPr kumimoji="0" lang="en-US" altLang="zh-CN" kern="0" dirty="0" smtClean="0"/>
              <a:t>Excel 2010</a:t>
            </a:r>
            <a:r>
              <a:rPr kumimoji="0" lang="zh-CN" altLang="en-US" kern="0" dirty="0" smtClean="0"/>
              <a:t>的使用</a:t>
            </a:r>
            <a:br>
              <a:rPr kumimoji="0" lang="zh-CN" altLang="en-US" kern="0" dirty="0" smtClean="0"/>
            </a:br>
            <a:r>
              <a:rPr kumimoji="0" lang="zh-CN" altLang="en-US" kern="0" dirty="0" smtClean="0"/>
              <a:t/>
            </a:r>
            <a:br>
              <a:rPr kumimoji="0" lang="zh-CN" altLang="en-US" kern="0" dirty="0" smtClean="0"/>
            </a:br>
            <a:r>
              <a:rPr kumimoji="0" lang="zh-CN" altLang="en-US" kern="0" dirty="0" smtClean="0">
                <a:solidFill>
                  <a:srgbClr val="00B050"/>
                </a:solidFill>
              </a:rPr>
              <a:t>第</a:t>
            </a:r>
            <a:r>
              <a:rPr kumimoji="0" lang="en-US" altLang="zh-CN" kern="0" dirty="0" smtClean="0">
                <a:solidFill>
                  <a:srgbClr val="00B050"/>
                </a:solidFill>
              </a:rPr>
              <a:t>5</a:t>
            </a:r>
            <a:r>
              <a:rPr kumimoji="0" lang="zh-CN" altLang="en-US" kern="0" dirty="0" smtClean="0">
                <a:solidFill>
                  <a:srgbClr val="00B050"/>
                </a:solidFill>
              </a:rPr>
              <a:t>讲   </a:t>
            </a:r>
            <a:r>
              <a:rPr kumimoji="0" lang="en-US" altLang="zh-CN" kern="0" dirty="0">
                <a:solidFill>
                  <a:srgbClr val="00B050"/>
                </a:solidFill>
              </a:rPr>
              <a:t>Excel</a:t>
            </a:r>
            <a:r>
              <a:rPr kumimoji="0" lang="zh-CN" altLang="en-US" kern="0" dirty="0" smtClean="0">
                <a:solidFill>
                  <a:srgbClr val="00B050"/>
                </a:solidFill>
              </a:rPr>
              <a:t>的</a:t>
            </a:r>
            <a:r>
              <a:rPr kumimoji="0" lang="zh-CN" altLang="en-US" kern="0" dirty="0" smtClean="0">
                <a:solidFill>
                  <a:srgbClr val="00B050"/>
                </a:solidFill>
              </a:rPr>
              <a:t>数据管理与</a:t>
            </a:r>
            <a:r>
              <a:rPr kumimoji="0" lang="zh-CN" altLang="en-US" kern="0" dirty="0">
                <a:solidFill>
                  <a:srgbClr val="00B050"/>
                </a:solidFill>
              </a:rPr>
              <a:t>分析</a:t>
            </a:r>
            <a:endParaRPr kumimoji="0" lang="zh-CN" altLang="en-US" kern="0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79422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zh-CN" altLang="en-US" dirty="0" smtClean="0"/>
              <a:t>任务三：掌握数据管理</a:t>
            </a:r>
          </a:p>
        </p:txBody>
      </p:sp>
      <p:sp>
        <p:nvSpPr>
          <p:cNvPr id="101379" name="内容占位符 4"/>
          <p:cNvSpPr>
            <a:spLocks noGrp="1"/>
          </p:cNvSpPr>
          <p:nvPr>
            <p:ph sz="half" idx="1"/>
          </p:nvPr>
        </p:nvSpPr>
        <p:spPr>
          <a:xfrm>
            <a:off x="395288" y="1268413"/>
            <a:ext cx="8209160" cy="5113337"/>
          </a:xfrm>
        </p:spPr>
        <p:txBody>
          <a:bodyPr/>
          <a:lstStyle/>
          <a:p>
            <a:pPr eaLnBrk="1" hangingPunct="1"/>
            <a:r>
              <a:rPr lang="zh-CN" altLang="en-US" dirty="0" smtClean="0"/>
              <a:t>实作</a:t>
            </a:r>
            <a:r>
              <a:rPr lang="en-US" altLang="zh-CN" dirty="0" smtClean="0"/>
              <a:t>1</a:t>
            </a:r>
            <a:r>
              <a:rPr lang="zh-CN" altLang="en-US" dirty="0" smtClean="0"/>
              <a:t>：使用数据记录单</a:t>
            </a:r>
            <a:endParaRPr lang="en-US" altLang="zh-CN" dirty="0" smtClean="0"/>
          </a:p>
          <a:p>
            <a:pPr lvl="1" eaLnBrk="1" hangingPunct="1">
              <a:buClr>
                <a:srgbClr val="FFC000"/>
              </a:buClr>
              <a:buFont typeface="Wingdings" pitchFamily="2" charset="2"/>
              <a:buChar char="ü"/>
            </a:pPr>
            <a:r>
              <a:rPr lang="zh-CN" altLang="en-US" dirty="0" smtClean="0"/>
              <a:t>光标定位在数据列表中</a:t>
            </a:r>
          </a:p>
          <a:p>
            <a:pPr lvl="1" eaLnBrk="1" hangingPunct="1">
              <a:buClr>
                <a:srgbClr val="FFC000"/>
              </a:buClr>
              <a:buFont typeface="Wingdings" pitchFamily="2" charset="2"/>
              <a:buChar char="ü"/>
            </a:pPr>
            <a:r>
              <a:rPr lang="zh-CN" altLang="en-US" dirty="0" smtClean="0"/>
              <a:t>单击“快速访问工具栏”中的“记录单”按钮</a:t>
            </a:r>
            <a:r>
              <a:rPr lang="en-US" altLang="zh-CN" dirty="0" smtClean="0"/>
              <a:t>……</a:t>
            </a:r>
          </a:p>
          <a:p>
            <a:pPr lvl="1" eaLnBrk="1" hangingPunct="1">
              <a:buClr>
                <a:srgbClr val="FFC000"/>
              </a:buClr>
              <a:buFont typeface="Wingdings" pitchFamily="2" charset="2"/>
              <a:buChar char="ü"/>
            </a:pPr>
            <a:r>
              <a:rPr lang="zh-CN" altLang="en-US" dirty="0" smtClean="0"/>
              <a:t>利用数据记录单可以在表格浏览、添加、删除、查找记录</a:t>
            </a:r>
          </a:p>
        </p:txBody>
      </p:sp>
      <p:pic>
        <p:nvPicPr>
          <p:cNvPr id="5" name="图片 4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95736" y="3234636"/>
            <a:ext cx="5472608" cy="31466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/>
              <a:t>任务三：掌握数据管理</a:t>
            </a:r>
            <a:endParaRPr lang="zh-CN" altLang="en-US" dirty="0"/>
          </a:p>
        </p:txBody>
      </p:sp>
      <p:sp>
        <p:nvSpPr>
          <p:cNvPr id="102403" name="Rectangle 6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lnSpc>
                <a:spcPct val="150000"/>
              </a:lnSpc>
            </a:pPr>
            <a:r>
              <a:rPr lang="zh-CN" altLang="en-US" sz="2800" dirty="0" smtClean="0"/>
              <a:t>实作</a:t>
            </a:r>
            <a:r>
              <a:rPr lang="en-US" altLang="zh-CN" sz="2800" dirty="0" smtClean="0"/>
              <a:t>2</a:t>
            </a:r>
            <a:r>
              <a:rPr lang="zh-CN" altLang="en-US" sz="2800" dirty="0" smtClean="0"/>
              <a:t>：数据排序</a:t>
            </a:r>
            <a:endParaRPr lang="en-US" altLang="zh-CN" sz="2800" dirty="0" smtClean="0"/>
          </a:p>
          <a:p>
            <a:pPr lvl="1" eaLnBrk="1" hangingPunct="1">
              <a:lnSpc>
                <a:spcPct val="150000"/>
              </a:lnSpc>
            </a:pPr>
            <a:r>
              <a:rPr lang="en-US" altLang="zh-CN" sz="2400" dirty="0" smtClean="0"/>
              <a:t>1</a:t>
            </a:r>
            <a:r>
              <a:rPr lang="zh-CN" altLang="en-US" sz="2400" dirty="0" smtClean="0"/>
              <a:t>）按“</a:t>
            </a:r>
            <a:r>
              <a:rPr lang="en-US" altLang="zh-CN" sz="2400" dirty="0" smtClean="0"/>
              <a:t>C</a:t>
            </a:r>
            <a:r>
              <a:rPr lang="zh-CN" altLang="en-US" sz="2400" dirty="0" smtClean="0"/>
              <a:t>语言”降序排列</a:t>
            </a:r>
            <a:endParaRPr lang="en-US" altLang="zh-CN" sz="2400" dirty="0" smtClean="0"/>
          </a:p>
          <a:p>
            <a:pPr lvl="1" eaLnBrk="1" hangingPunct="1">
              <a:lnSpc>
                <a:spcPct val="150000"/>
              </a:lnSpc>
            </a:pPr>
            <a:r>
              <a:rPr lang="en-US" altLang="zh-CN" sz="2400" dirty="0" smtClean="0"/>
              <a:t>2</a:t>
            </a:r>
            <a:r>
              <a:rPr lang="zh-CN" altLang="en-US" sz="2400" dirty="0" smtClean="0"/>
              <a:t>）先按“</a:t>
            </a:r>
            <a:r>
              <a:rPr lang="en-US" altLang="zh-CN" sz="2400" dirty="0" smtClean="0"/>
              <a:t>C</a:t>
            </a:r>
            <a:r>
              <a:rPr lang="zh-CN" altLang="en-US" sz="2400" dirty="0" smtClean="0"/>
              <a:t>语言”降序排列，如果“</a:t>
            </a:r>
            <a:r>
              <a:rPr lang="en-US" altLang="zh-CN" sz="2400" dirty="0" smtClean="0"/>
              <a:t>C</a:t>
            </a:r>
            <a:r>
              <a:rPr lang="zh-CN" altLang="en-US" sz="2400" dirty="0" smtClean="0"/>
              <a:t>语言”成绩相等，再按“总分”升序排列</a:t>
            </a:r>
            <a:endParaRPr lang="en-US" altLang="zh-CN" sz="2400" dirty="0" smtClean="0"/>
          </a:p>
          <a:p>
            <a:pPr lvl="2" eaLnBrk="1" hangingPunct="1">
              <a:lnSpc>
                <a:spcPct val="150000"/>
              </a:lnSpc>
            </a:pPr>
            <a:r>
              <a:rPr lang="zh-CN" altLang="en-US" sz="2000" dirty="0" smtClean="0"/>
              <a:t>选定数据列表</a:t>
            </a:r>
            <a:endParaRPr lang="en-US" altLang="zh-CN" sz="2000" dirty="0" smtClean="0"/>
          </a:p>
          <a:p>
            <a:pPr lvl="2" eaLnBrk="1" hangingPunct="1">
              <a:lnSpc>
                <a:spcPct val="150000"/>
              </a:lnSpc>
            </a:pPr>
            <a:r>
              <a:rPr lang="zh-CN" altLang="en-US" sz="2000" dirty="0" smtClean="0"/>
              <a:t>单击“数据”选项卡，在“排序和筛选”组中单击</a:t>
            </a:r>
            <a:r>
              <a:rPr lang="en-US" altLang="en-US" sz="2000" dirty="0" smtClean="0"/>
              <a:t>   </a:t>
            </a:r>
            <a:r>
              <a:rPr lang="zh-CN" altLang="en-US" sz="2000" dirty="0" smtClean="0"/>
              <a:t>“排序”按钮</a:t>
            </a:r>
            <a:r>
              <a:rPr lang="en-US" altLang="zh-CN" sz="2000" dirty="0" smtClean="0"/>
              <a:t>……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/>
              <a:t>任务三：掌握数据管理</a:t>
            </a:r>
            <a:endParaRPr lang="zh-CN" altLang="en-US" dirty="0"/>
          </a:p>
        </p:txBody>
      </p:sp>
      <p:sp>
        <p:nvSpPr>
          <p:cNvPr id="10342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lnSpc>
                <a:spcPct val="150000"/>
              </a:lnSpc>
            </a:pPr>
            <a:r>
              <a:rPr lang="zh-CN" altLang="en-US" sz="2800" dirty="0" smtClean="0"/>
              <a:t>实作</a:t>
            </a:r>
            <a:r>
              <a:rPr lang="en-US" altLang="zh-CN" sz="2800" dirty="0" smtClean="0"/>
              <a:t>3</a:t>
            </a:r>
            <a:r>
              <a:rPr lang="zh-CN" altLang="en-US" sz="2800" dirty="0" smtClean="0"/>
              <a:t>：数据自动筛选</a:t>
            </a:r>
          </a:p>
          <a:p>
            <a:pPr lvl="1" eaLnBrk="1" hangingPunct="1">
              <a:lnSpc>
                <a:spcPct val="150000"/>
              </a:lnSpc>
            </a:pPr>
            <a:r>
              <a:rPr lang="en-US" altLang="zh-CN" sz="2400" dirty="0" smtClean="0"/>
              <a:t>1</a:t>
            </a:r>
            <a:r>
              <a:rPr lang="zh-CN" altLang="en-US" sz="2400" dirty="0" smtClean="0"/>
              <a:t>）筛选出男同学的记录</a:t>
            </a:r>
            <a:endParaRPr lang="en-US" altLang="zh-CN" sz="2400" dirty="0" smtClean="0"/>
          </a:p>
          <a:p>
            <a:pPr lvl="1" eaLnBrk="1" hangingPunct="1">
              <a:lnSpc>
                <a:spcPct val="150000"/>
              </a:lnSpc>
            </a:pPr>
            <a:r>
              <a:rPr lang="en-US" altLang="zh-CN" sz="2400" dirty="0" smtClean="0"/>
              <a:t>2</a:t>
            </a:r>
            <a:r>
              <a:rPr lang="zh-CN" altLang="en-US" sz="2400" dirty="0" smtClean="0"/>
              <a:t>）筛选出“总分”为</a:t>
            </a:r>
            <a:r>
              <a:rPr lang="en-US" altLang="zh-CN" sz="2400" dirty="0" smtClean="0"/>
              <a:t>390~410</a:t>
            </a:r>
            <a:r>
              <a:rPr lang="zh-CN" altLang="en-US" sz="2400" dirty="0" smtClean="0"/>
              <a:t>的记录</a:t>
            </a:r>
            <a:endParaRPr lang="en-US" altLang="zh-CN" sz="2400" dirty="0" smtClean="0"/>
          </a:p>
          <a:p>
            <a:pPr lvl="2" eaLnBrk="1" hangingPunct="1">
              <a:lnSpc>
                <a:spcPct val="150000"/>
              </a:lnSpc>
            </a:pPr>
            <a:r>
              <a:rPr lang="zh-CN" altLang="en-US" sz="2000" dirty="0" smtClean="0"/>
              <a:t>选定数据列表</a:t>
            </a:r>
            <a:endParaRPr lang="en-US" altLang="zh-CN" sz="2000" dirty="0" smtClean="0"/>
          </a:p>
          <a:p>
            <a:pPr lvl="2" eaLnBrk="1" hangingPunct="1">
              <a:lnSpc>
                <a:spcPct val="150000"/>
              </a:lnSpc>
            </a:pPr>
            <a:r>
              <a:rPr lang="zh-CN" altLang="en-US" sz="2000" dirty="0" smtClean="0"/>
              <a:t>单击“数据”选项卡，在“排序和筛选”组中单击   “筛选”按钮</a:t>
            </a:r>
            <a:r>
              <a:rPr lang="en-US" altLang="zh-CN" sz="2000" dirty="0" smtClean="0"/>
              <a:t>……</a:t>
            </a:r>
          </a:p>
          <a:p>
            <a:pPr lvl="2" eaLnBrk="1" hangingPunct="1">
              <a:lnSpc>
                <a:spcPct val="150000"/>
              </a:lnSpc>
            </a:pPr>
            <a:endParaRPr lang="zh-CN" altLang="en-US" sz="2000" dirty="0" smtClean="0"/>
          </a:p>
          <a:p>
            <a:pPr eaLnBrk="1" hangingPunct="1">
              <a:lnSpc>
                <a:spcPct val="150000"/>
              </a:lnSpc>
            </a:pPr>
            <a:r>
              <a:rPr lang="zh-CN" altLang="en-US" sz="2800" dirty="0" smtClean="0"/>
              <a:t>思考：如何取消自动筛选</a:t>
            </a:r>
            <a:endParaRPr lang="en-US" altLang="zh-CN" sz="28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/>
              <a:t>任务三：掌握数据管理</a:t>
            </a:r>
            <a:endParaRPr lang="zh-CN" altLang="en-US" dirty="0"/>
          </a:p>
        </p:txBody>
      </p:sp>
      <p:sp>
        <p:nvSpPr>
          <p:cNvPr id="10445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lnSpc>
                <a:spcPct val="150000"/>
              </a:lnSpc>
            </a:pPr>
            <a:r>
              <a:rPr lang="zh-CN" altLang="en-US" sz="2800" dirty="0" smtClean="0"/>
              <a:t>实作</a:t>
            </a:r>
            <a:r>
              <a:rPr lang="en-US" altLang="zh-CN" sz="2800" dirty="0" smtClean="0"/>
              <a:t>4</a:t>
            </a:r>
            <a:r>
              <a:rPr lang="zh-CN" altLang="en-US" sz="2800" dirty="0" smtClean="0"/>
              <a:t>：数据高级筛选</a:t>
            </a:r>
            <a:endParaRPr lang="en-US" altLang="zh-CN" sz="2800" dirty="0" smtClean="0"/>
          </a:p>
          <a:p>
            <a:pPr lvl="1" eaLnBrk="1" hangingPunct="1">
              <a:lnSpc>
                <a:spcPct val="150000"/>
              </a:lnSpc>
            </a:pPr>
            <a:r>
              <a:rPr lang="en-US" altLang="zh-CN" sz="2400" dirty="0" smtClean="0"/>
              <a:t>1</a:t>
            </a:r>
            <a:r>
              <a:rPr lang="zh-CN" altLang="en-US" sz="2400" dirty="0" smtClean="0"/>
              <a:t>）筛选出“</a:t>
            </a:r>
            <a:r>
              <a:rPr lang="en-US" altLang="zh-CN" sz="2400" dirty="0" smtClean="0"/>
              <a:t>C</a:t>
            </a:r>
            <a:r>
              <a:rPr lang="zh-CN" altLang="en-US" sz="2400" dirty="0" smtClean="0"/>
              <a:t>语言”成绩在</a:t>
            </a:r>
            <a:r>
              <a:rPr lang="en-US" altLang="zh-CN" sz="2400" dirty="0" smtClean="0"/>
              <a:t>70</a:t>
            </a:r>
            <a:r>
              <a:rPr lang="zh-CN" altLang="en-US" sz="2400" dirty="0" smtClean="0"/>
              <a:t>分以上，“英语”成绩在</a:t>
            </a:r>
            <a:r>
              <a:rPr lang="en-US" altLang="zh-CN" sz="2400" dirty="0" smtClean="0"/>
              <a:t>80</a:t>
            </a:r>
            <a:r>
              <a:rPr lang="zh-CN" altLang="en-US" sz="2400" dirty="0" smtClean="0"/>
              <a:t>分以上的记录</a:t>
            </a:r>
            <a:endParaRPr lang="en-US" altLang="zh-CN" sz="2400" dirty="0" smtClean="0"/>
          </a:p>
          <a:p>
            <a:pPr lvl="2" eaLnBrk="1" hangingPunct="1">
              <a:lnSpc>
                <a:spcPct val="150000"/>
              </a:lnSpc>
            </a:pPr>
            <a:r>
              <a:rPr lang="zh-CN" altLang="en-US" sz="2000" dirty="0" smtClean="0"/>
              <a:t>输入筛选条件</a:t>
            </a:r>
            <a:endParaRPr lang="en-US" altLang="zh-CN" sz="2000" dirty="0" smtClean="0"/>
          </a:p>
          <a:p>
            <a:pPr lvl="2" eaLnBrk="1" hangingPunct="1">
              <a:lnSpc>
                <a:spcPct val="150000"/>
              </a:lnSpc>
            </a:pPr>
            <a:r>
              <a:rPr lang="zh-CN" altLang="en-US" sz="2000" dirty="0" smtClean="0"/>
              <a:t>选定数据列表</a:t>
            </a:r>
            <a:endParaRPr lang="en-US" altLang="zh-CN" sz="2000" dirty="0" smtClean="0"/>
          </a:p>
          <a:p>
            <a:pPr lvl="2">
              <a:lnSpc>
                <a:spcPct val="150000"/>
              </a:lnSpc>
            </a:pPr>
            <a:r>
              <a:rPr lang="zh-CN" altLang="en-US" sz="2000" dirty="0" smtClean="0"/>
              <a:t>单击“数据”选项卡，在“排序和筛选”组中单击“高级”按钮</a:t>
            </a:r>
            <a:r>
              <a:rPr lang="en-US" altLang="zh-CN" sz="2000" dirty="0" smtClean="0"/>
              <a:t>……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 sz="2800" dirty="0" smtClean="0"/>
              <a:t>思考：如何取消高级筛选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/>
              <a:t>任务三：掌握数据管理</a:t>
            </a:r>
            <a:endParaRPr lang="zh-CN" altLang="en-US" dirty="0"/>
          </a:p>
        </p:txBody>
      </p:sp>
      <p:sp>
        <p:nvSpPr>
          <p:cNvPr id="10547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lnSpc>
                <a:spcPct val="150000"/>
              </a:lnSpc>
            </a:pPr>
            <a:r>
              <a:rPr lang="zh-CN" altLang="en-US" sz="2800" dirty="0" smtClean="0"/>
              <a:t>实作</a:t>
            </a:r>
            <a:r>
              <a:rPr lang="en-US" altLang="zh-CN" sz="2800" dirty="0" smtClean="0"/>
              <a:t>5</a:t>
            </a:r>
            <a:r>
              <a:rPr lang="zh-CN" altLang="en-US" sz="2800" dirty="0" smtClean="0"/>
              <a:t>：数据分类汇总</a:t>
            </a:r>
            <a:endParaRPr lang="en-US" altLang="zh-CN" sz="2800" dirty="0" smtClean="0"/>
          </a:p>
          <a:p>
            <a:pPr lvl="1" eaLnBrk="1" hangingPunct="1">
              <a:lnSpc>
                <a:spcPct val="150000"/>
              </a:lnSpc>
            </a:pPr>
            <a:r>
              <a:rPr lang="en-US" altLang="zh-CN" sz="2400" dirty="0" smtClean="0"/>
              <a:t>1</a:t>
            </a:r>
            <a:r>
              <a:rPr lang="zh-CN" altLang="en-US" sz="2400" dirty="0" smtClean="0"/>
              <a:t>）按“性别”分类汇总“英语成绩”、“总分”</a:t>
            </a:r>
            <a:endParaRPr lang="en-US" altLang="zh-CN" sz="2400" dirty="0" smtClean="0"/>
          </a:p>
          <a:p>
            <a:pPr lvl="2" eaLnBrk="1" hangingPunct="1">
              <a:lnSpc>
                <a:spcPct val="150000"/>
              </a:lnSpc>
            </a:pPr>
            <a:r>
              <a:rPr lang="zh-CN" altLang="en-US" sz="2000" dirty="0" smtClean="0"/>
              <a:t>按分类字段进行排序</a:t>
            </a:r>
            <a:endParaRPr lang="en-US" altLang="zh-CN" sz="2000" dirty="0" smtClean="0"/>
          </a:p>
          <a:p>
            <a:pPr lvl="2" eaLnBrk="1" hangingPunct="1">
              <a:lnSpc>
                <a:spcPct val="150000"/>
              </a:lnSpc>
            </a:pPr>
            <a:r>
              <a:rPr lang="zh-CN" altLang="en-US" sz="2000" dirty="0" smtClean="0"/>
              <a:t>选定数据列表</a:t>
            </a:r>
            <a:endParaRPr lang="en-US" altLang="zh-CN" sz="2000" dirty="0" smtClean="0"/>
          </a:p>
          <a:p>
            <a:pPr lvl="2" eaLnBrk="1" hangingPunct="1">
              <a:lnSpc>
                <a:spcPct val="150000"/>
              </a:lnSpc>
            </a:pPr>
            <a:r>
              <a:rPr lang="zh-CN" altLang="en-US" sz="2000" dirty="0" smtClean="0"/>
              <a:t>单击“数据”选项卡，在“分级显示”组中单击    “分类汇总”按钮</a:t>
            </a:r>
            <a:r>
              <a:rPr lang="en-US" altLang="zh-CN" sz="2000" dirty="0" smtClean="0"/>
              <a:t>……</a:t>
            </a:r>
          </a:p>
          <a:p>
            <a:pPr lvl="2" eaLnBrk="1" hangingPunct="1">
              <a:lnSpc>
                <a:spcPct val="150000"/>
              </a:lnSpc>
            </a:pPr>
            <a:endParaRPr lang="zh-CN" altLang="en-US" sz="2000" dirty="0" smtClean="0"/>
          </a:p>
          <a:p>
            <a:pPr eaLnBrk="1" hangingPunct="1">
              <a:lnSpc>
                <a:spcPct val="150000"/>
              </a:lnSpc>
            </a:pPr>
            <a:r>
              <a:rPr lang="zh-CN" altLang="en-US" sz="2800" dirty="0" smtClean="0"/>
              <a:t>思考：如何取消分类汇总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标题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/>
              <a:t>任务三：掌握数据管理</a:t>
            </a:r>
            <a:endParaRPr lang="zh-CN" altLang="en-US" dirty="0"/>
          </a:p>
        </p:txBody>
      </p:sp>
      <p:sp>
        <p:nvSpPr>
          <p:cNvPr id="1030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lnSpc>
                <a:spcPct val="150000"/>
              </a:lnSpc>
            </a:pPr>
            <a:r>
              <a:rPr lang="zh-CN" altLang="en-US" sz="2800" dirty="0" smtClean="0"/>
              <a:t>分级显示符</a:t>
            </a:r>
          </a:p>
          <a:p>
            <a:pPr lvl="1" algn="just" eaLnBrk="1" hangingPunct="1">
              <a:lnSpc>
                <a:spcPct val="150000"/>
              </a:lnSpc>
              <a:buClr>
                <a:srgbClr val="00B050"/>
              </a:buClr>
              <a:buFont typeface="Wingdings" pitchFamily="2" charset="2"/>
              <a:buChar char="ü"/>
            </a:pPr>
            <a:r>
              <a:rPr lang="en-US" altLang="en-US" sz="2400" dirty="0" smtClean="0"/>
              <a:t>  </a:t>
            </a:r>
            <a:r>
              <a:rPr lang="en-US" altLang="en-US" sz="2400" dirty="0" smtClean="0"/>
              <a:t>  </a:t>
            </a:r>
            <a:r>
              <a:rPr lang="en-US" altLang="en-US" sz="2400" dirty="0" smtClean="0"/>
              <a:t>：</a:t>
            </a:r>
            <a:r>
              <a:rPr lang="en-US" altLang="en-US" sz="2400" dirty="0" err="1" smtClean="0"/>
              <a:t>表示已隐藏明细数据的汇总行或列。单击它，将显示明细数据</a:t>
            </a:r>
            <a:endParaRPr lang="en-US" altLang="en-US" sz="2400" dirty="0" smtClean="0"/>
          </a:p>
          <a:p>
            <a:pPr lvl="1" algn="just" eaLnBrk="1" hangingPunct="1">
              <a:lnSpc>
                <a:spcPct val="150000"/>
              </a:lnSpc>
              <a:buClr>
                <a:srgbClr val="00B050"/>
              </a:buClr>
              <a:buFont typeface="Wingdings" pitchFamily="2" charset="2"/>
              <a:buChar char="ü"/>
            </a:pPr>
            <a:r>
              <a:rPr lang="zh-CN" altLang="en-US" sz="2400" dirty="0" smtClean="0"/>
              <a:t>  </a:t>
            </a:r>
            <a:r>
              <a:rPr lang="zh-CN" altLang="en-US" sz="2400" dirty="0" smtClean="0"/>
              <a:t>  </a:t>
            </a:r>
            <a:r>
              <a:rPr lang="zh-CN" altLang="en-US" sz="2400" dirty="0" smtClean="0"/>
              <a:t>：表示已显示明细数据的汇总行或列。单击它，将隐藏明细数据</a:t>
            </a:r>
          </a:p>
          <a:p>
            <a:pPr lvl="1" algn="just" eaLnBrk="1" hangingPunct="1">
              <a:lnSpc>
                <a:spcPct val="150000"/>
              </a:lnSpc>
              <a:buClr>
                <a:srgbClr val="00B050"/>
              </a:buClr>
              <a:buFont typeface="Wingdings" pitchFamily="2" charset="2"/>
              <a:buChar char="ü"/>
            </a:pPr>
            <a:r>
              <a:rPr lang="zh-CN" altLang="en-US" sz="2400" dirty="0" smtClean="0"/>
              <a:t>      </a:t>
            </a:r>
            <a:r>
              <a:rPr lang="zh-CN" altLang="en-US" sz="2400" dirty="0" smtClean="0"/>
              <a:t>  </a:t>
            </a:r>
            <a:r>
              <a:rPr lang="zh-CN" altLang="en-US" sz="2400" dirty="0" smtClean="0"/>
              <a:t>：表示在多级分类汇总中的级别。单击相应的符号，可以显示指定的级别</a:t>
            </a:r>
          </a:p>
        </p:txBody>
      </p:sp>
      <p:sp>
        <p:nvSpPr>
          <p:cNvPr id="1031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graphicFrame>
        <p:nvGraphicFramePr>
          <p:cNvPr id="1026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95908475"/>
              </p:ext>
            </p:extLst>
          </p:nvPr>
        </p:nvGraphicFramePr>
        <p:xfrm>
          <a:off x="1187624" y="2135709"/>
          <a:ext cx="500062" cy="3571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71" name="位图图像" r:id="rId3" imgW="142933" imgH="133192" progId="PBrush">
                  <p:embed/>
                </p:oleObj>
              </mc:Choice>
              <mc:Fallback>
                <p:oleObj name="位图图像" r:id="rId3" imgW="142933" imgH="133192" progId="PBrush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87624" y="2135709"/>
                        <a:ext cx="500062" cy="3571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3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graphicFrame>
        <p:nvGraphicFramePr>
          <p:cNvPr id="1027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7332748"/>
              </p:ext>
            </p:extLst>
          </p:nvPr>
        </p:nvGraphicFramePr>
        <p:xfrm>
          <a:off x="1259632" y="3284984"/>
          <a:ext cx="428625" cy="3571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72" name="位图图像" r:id="rId5" imgW="152260" imgH="152260" progId="PBrush">
                  <p:embed/>
                </p:oleObj>
              </mc:Choice>
              <mc:Fallback>
                <p:oleObj name="位图图像" r:id="rId5" imgW="152260" imgH="152260" progId="PBrush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59632" y="3284984"/>
                        <a:ext cx="428625" cy="3571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33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graphicFrame>
        <p:nvGraphicFramePr>
          <p:cNvPr id="1028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00348784"/>
              </p:ext>
            </p:extLst>
          </p:nvPr>
        </p:nvGraphicFramePr>
        <p:xfrm>
          <a:off x="1187624" y="4511972"/>
          <a:ext cx="1000125" cy="3571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73" name="位图图像" r:id="rId7" imgW="419048" imgH="152260" progId="PBrush">
                  <p:embed/>
                </p:oleObj>
              </mc:Choice>
              <mc:Fallback>
                <p:oleObj name="位图图像" r:id="rId7" imgW="419048" imgH="152260" progId="PBrush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87624" y="4511972"/>
                        <a:ext cx="1000125" cy="3571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/>
              <a:t>任务三：掌握数据管理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eaLnBrk="1" hangingPunct="1">
              <a:lnSpc>
                <a:spcPct val="150000"/>
              </a:lnSpc>
              <a:defRPr/>
            </a:pPr>
            <a:r>
              <a:rPr lang="zh-CN" altLang="en-US" dirty="0" smtClean="0"/>
              <a:t>实作</a:t>
            </a:r>
            <a:r>
              <a:rPr lang="en-US" altLang="zh-CN" dirty="0" smtClean="0"/>
              <a:t>6</a:t>
            </a:r>
            <a:r>
              <a:rPr lang="zh-CN" altLang="en-US" dirty="0" smtClean="0"/>
              <a:t>：综合应用</a:t>
            </a:r>
            <a:endParaRPr lang="en-US" altLang="zh-CN" dirty="0" smtClean="0"/>
          </a:p>
          <a:p>
            <a:pPr marL="457200" lvl="1" indent="0" eaLnBrk="1" hangingPunct="1">
              <a:lnSpc>
                <a:spcPct val="150000"/>
              </a:lnSpc>
              <a:buNone/>
              <a:defRPr/>
            </a:pPr>
            <a:r>
              <a:rPr lang="zh-CN" altLang="en-US" dirty="0" smtClean="0"/>
              <a:t>对“工资发放统计表”的要求：</a:t>
            </a:r>
          </a:p>
          <a:p>
            <a:pPr marL="971550" lvl="1" indent="-514350">
              <a:lnSpc>
                <a:spcPct val="150000"/>
              </a:lnSpc>
              <a:buFont typeface="+mj-ea"/>
              <a:buAutoNum type="circleNumDbPlain"/>
              <a:defRPr/>
            </a:pPr>
            <a:r>
              <a:rPr lang="zh-CN" altLang="en-US" sz="2400" dirty="0" smtClean="0"/>
              <a:t>先</a:t>
            </a:r>
            <a:r>
              <a:rPr lang="zh-CN" altLang="en-US" sz="2400" dirty="0" smtClean="0"/>
              <a:t>按“基本工资”升序排列，如果“基本工资”相同，再按“奖金”降序排列</a:t>
            </a:r>
          </a:p>
          <a:p>
            <a:pPr marL="971550" lvl="1" indent="-514350">
              <a:lnSpc>
                <a:spcPct val="150000"/>
              </a:lnSpc>
              <a:buFont typeface="+mj-ea"/>
              <a:buAutoNum type="circleNumDbPlain"/>
              <a:defRPr/>
            </a:pPr>
            <a:r>
              <a:rPr lang="zh-CN" altLang="en-US" sz="2400" dirty="0" smtClean="0"/>
              <a:t>用</a:t>
            </a:r>
            <a:r>
              <a:rPr lang="zh-CN" altLang="en-US" sz="2400" dirty="0" smtClean="0"/>
              <a:t>自动筛选，查看“办公室”人员的记录情况</a:t>
            </a:r>
          </a:p>
          <a:p>
            <a:pPr marL="971550" lvl="1" indent="-514350">
              <a:lnSpc>
                <a:spcPct val="150000"/>
              </a:lnSpc>
              <a:buFont typeface="+mj-ea"/>
              <a:buAutoNum type="circleNumDbPlain"/>
              <a:defRPr/>
            </a:pPr>
            <a:r>
              <a:rPr lang="zh-CN" altLang="en-US" sz="2400" dirty="0" smtClean="0"/>
              <a:t>用</a:t>
            </a:r>
            <a:r>
              <a:rPr lang="zh-CN" altLang="en-US" sz="2400" dirty="0" smtClean="0"/>
              <a:t>高级筛选，查看“基本工资”小于等于</a:t>
            </a:r>
            <a:r>
              <a:rPr lang="en-US" sz="2400" dirty="0" smtClean="0"/>
              <a:t>1000</a:t>
            </a:r>
            <a:r>
              <a:rPr lang="zh-CN" altLang="en-US" sz="2400" dirty="0" smtClean="0"/>
              <a:t>、“实发工资”大于等于</a:t>
            </a:r>
            <a:r>
              <a:rPr lang="en-US" sz="2400" dirty="0" smtClean="0"/>
              <a:t>1500</a:t>
            </a:r>
            <a:r>
              <a:rPr lang="zh-CN" altLang="en-US" sz="2400" dirty="0" smtClean="0"/>
              <a:t>的记录情况</a:t>
            </a:r>
          </a:p>
          <a:p>
            <a:pPr marL="971550" lvl="1" indent="-514350">
              <a:lnSpc>
                <a:spcPct val="150000"/>
              </a:lnSpc>
              <a:buFont typeface="+mj-ea"/>
              <a:buAutoNum type="circleNumDbPlain"/>
              <a:defRPr/>
            </a:pPr>
            <a:r>
              <a:rPr lang="zh-CN" altLang="en-US" sz="2400" dirty="0" smtClean="0"/>
              <a:t>按</a:t>
            </a:r>
            <a:r>
              <a:rPr lang="zh-CN" altLang="en-US" sz="2400" dirty="0" smtClean="0"/>
              <a:t>“部门”分类汇总“基本工资”、“奖金”</a:t>
            </a:r>
          </a:p>
          <a:p>
            <a:pPr lvl="1" eaLnBrk="1" hangingPunct="1">
              <a:defRPr/>
            </a:pPr>
            <a:endParaRPr lang="zh-CN" altLang="en-US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2" name="内容占位符 2"/>
          <p:cNvSpPr>
            <a:spLocks noGrp="1"/>
          </p:cNvSpPr>
          <p:nvPr>
            <p:ph idx="1"/>
          </p:nvPr>
        </p:nvSpPr>
        <p:spPr>
          <a:xfrm>
            <a:off x="428625" y="1143000"/>
            <a:ext cx="8229600" cy="5238328"/>
          </a:xfrm>
        </p:spPr>
        <p:txBody>
          <a:bodyPr/>
          <a:lstStyle/>
          <a:p>
            <a:r>
              <a:rPr lang="zh-CN" altLang="en-US" sz="2800" dirty="0"/>
              <a:t>实作</a:t>
            </a:r>
            <a:r>
              <a:rPr lang="en-US" altLang="zh-CN" sz="2800" dirty="0"/>
              <a:t>6</a:t>
            </a:r>
            <a:r>
              <a:rPr lang="zh-CN" altLang="en-US" sz="2800" dirty="0"/>
              <a:t>：综合</a:t>
            </a:r>
            <a:r>
              <a:rPr lang="zh-CN" altLang="en-US" sz="2800" dirty="0" smtClean="0"/>
              <a:t>应用</a:t>
            </a:r>
            <a:endParaRPr lang="en-US" altLang="zh-CN" sz="2800" dirty="0" smtClean="0"/>
          </a:p>
          <a:p>
            <a:pPr marL="457200" lvl="1" indent="0" eaLnBrk="1" hangingPunct="1">
              <a:buNone/>
            </a:pPr>
            <a:r>
              <a:rPr lang="zh-CN" altLang="en-US" sz="2400" dirty="0" smtClean="0"/>
              <a:t>对</a:t>
            </a:r>
            <a:r>
              <a:rPr lang="zh-CN" altLang="en-US" sz="2400" dirty="0" smtClean="0"/>
              <a:t>“员工销售统计表”的要求</a:t>
            </a:r>
            <a:r>
              <a:rPr lang="zh-CN" altLang="en-US" sz="2400" dirty="0" smtClean="0"/>
              <a:t>：</a:t>
            </a:r>
            <a:endParaRPr lang="en-US" altLang="zh-CN" sz="2400" dirty="0" smtClean="0"/>
          </a:p>
          <a:p>
            <a:pPr lvl="1" eaLnBrk="1" hangingPunct="1"/>
            <a:r>
              <a:rPr lang="zh-CN" altLang="en-US" sz="2400" dirty="0" smtClean="0"/>
              <a:t>按照</a:t>
            </a:r>
            <a:r>
              <a:rPr lang="zh-CN" altLang="en-US" sz="2400" dirty="0" smtClean="0"/>
              <a:t>图</a:t>
            </a:r>
            <a:r>
              <a:rPr lang="en-US" altLang="zh-CN" sz="2400" dirty="0" smtClean="0"/>
              <a:t>5-6-18</a:t>
            </a:r>
            <a:r>
              <a:rPr lang="zh-CN" altLang="en-US" sz="2400" dirty="0" smtClean="0"/>
              <a:t>所示的格式创建数据透视表</a:t>
            </a:r>
            <a:endParaRPr lang="en-US" altLang="zh-CN" sz="2400" dirty="0" smtClean="0"/>
          </a:p>
          <a:p>
            <a:pPr lvl="2" eaLnBrk="1" hangingPunct="1"/>
            <a:r>
              <a:rPr lang="zh-CN" altLang="en-US" sz="2000" dirty="0" smtClean="0"/>
              <a:t>选定数据列表</a:t>
            </a:r>
          </a:p>
          <a:p>
            <a:pPr lvl="2" eaLnBrk="1" hangingPunct="1"/>
            <a:r>
              <a:rPr lang="zh-CN" altLang="en-US" sz="2000" dirty="0" smtClean="0"/>
              <a:t>单击“插入”选项卡，在“表格”组中</a:t>
            </a:r>
            <a:r>
              <a:rPr lang="zh-CN" altLang="en-US" sz="2000" dirty="0" smtClean="0"/>
              <a:t>单击“数据透视表”</a:t>
            </a:r>
            <a:r>
              <a:rPr lang="zh-CN" altLang="en-US" sz="2000" dirty="0" smtClean="0"/>
              <a:t>按钮</a:t>
            </a:r>
            <a:r>
              <a:rPr lang="en-US" altLang="zh-CN" sz="2000" dirty="0" smtClean="0"/>
              <a:t>……</a:t>
            </a:r>
            <a:endParaRPr lang="zh-CN" altLang="en-US" sz="2000" dirty="0" smtClean="0"/>
          </a:p>
          <a:p>
            <a:pPr eaLnBrk="1" hangingPunct="1"/>
            <a:endParaRPr lang="zh-CN" altLang="en-US" dirty="0" smtClean="0"/>
          </a:p>
        </p:txBody>
      </p:sp>
      <p:pic>
        <p:nvPicPr>
          <p:cNvPr id="5" name="图片 4"/>
          <p:cNvPicPr/>
          <p:nvPr/>
        </p:nvPicPr>
        <p:blipFill>
          <a:blip r:embed="rId2"/>
          <a:stretch>
            <a:fillRect/>
          </a:stretch>
        </p:blipFill>
        <p:spPr>
          <a:xfrm>
            <a:off x="1259632" y="3645024"/>
            <a:ext cx="6431507" cy="2639786"/>
          </a:xfrm>
          <a:prstGeom prst="rect">
            <a:avLst/>
          </a:prstGeom>
        </p:spPr>
      </p:pic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395288" y="296863"/>
            <a:ext cx="8353425" cy="828675"/>
          </a:xfrm>
        </p:spPr>
        <p:txBody>
          <a:bodyPr/>
          <a:lstStyle/>
          <a:p>
            <a:pPr>
              <a:defRPr/>
            </a:pPr>
            <a:r>
              <a:rPr lang="zh-CN" altLang="en-US" dirty="0"/>
              <a:t>任务三：掌握数据管理</a:t>
            </a:r>
            <a:endParaRPr lang="zh-CN" altLang="en-US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zh-CN" altLang="en-US" dirty="0" smtClean="0"/>
              <a:t>本次课重点内容小结</a:t>
            </a:r>
          </a:p>
        </p:txBody>
      </p:sp>
      <p:sp>
        <p:nvSpPr>
          <p:cNvPr id="10854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lnSpc>
                <a:spcPct val="150000"/>
              </a:lnSpc>
            </a:pPr>
            <a:r>
              <a:rPr lang="zh-CN" altLang="en-US" sz="2800" b="0" dirty="0" smtClean="0"/>
              <a:t>表格</a:t>
            </a:r>
            <a:r>
              <a:rPr lang="zh-CN" altLang="en-US" sz="2800" b="0" dirty="0" smtClean="0"/>
              <a:t>的含义和使用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 sz="2800" b="0" dirty="0" smtClean="0"/>
              <a:t>数据管理</a:t>
            </a:r>
            <a:endParaRPr lang="en-US" altLang="zh-CN" sz="2800" b="0" dirty="0" smtClean="0"/>
          </a:p>
          <a:p>
            <a:pPr lvl="1">
              <a:lnSpc>
                <a:spcPct val="150000"/>
              </a:lnSpc>
            </a:pPr>
            <a:r>
              <a:rPr lang="zh-CN" altLang="en-US" sz="2400" b="0" dirty="0" smtClean="0"/>
              <a:t>排序</a:t>
            </a:r>
            <a:endParaRPr lang="en-US" altLang="zh-CN" sz="2400" b="0" dirty="0" smtClean="0"/>
          </a:p>
          <a:p>
            <a:pPr lvl="1">
              <a:lnSpc>
                <a:spcPct val="150000"/>
              </a:lnSpc>
            </a:pPr>
            <a:r>
              <a:rPr lang="zh-CN" altLang="en-US" sz="2400" b="0" dirty="0" smtClean="0"/>
              <a:t>自动筛选</a:t>
            </a:r>
            <a:endParaRPr lang="en-US" altLang="zh-CN" sz="2400" b="0" dirty="0" smtClean="0"/>
          </a:p>
          <a:p>
            <a:pPr lvl="1">
              <a:lnSpc>
                <a:spcPct val="150000"/>
              </a:lnSpc>
            </a:pPr>
            <a:r>
              <a:rPr lang="zh-CN" altLang="en-US" sz="2400" b="0" dirty="0" smtClean="0"/>
              <a:t>高级筛选</a:t>
            </a:r>
            <a:endParaRPr lang="en-US" altLang="zh-CN" sz="2400" b="0" dirty="0" smtClean="0"/>
          </a:p>
          <a:p>
            <a:pPr lvl="1">
              <a:lnSpc>
                <a:spcPct val="150000"/>
              </a:lnSpc>
            </a:pPr>
            <a:r>
              <a:rPr lang="zh-CN" altLang="en-US" sz="2400" b="0" dirty="0" smtClean="0"/>
              <a:t>分类汇总</a:t>
            </a:r>
            <a:endParaRPr lang="en-US" altLang="zh-CN" sz="2400" b="0" dirty="0" smtClean="0"/>
          </a:p>
          <a:p>
            <a:pPr lvl="1">
              <a:lnSpc>
                <a:spcPct val="150000"/>
              </a:lnSpc>
            </a:pPr>
            <a:r>
              <a:rPr lang="zh-CN" altLang="en-US" sz="2400" b="0" dirty="0" smtClean="0"/>
              <a:t>数据</a:t>
            </a:r>
            <a:r>
              <a:rPr lang="zh-CN" altLang="en-US" sz="2400" b="0" dirty="0" smtClean="0"/>
              <a:t>透视表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zh-CN" altLang="en-US" dirty="0" smtClean="0"/>
              <a:t>课外作业布置</a:t>
            </a:r>
          </a:p>
        </p:txBody>
      </p:sp>
      <p:sp>
        <p:nvSpPr>
          <p:cNvPr id="10957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lnSpc>
                <a:spcPct val="150000"/>
              </a:lnSpc>
            </a:pPr>
            <a:r>
              <a:rPr lang="zh-CN" altLang="en-US" dirty="0" smtClean="0"/>
              <a:t>能力测试</a:t>
            </a:r>
            <a:endParaRPr lang="en-US" altLang="zh-CN" dirty="0" smtClean="0"/>
          </a:p>
          <a:p>
            <a:pPr lvl="1">
              <a:lnSpc>
                <a:spcPct val="150000"/>
              </a:lnSpc>
            </a:pPr>
            <a:r>
              <a:rPr lang="zh-CN" altLang="en-US" dirty="0"/>
              <a:t>第</a:t>
            </a:r>
            <a:r>
              <a:rPr lang="en-US" altLang="zh-CN" dirty="0"/>
              <a:t>5</a:t>
            </a:r>
            <a:r>
              <a:rPr lang="zh-CN" altLang="en-US" dirty="0"/>
              <a:t>章</a:t>
            </a:r>
            <a:endParaRPr lang="zh-CN" alt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zh-CN" altLang="en-US" smtClean="0"/>
              <a:t>复习并导入新课 </a:t>
            </a:r>
          </a:p>
        </p:txBody>
      </p:sp>
      <p:sp>
        <p:nvSpPr>
          <p:cNvPr id="9318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algn="just" eaLnBrk="1" hangingPunct="1"/>
            <a:r>
              <a:rPr lang="zh-CN" altLang="en-US" smtClean="0"/>
              <a:t>提问：</a:t>
            </a:r>
          </a:p>
          <a:p>
            <a:pPr lvl="1" eaLnBrk="1" hangingPunct="1"/>
            <a:r>
              <a:rPr lang="en-US" altLang="zh-CN" smtClean="0"/>
              <a:t>1.Excel</a:t>
            </a:r>
            <a:r>
              <a:rPr lang="zh-CN" altLang="en-US" smtClean="0"/>
              <a:t>可以用哪两种方式建立图表？演示操作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332656"/>
            <a:ext cx="8353425" cy="828675"/>
          </a:xfrm>
        </p:spPr>
        <p:txBody>
          <a:bodyPr/>
          <a:lstStyle/>
          <a:p>
            <a:pPr eaLnBrk="1" hangingPunct="1">
              <a:defRPr/>
            </a:pPr>
            <a:r>
              <a:rPr lang="zh-CN" altLang="en-US" dirty="0" smtClean="0"/>
              <a:t>任务</a:t>
            </a:r>
            <a:r>
              <a:rPr lang="zh-CN" altLang="en-US" dirty="0" smtClean="0"/>
              <a:t>一：了解</a:t>
            </a:r>
            <a:r>
              <a:rPr altLang="zh-CN" dirty="0" smtClean="0"/>
              <a:t>Excel</a:t>
            </a:r>
            <a:r>
              <a:rPr lang="zh-CN" dirty="0" smtClean="0"/>
              <a:t>的表格</a:t>
            </a:r>
            <a:endParaRPr lang="zh-CN" altLang="en-US" dirty="0" smtClean="0"/>
          </a:p>
        </p:txBody>
      </p:sp>
      <p:sp>
        <p:nvSpPr>
          <p:cNvPr id="94211" name="内容占位符 5"/>
          <p:cNvSpPr>
            <a:spLocks noGrp="1"/>
          </p:cNvSpPr>
          <p:nvPr>
            <p:ph sz="half" idx="1"/>
          </p:nvPr>
        </p:nvSpPr>
        <p:spPr>
          <a:xfrm>
            <a:off x="395288" y="1268413"/>
            <a:ext cx="8281168" cy="5113337"/>
          </a:xfrm>
        </p:spPr>
        <p:txBody>
          <a:bodyPr/>
          <a:lstStyle/>
          <a:p>
            <a:pPr marL="514350" indent="-514350" eaLnBrk="1" hangingPunct="1">
              <a:buFont typeface="+mj-lt"/>
              <a:buAutoNum type="arabicPeriod"/>
            </a:pPr>
            <a:r>
              <a:rPr lang="zh-CN" altLang="en-US" sz="3200" dirty="0" smtClean="0"/>
              <a:t>表格</a:t>
            </a:r>
            <a:r>
              <a:rPr lang="zh-CN" altLang="en-US" sz="3200" dirty="0" smtClean="0"/>
              <a:t>的含义</a:t>
            </a:r>
            <a:endParaRPr lang="en-US" altLang="zh-CN" sz="3200" dirty="0" smtClean="0"/>
          </a:p>
          <a:p>
            <a:pPr lvl="1" eaLnBrk="1" hangingPunct="1"/>
            <a:r>
              <a:rPr lang="zh-CN" altLang="en-US" dirty="0" smtClean="0"/>
              <a:t>表格是一个结构化数据的矩形区域，一般包含一行文本标题用于描述每列内容。表格中的每一行对应一个实体，每列内包含一条特定的信息</a:t>
            </a:r>
          </a:p>
        </p:txBody>
      </p:sp>
      <p:pic>
        <p:nvPicPr>
          <p:cNvPr id="5" name="图片 4"/>
          <p:cNvPicPr/>
          <p:nvPr/>
        </p:nvPicPr>
        <p:blipFill>
          <a:blip r:embed="rId2"/>
          <a:stretch>
            <a:fillRect/>
          </a:stretch>
        </p:blipFill>
        <p:spPr>
          <a:xfrm>
            <a:off x="2627784" y="3068960"/>
            <a:ext cx="3960440" cy="328386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/>
              <a:t>任务一：了解</a:t>
            </a:r>
            <a:r>
              <a:rPr lang="en-US" altLang="zh-CN" dirty="0"/>
              <a:t>Excel</a:t>
            </a:r>
            <a:r>
              <a:rPr lang="zh-CN" altLang="en-US" dirty="0"/>
              <a:t>的表格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indent="-514350" eaLnBrk="1" hangingPunct="1">
              <a:buFont typeface="+mj-lt"/>
              <a:buAutoNum type="arabicPeriod" startAt="2"/>
              <a:defRPr/>
            </a:pPr>
            <a:r>
              <a:rPr lang="zh-CN" altLang="en-US" sz="2800" dirty="0" smtClean="0"/>
              <a:t>普通</a:t>
            </a:r>
            <a:r>
              <a:rPr lang="zh-CN" altLang="en-US" sz="2800" dirty="0" smtClean="0"/>
              <a:t>数据区域和表格的区别</a:t>
            </a:r>
            <a:endParaRPr lang="en-US" altLang="zh-CN" sz="2800" dirty="0" smtClean="0"/>
          </a:p>
          <a:p>
            <a:pPr lvl="1" eaLnBrk="1" hangingPunct="1">
              <a:defRPr/>
            </a:pPr>
            <a:r>
              <a:rPr lang="zh-CN" altLang="en-US" sz="2400" dirty="0" smtClean="0"/>
              <a:t>工作表中的数据区域在未转换前，都是普通数据区域，</a:t>
            </a:r>
            <a:r>
              <a:rPr lang="en-US" sz="2400" dirty="0" smtClean="0"/>
              <a:t>Excel 20</a:t>
            </a:r>
            <a:r>
              <a:rPr lang="en-US" altLang="zh-CN" sz="2400" dirty="0" smtClean="0"/>
              <a:t>10</a:t>
            </a:r>
            <a:r>
              <a:rPr lang="zh-CN" altLang="en-US" sz="2400" dirty="0" smtClean="0"/>
              <a:t>表格与它的不同之处在于：</a:t>
            </a:r>
          </a:p>
          <a:p>
            <a:pPr marL="1371600" lvl="2" indent="-457200" eaLnBrk="1" hangingPunct="1">
              <a:lnSpc>
                <a:spcPts val="3000"/>
              </a:lnSpc>
              <a:buFont typeface="+mj-ea"/>
              <a:buAutoNum type="circleNumDbPlain"/>
              <a:defRPr/>
            </a:pPr>
            <a:r>
              <a:rPr lang="zh-CN" altLang="en-US" sz="2000" dirty="0" smtClean="0"/>
              <a:t>单击表格中的任一单元格，在功能区中将显示一个新的“表格工具”上下文选项</a:t>
            </a:r>
          </a:p>
          <a:p>
            <a:pPr marL="1371600" lvl="2" indent="-457200" eaLnBrk="1" hangingPunct="1">
              <a:lnSpc>
                <a:spcPts val="3000"/>
              </a:lnSpc>
              <a:buFont typeface="+mj-ea"/>
              <a:buAutoNum type="circleNumDbPlain"/>
              <a:defRPr/>
            </a:pPr>
            <a:r>
              <a:rPr lang="zh-CN" altLang="en-US" sz="2000" dirty="0" smtClean="0"/>
              <a:t>表格单元格包含背景颜色和文本颜色格式</a:t>
            </a:r>
          </a:p>
          <a:p>
            <a:pPr marL="1371600" lvl="2" indent="-457200" eaLnBrk="1" hangingPunct="1">
              <a:lnSpc>
                <a:spcPts val="3000"/>
              </a:lnSpc>
              <a:buFont typeface="+mj-ea"/>
              <a:buAutoNum type="circleNumDbPlain"/>
              <a:defRPr/>
            </a:pPr>
            <a:r>
              <a:rPr lang="zh-CN" altLang="en-US" sz="2000" dirty="0" smtClean="0"/>
              <a:t>每个列标包含一个下拉列表，使用该列表可以排序数据或筛选表从而隐藏特定的</a:t>
            </a:r>
            <a:r>
              <a:rPr lang="zh-CN" altLang="en-US" sz="2000" dirty="0" smtClean="0"/>
              <a:t>行</a:t>
            </a:r>
            <a:endParaRPr lang="en-US" altLang="zh-CN" sz="2000" dirty="0" smtClean="0"/>
          </a:p>
          <a:p>
            <a:pPr marL="1371600" lvl="2" indent="-457200">
              <a:lnSpc>
                <a:spcPts val="3000"/>
              </a:lnSpc>
              <a:buFont typeface="+mj-ea"/>
              <a:buAutoNum type="circleNumDbPlain"/>
              <a:defRPr/>
            </a:pPr>
            <a:r>
              <a:rPr lang="zh-CN" altLang="en-US" sz="2000" dirty="0"/>
              <a:t>如果向下滚动工作表直到标题行消失，表标题会替代工作表标题中的列字母</a:t>
            </a:r>
            <a:endParaRPr lang="en-US" altLang="zh-CN" sz="2000" dirty="0"/>
          </a:p>
          <a:p>
            <a:pPr marL="1371600" lvl="2" indent="-457200">
              <a:lnSpc>
                <a:spcPts val="3000"/>
              </a:lnSpc>
              <a:buFont typeface="+mj-ea"/>
              <a:buAutoNum type="circleNumDbPlain"/>
              <a:defRPr/>
            </a:pPr>
            <a:r>
              <a:rPr lang="zh-CN" altLang="en-US" sz="2000" dirty="0"/>
              <a:t>表支持计算列。列中的单个公式自动被列中的所有单元格</a:t>
            </a:r>
            <a:r>
              <a:rPr lang="zh-CN" altLang="en-US" sz="2000" dirty="0" smtClean="0"/>
              <a:t>引用</a:t>
            </a:r>
            <a:endParaRPr lang="zh-CN" altLang="en-US" sz="20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/>
              <a:t>任务一：了解</a:t>
            </a:r>
            <a:r>
              <a:rPr lang="en-US" altLang="zh-CN" dirty="0"/>
              <a:t>Excel</a:t>
            </a:r>
            <a:r>
              <a:rPr lang="zh-CN" altLang="en-US" dirty="0"/>
              <a:t>的表格</a:t>
            </a:r>
            <a:endParaRPr lang="zh-CN" altLang="en-US" dirty="0"/>
          </a:p>
        </p:txBody>
      </p:sp>
      <p:sp>
        <p:nvSpPr>
          <p:cNvPr id="96259" name="内容占位符 2"/>
          <p:cNvSpPr>
            <a:spLocks noGrp="1"/>
          </p:cNvSpPr>
          <p:nvPr>
            <p:ph idx="1"/>
          </p:nvPr>
        </p:nvSpPr>
        <p:spPr>
          <a:xfrm>
            <a:off x="571500" y="1285860"/>
            <a:ext cx="8072438" cy="5286390"/>
          </a:xfrm>
        </p:spPr>
        <p:txBody>
          <a:bodyPr/>
          <a:lstStyle/>
          <a:p>
            <a:pPr marL="514350" indent="-514350">
              <a:buFont typeface="+mj-lt"/>
              <a:buAutoNum type="arabicPeriod" startAt="2"/>
              <a:defRPr/>
            </a:pPr>
            <a:r>
              <a:rPr lang="zh-CN" altLang="en-US" sz="2800" dirty="0"/>
              <a:t>普通数据区域和表格的区别</a:t>
            </a:r>
            <a:endParaRPr lang="en-US" altLang="zh-CN" sz="2800" dirty="0"/>
          </a:p>
          <a:p>
            <a:pPr lvl="1">
              <a:defRPr/>
            </a:pPr>
            <a:r>
              <a:rPr lang="zh-CN" altLang="en-US" sz="2400" dirty="0"/>
              <a:t>工作表中的数据区域在未转换前，都是普通数据区域，</a:t>
            </a:r>
            <a:r>
              <a:rPr lang="en-US" altLang="zh-CN" sz="2400" dirty="0"/>
              <a:t>Excel 2010</a:t>
            </a:r>
            <a:r>
              <a:rPr lang="zh-CN" altLang="en-US" sz="2400" dirty="0"/>
              <a:t>表格与它的不同之处在于</a:t>
            </a:r>
            <a:r>
              <a:rPr lang="zh-CN" altLang="en-US" sz="2400" dirty="0" smtClean="0"/>
              <a:t>：</a:t>
            </a:r>
            <a:endParaRPr lang="en-US" altLang="zh-CN" sz="3200" dirty="0" smtClean="0"/>
          </a:p>
          <a:p>
            <a:pPr marL="1371600" lvl="2" indent="-457200" eaLnBrk="1" hangingPunct="1">
              <a:lnSpc>
                <a:spcPts val="3200"/>
              </a:lnSpc>
              <a:buFont typeface="+mj-ea"/>
              <a:buAutoNum type="circleNumDbPlain" startAt="6"/>
            </a:pPr>
            <a:r>
              <a:rPr lang="zh-CN" altLang="en-US" sz="2000" dirty="0" smtClean="0"/>
              <a:t>表</a:t>
            </a:r>
            <a:r>
              <a:rPr lang="zh-CN" altLang="en-US" sz="2000" dirty="0" smtClean="0"/>
              <a:t>支持结构化引用。公式可以使用表名和列标而不是使用单元格引用</a:t>
            </a:r>
          </a:p>
          <a:p>
            <a:pPr marL="1371600" lvl="2" indent="-457200" eaLnBrk="1" hangingPunct="1">
              <a:lnSpc>
                <a:spcPts val="3200"/>
              </a:lnSpc>
              <a:buFont typeface="+mj-ea"/>
              <a:buAutoNum type="circleNumDbPlain" startAt="6"/>
            </a:pPr>
            <a:r>
              <a:rPr lang="zh-CN" altLang="en-US" sz="2000" dirty="0" smtClean="0"/>
              <a:t>右下方的单元格的右下角有一个小控件，单击该控件，并向水平（添加列）或垂直（添加行）方向拖动可以扩展表的范围</a:t>
            </a:r>
          </a:p>
          <a:p>
            <a:pPr marL="1371600" lvl="2" indent="-457200" eaLnBrk="1" hangingPunct="1">
              <a:lnSpc>
                <a:spcPts val="3200"/>
              </a:lnSpc>
              <a:buFont typeface="+mj-ea"/>
              <a:buAutoNum type="circleNumDbPlain" startAt="6"/>
            </a:pPr>
            <a:r>
              <a:rPr lang="en-US" altLang="zh-CN" sz="2000" dirty="0" smtClean="0"/>
              <a:t>Excel 2010 </a:t>
            </a:r>
            <a:r>
              <a:rPr lang="zh-CN" altLang="en-US" sz="2000" dirty="0" smtClean="0"/>
              <a:t>可以自动删除重复行</a:t>
            </a:r>
          </a:p>
          <a:p>
            <a:pPr marL="1371600" lvl="2" indent="-457200" eaLnBrk="1" hangingPunct="1">
              <a:lnSpc>
                <a:spcPts val="3200"/>
              </a:lnSpc>
              <a:buFont typeface="+mj-ea"/>
              <a:buAutoNum type="circleNumDbPlain" startAt="6"/>
            </a:pPr>
            <a:r>
              <a:rPr lang="zh-CN" altLang="en-US" sz="2000" dirty="0" smtClean="0"/>
              <a:t>在表格内选中行和列比较简单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zh-CN" altLang="en-US" dirty="0" smtClean="0"/>
              <a:t>任务二：使用表格</a:t>
            </a:r>
            <a:endParaRPr lang="zh-CN" altLang="en-US" dirty="0"/>
          </a:p>
        </p:txBody>
      </p:sp>
      <p:sp>
        <p:nvSpPr>
          <p:cNvPr id="98307" name="内容占位符 2"/>
          <p:cNvSpPr>
            <a:spLocks noGrp="1"/>
          </p:cNvSpPr>
          <p:nvPr>
            <p:ph sz="half" idx="1"/>
          </p:nvPr>
        </p:nvSpPr>
        <p:spPr>
          <a:xfrm>
            <a:off x="395288" y="1268413"/>
            <a:ext cx="8281168" cy="5113337"/>
          </a:xfrm>
        </p:spPr>
        <p:txBody>
          <a:bodyPr/>
          <a:lstStyle/>
          <a:p>
            <a:pPr eaLnBrk="1" hangingPunct="1">
              <a:defRPr/>
            </a:pPr>
            <a:r>
              <a:rPr lang="zh-CN" altLang="en-US" dirty="0" smtClean="0"/>
              <a:t>实作</a:t>
            </a:r>
            <a:r>
              <a:rPr lang="en-US" altLang="zh-CN" dirty="0" smtClean="0"/>
              <a:t>1</a:t>
            </a:r>
            <a:r>
              <a:rPr lang="zh-CN" altLang="en-US" dirty="0" smtClean="0"/>
              <a:t>：创建表格</a:t>
            </a:r>
            <a:endParaRPr lang="en-US" altLang="zh-CN" dirty="0" smtClean="0"/>
          </a:p>
          <a:p>
            <a:pPr lvl="1" eaLnBrk="1" hangingPunct="1">
              <a:buClr>
                <a:schemeClr val="bg2"/>
              </a:buClr>
              <a:buFont typeface="Wingdings" pitchFamily="2" charset="2"/>
              <a:buChar char="ü"/>
              <a:defRPr/>
            </a:pPr>
            <a:r>
              <a:rPr lang="zh-CN" altLang="en-US" dirty="0" smtClean="0"/>
              <a:t>选定数据区域中的任一单元格</a:t>
            </a:r>
          </a:p>
          <a:p>
            <a:pPr lvl="1" eaLnBrk="1" hangingPunct="1">
              <a:buClr>
                <a:schemeClr val="bg2"/>
              </a:buClr>
              <a:buFont typeface="Wingdings" pitchFamily="2" charset="2"/>
              <a:buChar char="ü"/>
              <a:defRPr/>
            </a:pPr>
            <a:r>
              <a:rPr lang="zh-CN" altLang="en-US" dirty="0" smtClean="0"/>
              <a:t>单击“插入”选项卡的“表格”组中的“表格”按钮</a:t>
            </a:r>
            <a:r>
              <a:rPr lang="en-US" altLang="zh-CN" dirty="0" smtClean="0"/>
              <a:t>……</a:t>
            </a:r>
            <a:endParaRPr lang="zh-CN" altLang="en-US" dirty="0" smtClean="0"/>
          </a:p>
          <a:p>
            <a:pPr lvl="1" eaLnBrk="1" hangingPunct="1">
              <a:defRPr/>
            </a:pPr>
            <a:endParaRPr lang="zh-CN" altLang="en-US" dirty="0" smtClean="0"/>
          </a:p>
        </p:txBody>
      </p:sp>
      <p:pic>
        <p:nvPicPr>
          <p:cNvPr id="5" name="图片 4"/>
          <p:cNvPicPr/>
          <p:nvPr/>
        </p:nvPicPr>
        <p:blipFill>
          <a:blip r:embed="rId2"/>
          <a:stretch>
            <a:fillRect/>
          </a:stretch>
        </p:blipFill>
        <p:spPr>
          <a:xfrm>
            <a:off x="2627784" y="2924944"/>
            <a:ext cx="4643438" cy="3431855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/>
              <a:t>任务二：使用表格</a:t>
            </a:r>
            <a:endParaRPr lang="zh-CN" altLang="en-US" dirty="0"/>
          </a:p>
        </p:txBody>
      </p:sp>
      <p:sp>
        <p:nvSpPr>
          <p:cNvPr id="98307" name="内容占位符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lnSpc>
                <a:spcPct val="150000"/>
              </a:lnSpc>
            </a:pPr>
            <a:r>
              <a:rPr lang="zh-CN" altLang="en-US" sz="2800" dirty="0" smtClean="0"/>
              <a:t>实作</a:t>
            </a:r>
            <a:r>
              <a:rPr lang="en-US" altLang="zh-CN" sz="2800" dirty="0" smtClean="0"/>
              <a:t>2</a:t>
            </a:r>
            <a:r>
              <a:rPr lang="zh-CN" altLang="en-US" sz="2800" dirty="0" smtClean="0"/>
              <a:t>：更改表格样式</a:t>
            </a:r>
            <a:endParaRPr lang="en-US" altLang="zh-CN" sz="2800" dirty="0" smtClean="0"/>
          </a:p>
          <a:p>
            <a:pPr lvl="1">
              <a:lnSpc>
                <a:spcPct val="150000"/>
              </a:lnSpc>
            </a:pPr>
            <a:r>
              <a:rPr lang="zh-CN" altLang="en-US" sz="2400" dirty="0" smtClean="0"/>
              <a:t>选定数据区域中的任一单元格</a:t>
            </a:r>
          </a:p>
          <a:p>
            <a:pPr lvl="1">
              <a:lnSpc>
                <a:spcPct val="150000"/>
              </a:lnSpc>
            </a:pPr>
            <a:r>
              <a:rPr lang="zh-CN" altLang="en-US" sz="2400" dirty="0" smtClean="0"/>
              <a:t>单击“表格工具” →“设计”选项卡，在“表格样式”组中单击“其他”按钮，从弹出下拉列表中选择自己喜欢的</a:t>
            </a:r>
            <a:r>
              <a:rPr lang="zh-CN" altLang="en-US" sz="2400" dirty="0" smtClean="0"/>
              <a:t>样式</a:t>
            </a:r>
            <a:endParaRPr lang="zh-CN" altLang="en-US" sz="2400" dirty="0" smtClean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/>
              <a:t>任务二：使用表格</a:t>
            </a:r>
            <a:endParaRPr lang="zh-CN" altLang="en-US" dirty="0"/>
          </a:p>
        </p:txBody>
      </p:sp>
      <p:sp>
        <p:nvSpPr>
          <p:cNvPr id="99331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zh-CN" altLang="en-US" sz="2800" dirty="0" smtClean="0"/>
              <a:t>实作</a:t>
            </a:r>
            <a:r>
              <a:rPr lang="en-US" altLang="zh-CN" sz="2800" dirty="0" smtClean="0"/>
              <a:t>3</a:t>
            </a:r>
            <a:r>
              <a:rPr lang="zh-CN" altLang="en-US" sz="2800" dirty="0" smtClean="0"/>
              <a:t>：扩展表格范围</a:t>
            </a:r>
            <a:endParaRPr lang="en-US" altLang="zh-CN" sz="2800" dirty="0" smtClean="0"/>
          </a:p>
          <a:p>
            <a:pPr lvl="1"/>
            <a:r>
              <a:rPr lang="zh-CN" altLang="en-US" sz="2400" dirty="0" smtClean="0"/>
              <a:t>选定表格右侧列</a:t>
            </a:r>
            <a:r>
              <a:rPr lang="en-US" altLang="zh-CN" sz="2400" dirty="0" smtClean="0"/>
              <a:t>/</a:t>
            </a:r>
            <a:r>
              <a:rPr lang="zh-CN" altLang="en-US" sz="2400" dirty="0" smtClean="0"/>
              <a:t>下方行中的一个单元格</a:t>
            </a:r>
          </a:p>
          <a:p>
            <a:pPr lvl="1"/>
            <a:r>
              <a:rPr lang="zh-CN" altLang="en-US" sz="2400" dirty="0" smtClean="0"/>
              <a:t>输入数据即可。</a:t>
            </a:r>
            <a:r>
              <a:rPr lang="en-US" altLang="zh-CN" sz="2400" dirty="0" smtClean="0"/>
              <a:t>Excel 2010</a:t>
            </a:r>
            <a:r>
              <a:rPr lang="zh-CN" altLang="en-US" sz="2400" dirty="0" smtClean="0"/>
              <a:t>自动在水平</a:t>
            </a:r>
            <a:r>
              <a:rPr lang="en-US" altLang="zh-CN" sz="2400" dirty="0" smtClean="0"/>
              <a:t>/</a:t>
            </a:r>
            <a:r>
              <a:rPr lang="zh-CN" altLang="en-US" sz="2400" dirty="0" smtClean="0"/>
              <a:t>垂直方向扩展表格</a:t>
            </a:r>
          </a:p>
        </p:txBody>
      </p:sp>
      <p:pic>
        <p:nvPicPr>
          <p:cNvPr id="5" name="图片 4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69936" y="3071810"/>
            <a:ext cx="5786478" cy="33575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/>
              <a:t>任务二：使用表格</a:t>
            </a:r>
            <a:endParaRPr lang="zh-CN" altLang="en-US" dirty="0"/>
          </a:p>
        </p:txBody>
      </p:sp>
      <p:sp>
        <p:nvSpPr>
          <p:cNvPr id="100355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zh-CN" altLang="en-US" sz="2800" dirty="0" smtClean="0"/>
              <a:t>实作</a:t>
            </a:r>
            <a:r>
              <a:rPr lang="en-US" altLang="zh-CN" sz="2800" dirty="0" smtClean="0"/>
              <a:t>4</a:t>
            </a:r>
            <a:r>
              <a:rPr lang="zh-CN" altLang="en-US" sz="2800" dirty="0" smtClean="0"/>
              <a:t>：从表格中删除重复行</a:t>
            </a:r>
            <a:endParaRPr lang="en-US" altLang="zh-CN" sz="2800" dirty="0" smtClean="0"/>
          </a:p>
          <a:p>
            <a:pPr lvl="1"/>
            <a:r>
              <a:rPr lang="zh-CN" altLang="en-US" sz="2400" dirty="0" smtClean="0"/>
              <a:t>选定表格中的任一单元格</a:t>
            </a:r>
          </a:p>
          <a:p>
            <a:pPr lvl="1"/>
            <a:r>
              <a:rPr lang="zh-CN" altLang="en-US" sz="2400" dirty="0" smtClean="0"/>
              <a:t>单击“表格工具” →“设计”选项卡，在“工具”组中单击“删除重复项”按钮 </a:t>
            </a:r>
          </a:p>
          <a:p>
            <a:pPr lvl="1"/>
            <a:r>
              <a:rPr lang="zh-CN" altLang="en-US" sz="2400" dirty="0" smtClean="0"/>
              <a:t>弹出对话框，勾选想要被搜索的列</a:t>
            </a:r>
            <a:r>
              <a:rPr lang="en-US" altLang="zh-CN" sz="2400" dirty="0" smtClean="0"/>
              <a:t>……</a:t>
            </a:r>
            <a:endParaRPr lang="zh-CN" altLang="en-US" sz="2400" dirty="0" smtClean="0"/>
          </a:p>
        </p:txBody>
      </p:sp>
      <p:pic>
        <p:nvPicPr>
          <p:cNvPr id="5" name="图片 4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23728" y="3786190"/>
            <a:ext cx="4522824" cy="24511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主题1">
  <a:themeElements>
    <a:clrScheme name="Crayons 1">
      <a:dk1>
        <a:srgbClr val="000000"/>
      </a:dk1>
      <a:lt1>
        <a:srgbClr val="FFFFFF"/>
      </a:lt1>
      <a:dk2>
        <a:srgbClr val="FF0000"/>
      </a:dk2>
      <a:lt2>
        <a:srgbClr val="FFB800"/>
      </a:lt2>
      <a:accent1>
        <a:srgbClr val="FFEF66"/>
      </a:accent1>
      <a:accent2>
        <a:srgbClr val="000000"/>
      </a:accent2>
      <a:accent3>
        <a:srgbClr val="FFFFFF"/>
      </a:accent3>
      <a:accent4>
        <a:srgbClr val="000000"/>
      </a:accent4>
      <a:accent5>
        <a:srgbClr val="FFF6B8"/>
      </a:accent5>
      <a:accent6>
        <a:srgbClr val="000000"/>
      </a:accent6>
      <a:hlink>
        <a:srgbClr val="00B200"/>
      </a:hlink>
      <a:folHlink>
        <a:srgbClr val="703DFF"/>
      </a:folHlink>
    </a:clrScheme>
    <a:fontScheme name="Crayons">
      <a:majorFont>
        <a:latin typeface="Comic Sans MS"/>
        <a:ea typeface="黑体"/>
        <a:cs typeface=""/>
      </a:majorFont>
      <a:minorFont>
        <a:latin typeface="Comic Sans MS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omic Sans MS" pitchFamily="66" charset="0"/>
            <a:ea typeface="隶书" pitchFamily="49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omic Sans MS" pitchFamily="66" charset="0"/>
            <a:ea typeface="隶书" pitchFamily="49" charset="-122"/>
          </a:defRPr>
        </a:defPPr>
      </a:lstStyle>
    </a:lnDef>
  </a:objectDefaults>
  <a:extraClrSchemeLst>
    <a:extraClrScheme>
      <a:clrScheme name="Crayons 1">
        <a:dk1>
          <a:srgbClr val="000000"/>
        </a:dk1>
        <a:lt1>
          <a:srgbClr val="FFFFFF"/>
        </a:lt1>
        <a:dk2>
          <a:srgbClr val="FF0000"/>
        </a:dk2>
        <a:lt2>
          <a:srgbClr val="FFB800"/>
        </a:lt2>
        <a:accent1>
          <a:srgbClr val="FFEF66"/>
        </a:accent1>
        <a:accent2>
          <a:srgbClr val="000000"/>
        </a:accent2>
        <a:accent3>
          <a:srgbClr val="FFFFFF"/>
        </a:accent3>
        <a:accent4>
          <a:srgbClr val="000000"/>
        </a:accent4>
        <a:accent5>
          <a:srgbClr val="FFF6B8"/>
        </a:accent5>
        <a:accent6>
          <a:srgbClr val="000000"/>
        </a:accent6>
        <a:hlink>
          <a:srgbClr val="00B200"/>
        </a:hlink>
        <a:folHlink>
          <a:srgbClr val="703D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rayons 2">
        <a:dk1>
          <a:srgbClr val="000000"/>
        </a:dk1>
        <a:lt1>
          <a:srgbClr val="FFFFFF"/>
        </a:lt1>
        <a:dk2>
          <a:srgbClr val="000000"/>
        </a:dk2>
        <a:lt2>
          <a:srgbClr val="99CCFF"/>
        </a:lt2>
        <a:accent1>
          <a:srgbClr val="CCCCFF"/>
        </a:accent1>
        <a:accent2>
          <a:srgbClr val="000066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00005C"/>
        </a:accent6>
        <a:hlink>
          <a:srgbClr val="00B200"/>
        </a:hlink>
        <a:folHlink>
          <a:srgbClr val="CCFF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rayons 3">
        <a:dk1>
          <a:srgbClr val="000000"/>
        </a:dk1>
        <a:lt1>
          <a:srgbClr val="FFFFFF"/>
        </a:lt1>
        <a:dk2>
          <a:srgbClr val="000000"/>
        </a:dk2>
        <a:lt2>
          <a:srgbClr val="3399FF"/>
        </a:lt2>
        <a:accent1>
          <a:srgbClr val="CCECFF"/>
        </a:accent1>
        <a:accent2>
          <a:srgbClr val="008080"/>
        </a:accent2>
        <a:accent3>
          <a:srgbClr val="FFFFFF"/>
        </a:accent3>
        <a:accent4>
          <a:srgbClr val="000000"/>
        </a:accent4>
        <a:accent5>
          <a:srgbClr val="E2F4FF"/>
        </a:accent5>
        <a:accent6>
          <a:srgbClr val="007373"/>
        </a:accent6>
        <a:hlink>
          <a:srgbClr val="009999"/>
        </a:hlink>
        <a:folHlink>
          <a:srgbClr val="3366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rayons 4">
        <a:dk1>
          <a:srgbClr val="808000"/>
        </a:dk1>
        <a:lt1>
          <a:srgbClr val="FFFFFF"/>
        </a:lt1>
        <a:dk2>
          <a:srgbClr val="336600"/>
        </a:dk2>
        <a:lt2>
          <a:srgbClr val="FFFFFF"/>
        </a:lt2>
        <a:accent1>
          <a:srgbClr val="99CC00"/>
        </a:accent1>
        <a:accent2>
          <a:srgbClr val="003300"/>
        </a:accent2>
        <a:accent3>
          <a:srgbClr val="ADB8AA"/>
        </a:accent3>
        <a:accent4>
          <a:srgbClr val="DADADA"/>
        </a:accent4>
        <a:accent5>
          <a:srgbClr val="CAE2AA"/>
        </a:accent5>
        <a:accent6>
          <a:srgbClr val="002D00"/>
        </a:accent6>
        <a:hlink>
          <a:srgbClr val="CCCC00"/>
        </a:hlink>
        <a:folHlink>
          <a:srgbClr val="CCFF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rayons 5">
        <a:dk1>
          <a:srgbClr val="808080"/>
        </a:dk1>
        <a:lt1>
          <a:srgbClr val="FFFFFF"/>
        </a:lt1>
        <a:dk2>
          <a:srgbClr val="003366"/>
        </a:dk2>
        <a:lt2>
          <a:srgbClr val="CCECFF"/>
        </a:lt2>
        <a:accent1>
          <a:srgbClr val="33CCCC"/>
        </a:accent1>
        <a:accent2>
          <a:srgbClr val="006699"/>
        </a:accent2>
        <a:accent3>
          <a:srgbClr val="AAADB8"/>
        </a:accent3>
        <a:accent4>
          <a:srgbClr val="DADADA"/>
        </a:accent4>
        <a:accent5>
          <a:srgbClr val="ADE2E2"/>
        </a:accent5>
        <a:accent6>
          <a:srgbClr val="005C8A"/>
        </a:accent6>
        <a:hlink>
          <a:srgbClr val="00FFFF"/>
        </a:hlink>
        <a:folHlink>
          <a:srgbClr val="0000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rayons 6">
        <a:dk1>
          <a:srgbClr val="6666FF"/>
        </a:dk1>
        <a:lt1>
          <a:srgbClr val="FFFFFF"/>
        </a:lt1>
        <a:dk2>
          <a:srgbClr val="000066"/>
        </a:dk2>
        <a:lt2>
          <a:srgbClr val="FFFFFF"/>
        </a:lt2>
        <a:accent1>
          <a:srgbClr val="33CCFF"/>
        </a:accent1>
        <a:accent2>
          <a:srgbClr val="0000FF"/>
        </a:accent2>
        <a:accent3>
          <a:srgbClr val="AAAAB8"/>
        </a:accent3>
        <a:accent4>
          <a:srgbClr val="DADADA"/>
        </a:accent4>
        <a:accent5>
          <a:srgbClr val="ADE2FF"/>
        </a:accent5>
        <a:accent6>
          <a:srgbClr val="0000E7"/>
        </a:accent6>
        <a:hlink>
          <a:srgbClr val="FFFF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rayons 7">
        <a:dk1>
          <a:srgbClr val="000000"/>
        </a:dk1>
        <a:lt1>
          <a:srgbClr val="FFFFFF"/>
        </a:lt1>
        <a:dk2>
          <a:srgbClr val="800080"/>
        </a:dk2>
        <a:lt2>
          <a:srgbClr val="FFFFFF"/>
        </a:lt2>
        <a:accent1>
          <a:srgbClr val="CC66FF"/>
        </a:accent1>
        <a:accent2>
          <a:srgbClr val="990099"/>
        </a:accent2>
        <a:accent3>
          <a:srgbClr val="C0AAC0"/>
        </a:accent3>
        <a:accent4>
          <a:srgbClr val="DADADA"/>
        </a:accent4>
        <a:accent5>
          <a:srgbClr val="E2B8FF"/>
        </a:accent5>
        <a:accent6>
          <a:srgbClr val="8A008A"/>
        </a:accent6>
        <a:hlink>
          <a:srgbClr val="FF9900"/>
        </a:hlink>
        <a:folHlink>
          <a:srgbClr val="FF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rayons 8">
        <a:dk1>
          <a:srgbClr val="FF3300"/>
        </a:dk1>
        <a:lt1>
          <a:srgbClr val="FFFFFF"/>
        </a:lt1>
        <a:dk2>
          <a:srgbClr val="800000"/>
        </a:dk2>
        <a:lt2>
          <a:srgbClr val="FFFFCC"/>
        </a:lt2>
        <a:accent1>
          <a:srgbClr val="FF7C80"/>
        </a:accent1>
        <a:accent2>
          <a:srgbClr val="990000"/>
        </a:accent2>
        <a:accent3>
          <a:srgbClr val="C0AAAA"/>
        </a:accent3>
        <a:accent4>
          <a:srgbClr val="DADADA"/>
        </a:accent4>
        <a:accent5>
          <a:srgbClr val="FFBFC0"/>
        </a:accent5>
        <a:accent6>
          <a:srgbClr val="8A0000"/>
        </a:accent6>
        <a:hlink>
          <a:srgbClr val="FF66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主题1</Template>
  <TotalTime>3567</TotalTime>
  <Words>933</Words>
  <Application>Microsoft Office PowerPoint</Application>
  <PresentationFormat>全屏显示(4:3)</PresentationFormat>
  <Paragraphs>103</Paragraphs>
  <Slides>19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1" baseType="lpstr">
      <vt:lpstr>主题1</vt:lpstr>
      <vt:lpstr>位图图像</vt:lpstr>
      <vt:lpstr>PowerPoint 演示文稿</vt:lpstr>
      <vt:lpstr>复习并导入新课 </vt:lpstr>
      <vt:lpstr>任务一：了解Excel的表格</vt:lpstr>
      <vt:lpstr>任务一：了解Excel的表格</vt:lpstr>
      <vt:lpstr>任务一：了解Excel的表格</vt:lpstr>
      <vt:lpstr>任务二：使用表格</vt:lpstr>
      <vt:lpstr>任务二：使用表格</vt:lpstr>
      <vt:lpstr>任务二：使用表格</vt:lpstr>
      <vt:lpstr>任务二：使用表格</vt:lpstr>
      <vt:lpstr>任务三：掌握数据管理</vt:lpstr>
      <vt:lpstr>任务三：掌握数据管理</vt:lpstr>
      <vt:lpstr>任务三：掌握数据管理</vt:lpstr>
      <vt:lpstr>任务三：掌握数据管理</vt:lpstr>
      <vt:lpstr>任务三：掌握数据管理</vt:lpstr>
      <vt:lpstr>任务三：掌握数据管理</vt:lpstr>
      <vt:lpstr>任务三：掌握数据管理</vt:lpstr>
      <vt:lpstr>任务三：掌握数据管理</vt:lpstr>
      <vt:lpstr>本次课重点内容小结</vt:lpstr>
      <vt:lpstr>课外作业布置</vt:lpstr>
    </vt:vector>
  </TitlesOfParts>
  <Company>Microsoft China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第5章  Excel 2007的使用</dc:title>
  <dc:creator>chenzhu</dc:creator>
  <cp:lastModifiedBy>段利文</cp:lastModifiedBy>
  <cp:revision>298</cp:revision>
  <cp:lastPrinted>1601-01-01T00:00:00Z</cp:lastPrinted>
  <dcterms:created xsi:type="dcterms:W3CDTF">2006-11-09T10:55:15Z</dcterms:created>
  <dcterms:modified xsi:type="dcterms:W3CDTF">2014-05-26T03:29:11Z</dcterms:modified>
</cp:coreProperties>
</file>